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3" r:id="rId3"/>
    <p:sldId id="286" r:id="rId4"/>
    <p:sldId id="287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4" r:id="rId25"/>
    <p:sldId id="285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D7A"/>
    <a:srgbClr val="92667D"/>
    <a:srgbClr val="FF788B"/>
    <a:srgbClr val="D17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39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672" y="18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92667D"/>
                  </a:gs>
                  <a:gs pos="100000">
                    <a:srgbClr val="FF788B"/>
                  </a:gs>
                </a:gsLst>
                <a:lin ang="10800000" scaled="1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9C8-4009-AA86-1A8541A3B65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9C8-4009-AA86-1A8541A3B65C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C8-4009-AA86-1A8541A3B65C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9C8-4009-AA86-1A8541A3B65C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C8-4009-AA86-1A8541A3B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axId val="711400288"/>
        <c:axId val="711403040"/>
      </c:barChart>
      <c:catAx>
        <c:axId val="71140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403040"/>
        <c:crosses val="autoZero"/>
        <c:auto val="1"/>
        <c:lblAlgn val="ctr"/>
        <c:lblOffset val="100"/>
        <c:noMultiLvlLbl val="0"/>
      </c:catAx>
      <c:valAx>
        <c:axId val="71140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140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9C8-4009-AA86-1A8541A3B65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9C8-4009-AA86-1A8541A3B65C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92667D"/>
                  </a:gs>
                  <a:gs pos="100000">
                    <a:srgbClr val="FF788B"/>
                  </a:gs>
                </a:gsLst>
                <a:lin ang="13500000" scaled="1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C8-4009-AA86-1A8541A3B65C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9C8-4009-AA86-1A8541A3B65C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C8-4009-AA86-1A8541A3B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axId val="682226368"/>
        <c:axId val="706763984"/>
      </c:barChart>
      <c:catAx>
        <c:axId val="682226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6763984"/>
        <c:crosses val="autoZero"/>
        <c:auto val="1"/>
        <c:lblAlgn val="ctr"/>
        <c:lblOffset val="100"/>
        <c:noMultiLvlLbl val="0"/>
      </c:catAx>
      <c:valAx>
        <c:axId val="70676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226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55977896332756"/>
          <c:y val="0.0381210913601835"/>
          <c:w val="0.954402210366724"/>
          <c:h val="0.923757817279633"/>
        </c:manualLayout>
      </c:layout>
      <c:barChart>
        <c:barDir val="bar"/>
        <c:grouping val="stacked"/>
        <c:varyColors val="0"/>
        <c:ser>
          <c:idx val="2"/>
          <c:order val="0"/>
          <c:tx>
            <c:strRef>
              <c:f>Sheet1!$B$1:$D$1</c:f>
              <c:strCache>
                <c:ptCount val="1"/>
                <c:pt idx="0">
                  <c:v>Column2 Column1 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82-4861-8935-DD58C1AAA46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82-4861-8935-DD58C1AAA46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82-4861-8935-DD58C1AAA46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B82-4861-8935-DD58C1AAA461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20.0</c:v>
                </c:pt>
                <c:pt idx="1">
                  <c:v>50.0</c:v>
                </c:pt>
                <c:pt idx="2">
                  <c:v>30.0</c:v>
                </c:pt>
                <c:pt idx="3">
                  <c:v>70.0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B82-4861-8935-DD58C1AAA4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7741296"/>
        <c:axId val="707743776"/>
      </c:barChart>
      <c:catAx>
        <c:axId val="707741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7743776"/>
        <c:crosses val="autoZero"/>
        <c:auto val="1"/>
        <c:lblAlgn val="ctr"/>
        <c:lblOffset val="100"/>
        <c:noMultiLvlLbl val="0"/>
      </c:catAx>
      <c:valAx>
        <c:axId val="70774377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0774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449-406A-B752-39DF43F77B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49-406A-B752-39DF43F77B8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449-406A-B752-39DF43F77B80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55.0</c:v>
                </c:pt>
                <c:pt idx="1">
                  <c:v>25.0</c:v>
                </c:pt>
                <c:pt idx="2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18-4995-B1A7-B412BC54A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DD2A4-444C-4305-9EA6-BA3E94971030}" type="datetimeFigureOut">
              <a:rPr lang="en-US" smtClean="0"/>
              <a:t>7/6/18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82A64-1B9C-4EFE-8BC3-838E69F83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4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5B65F8-5FCD-4638-8D35-B82B2ED74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7A732A-598F-4BA5-974D-E62236F55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EF151-004D-4DAF-B1BC-089BEC31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A08DD-66C3-4276-8050-90DD63E43D3E}" type="datetime1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D6F36E-5E7F-48CD-B8B3-26867092A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E4BDF5-7BD3-49DC-8DEE-1C82E2E9E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0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349E832A-3AB0-428B-A14B-CECD15C24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6971" y="2358571"/>
            <a:ext cx="2140858" cy="2140858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4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416E7E-55AA-4528-8676-0BD477CF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3AF5E-BC41-4B33-88AC-A44513BB9146}" type="datetime1">
              <a:rPr lang="en-US" smtClean="0"/>
              <a:t>7/6/18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658ED5-7EF0-449F-8923-7A6CDFBEF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6F50ED-EC38-442D-A16F-190A6CF7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2E5736D-96A1-4CA3-BFA8-A210825A22ED}"/>
              </a:ext>
            </a:extLst>
          </p:cNvPr>
          <p:cNvSpPr/>
          <p:nvPr userDrawn="1"/>
        </p:nvSpPr>
        <p:spPr>
          <a:xfrm>
            <a:off x="1511300" y="6778384"/>
            <a:ext cx="10702146" cy="79615"/>
          </a:xfrm>
          <a:prstGeom prst="rect">
            <a:avLst/>
          </a:prstGeom>
          <a:gradFill flip="none" rotWithShape="1">
            <a:gsLst>
              <a:gs pos="0">
                <a:srgbClr val="92667D"/>
              </a:gs>
              <a:gs pos="100000">
                <a:srgbClr val="FF788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AA0791-8D12-4B18-A763-BF4C7AF6C989}"/>
              </a:ext>
            </a:extLst>
          </p:cNvPr>
          <p:cNvSpPr/>
          <p:nvPr userDrawn="1"/>
        </p:nvSpPr>
        <p:spPr>
          <a:xfrm>
            <a:off x="0" y="6778384"/>
            <a:ext cx="1447800" cy="796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8A33274-9A77-4219-B8AC-864B347AA376}"/>
              </a:ext>
            </a:extLst>
          </p:cNvPr>
          <p:cNvCxnSpPr/>
          <p:nvPr userDrawn="1"/>
        </p:nvCxnSpPr>
        <p:spPr>
          <a:xfrm>
            <a:off x="10157648" y="5725466"/>
            <a:ext cx="1709639" cy="1709639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4DA7310-64F4-4862-9435-842F320404F2}"/>
              </a:ext>
            </a:extLst>
          </p:cNvPr>
          <p:cNvCxnSpPr/>
          <p:nvPr userDrawn="1"/>
        </p:nvCxnSpPr>
        <p:spPr>
          <a:xfrm>
            <a:off x="251648" y="-535634"/>
            <a:ext cx="1709639" cy="1709639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amond 22">
            <a:extLst>
              <a:ext uri="{FF2B5EF4-FFF2-40B4-BE49-F238E27FC236}">
                <a16:creationId xmlns:a16="http://schemas.microsoft.com/office/drawing/2014/main" xmlns="" id="{C4CBD0FB-415E-468D-8E37-2C2FBD06BDCE}"/>
              </a:ext>
            </a:extLst>
          </p:cNvPr>
          <p:cNvSpPr/>
          <p:nvPr userDrawn="1"/>
        </p:nvSpPr>
        <p:spPr>
          <a:xfrm flipH="1">
            <a:off x="11012467" y="2260600"/>
            <a:ext cx="1171294" cy="2336800"/>
          </a:xfrm>
          <a:custGeom>
            <a:avLst/>
            <a:gdLst>
              <a:gd name="connsiteX0" fmla="*/ 0 w 7903028"/>
              <a:gd name="connsiteY0" fmla="*/ 3951514 h 7903028"/>
              <a:gd name="connsiteX1" fmla="*/ 3951514 w 7903028"/>
              <a:gd name="connsiteY1" fmla="*/ 0 h 7903028"/>
              <a:gd name="connsiteX2" fmla="*/ 7903028 w 7903028"/>
              <a:gd name="connsiteY2" fmla="*/ 3951514 h 7903028"/>
              <a:gd name="connsiteX3" fmla="*/ 3951514 w 7903028"/>
              <a:gd name="connsiteY3" fmla="*/ 7903028 h 7903028"/>
              <a:gd name="connsiteX4" fmla="*/ 0 w 7903028"/>
              <a:gd name="connsiteY4" fmla="*/ 3951514 h 7903028"/>
              <a:gd name="connsiteX0" fmla="*/ 0 w 7903028"/>
              <a:gd name="connsiteY0" fmla="*/ 3951514 h 7903028"/>
              <a:gd name="connsiteX1" fmla="*/ 3951514 w 7903028"/>
              <a:gd name="connsiteY1" fmla="*/ 0 h 7903028"/>
              <a:gd name="connsiteX2" fmla="*/ 4465535 w 7903028"/>
              <a:gd name="connsiteY2" fmla="*/ 522514 h 7903028"/>
              <a:gd name="connsiteX3" fmla="*/ 7903028 w 7903028"/>
              <a:gd name="connsiteY3" fmla="*/ 3951514 h 7903028"/>
              <a:gd name="connsiteX4" fmla="*/ 3951514 w 7903028"/>
              <a:gd name="connsiteY4" fmla="*/ 7903028 h 7903028"/>
              <a:gd name="connsiteX5" fmla="*/ 0 w 7903028"/>
              <a:gd name="connsiteY5" fmla="*/ 3951514 h 7903028"/>
              <a:gd name="connsiteX0" fmla="*/ 0 w 7903028"/>
              <a:gd name="connsiteY0" fmla="*/ 3951514 h 7903028"/>
              <a:gd name="connsiteX1" fmla="*/ 3951514 w 7903028"/>
              <a:gd name="connsiteY1" fmla="*/ 0 h 7903028"/>
              <a:gd name="connsiteX2" fmla="*/ 4465535 w 7903028"/>
              <a:gd name="connsiteY2" fmla="*/ 522514 h 7903028"/>
              <a:gd name="connsiteX3" fmla="*/ 7903028 w 7903028"/>
              <a:gd name="connsiteY3" fmla="*/ 3951514 h 7903028"/>
              <a:gd name="connsiteX4" fmla="*/ 4475060 w 7903028"/>
              <a:gd name="connsiteY4" fmla="*/ 7380514 h 7903028"/>
              <a:gd name="connsiteX5" fmla="*/ 3951514 w 7903028"/>
              <a:gd name="connsiteY5" fmla="*/ 7903028 h 7903028"/>
              <a:gd name="connsiteX6" fmla="*/ 0 w 7903028"/>
              <a:gd name="connsiteY6" fmla="*/ 3951514 h 7903028"/>
              <a:gd name="connsiteX0" fmla="*/ 0 w 7903028"/>
              <a:gd name="connsiteY0" fmla="*/ 3951514 h 7903028"/>
              <a:gd name="connsiteX1" fmla="*/ 3951514 w 7903028"/>
              <a:gd name="connsiteY1" fmla="*/ 0 h 7903028"/>
              <a:gd name="connsiteX2" fmla="*/ 4465535 w 7903028"/>
              <a:gd name="connsiteY2" fmla="*/ 522514 h 7903028"/>
              <a:gd name="connsiteX3" fmla="*/ 7903028 w 7903028"/>
              <a:gd name="connsiteY3" fmla="*/ 3951514 h 7903028"/>
              <a:gd name="connsiteX4" fmla="*/ 4475060 w 7903028"/>
              <a:gd name="connsiteY4" fmla="*/ 7380514 h 7903028"/>
              <a:gd name="connsiteX5" fmla="*/ 4475060 w 7903028"/>
              <a:gd name="connsiteY5" fmla="*/ 7380514 h 7903028"/>
              <a:gd name="connsiteX6" fmla="*/ 3951514 w 7903028"/>
              <a:gd name="connsiteY6" fmla="*/ 7903028 h 7903028"/>
              <a:gd name="connsiteX7" fmla="*/ 0 w 7903028"/>
              <a:gd name="connsiteY7" fmla="*/ 3951514 h 7903028"/>
              <a:gd name="connsiteX0" fmla="*/ 3951514 w 7903028"/>
              <a:gd name="connsiteY0" fmla="*/ 7903028 h 7994468"/>
              <a:gd name="connsiteX1" fmla="*/ 0 w 7903028"/>
              <a:gd name="connsiteY1" fmla="*/ 3951514 h 7994468"/>
              <a:gd name="connsiteX2" fmla="*/ 3951514 w 7903028"/>
              <a:gd name="connsiteY2" fmla="*/ 0 h 7994468"/>
              <a:gd name="connsiteX3" fmla="*/ 4465535 w 7903028"/>
              <a:gd name="connsiteY3" fmla="*/ 522514 h 7994468"/>
              <a:gd name="connsiteX4" fmla="*/ 7903028 w 7903028"/>
              <a:gd name="connsiteY4" fmla="*/ 3951514 h 7994468"/>
              <a:gd name="connsiteX5" fmla="*/ 4475060 w 7903028"/>
              <a:gd name="connsiteY5" fmla="*/ 7380514 h 7994468"/>
              <a:gd name="connsiteX6" fmla="*/ 4475060 w 7903028"/>
              <a:gd name="connsiteY6" fmla="*/ 7380514 h 7994468"/>
              <a:gd name="connsiteX7" fmla="*/ 4042954 w 7903028"/>
              <a:gd name="connsiteY7" fmla="*/ 7994468 h 7994468"/>
              <a:gd name="connsiteX0" fmla="*/ 3951514 w 7903028"/>
              <a:gd name="connsiteY0" fmla="*/ 7903028 h 7903028"/>
              <a:gd name="connsiteX1" fmla="*/ 0 w 7903028"/>
              <a:gd name="connsiteY1" fmla="*/ 3951514 h 7903028"/>
              <a:gd name="connsiteX2" fmla="*/ 3951514 w 7903028"/>
              <a:gd name="connsiteY2" fmla="*/ 0 h 7903028"/>
              <a:gd name="connsiteX3" fmla="*/ 4465535 w 7903028"/>
              <a:gd name="connsiteY3" fmla="*/ 522514 h 7903028"/>
              <a:gd name="connsiteX4" fmla="*/ 7903028 w 7903028"/>
              <a:gd name="connsiteY4" fmla="*/ 3951514 h 7903028"/>
              <a:gd name="connsiteX5" fmla="*/ 4475060 w 7903028"/>
              <a:gd name="connsiteY5" fmla="*/ 7380514 h 7903028"/>
              <a:gd name="connsiteX6" fmla="*/ 4475060 w 7903028"/>
              <a:gd name="connsiteY6" fmla="*/ 7380514 h 7903028"/>
              <a:gd name="connsiteX0" fmla="*/ 0 w 3951514"/>
              <a:gd name="connsiteY0" fmla="*/ 7903028 h 7903028"/>
              <a:gd name="connsiteX1" fmla="*/ 0 w 3951514"/>
              <a:gd name="connsiteY1" fmla="*/ 0 h 7903028"/>
              <a:gd name="connsiteX2" fmla="*/ 514021 w 3951514"/>
              <a:gd name="connsiteY2" fmla="*/ 522514 h 7903028"/>
              <a:gd name="connsiteX3" fmla="*/ 3951514 w 3951514"/>
              <a:gd name="connsiteY3" fmla="*/ 3951514 h 7903028"/>
              <a:gd name="connsiteX4" fmla="*/ 523546 w 3951514"/>
              <a:gd name="connsiteY4" fmla="*/ 7380514 h 7903028"/>
              <a:gd name="connsiteX5" fmla="*/ 523546 w 3951514"/>
              <a:gd name="connsiteY5" fmla="*/ 7380514 h 7903028"/>
              <a:gd name="connsiteX0" fmla="*/ 0 w 3951514"/>
              <a:gd name="connsiteY0" fmla="*/ 7380514 h 7380514"/>
              <a:gd name="connsiteX1" fmla="*/ 514021 w 3951514"/>
              <a:gd name="connsiteY1" fmla="*/ 0 h 7380514"/>
              <a:gd name="connsiteX2" fmla="*/ 3951514 w 3951514"/>
              <a:gd name="connsiteY2" fmla="*/ 3429000 h 7380514"/>
              <a:gd name="connsiteX3" fmla="*/ 523546 w 3951514"/>
              <a:gd name="connsiteY3" fmla="*/ 6858000 h 7380514"/>
              <a:gd name="connsiteX4" fmla="*/ 523546 w 3951514"/>
              <a:gd name="connsiteY4" fmla="*/ 6858000 h 7380514"/>
              <a:gd name="connsiteX0" fmla="*/ 0 w 3437493"/>
              <a:gd name="connsiteY0" fmla="*/ 0 h 6858000"/>
              <a:gd name="connsiteX1" fmla="*/ 3437493 w 3437493"/>
              <a:gd name="connsiteY1" fmla="*/ 3429000 h 6858000"/>
              <a:gd name="connsiteX2" fmla="*/ 9525 w 3437493"/>
              <a:gd name="connsiteY2" fmla="*/ 6858000 h 6858000"/>
              <a:gd name="connsiteX3" fmla="*/ 9525 w 34374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7493" h="6858000">
                <a:moveTo>
                  <a:pt x="0" y="0"/>
                </a:moveTo>
                <a:lnTo>
                  <a:pt x="3437493" y="3429000"/>
                </a:lnTo>
                <a:lnTo>
                  <a:pt x="9525" y="6858000"/>
                </a:lnTo>
                <a:lnTo>
                  <a:pt x="9525" y="6858000"/>
                </a:ln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7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527CA4-BC4E-42CA-8BB5-4C1C2176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7392-E69B-482B-AAEC-67D9087A116F}" type="datetime1">
              <a:rPr lang="en-US" smtClean="0"/>
              <a:t>7/6/18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A05E6E-B73A-4558-B2D0-D510959B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67DB882-844F-4773-A0A9-F7EFE9BF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F702575-1557-4A5B-9CB2-B83BA7208203}"/>
              </a:ext>
            </a:extLst>
          </p:cNvPr>
          <p:cNvCxnSpPr/>
          <p:nvPr userDrawn="1"/>
        </p:nvCxnSpPr>
        <p:spPr>
          <a:xfrm>
            <a:off x="10157648" y="5725466"/>
            <a:ext cx="1709639" cy="1709639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2ED2C27-8B48-4F1C-A264-690729A02E30}"/>
              </a:ext>
            </a:extLst>
          </p:cNvPr>
          <p:cNvCxnSpPr/>
          <p:nvPr userDrawn="1"/>
        </p:nvCxnSpPr>
        <p:spPr>
          <a:xfrm>
            <a:off x="251648" y="-535634"/>
            <a:ext cx="1709639" cy="1709639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amond 22">
            <a:extLst>
              <a:ext uri="{FF2B5EF4-FFF2-40B4-BE49-F238E27FC236}">
                <a16:creationId xmlns:a16="http://schemas.microsoft.com/office/drawing/2014/main" xmlns="" id="{431067E9-6A1F-4388-A936-69DAD8F4CEB8}"/>
              </a:ext>
            </a:extLst>
          </p:cNvPr>
          <p:cNvSpPr/>
          <p:nvPr userDrawn="1"/>
        </p:nvSpPr>
        <p:spPr>
          <a:xfrm flipH="1">
            <a:off x="11012467" y="2260600"/>
            <a:ext cx="1171294" cy="2336800"/>
          </a:xfrm>
          <a:custGeom>
            <a:avLst/>
            <a:gdLst>
              <a:gd name="connsiteX0" fmla="*/ 0 w 7903028"/>
              <a:gd name="connsiteY0" fmla="*/ 3951514 h 7903028"/>
              <a:gd name="connsiteX1" fmla="*/ 3951514 w 7903028"/>
              <a:gd name="connsiteY1" fmla="*/ 0 h 7903028"/>
              <a:gd name="connsiteX2" fmla="*/ 7903028 w 7903028"/>
              <a:gd name="connsiteY2" fmla="*/ 3951514 h 7903028"/>
              <a:gd name="connsiteX3" fmla="*/ 3951514 w 7903028"/>
              <a:gd name="connsiteY3" fmla="*/ 7903028 h 7903028"/>
              <a:gd name="connsiteX4" fmla="*/ 0 w 7903028"/>
              <a:gd name="connsiteY4" fmla="*/ 3951514 h 7903028"/>
              <a:gd name="connsiteX0" fmla="*/ 0 w 7903028"/>
              <a:gd name="connsiteY0" fmla="*/ 3951514 h 7903028"/>
              <a:gd name="connsiteX1" fmla="*/ 3951514 w 7903028"/>
              <a:gd name="connsiteY1" fmla="*/ 0 h 7903028"/>
              <a:gd name="connsiteX2" fmla="*/ 4465535 w 7903028"/>
              <a:gd name="connsiteY2" fmla="*/ 522514 h 7903028"/>
              <a:gd name="connsiteX3" fmla="*/ 7903028 w 7903028"/>
              <a:gd name="connsiteY3" fmla="*/ 3951514 h 7903028"/>
              <a:gd name="connsiteX4" fmla="*/ 3951514 w 7903028"/>
              <a:gd name="connsiteY4" fmla="*/ 7903028 h 7903028"/>
              <a:gd name="connsiteX5" fmla="*/ 0 w 7903028"/>
              <a:gd name="connsiteY5" fmla="*/ 3951514 h 7903028"/>
              <a:gd name="connsiteX0" fmla="*/ 0 w 7903028"/>
              <a:gd name="connsiteY0" fmla="*/ 3951514 h 7903028"/>
              <a:gd name="connsiteX1" fmla="*/ 3951514 w 7903028"/>
              <a:gd name="connsiteY1" fmla="*/ 0 h 7903028"/>
              <a:gd name="connsiteX2" fmla="*/ 4465535 w 7903028"/>
              <a:gd name="connsiteY2" fmla="*/ 522514 h 7903028"/>
              <a:gd name="connsiteX3" fmla="*/ 7903028 w 7903028"/>
              <a:gd name="connsiteY3" fmla="*/ 3951514 h 7903028"/>
              <a:gd name="connsiteX4" fmla="*/ 4475060 w 7903028"/>
              <a:gd name="connsiteY4" fmla="*/ 7380514 h 7903028"/>
              <a:gd name="connsiteX5" fmla="*/ 3951514 w 7903028"/>
              <a:gd name="connsiteY5" fmla="*/ 7903028 h 7903028"/>
              <a:gd name="connsiteX6" fmla="*/ 0 w 7903028"/>
              <a:gd name="connsiteY6" fmla="*/ 3951514 h 7903028"/>
              <a:gd name="connsiteX0" fmla="*/ 0 w 7903028"/>
              <a:gd name="connsiteY0" fmla="*/ 3951514 h 7903028"/>
              <a:gd name="connsiteX1" fmla="*/ 3951514 w 7903028"/>
              <a:gd name="connsiteY1" fmla="*/ 0 h 7903028"/>
              <a:gd name="connsiteX2" fmla="*/ 4465535 w 7903028"/>
              <a:gd name="connsiteY2" fmla="*/ 522514 h 7903028"/>
              <a:gd name="connsiteX3" fmla="*/ 7903028 w 7903028"/>
              <a:gd name="connsiteY3" fmla="*/ 3951514 h 7903028"/>
              <a:gd name="connsiteX4" fmla="*/ 4475060 w 7903028"/>
              <a:gd name="connsiteY4" fmla="*/ 7380514 h 7903028"/>
              <a:gd name="connsiteX5" fmla="*/ 4475060 w 7903028"/>
              <a:gd name="connsiteY5" fmla="*/ 7380514 h 7903028"/>
              <a:gd name="connsiteX6" fmla="*/ 3951514 w 7903028"/>
              <a:gd name="connsiteY6" fmla="*/ 7903028 h 7903028"/>
              <a:gd name="connsiteX7" fmla="*/ 0 w 7903028"/>
              <a:gd name="connsiteY7" fmla="*/ 3951514 h 7903028"/>
              <a:gd name="connsiteX0" fmla="*/ 3951514 w 7903028"/>
              <a:gd name="connsiteY0" fmla="*/ 7903028 h 7994468"/>
              <a:gd name="connsiteX1" fmla="*/ 0 w 7903028"/>
              <a:gd name="connsiteY1" fmla="*/ 3951514 h 7994468"/>
              <a:gd name="connsiteX2" fmla="*/ 3951514 w 7903028"/>
              <a:gd name="connsiteY2" fmla="*/ 0 h 7994468"/>
              <a:gd name="connsiteX3" fmla="*/ 4465535 w 7903028"/>
              <a:gd name="connsiteY3" fmla="*/ 522514 h 7994468"/>
              <a:gd name="connsiteX4" fmla="*/ 7903028 w 7903028"/>
              <a:gd name="connsiteY4" fmla="*/ 3951514 h 7994468"/>
              <a:gd name="connsiteX5" fmla="*/ 4475060 w 7903028"/>
              <a:gd name="connsiteY5" fmla="*/ 7380514 h 7994468"/>
              <a:gd name="connsiteX6" fmla="*/ 4475060 w 7903028"/>
              <a:gd name="connsiteY6" fmla="*/ 7380514 h 7994468"/>
              <a:gd name="connsiteX7" fmla="*/ 4042954 w 7903028"/>
              <a:gd name="connsiteY7" fmla="*/ 7994468 h 7994468"/>
              <a:gd name="connsiteX0" fmla="*/ 3951514 w 7903028"/>
              <a:gd name="connsiteY0" fmla="*/ 7903028 h 7903028"/>
              <a:gd name="connsiteX1" fmla="*/ 0 w 7903028"/>
              <a:gd name="connsiteY1" fmla="*/ 3951514 h 7903028"/>
              <a:gd name="connsiteX2" fmla="*/ 3951514 w 7903028"/>
              <a:gd name="connsiteY2" fmla="*/ 0 h 7903028"/>
              <a:gd name="connsiteX3" fmla="*/ 4465535 w 7903028"/>
              <a:gd name="connsiteY3" fmla="*/ 522514 h 7903028"/>
              <a:gd name="connsiteX4" fmla="*/ 7903028 w 7903028"/>
              <a:gd name="connsiteY4" fmla="*/ 3951514 h 7903028"/>
              <a:gd name="connsiteX5" fmla="*/ 4475060 w 7903028"/>
              <a:gd name="connsiteY5" fmla="*/ 7380514 h 7903028"/>
              <a:gd name="connsiteX6" fmla="*/ 4475060 w 7903028"/>
              <a:gd name="connsiteY6" fmla="*/ 7380514 h 7903028"/>
              <a:gd name="connsiteX0" fmla="*/ 0 w 3951514"/>
              <a:gd name="connsiteY0" fmla="*/ 7903028 h 7903028"/>
              <a:gd name="connsiteX1" fmla="*/ 0 w 3951514"/>
              <a:gd name="connsiteY1" fmla="*/ 0 h 7903028"/>
              <a:gd name="connsiteX2" fmla="*/ 514021 w 3951514"/>
              <a:gd name="connsiteY2" fmla="*/ 522514 h 7903028"/>
              <a:gd name="connsiteX3" fmla="*/ 3951514 w 3951514"/>
              <a:gd name="connsiteY3" fmla="*/ 3951514 h 7903028"/>
              <a:gd name="connsiteX4" fmla="*/ 523546 w 3951514"/>
              <a:gd name="connsiteY4" fmla="*/ 7380514 h 7903028"/>
              <a:gd name="connsiteX5" fmla="*/ 523546 w 3951514"/>
              <a:gd name="connsiteY5" fmla="*/ 7380514 h 7903028"/>
              <a:gd name="connsiteX0" fmla="*/ 0 w 3951514"/>
              <a:gd name="connsiteY0" fmla="*/ 7380514 h 7380514"/>
              <a:gd name="connsiteX1" fmla="*/ 514021 w 3951514"/>
              <a:gd name="connsiteY1" fmla="*/ 0 h 7380514"/>
              <a:gd name="connsiteX2" fmla="*/ 3951514 w 3951514"/>
              <a:gd name="connsiteY2" fmla="*/ 3429000 h 7380514"/>
              <a:gd name="connsiteX3" fmla="*/ 523546 w 3951514"/>
              <a:gd name="connsiteY3" fmla="*/ 6858000 h 7380514"/>
              <a:gd name="connsiteX4" fmla="*/ 523546 w 3951514"/>
              <a:gd name="connsiteY4" fmla="*/ 6858000 h 7380514"/>
              <a:gd name="connsiteX0" fmla="*/ 0 w 3437493"/>
              <a:gd name="connsiteY0" fmla="*/ 0 h 6858000"/>
              <a:gd name="connsiteX1" fmla="*/ 3437493 w 3437493"/>
              <a:gd name="connsiteY1" fmla="*/ 3429000 h 6858000"/>
              <a:gd name="connsiteX2" fmla="*/ 9525 w 3437493"/>
              <a:gd name="connsiteY2" fmla="*/ 6858000 h 6858000"/>
              <a:gd name="connsiteX3" fmla="*/ 9525 w 343749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7493" h="6858000">
                <a:moveTo>
                  <a:pt x="0" y="0"/>
                </a:moveTo>
                <a:lnTo>
                  <a:pt x="3437493" y="3429000"/>
                </a:lnTo>
                <a:lnTo>
                  <a:pt x="9525" y="6858000"/>
                </a:lnTo>
                <a:lnTo>
                  <a:pt x="9525" y="6858000"/>
                </a:lnTo>
              </a:path>
            </a:pathLst>
          </a:cu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4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8EC6455-DFBA-4FC6-912D-7CA9E9746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5FFBE9-A651-402B-A68B-4ADB2D1EB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AE8C59-76CD-4915-8AEB-26AC2F1666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58F98-595D-4C47-9DC6-3375AB683238}" type="datetime1">
              <a:rPr lang="en-US" smtClean="0"/>
              <a:t>7/6/18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046DBA-FAD3-4B40-B786-4BA1CA298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525781-BDC6-4423-B307-0A31D54C6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AE1DF-9AA2-46A4-9D05-5CEA4E3CC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718E20-E4CF-4062-A480-6B4EDF76FF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7" b="1651"/>
          <a:stretch/>
        </p:blipFill>
        <p:spPr>
          <a:xfrm>
            <a:off x="-21446" y="0"/>
            <a:ext cx="1223489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06273D2-160B-4F86-B9DC-728D46D161FD}"/>
              </a:ext>
            </a:extLst>
          </p:cNvPr>
          <p:cNvSpPr/>
          <p:nvPr/>
        </p:nvSpPr>
        <p:spPr>
          <a:xfrm>
            <a:off x="-21446" y="0"/>
            <a:ext cx="12234892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xmlns="" id="{EC36A735-75F0-40F3-9B5F-C32812DFF909}"/>
              </a:ext>
            </a:extLst>
          </p:cNvPr>
          <p:cNvSpPr/>
          <p:nvPr/>
        </p:nvSpPr>
        <p:spPr>
          <a:xfrm>
            <a:off x="1001487" y="677106"/>
            <a:ext cx="10189028" cy="5503790"/>
          </a:xfrm>
          <a:prstGeom prst="frame">
            <a:avLst>
              <a:gd name="adj1" fmla="val 2022"/>
            </a:avLst>
          </a:prstGeom>
          <a:gradFill>
            <a:gsLst>
              <a:gs pos="0">
                <a:srgbClr val="92667D"/>
              </a:gs>
              <a:gs pos="100000">
                <a:srgbClr val="FF788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7E90D2A-7840-4158-89D9-1B680EA6C7F9}"/>
              </a:ext>
            </a:extLst>
          </p:cNvPr>
          <p:cNvSpPr txBox="1"/>
          <p:nvPr/>
        </p:nvSpPr>
        <p:spPr>
          <a:xfrm>
            <a:off x="4720484" y="1872646"/>
            <a:ext cx="6083300" cy="21236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7200" b="1" dirty="0">
                <a:solidFill>
                  <a:schemeClr val="bg1"/>
                </a:solidFill>
                <a:latin typeface="+mj-lt"/>
              </a:rPr>
              <a:t>ULTIMATE </a:t>
            </a:r>
            <a:r>
              <a:rPr lang="en-US" sz="6600" dirty="0">
                <a:solidFill>
                  <a:schemeClr val="bg1"/>
                </a:solidFill>
                <a:latin typeface="+mj-lt"/>
              </a:rPr>
              <a:t>PITCH DECK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362D0A3-A0FC-4E9D-80B5-8DD7FC8C2DD1}"/>
              </a:ext>
            </a:extLst>
          </p:cNvPr>
          <p:cNvSpPr txBox="1"/>
          <p:nvPr/>
        </p:nvSpPr>
        <p:spPr>
          <a:xfrm>
            <a:off x="4720484" y="4144242"/>
            <a:ext cx="60833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</a:rPr>
              <a:t>amet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consectetur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adipiscing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elit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sed</a:t>
            </a:r>
            <a:r>
              <a:rPr lang="en-US" sz="1600" dirty="0">
                <a:solidFill>
                  <a:schemeClr val="bg1"/>
                </a:solidFill>
              </a:rPr>
              <a:t> do </a:t>
            </a:r>
            <a:r>
              <a:rPr lang="en-US" sz="1600" dirty="0" err="1">
                <a:solidFill>
                  <a:schemeClr val="bg1"/>
                </a:solidFill>
              </a:rPr>
              <a:t>eiusmod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tempor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incididunt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labore</a:t>
            </a:r>
            <a:r>
              <a:rPr lang="en-US" sz="1600" dirty="0">
                <a:solidFill>
                  <a:schemeClr val="bg1"/>
                </a:solidFill>
              </a:rPr>
              <a:t> et dolore magna </a:t>
            </a:r>
            <a:r>
              <a:rPr lang="en-US" sz="1600" dirty="0" err="1">
                <a:solidFill>
                  <a:schemeClr val="bg1"/>
                </a:solidFill>
              </a:rPr>
              <a:t>aliqua</a:t>
            </a:r>
            <a:r>
              <a:rPr lang="en-US" sz="1600" dirty="0">
                <a:solidFill>
                  <a:schemeClr val="bg1"/>
                </a:solidFill>
              </a:rPr>
              <a:t>. Ut </a:t>
            </a:r>
            <a:r>
              <a:rPr lang="en-US" sz="1600" dirty="0" err="1">
                <a:solidFill>
                  <a:schemeClr val="bg1"/>
                </a:solidFill>
              </a:rPr>
              <a:t>enim</a:t>
            </a:r>
            <a:r>
              <a:rPr lang="en-US" sz="1600" dirty="0">
                <a:solidFill>
                  <a:schemeClr val="bg1"/>
                </a:solidFill>
              </a:rPr>
              <a:t> ad minim </a:t>
            </a:r>
            <a:r>
              <a:rPr lang="en-US" sz="1600" dirty="0" err="1">
                <a:solidFill>
                  <a:schemeClr val="bg1"/>
                </a:solidFill>
              </a:rPr>
              <a:t>veniam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quis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nostrud</a:t>
            </a:r>
            <a:r>
              <a:rPr lang="en-US" sz="1600" dirty="0">
                <a:solidFill>
                  <a:schemeClr val="bg1"/>
                </a:solidFill>
              </a:rPr>
              <a:t> exercitation </a:t>
            </a:r>
            <a:r>
              <a:rPr lang="en-US" sz="1600" dirty="0" err="1">
                <a:solidFill>
                  <a:schemeClr val="bg1"/>
                </a:solidFill>
              </a:rPr>
              <a:t>ullamco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laboris</a:t>
            </a:r>
            <a:r>
              <a:rPr lang="en-US" sz="1600" dirty="0">
                <a:solidFill>
                  <a:schemeClr val="bg1"/>
                </a:solidFill>
              </a:rPr>
              <a:t> nisi </a:t>
            </a:r>
            <a:r>
              <a:rPr lang="en-US" sz="1600" dirty="0" err="1">
                <a:solidFill>
                  <a:schemeClr val="bg1"/>
                </a:solidFill>
              </a:rPr>
              <a:t>ut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aliquip</a:t>
            </a:r>
            <a:r>
              <a:rPr lang="en-US" sz="1600" dirty="0">
                <a:solidFill>
                  <a:schemeClr val="bg1"/>
                </a:solidFill>
              </a:rPr>
              <a:t> ex </a:t>
            </a:r>
            <a:r>
              <a:rPr lang="en-US" sz="1600" dirty="0" err="1">
                <a:solidFill>
                  <a:schemeClr val="bg1"/>
                </a:solidFill>
              </a:rPr>
              <a:t>ea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commodo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consequat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F386737-378E-45CC-852D-66D7F2B813B2}"/>
              </a:ext>
            </a:extLst>
          </p:cNvPr>
          <p:cNvCxnSpPr/>
          <p:nvPr/>
        </p:nvCxnSpPr>
        <p:spPr>
          <a:xfrm>
            <a:off x="8608248" y="5725466"/>
            <a:ext cx="1709639" cy="170963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1B96681-8873-472D-9504-3A9A64993BEA}"/>
              </a:ext>
            </a:extLst>
          </p:cNvPr>
          <p:cNvCxnSpPr/>
          <p:nvPr/>
        </p:nvCxnSpPr>
        <p:spPr>
          <a:xfrm>
            <a:off x="10212337" y="473565"/>
            <a:ext cx="1709639" cy="170963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7" y="1279230"/>
            <a:ext cx="4787899" cy="33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34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B45A198-E4AA-4B32-B200-41E07B4F7AE0}"/>
              </a:ext>
            </a:extLst>
          </p:cNvPr>
          <p:cNvGrpSpPr/>
          <p:nvPr/>
        </p:nvGrpSpPr>
        <p:grpSpPr>
          <a:xfrm>
            <a:off x="6328173" y="1138633"/>
            <a:ext cx="4965700" cy="4821568"/>
            <a:chOff x="6153946" y="1138633"/>
            <a:chExt cx="4965700" cy="4821568"/>
          </a:xfrm>
        </p:grpSpPr>
        <p:graphicFrame>
          <p:nvGraphicFramePr>
            <p:cNvPr id="69" name="Chart 68">
              <a:extLst>
                <a:ext uri="{FF2B5EF4-FFF2-40B4-BE49-F238E27FC236}">
                  <a16:creationId xmlns:a16="http://schemas.microsoft.com/office/drawing/2014/main" xmlns="" id="{C71F6E9B-2689-49AF-86ED-905B92E0189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67297890"/>
                </p:ext>
              </p:extLst>
            </p:nvPr>
          </p:nvGraphicFramePr>
          <p:xfrm>
            <a:off x="6153946" y="1138633"/>
            <a:ext cx="4965700" cy="32167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6C4A7EC6-22CC-49F3-A145-B9DEB73531D9}"/>
                </a:ext>
              </a:extLst>
            </p:cNvPr>
            <p:cNvCxnSpPr>
              <a:cxnSpLocks/>
            </p:cNvCxnSpPr>
            <p:nvPr/>
          </p:nvCxnSpPr>
          <p:spPr>
            <a:xfrm>
              <a:off x="6798615" y="4703854"/>
              <a:ext cx="367636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241EE715-6A94-4370-8E56-073F3EF7740E}"/>
                </a:ext>
              </a:extLst>
            </p:cNvPr>
            <p:cNvSpPr txBox="1"/>
            <p:nvPr/>
          </p:nvSpPr>
          <p:spPr>
            <a:xfrm>
              <a:off x="6293934" y="5221537"/>
              <a:ext cx="4685724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Lorem ipsum dolor sit </a:t>
              </a:r>
              <a:r>
                <a:rPr lang="en-US" sz="1600" dirty="0" err="1"/>
                <a:t>amet</a:t>
              </a:r>
              <a:r>
                <a:rPr lang="en-US" sz="1600" dirty="0"/>
                <a:t>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, </a:t>
              </a:r>
              <a:r>
                <a:rPr lang="en-US" sz="1600" dirty="0" err="1"/>
                <a:t>sed</a:t>
              </a:r>
              <a:r>
                <a:rPr lang="en-US" sz="1600" dirty="0"/>
                <a:t> do </a:t>
              </a:r>
              <a:r>
                <a:rPr lang="en-US" sz="1600" dirty="0" err="1"/>
                <a:t>eiusmod</a:t>
              </a:r>
              <a:r>
                <a:rPr lang="en-US" sz="1600" dirty="0"/>
                <a:t> </a:t>
              </a:r>
              <a:r>
                <a:rPr lang="en-US" sz="1600" dirty="0" err="1"/>
                <a:t>tempor</a:t>
              </a:r>
              <a:r>
                <a:rPr lang="en-US" sz="1600" dirty="0"/>
                <a:t> </a:t>
              </a:r>
              <a:r>
                <a:rPr lang="en-US" sz="1600" dirty="0" err="1"/>
                <a:t>incididunt</a:t>
              </a:r>
              <a:r>
                <a:rPr lang="en-US" sz="1600" dirty="0"/>
                <a:t> </a:t>
              </a:r>
              <a:r>
                <a:rPr lang="en-US" sz="1600" dirty="0" err="1"/>
                <a:t>ut</a:t>
              </a:r>
              <a:r>
                <a:rPr lang="en-US" sz="1600" dirty="0"/>
                <a:t> </a:t>
              </a:r>
              <a:r>
                <a:rPr lang="en-US" sz="1600" dirty="0" err="1"/>
                <a:t>labore</a:t>
              </a:r>
              <a:r>
                <a:rPr lang="en-US" sz="1600" dirty="0"/>
                <a:t> et dolore magna </a:t>
              </a:r>
              <a:r>
                <a:rPr lang="en-US" sz="1600" dirty="0" err="1"/>
                <a:t>aliqua</a:t>
              </a:r>
              <a:r>
                <a:rPr lang="en-US" sz="1600" dirty="0"/>
                <a:t>. </a:t>
              </a:r>
            </a:p>
          </p:txBody>
        </p:sp>
        <p:sp>
          <p:nvSpPr>
            <p:cNvPr id="72" name="Diamond 71">
              <a:extLst>
                <a:ext uri="{FF2B5EF4-FFF2-40B4-BE49-F238E27FC236}">
                  <a16:creationId xmlns:a16="http://schemas.microsoft.com/office/drawing/2014/main" xmlns="" id="{85867693-68FA-4A94-800A-1B8D1149E530}"/>
                </a:ext>
              </a:extLst>
            </p:cNvPr>
            <p:cNvSpPr/>
            <p:nvPr/>
          </p:nvSpPr>
          <p:spPr>
            <a:xfrm>
              <a:off x="8288340" y="4355398"/>
              <a:ext cx="696912" cy="696912"/>
            </a:xfrm>
            <a:prstGeom prst="diamond">
              <a:avLst/>
            </a:prstGeom>
            <a:gradFill flip="none" rotWithShape="1">
              <a:gsLst>
                <a:gs pos="0">
                  <a:srgbClr val="92667D"/>
                </a:gs>
                <a:gs pos="100000">
                  <a:srgbClr val="FF788B"/>
                </a:gs>
              </a:gsLst>
              <a:lin ang="108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ED357F71-34BA-4B01-A816-B5F0E649659B}"/>
                </a:ext>
              </a:extLst>
            </p:cNvPr>
            <p:cNvGrpSpPr/>
            <p:nvPr/>
          </p:nvGrpSpPr>
          <p:grpSpPr>
            <a:xfrm>
              <a:off x="8518718" y="4591679"/>
              <a:ext cx="236157" cy="224350"/>
              <a:chOff x="11601450" y="1368425"/>
              <a:chExt cx="285750" cy="271463"/>
            </a:xfrm>
            <a:solidFill>
              <a:schemeClr val="bg1"/>
            </a:solidFill>
          </p:grpSpPr>
          <p:sp>
            <p:nvSpPr>
              <p:cNvPr id="74" name="Freeform 175">
                <a:extLst>
                  <a:ext uri="{FF2B5EF4-FFF2-40B4-BE49-F238E27FC236}">
                    <a16:creationId xmlns:a16="http://schemas.microsoft.com/office/drawing/2014/main" xmlns="" id="{ECF6AA66-31F7-4D76-A8D0-A5BBA64556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01450" y="1525588"/>
                <a:ext cx="285750" cy="114300"/>
              </a:xfrm>
              <a:custGeom>
                <a:avLst/>
                <a:gdLst>
                  <a:gd name="T0" fmla="*/ 611 w 902"/>
                  <a:gd name="T1" fmla="*/ 290 h 359"/>
                  <a:gd name="T2" fmla="*/ 516 w 902"/>
                  <a:gd name="T3" fmla="*/ 325 h 359"/>
                  <a:gd name="T4" fmla="*/ 435 w 902"/>
                  <a:gd name="T5" fmla="*/ 324 h 359"/>
                  <a:gd name="T6" fmla="*/ 325 w 902"/>
                  <a:gd name="T7" fmla="*/ 292 h 359"/>
                  <a:gd name="T8" fmla="*/ 210 w 902"/>
                  <a:gd name="T9" fmla="*/ 252 h 359"/>
                  <a:gd name="T10" fmla="*/ 306 w 902"/>
                  <a:gd name="T11" fmla="*/ 61 h 359"/>
                  <a:gd name="T12" fmla="*/ 386 w 902"/>
                  <a:gd name="T13" fmla="*/ 82 h 359"/>
                  <a:gd name="T14" fmla="*/ 446 w 902"/>
                  <a:gd name="T15" fmla="*/ 118 h 359"/>
                  <a:gd name="T16" fmla="*/ 500 w 902"/>
                  <a:gd name="T17" fmla="*/ 120 h 359"/>
                  <a:gd name="T18" fmla="*/ 554 w 902"/>
                  <a:gd name="T19" fmla="*/ 120 h 359"/>
                  <a:gd name="T20" fmla="*/ 590 w 902"/>
                  <a:gd name="T21" fmla="*/ 125 h 359"/>
                  <a:gd name="T22" fmla="*/ 601 w 902"/>
                  <a:gd name="T23" fmla="*/ 144 h 359"/>
                  <a:gd name="T24" fmla="*/ 598 w 902"/>
                  <a:gd name="T25" fmla="*/ 166 h 359"/>
                  <a:gd name="T26" fmla="*/ 578 w 902"/>
                  <a:gd name="T27" fmla="*/ 180 h 359"/>
                  <a:gd name="T28" fmla="*/ 355 w 902"/>
                  <a:gd name="T29" fmla="*/ 181 h 359"/>
                  <a:gd name="T30" fmla="*/ 347 w 902"/>
                  <a:gd name="T31" fmla="*/ 189 h 359"/>
                  <a:gd name="T32" fmla="*/ 347 w 902"/>
                  <a:gd name="T33" fmla="*/ 201 h 359"/>
                  <a:gd name="T34" fmla="*/ 355 w 902"/>
                  <a:gd name="T35" fmla="*/ 208 h 359"/>
                  <a:gd name="T36" fmla="*/ 578 w 902"/>
                  <a:gd name="T37" fmla="*/ 209 h 359"/>
                  <a:gd name="T38" fmla="*/ 604 w 902"/>
                  <a:gd name="T39" fmla="*/ 201 h 359"/>
                  <a:gd name="T40" fmla="*/ 778 w 902"/>
                  <a:gd name="T41" fmla="*/ 136 h 359"/>
                  <a:gd name="T42" fmla="*/ 818 w 902"/>
                  <a:gd name="T43" fmla="*/ 135 h 359"/>
                  <a:gd name="T44" fmla="*/ 861 w 902"/>
                  <a:gd name="T45" fmla="*/ 161 h 359"/>
                  <a:gd name="T46" fmla="*/ 712 w 902"/>
                  <a:gd name="T47" fmla="*/ 237 h 359"/>
                  <a:gd name="T48" fmla="*/ 901 w 902"/>
                  <a:gd name="T49" fmla="*/ 159 h 359"/>
                  <a:gd name="T50" fmla="*/ 871 w 902"/>
                  <a:gd name="T51" fmla="*/ 130 h 359"/>
                  <a:gd name="T52" fmla="*/ 825 w 902"/>
                  <a:gd name="T53" fmla="*/ 106 h 359"/>
                  <a:gd name="T54" fmla="*/ 790 w 902"/>
                  <a:gd name="T55" fmla="*/ 102 h 359"/>
                  <a:gd name="T56" fmla="*/ 631 w 902"/>
                  <a:gd name="T57" fmla="*/ 151 h 359"/>
                  <a:gd name="T58" fmla="*/ 622 w 902"/>
                  <a:gd name="T59" fmla="*/ 117 h 359"/>
                  <a:gd name="T60" fmla="*/ 602 w 902"/>
                  <a:gd name="T61" fmla="*/ 97 h 359"/>
                  <a:gd name="T62" fmla="*/ 578 w 902"/>
                  <a:gd name="T63" fmla="*/ 90 h 359"/>
                  <a:gd name="T64" fmla="*/ 526 w 902"/>
                  <a:gd name="T65" fmla="*/ 90 h 359"/>
                  <a:gd name="T66" fmla="*/ 474 w 902"/>
                  <a:gd name="T67" fmla="*/ 90 h 359"/>
                  <a:gd name="T68" fmla="*/ 395 w 902"/>
                  <a:gd name="T69" fmla="*/ 53 h 359"/>
                  <a:gd name="T70" fmla="*/ 309 w 902"/>
                  <a:gd name="T71" fmla="*/ 31 h 359"/>
                  <a:gd name="T72" fmla="*/ 180 w 902"/>
                  <a:gd name="T73" fmla="*/ 11 h 359"/>
                  <a:gd name="T74" fmla="*/ 174 w 902"/>
                  <a:gd name="T75" fmla="*/ 2 h 359"/>
                  <a:gd name="T76" fmla="*/ 15 w 902"/>
                  <a:gd name="T77" fmla="*/ 0 h 359"/>
                  <a:gd name="T78" fmla="*/ 4 w 902"/>
                  <a:gd name="T79" fmla="*/ 4 h 359"/>
                  <a:gd name="T80" fmla="*/ 0 w 902"/>
                  <a:gd name="T81" fmla="*/ 15 h 359"/>
                  <a:gd name="T82" fmla="*/ 2 w 902"/>
                  <a:gd name="T83" fmla="*/ 293 h 359"/>
                  <a:gd name="T84" fmla="*/ 12 w 902"/>
                  <a:gd name="T85" fmla="*/ 299 h 359"/>
                  <a:gd name="T86" fmla="*/ 171 w 902"/>
                  <a:gd name="T87" fmla="*/ 299 h 359"/>
                  <a:gd name="T88" fmla="*/ 179 w 902"/>
                  <a:gd name="T89" fmla="*/ 291 h 359"/>
                  <a:gd name="T90" fmla="*/ 208 w 902"/>
                  <a:gd name="T91" fmla="*/ 282 h 359"/>
                  <a:gd name="T92" fmla="*/ 313 w 902"/>
                  <a:gd name="T93" fmla="*/ 320 h 359"/>
                  <a:gd name="T94" fmla="*/ 419 w 902"/>
                  <a:gd name="T95" fmla="*/ 352 h 359"/>
                  <a:gd name="T96" fmla="*/ 492 w 902"/>
                  <a:gd name="T97" fmla="*/ 359 h 359"/>
                  <a:gd name="T98" fmla="*/ 539 w 902"/>
                  <a:gd name="T99" fmla="*/ 351 h 359"/>
                  <a:gd name="T100" fmla="*/ 610 w 902"/>
                  <a:gd name="T101" fmla="*/ 323 h 359"/>
                  <a:gd name="T102" fmla="*/ 743 w 902"/>
                  <a:gd name="T103" fmla="*/ 256 h 359"/>
                  <a:gd name="T104" fmla="*/ 823 w 902"/>
                  <a:gd name="T105" fmla="*/ 214 h 359"/>
                  <a:gd name="T106" fmla="*/ 897 w 902"/>
                  <a:gd name="T107" fmla="*/ 176 h 359"/>
                  <a:gd name="T108" fmla="*/ 902 w 902"/>
                  <a:gd name="T109" fmla="*/ 167 h 359"/>
                  <a:gd name="T110" fmla="*/ 30 w 902"/>
                  <a:gd name="T111" fmla="*/ 3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2" h="359">
                    <a:moveTo>
                      <a:pt x="712" y="237"/>
                    </a:moveTo>
                    <a:lnTo>
                      <a:pt x="674" y="258"/>
                    </a:lnTo>
                    <a:lnTo>
                      <a:pt x="641" y="275"/>
                    </a:lnTo>
                    <a:lnTo>
                      <a:pt x="611" y="290"/>
                    </a:lnTo>
                    <a:lnTo>
                      <a:pt x="584" y="303"/>
                    </a:lnTo>
                    <a:lnTo>
                      <a:pt x="559" y="312"/>
                    </a:lnTo>
                    <a:lnTo>
                      <a:pt x="537" y="320"/>
                    </a:lnTo>
                    <a:lnTo>
                      <a:pt x="516" y="325"/>
                    </a:lnTo>
                    <a:lnTo>
                      <a:pt x="496" y="328"/>
                    </a:lnTo>
                    <a:lnTo>
                      <a:pt x="477" y="329"/>
                    </a:lnTo>
                    <a:lnTo>
                      <a:pt x="456" y="327"/>
                    </a:lnTo>
                    <a:lnTo>
                      <a:pt x="435" y="324"/>
                    </a:lnTo>
                    <a:lnTo>
                      <a:pt x="411" y="319"/>
                    </a:lnTo>
                    <a:lnTo>
                      <a:pt x="386" y="312"/>
                    </a:lnTo>
                    <a:lnTo>
                      <a:pt x="357" y="303"/>
                    </a:lnTo>
                    <a:lnTo>
                      <a:pt x="325" y="292"/>
                    </a:lnTo>
                    <a:lnTo>
                      <a:pt x="288" y="279"/>
                    </a:lnTo>
                    <a:lnTo>
                      <a:pt x="265" y="271"/>
                    </a:lnTo>
                    <a:lnTo>
                      <a:pt x="238" y="262"/>
                    </a:lnTo>
                    <a:lnTo>
                      <a:pt x="210" y="252"/>
                    </a:lnTo>
                    <a:lnTo>
                      <a:pt x="180" y="242"/>
                    </a:lnTo>
                    <a:lnTo>
                      <a:pt x="180" y="60"/>
                    </a:lnTo>
                    <a:lnTo>
                      <a:pt x="286" y="60"/>
                    </a:lnTo>
                    <a:lnTo>
                      <a:pt x="306" y="61"/>
                    </a:lnTo>
                    <a:lnTo>
                      <a:pt x="327" y="63"/>
                    </a:lnTo>
                    <a:lnTo>
                      <a:pt x="347" y="68"/>
                    </a:lnTo>
                    <a:lnTo>
                      <a:pt x="366" y="73"/>
                    </a:lnTo>
                    <a:lnTo>
                      <a:pt x="386" y="82"/>
                    </a:lnTo>
                    <a:lnTo>
                      <a:pt x="405" y="92"/>
                    </a:lnTo>
                    <a:lnTo>
                      <a:pt x="423" y="103"/>
                    </a:lnTo>
                    <a:lnTo>
                      <a:pt x="441" y="116"/>
                    </a:lnTo>
                    <a:lnTo>
                      <a:pt x="446" y="118"/>
                    </a:lnTo>
                    <a:lnTo>
                      <a:pt x="451" y="120"/>
                    </a:lnTo>
                    <a:lnTo>
                      <a:pt x="471" y="120"/>
                    </a:lnTo>
                    <a:lnTo>
                      <a:pt x="486" y="120"/>
                    </a:lnTo>
                    <a:lnTo>
                      <a:pt x="500" y="120"/>
                    </a:lnTo>
                    <a:lnTo>
                      <a:pt x="515" y="120"/>
                    </a:lnTo>
                    <a:lnTo>
                      <a:pt x="526" y="120"/>
                    </a:lnTo>
                    <a:lnTo>
                      <a:pt x="539" y="120"/>
                    </a:lnTo>
                    <a:lnTo>
                      <a:pt x="554" y="120"/>
                    </a:lnTo>
                    <a:lnTo>
                      <a:pt x="571" y="120"/>
                    </a:lnTo>
                    <a:lnTo>
                      <a:pt x="578" y="121"/>
                    </a:lnTo>
                    <a:lnTo>
                      <a:pt x="585" y="123"/>
                    </a:lnTo>
                    <a:lnTo>
                      <a:pt x="590" y="125"/>
                    </a:lnTo>
                    <a:lnTo>
                      <a:pt x="595" y="129"/>
                    </a:lnTo>
                    <a:lnTo>
                      <a:pt x="598" y="135"/>
                    </a:lnTo>
                    <a:lnTo>
                      <a:pt x="600" y="139"/>
                    </a:lnTo>
                    <a:lnTo>
                      <a:pt x="601" y="144"/>
                    </a:lnTo>
                    <a:lnTo>
                      <a:pt x="601" y="150"/>
                    </a:lnTo>
                    <a:lnTo>
                      <a:pt x="601" y="155"/>
                    </a:lnTo>
                    <a:lnTo>
                      <a:pt x="600" y="160"/>
                    </a:lnTo>
                    <a:lnTo>
                      <a:pt x="598" y="166"/>
                    </a:lnTo>
                    <a:lnTo>
                      <a:pt x="595" y="170"/>
                    </a:lnTo>
                    <a:lnTo>
                      <a:pt x="590" y="174"/>
                    </a:lnTo>
                    <a:lnTo>
                      <a:pt x="585" y="177"/>
                    </a:lnTo>
                    <a:lnTo>
                      <a:pt x="578" y="180"/>
                    </a:lnTo>
                    <a:lnTo>
                      <a:pt x="571" y="180"/>
                    </a:lnTo>
                    <a:lnTo>
                      <a:pt x="361" y="180"/>
                    </a:lnTo>
                    <a:lnTo>
                      <a:pt x="358" y="181"/>
                    </a:lnTo>
                    <a:lnTo>
                      <a:pt x="355" y="181"/>
                    </a:lnTo>
                    <a:lnTo>
                      <a:pt x="352" y="183"/>
                    </a:lnTo>
                    <a:lnTo>
                      <a:pt x="350" y="184"/>
                    </a:lnTo>
                    <a:lnTo>
                      <a:pt x="348" y="187"/>
                    </a:lnTo>
                    <a:lnTo>
                      <a:pt x="347" y="189"/>
                    </a:lnTo>
                    <a:lnTo>
                      <a:pt x="346" y="192"/>
                    </a:lnTo>
                    <a:lnTo>
                      <a:pt x="346" y="194"/>
                    </a:lnTo>
                    <a:lnTo>
                      <a:pt x="346" y="198"/>
                    </a:lnTo>
                    <a:lnTo>
                      <a:pt x="347" y="201"/>
                    </a:lnTo>
                    <a:lnTo>
                      <a:pt x="348" y="203"/>
                    </a:lnTo>
                    <a:lnTo>
                      <a:pt x="350" y="205"/>
                    </a:lnTo>
                    <a:lnTo>
                      <a:pt x="352" y="207"/>
                    </a:lnTo>
                    <a:lnTo>
                      <a:pt x="355" y="208"/>
                    </a:lnTo>
                    <a:lnTo>
                      <a:pt x="358" y="209"/>
                    </a:lnTo>
                    <a:lnTo>
                      <a:pt x="361" y="209"/>
                    </a:lnTo>
                    <a:lnTo>
                      <a:pt x="571" y="209"/>
                    </a:lnTo>
                    <a:lnTo>
                      <a:pt x="578" y="209"/>
                    </a:lnTo>
                    <a:lnTo>
                      <a:pt x="586" y="208"/>
                    </a:lnTo>
                    <a:lnTo>
                      <a:pt x="592" y="206"/>
                    </a:lnTo>
                    <a:lnTo>
                      <a:pt x="599" y="204"/>
                    </a:lnTo>
                    <a:lnTo>
                      <a:pt x="604" y="201"/>
                    </a:lnTo>
                    <a:lnTo>
                      <a:pt x="610" y="198"/>
                    </a:lnTo>
                    <a:lnTo>
                      <a:pt x="614" y="193"/>
                    </a:lnTo>
                    <a:lnTo>
                      <a:pt x="618" y="188"/>
                    </a:lnTo>
                    <a:lnTo>
                      <a:pt x="778" y="136"/>
                    </a:lnTo>
                    <a:lnTo>
                      <a:pt x="788" y="133"/>
                    </a:lnTo>
                    <a:lnTo>
                      <a:pt x="799" y="132"/>
                    </a:lnTo>
                    <a:lnTo>
                      <a:pt x="809" y="132"/>
                    </a:lnTo>
                    <a:lnTo>
                      <a:pt x="818" y="135"/>
                    </a:lnTo>
                    <a:lnTo>
                      <a:pt x="829" y="139"/>
                    </a:lnTo>
                    <a:lnTo>
                      <a:pt x="839" y="144"/>
                    </a:lnTo>
                    <a:lnTo>
                      <a:pt x="850" y="152"/>
                    </a:lnTo>
                    <a:lnTo>
                      <a:pt x="861" y="161"/>
                    </a:lnTo>
                    <a:lnTo>
                      <a:pt x="818" y="183"/>
                    </a:lnTo>
                    <a:lnTo>
                      <a:pt x="780" y="202"/>
                    </a:lnTo>
                    <a:lnTo>
                      <a:pt x="745" y="221"/>
                    </a:lnTo>
                    <a:lnTo>
                      <a:pt x="712" y="237"/>
                    </a:lnTo>
                    <a:lnTo>
                      <a:pt x="712" y="237"/>
                    </a:lnTo>
                    <a:close/>
                    <a:moveTo>
                      <a:pt x="902" y="166"/>
                    </a:moveTo>
                    <a:lnTo>
                      <a:pt x="902" y="165"/>
                    </a:lnTo>
                    <a:lnTo>
                      <a:pt x="901" y="159"/>
                    </a:lnTo>
                    <a:lnTo>
                      <a:pt x="898" y="154"/>
                    </a:lnTo>
                    <a:lnTo>
                      <a:pt x="898" y="154"/>
                    </a:lnTo>
                    <a:lnTo>
                      <a:pt x="885" y="142"/>
                    </a:lnTo>
                    <a:lnTo>
                      <a:pt x="871" y="130"/>
                    </a:lnTo>
                    <a:lnTo>
                      <a:pt x="857" y="120"/>
                    </a:lnTo>
                    <a:lnTo>
                      <a:pt x="841" y="112"/>
                    </a:lnTo>
                    <a:lnTo>
                      <a:pt x="833" y="109"/>
                    </a:lnTo>
                    <a:lnTo>
                      <a:pt x="825" y="106"/>
                    </a:lnTo>
                    <a:lnTo>
                      <a:pt x="816" y="103"/>
                    </a:lnTo>
                    <a:lnTo>
                      <a:pt x="808" y="102"/>
                    </a:lnTo>
                    <a:lnTo>
                      <a:pt x="799" y="102"/>
                    </a:lnTo>
                    <a:lnTo>
                      <a:pt x="790" y="102"/>
                    </a:lnTo>
                    <a:lnTo>
                      <a:pt x="780" y="105"/>
                    </a:lnTo>
                    <a:lnTo>
                      <a:pt x="769" y="107"/>
                    </a:lnTo>
                    <a:lnTo>
                      <a:pt x="631" y="153"/>
                    </a:lnTo>
                    <a:lnTo>
                      <a:pt x="631" y="151"/>
                    </a:lnTo>
                    <a:lnTo>
                      <a:pt x="631" y="150"/>
                    </a:lnTo>
                    <a:lnTo>
                      <a:pt x="630" y="139"/>
                    </a:lnTo>
                    <a:lnTo>
                      <a:pt x="628" y="128"/>
                    </a:lnTo>
                    <a:lnTo>
                      <a:pt x="622" y="117"/>
                    </a:lnTo>
                    <a:lnTo>
                      <a:pt x="616" y="109"/>
                    </a:lnTo>
                    <a:lnTo>
                      <a:pt x="612" y="105"/>
                    </a:lnTo>
                    <a:lnTo>
                      <a:pt x="607" y="100"/>
                    </a:lnTo>
                    <a:lnTo>
                      <a:pt x="602" y="97"/>
                    </a:lnTo>
                    <a:lnTo>
                      <a:pt x="597" y="95"/>
                    </a:lnTo>
                    <a:lnTo>
                      <a:pt x="591" y="93"/>
                    </a:lnTo>
                    <a:lnTo>
                      <a:pt x="585" y="91"/>
                    </a:lnTo>
                    <a:lnTo>
                      <a:pt x="578" y="90"/>
                    </a:lnTo>
                    <a:lnTo>
                      <a:pt x="571" y="90"/>
                    </a:lnTo>
                    <a:lnTo>
                      <a:pt x="554" y="90"/>
                    </a:lnTo>
                    <a:lnTo>
                      <a:pt x="539" y="90"/>
                    </a:lnTo>
                    <a:lnTo>
                      <a:pt x="526" y="90"/>
                    </a:lnTo>
                    <a:lnTo>
                      <a:pt x="515" y="90"/>
                    </a:lnTo>
                    <a:lnTo>
                      <a:pt x="501" y="90"/>
                    </a:lnTo>
                    <a:lnTo>
                      <a:pt x="488" y="90"/>
                    </a:lnTo>
                    <a:lnTo>
                      <a:pt x="474" y="90"/>
                    </a:lnTo>
                    <a:lnTo>
                      <a:pt x="456" y="90"/>
                    </a:lnTo>
                    <a:lnTo>
                      <a:pt x="436" y="76"/>
                    </a:lnTo>
                    <a:lnTo>
                      <a:pt x="417" y="64"/>
                    </a:lnTo>
                    <a:lnTo>
                      <a:pt x="395" y="53"/>
                    </a:lnTo>
                    <a:lnTo>
                      <a:pt x="375" y="45"/>
                    </a:lnTo>
                    <a:lnTo>
                      <a:pt x="352" y="38"/>
                    </a:lnTo>
                    <a:lnTo>
                      <a:pt x="331" y="34"/>
                    </a:lnTo>
                    <a:lnTo>
                      <a:pt x="309" y="31"/>
                    </a:lnTo>
                    <a:lnTo>
                      <a:pt x="286" y="30"/>
                    </a:lnTo>
                    <a:lnTo>
                      <a:pt x="180" y="30"/>
                    </a:lnTo>
                    <a:lnTo>
                      <a:pt x="180" y="15"/>
                    </a:lnTo>
                    <a:lnTo>
                      <a:pt x="180" y="11"/>
                    </a:lnTo>
                    <a:lnTo>
                      <a:pt x="179" y="8"/>
                    </a:lnTo>
                    <a:lnTo>
                      <a:pt x="178" y="6"/>
                    </a:lnTo>
                    <a:lnTo>
                      <a:pt x="176" y="4"/>
                    </a:lnTo>
                    <a:lnTo>
                      <a:pt x="174" y="2"/>
                    </a:lnTo>
                    <a:lnTo>
                      <a:pt x="171" y="1"/>
                    </a:lnTo>
                    <a:lnTo>
                      <a:pt x="168" y="0"/>
                    </a:lnTo>
                    <a:lnTo>
                      <a:pt x="165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86"/>
                    </a:lnTo>
                    <a:lnTo>
                      <a:pt x="0" y="288"/>
                    </a:lnTo>
                    <a:lnTo>
                      <a:pt x="1" y="291"/>
                    </a:lnTo>
                    <a:lnTo>
                      <a:pt x="2" y="293"/>
                    </a:lnTo>
                    <a:lnTo>
                      <a:pt x="4" y="296"/>
                    </a:lnTo>
                    <a:lnTo>
                      <a:pt x="6" y="297"/>
                    </a:lnTo>
                    <a:lnTo>
                      <a:pt x="9" y="299"/>
                    </a:lnTo>
                    <a:lnTo>
                      <a:pt x="12" y="299"/>
                    </a:lnTo>
                    <a:lnTo>
                      <a:pt x="15" y="301"/>
                    </a:lnTo>
                    <a:lnTo>
                      <a:pt x="165" y="301"/>
                    </a:lnTo>
                    <a:lnTo>
                      <a:pt x="168" y="299"/>
                    </a:lnTo>
                    <a:lnTo>
                      <a:pt x="171" y="299"/>
                    </a:lnTo>
                    <a:lnTo>
                      <a:pt x="174" y="297"/>
                    </a:lnTo>
                    <a:lnTo>
                      <a:pt x="176" y="296"/>
                    </a:lnTo>
                    <a:lnTo>
                      <a:pt x="178" y="293"/>
                    </a:lnTo>
                    <a:lnTo>
                      <a:pt x="179" y="291"/>
                    </a:lnTo>
                    <a:lnTo>
                      <a:pt x="180" y="288"/>
                    </a:lnTo>
                    <a:lnTo>
                      <a:pt x="180" y="286"/>
                    </a:lnTo>
                    <a:lnTo>
                      <a:pt x="180" y="274"/>
                    </a:lnTo>
                    <a:lnTo>
                      <a:pt x="208" y="282"/>
                    </a:lnTo>
                    <a:lnTo>
                      <a:pt x="232" y="292"/>
                    </a:lnTo>
                    <a:lnTo>
                      <a:pt x="256" y="299"/>
                    </a:lnTo>
                    <a:lnTo>
                      <a:pt x="279" y="307"/>
                    </a:lnTo>
                    <a:lnTo>
                      <a:pt x="313" y="320"/>
                    </a:lnTo>
                    <a:lnTo>
                      <a:pt x="343" y="329"/>
                    </a:lnTo>
                    <a:lnTo>
                      <a:pt x="371" y="339"/>
                    </a:lnTo>
                    <a:lnTo>
                      <a:pt x="396" y="347"/>
                    </a:lnTo>
                    <a:lnTo>
                      <a:pt x="419" y="352"/>
                    </a:lnTo>
                    <a:lnTo>
                      <a:pt x="440" y="356"/>
                    </a:lnTo>
                    <a:lnTo>
                      <a:pt x="461" y="358"/>
                    </a:lnTo>
                    <a:lnTo>
                      <a:pt x="479" y="359"/>
                    </a:lnTo>
                    <a:lnTo>
                      <a:pt x="492" y="359"/>
                    </a:lnTo>
                    <a:lnTo>
                      <a:pt x="503" y="358"/>
                    </a:lnTo>
                    <a:lnTo>
                      <a:pt x="515" y="356"/>
                    </a:lnTo>
                    <a:lnTo>
                      <a:pt x="527" y="354"/>
                    </a:lnTo>
                    <a:lnTo>
                      <a:pt x="539" y="351"/>
                    </a:lnTo>
                    <a:lnTo>
                      <a:pt x="552" y="347"/>
                    </a:lnTo>
                    <a:lnTo>
                      <a:pt x="566" y="342"/>
                    </a:lnTo>
                    <a:lnTo>
                      <a:pt x="580" y="337"/>
                    </a:lnTo>
                    <a:lnTo>
                      <a:pt x="610" y="323"/>
                    </a:lnTo>
                    <a:lnTo>
                      <a:pt x="644" y="307"/>
                    </a:lnTo>
                    <a:lnTo>
                      <a:pt x="682" y="288"/>
                    </a:lnTo>
                    <a:lnTo>
                      <a:pt x="726" y="264"/>
                    </a:lnTo>
                    <a:lnTo>
                      <a:pt x="743" y="256"/>
                    </a:lnTo>
                    <a:lnTo>
                      <a:pt x="762" y="246"/>
                    </a:lnTo>
                    <a:lnTo>
                      <a:pt x="781" y="235"/>
                    </a:lnTo>
                    <a:lnTo>
                      <a:pt x="801" y="226"/>
                    </a:lnTo>
                    <a:lnTo>
                      <a:pt x="823" y="214"/>
                    </a:lnTo>
                    <a:lnTo>
                      <a:pt x="845" y="203"/>
                    </a:lnTo>
                    <a:lnTo>
                      <a:pt x="869" y="190"/>
                    </a:lnTo>
                    <a:lnTo>
                      <a:pt x="893" y="178"/>
                    </a:lnTo>
                    <a:lnTo>
                      <a:pt x="897" y="176"/>
                    </a:lnTo>
                    <a:lnTo>
                      <a:pt x="899" y="174"/>
                    </a:lnTo>
                    <a:lnTo>
                      <a:pt x="901" y="171"/>
                    </a:lnTo>
                    <a:lnTo>
                      <a:pt x="902" y="168"/>
                    </a:lnTo>
                    <a:lnTo>
                      <a:pt x="902" y="167"/>
                    </a:lnTo>
                    <a:lnTo>
                      <a:pt x="902" y="166"/>
                    </a:lnTo>
                    <a:close/>
                    <a:moveTo>
                      <a:pt x="150" y="271"/>
                    </a:moveTo>
                    <a:lnTo>
                      <a:pt x="30" y="271"/>
                    </a:lnTo>
                    <a:lnTo>
                      <a:pt x="30" y="30"/>
                    </a:lnTo>
                    <a:lnTo>
                      <a:pt x="150" y="30"/>
                    </a:lnTo>
                    <a:lnTo>
                      <a:pt x="150" y="2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176">
                <a:extLst>
                  <a:ext uri="{FF2B5EF4-FFF2-40B4-BE49-F238E27FC236}">
                    <a16:creationId xmlns:a16="http://schemas.microsoft.com/office/drawing/2014/main" xmlns="" id="{2631D2D8-7EB8-490C-B155-541489ABC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44325" y="1473200"/>
                <a:ext cx="9525" cy="38100"/>
              </a:xfrm>
              <a:custGeom>
                <a:avLst/>
                <a:gdLst>
                  <a:gd name="T0" fmla="*/ 15 w 30"/>
                  <a:gd name="T1" fmla="*/ 120 h 120"/>
                  <a:gd name="T2" fmla="*/ 18 w 30"/>
                  <a:gd name="T3" fmla="*/ 118 h 120"/>
                  <a:gd name="T4" fmla="*/ 20 w 30"/>
                  <a:gd name="T5" fmla="*/ 118 h 120"/>
                  <a:gd name="T6" fmla="*/ 24 w 30"/>
                  <a:gd name="T7" fmla="*/ 116 h 120"/>
                  <a:gd name="T8" fmla="*/ 26 w 30"/>
                  <a:gd name="T9" fmla="*/ 115 h 120"/>
                  <a:gd name="T10" fmla="*/ 28 w 30"/>
                  <a:gd name="T11" fmla="*/ 113 h 120"/>
                  <a:gd name="T12" fmla="*/ 29 w 30"/>
                  <a:gd name="T13" fmla="*/ 110 h 120"/>
                  <a:gd name="T14" fmla="*/ 30 w 30"/>
                  <a:gd name="T15" fmla="*/ 108 h 120"/>
                  <a:gd name="T16" fmla="*/ 30 w 30"/>
                  <a:gd name="T17" fmla="*/ 105 h 120"/>
                  <a:gd name="T18" fmla="*/ 30 w 30"/>
                  <a:gd name="T19" fmla="*/ 14 h 120"/>
                  <a:gd name="T20" fmla="*/ 30 w 30"/>
                  <a:gd name="T21" fmla="*/ 11 h 120"/>
                  <a:gd name="T22" fmla="*/ 29 w 30"/>
                  <a:gd name="T23" fmla="*/ 8 h 120"/>
                  <a:gd name="T24" fmla="*/ 28 w 30"/>
                  <a:gd name="T25" fmla="*/ 6 h 120"/>
                  <a:gd name="T26" fmla="*/ 26 w 30"/>
                  <a:gd name="T27" fmla="*/ 4 h 120"/>
                  <a:gd name="T28" fmla="*/ 24 w 30"/>
                  <a:gd name="T29" fmla="*/ 2 h 120"/>
                  <a:gd name="T30" fmla="*/ 20 w 30"/>
                  <a:gd name="T31" fmla="*/ 1 h 120"/>
                  <a:gd name="T32" fmla="*/ 18 w 30"/>
                  <a:gd name="T33" fmla="*/ 0 h 120"/>
                  <a:gd name="T34" fmla="*/ 15 w 30"/>
                  <a:gd name="T35" fmla="*/ 0 h 120"/>
                  <a:gd name="T36" fmla="*/ 12 w 30"/>
                  <a:gd name="T37" fmla="*/ 0 h 120"/>
                  <a:gd name="T38" fmla="*/ 10 w 30"/>
                  <a:gd name="T39" fmla="*/ 1 h 120"/>
                  <a:gd name="T40" fmla="*/ 6 w 30"/>
                  <a:gd name="T41" fmla="*/ 2 h 120"/>
                  <a:gd name="T42" fmla="*/ 4 w 30"/>
                  <a:gd name="T43" fmla="*/ 4 h 120"/>
                  <a:gd name="T44" fmla="*/ 2 w 30"/>
                  <a:gd name="T45" fmla="*/ 6 h 120"/>
                  <a:gd name="T46" fmla="*/ 1 w 30"/>
                  <a:gd name="T47" fmla="*/ 8 h 120"/>
                  <a:gd name="T48" fmla="*/ 0 w 30"/>
                  <a:gd name="T49" fmla="*/ 11 h 120"/>
                  <a:gd name="T50" fmla="*/ 0 w 30"/>
                  <a:gd name="T51" fmla="*/ 15 h 120"/>
                  <a:gd name="T52" fmla="*/ 0 w 30"/>
                  <a:gd name="T53" fmla="*/ 105 h 120"/>
                  <a:gd name="T54" fmla="*/ 0 w 30"/>
                  <a:gd name="T55" fmla="*/ 108 h 120"/>
                  <a:gd name="T56" fmla="*/ 1 w 30"/>
                  <a:gd name="T57" fmla="*/ 110 h 120"/>
                  <a:gd name="T58" fmla="*/ 2 w 30"/>
                  <a:gd name="T59" fmla="*/ 113 h 120"/>
                  <a:gd name="T60" fmla="*/ 4 w 30"/>
                  <a:gd name="T61" fmla="*/ 115 h 120"/>
                  <a:gd name="T62" fmla="*/ 6 w 30"/>
                  <a:gd name="T63" fmla="*/ 116 h 120"/>
                  <a:gd name="T64" fmla="*/ 10 w 30"/>
                  <a:gd name="T65" fmla="*/ 118 h 120"/>
                  <a:gd name="T66" fmla="*/ 12 w 30"/>
                  <a:gd name="T67" fmla="*/ 120 h 120"/>
                  <a:gd name="T68" fmla="*/ 15 w 30"/>
                  <a:gd name="T69" fmla="*/ 120 h 120"/>
                  <a:gd name="T70" fmla="*/ 15 w 30"/>
                  <a:gd name="T71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120">
                    <a:moveTo>
                      <a:pt x="15" y="120"/>
                    </a:moveTo>
                    <a:lnTo>
                      <a:pt x="18" y="118"/>
                    </a:lnTo>
                    <a:lnTo>
                      <a:pt x="20" y="118"/>
                    </a:lnTo>
                    <a:lnTo>
                      <a:pt x="24" y="116"/>
                    </a:lnTo>
                    <a:lnTo>
                      <a:pt x="26" y="115"/>
                    </a:lnTo>
                    <a:lnTo>
                      <a:pt x="28" y="113"/>
                    </a:lnTo>
                    <a:lnTo>
                      <a:pt x="29" y="110"/>
                    </a:lnTo>
                    <a:lnTo>
                      <a:pt x="30" y="108"/>
                    </a:lnTo>
                    <a:lnTo>
                      <a:pt x="30" y="105"/>
                    </a:lnTo>
                    <a:lnTo>
                      <a:pt x="30" y="14"/>
                    </a:lnTo>
                    <a:lnTo>
                      <a:pt x="30" y="11"/>
                    </a:lnTo>
                    <a:lnTo>
                      <a:pt x="29" y="8"/>
                    </a:lnTo>
                    <a:lnTo>
                      <a:pt x="28" y="6"/>
                    </a:lnTo>
                    <a:lnTo>
                      <a:pt x="26" y="4"/>
                    </a:lnTo>
                    <a:lnTo>
                      <a:pt x="24" y="2"/>
                    </a:lnTo>
                    <a:lnTo>
                      <a:pt x="20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05"/>
                    </a:lnTo>
                    <a:lnTo>
                      <a:pt x="0" y="108"/>
                    </a:lnTo>
                    <a:lnTo>
                      <a:pt x="1" y="110"/>
                    </a:lnTo>
                    <a:lnTo>
                      <a:pt x="2" y="113"/>
                    </a:lnTo>
                    <a:lnTo>
                      <a:pt x="4" y="115"/>
                    </a:lnTo>
                    <a:lnTo>
                      <a:pt x="6" y="116"/>
                    </a:lnTo>
                    <a:lnTo>
                      <a:pt x="10" y="118"/>
                    </a:lnTo>
                    <a:lnTo>
                      <a:pt x="12" y="120"/>
                    </a:lnTo>
                    <a:lnTo>
                      <a:pt x="15" y="120"/>
                    </a:lnTo>
                    <a:lnTo>
                      <a:pt x="15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177">
                <a:extLst>
                  <a:ext uri="{FF2B5EF4-FFF2-40B4-BE49-F238E27FC236}">
                    <a16:creationId xmlns:a16="http://schemas.microsoft.com/office/drawing/2014/main" xmlns="" id="{F0E4D856-4F6B-428E-8868-590A1408A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01475" y="1387475"/>
                <a:ext cx="9525" cy="38100"/>
              </a:xfrm>
              <a:custGeom>
                <a:avLst/>
                <a:gdLst>
                  <a:gd name="T0" fmla="*/ 15 w 30"/>
                  <a:gd name="T1" fmla="*/ 120 h 120"/>
                  <a:gd name="T2" fmla="*/ 18 w 30"/>
                  <a:gd name="T3" fmla="*/ 120 h 120"/>
                  <a:gd name="T4" fmla="*/ 21 w 30"/>
                  <a:gd name="T5" fmla="*/ 118 h 120"/>
                  <a:gd name="T6" fmla="*/ 24 w 30"/>
                  <a:gd name="T7" fmla="*/ 117 h 120"/>
                  <a:gd name="T8" fmla="*/ 26 w 30"/>
                  <a:gd name="T9" fmla="*/ 115 h 120"/>
                  <a:gd name="T10" fmla="*/ 28 w 30"/>
                  <a:gd name="T11" fmla="*/ 113 h 120"/>
                  <a:gd name="T12" fmla="*/ 29 w 30"/>
                  <a:gd name="T13" fmla="*/ 111 h 120"/>
                  <a:gd name="T14" fmla="*/ 30 w 30"/>
                  <a:gd name="T15" fmla="*/ 108 h 120"/>
                  <a:gd name="T16" fmla="*/ 30 w 30"/>
                  <a:gd name="T17" fmla="*/ 105 h 120"/>
                  <a:gd name="T18" fmla="*/ 30 w 30"/>
                  <a:gd name="T19" fmla="*/ 15 h 120"/>
                  <a:gd name="T20" fmla="*/ 30 w 30"/>
                  <a:gd name="T21" fmla="*/ 11 h 120"/>
                  <a:gd name="T22" fmla="*/ 29 w 30"/>
                  <a:gd name="T23" fmla="*/ 8 h 120"/>
                  <a:gd name="T24" fmla="*/ 28 w 30"/>
                  <a:gd name="T25" fmla="*/ 6 h 120"/>
                  <a:gd name="T26" fmla="*/ 26 w 30"/>
                  <a:gd name="T27" fmla="*/ 4 h 120"/>
                  <a:gd name="T28" fmla="*/ 24 w 30"/>
                  <a:gd name="T29" fmla="*/ 2 h 120"/>
                  <a:gd name="T30" fmla="*/ 21 w 30"/>
                  <a:gd name="T31" fmla="*/ 1 h 120"/>
                  <a:gd name="T32" fmla="*/ 18 w 30"/>
                  <a:gd name="T33" fmla="*/ 0 h 120"/>
                  <a:gd name="T34" fmla="*/ 15 w 30"/>
                  <a:gd name="T35" fmla="*/ 0 h 120"/>
                  <a:gd name="T36" fmla="*/ 13 w 30"/>
                  <a:gd name="T37" fmla="*/ 0 h 120"/>
                  <a:gd name="T38" fmla="*/ 10 w 30"/>
                  <a:gd name="T39" fmla="*/ 1 h 120"/>
                  <a:gd name="T40" fmla="*/ 7 w 30"/>
                  <a:gd name="T41" fmla="*/ 2 h 120"/>
                  <a:gd name="T42" fmla="*/ 4 w 30"/>
                  <a:gd name="T43" fmla="*/ 4 h 120"/>
                  <a:gd name="T44" fmla="*/ 3 w 30"/>
                  <a:gd name="T45" fmla="*/ 6 h 120"/>
                  <a:gd name="T46" fmla="*/ 1 w 30"/>
                  <a:gd name="T47" fmla="*/ 8 h 120"/>
                  <a:gd name="T48" fmla="*/ 1 w 30"/>
                  <a:gd name="T49" fmla="*/ 11 h 120"/>
                  <a:gd name="T50" fmla="*/ 0 w 30"/>
                  <a:gd name="T51" fmla="*/ 15 h 120"/>
                  <a:gd name="T52" fmla="*/ 0 w 30"/>
                  <a:gd name="T53" fmla="*/ 105 h 120"/>
                  <a:gd name="T54" fmla="*/ 1 w 30"/>
                  <a:gd name="T55" fmla="*/ 108 h 120"/>
                  <a:gd name="T56" fmla="*/ 1 w 30"/>
                  <a:gd name="T57" fmla="*/ 111 h 120"/>
                  <a:gd name="T58" fmla="*/ 3 w 30"/>
                  <a:gd name="T59" fmla="*/ 113 h 120"/>
                  <a:gd name="T60" fmla="*/ 4 w 30"/>
                  <a:gd name="T61" fmla="*/ 115 h 120"/>
                  <a:gd name="T62" fmla="*/ 7 w 30"/>
                  <a:gd name="T63" fmla="*/ 117 h 120"/>
                  <a:gd name="T64" fmla="*/ 10 w 30"/>
                  <a:gd name="T65" fmla="*/ 118 h 120"/>
                  <a:gd name="T66" fmla="*/ 13 w 30"/>
                  <a:gd name="T67" fmla="*/ 120 h 120"/>
                  <a:gd name="T68" fmla="*/ 15 w 30"/>
                  <a:gd name="T69" fmla="*/ 120 h 120"/>
                  <a:gd name="T70" fmla="*/ 15 w 30"/>
                  <a:gd name="T71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120">
                    <a:moveTo>
                      <a:pt x="15" y="120"/>
                    </a:moveTo>
                    <a:lnTo>
                      <a:pt x="18" y="120"/>
                    </a:lnTo>
                    <a:lnTo>
                      <a:pt x="21" y="118"/>
                    </a:lnTo>
                    <a:lnTo>
                      <a:pt x="24" y="117"/>
                    </a:lnTo>
                    <a:lnTo>
                      <a:pt x="26" y="115"/>
                    </a:lnTo>
                    <a:lnTo>
                      <a:pt x="28" y="113"/>
                    </a:lnTo>
                    <a:lnTo>
                      <a:pt x="29" y="111"/>
                    </a:lnTo>
                    <a:lnTo>
                      <a:pt x="30" y="108"/>
                    </a:lnTo>
                    <a:lnTo>
                      <a:pt x="30" y="105"/>
                    </a:lnTo>
                    <a:lnTo>
                      <a:pt x="30" y="15"/>
                    </a:lnTo>
                    <a:lnTo>
                      <a:pt x="30" y="11"/>
                    </a:lnTo>
                    <a:lnTo>
                      <a:pt x="29" y="8"/>
                    </a:lnTo>
                    <a:lnTo>
                      <a:pt x="28" y="6"/>
                    </a:lnTo>
                    <a:lnTo>
                      <a:pt x="26" y="4"/>
                    </a:lnTo>
                    <a:lnTo>
                      <a:pt x="24" y="2"/>
                    </a:lnTo>
                    <a:lnTo>
                      <a:pt x="21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7" y="2"/>
                    </a:lnTo>
                    <a:lnTo>
                      <a:pt x="4" y="4"/>
                    </a:lnTo>
                    <a:lnTo>
                      <a:pt x="3" y="6"/>
                    </a:lnTo>
                    <a:lnTo>
                      <a:pt x="1" y="8"/>
                    </a:lnTo>
                    <a:lnTo>
                      <a:pt x="1" y="11"/>
                    </a:lnTo>
                    <a:lnTo>
                      <a:pt x="0" y="15"/>
                    </a:lnTo>
                    <a:lnTo>
                      <a:pt x="0" y="105"/>
                    </a:lnTo>
                    <a:lnTo>
                      <a:pt x="1" y="108"/>
                    </a:lnTo>
                    <a:lnTo>
                      <a:pt x="1" y="111"/>
                    </a:lnTo>
                    <a:lnTo>
                      <a:pt x="3" y="113"/>
                    </a:lnTo>
                    <a:lnTo>
                      <a:pt x="4" y="115"/>
                    </a:lnTo>
                    <a:lnTo>
                      <a:pt x="7" y="117"/>
                    </a:lnTo>
                    <a:lnTo>
                      <a:pt x="10" y="118"/>
                    </a:lnTo>
                    <a:lnTo>
                      <a:pt x="13" y="120"/>
                    </a:lnTo>
                    <a:lnTo>
                      <a:pt x="15" y="120"/>
                    </a:lnTo>
                    <a:lnTo>
                      <a:pt x="15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78">
                <a:extLst>
                  <a:ext uri="{FF2B5EF4-FFF2-40B4-BE49-F238E27FC236}">
                    <a16:creationId xmlns:a16="http://schemas.microsoft.com/office/drawing/2014/main" xmlns="" id="{77750C48-F264-4E4E-AAE4-670843D258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10988" y="1454150"/>
                <a:ext cx="76200" cy="76200"/>
              </a:xfrm>
              <a:custGeom>
                <a:avLst/>
                <a:gdLst>
                  <a:gd name="T0" fmla="*/ 138 w 240"/>
                  <a:gd name="T1" fmla="*/ 32 h 241"/>
                  <a:gd name="T2" fmla="*/ 163 w 240"/>
                  <a:gd name="T3" fmla="*/ 41 h 241"/>
                  <a:gd name="T4" fmla="*/ 184 w 240"/>
                  <a:gd name="T5" fmla="*/ 56 h 241"/>
                  <a:gd name="T6" fmla="*/ 199 w 240"/>
                  <a:gd name="T7" fmla="*/ 78 h 241"/>
                  <a:gd name="T8" fmla="*/ 208 w 240"/>
                  <a:gd name="T9" fmla="*/ 102 h 241"/>
                  <a:gd name="T10" fmla="*/ 210 w 240"/>
                  <a:gd name="T11" fmla="*/ 129 h 241"/>
                  <a:gd name="T12" fmla="*/ 204 w 240"/>
                  <a:gd name="T13" fmla="*/ 155 h 241"/>
                  <a:gd name="T14" fmla="*/ 190 w 240"/>
                  <a:gd name="T15" fmla="*/ 177 h 241"/>
                  <a:gd name="T16" fmla="*/ 170 w 240"/>
                  <a:gd name="T17" fmla="*/ 194 h 241"/>
                  <a:gd name="T18" fmla="*/ 147 w 240"/>
                  <a:gd name="T19" fmla="*/ 206 h 241"/>
                  <a:gd name="T20" fmla="*/ 120 w 240"/>
                  <a:gd name="T21" fmla="*/ 211 h 241"/>
                  <a:gd name="T22" fmla="*/ 93 w 240"/>
                  <a:gd name="T23" fmla="*/ 206 h 241"/>
                  <a:gd name="T24" fmla="*/ 70 w 240"/>
                  <a:gd name="T25" fmla="*/ 194 h 241"/>
                  <a:gd name="T26" fmla="*/ 50 w 240"/>
                  <a:gd name="T27" fmla="*/ 177 h 241"/>
                  <a:gd name="T28" fmla="*/ 36 w 240"/>
                  <a:gd name="T29" fmla="*/ 155 h 241"/>
                  <a:gd name="T30" fmla="*/ 30 w 240"/>
                  <a:gd name="T31" fmla="*/ 129 h 241"/>
                  <a:gd name="T32" fmla="*/ 31 w 240"/>
                  <a:gd name="T33" fmla="*/ 102 h 241"/>
                  <a:gd name="T34" fmla="*/ 41 w 240"/>
                  <a:gd name="T35" fmla="*/ 78 h 241"/>
                  <a:gd name="T36" fmla="*/ 56 w 240"/>
                  <a:gd name="T37" fmla="*/ 56 h 241"/>
                  <a:gd name="T38" fmla="*/ 77 w 240"/>
                  <a:gd name="T39" fmla="*/ 41 h 241"/>
                  <a:gd name="T40" fmla="*/ 102 w 240"/>
                  <a:gd name="T41" fmla="*/ 32 h 241"/>
                  <a:gd name="T42" fmla="*/ 120 w 240"/>
                  <a:gd name="T43" fmla="*/ 30 h 241"/>
                  <a:gd name="T44" fmla="*/ 145 w 240"/>
                  <a:gd name="T45" fmla="*/ 238 h 241"/>
                  <a:gd name="T46" fmla="*/ 177 w 240"/>
                  <a:gd name="T47" fmla="*/ 226 h 241"/>
                  <a:gd name="T48" fmla="*/ 205 w 240"/>
                  <a:gd name="T49" fmla="*/ 205 h 241"/>
                  <a:gd name="T50" fmla="*/ 226 w 240"/>
                  <a:gd name="T51" fmla="*/ 177 h 241"/>
                  <a:gd name="T52" fmla="*/ 238 w 240"/>
                  <a:gd name="T53" fmla="*/ 144 h 241"/>
                  <a:gd name="T54" fmla="*/ 240 w 240"/>
                  <a:gd name="T55" fmla="*/ 108 h 241"/>
                  <a:gd name="T56" fmla="*/ 230 w 240"/>
                  <a:gd name="T57" fmla="*/ 73 h 241"/>
                  <a:gd name="T58" fmla="*/ 213 w 240"/>
                  <a:gd name="T59" fmla="*/ 43 h 241"/>
                  <a:gd name="T60" fmla="*/ 187 w 240"/>
                  <a:gd name="T61" fmla="*/ 21 h 241"/>
                  <a:gd name="T62" fmla="*/ 155 w 240"/>
                  <a:gd name="T63" fmla="*/ 5 h 241"/>
                  <a:gd name="T64" fmla="*/ 120 w 240"/>
                  <a:gd name="T65" fmla="*/ 0 h 241"/>
                  <a:gd name="T66" fmla="*/ 85 w 240"/>
                  <a:gd name="T67" fmla="*/ 5 h 241"/>
                  <a:gd name="T68" fmla="*/ 53 w 240"/>
                  <a:gd name="T69" fmla="*/ 21 h 241"/>
                  <a:gd name="T70" fmla="*/ 27 w 240"/>
                  <a:gd name="T71" fmla="*/ 43 h 241"/>
                  <a:gd name="T72" fmla="*/ 10 w 240"/>
                  <a:gd name="T73" fmla="*/ 73 h 241"/>
                  <a:gd name="T74" fmla="*/ 0 w 240"/>
                  <a:gd name="T75" fmla="*/ 108 h 241"/>
                  <a:gd name="T76" fmla="*/ 2 w 240"/>
                  <a:gd name="T77" fmla="*/ 144 h 241"/>
                  <a:gd name="T78" fmla="*/ 14 w 240"/>
                  <a:gd name="T79" fmla="*/ 177 h 241"/>
                  <a:gd name="T80" fmla="*/ 35 w 240"/>
                  <a:gd name="T81" fmla="*/ 205 h 241"/>
                  <a:gd name="T82" fmla="*/ 63 w 240"/>
                  <a:gd name="T83" fmla="*/ 226 h 241"/>
                  <a:gd name="T84" fmla="*/ 95 w 240"/>
                  <a:gd name="T85" fmla="*/ 23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0" h="241">
                    <a:moveTo>
                      <a:pt x="120" y="30"/>
                    </a:moveTo>
                    <a:lnTo>
                      <a:pt x="130" y="31"/>
                    </a:lnTo>
                    <a:lnTo>
                      <a:pt x="138" y="32"/>
                    </a:lnTo>
                    <a:lnTo>
                      <a:pt x="147" y="34"/>
                    </a:lnTo>
                    <a:lnTo>
                      <a:pt x="155" y="37"/>
                    </a:lnTo>
                    <a:lnTo>
                      <a:pt x="163" y="41"/>
                    </a:lnTo>
                    <a:lnTo>
                      <a:pt x="170" y="46"/>
                    </a:lnTo>
                    <a:lnTo>
                      <a:pt x="178" y="51"/>
                    </a:lnTo>
                    <a:lnTo>
                      <a:pt x="184" y="56"/>
                    </a:lnTo>
                    <a:lnTo>
                      <a:pt x="190" y="63"/>
                    </a:lnTo>
                    <a:lnTo>
                      <a:pt x="195" y="70"/>
                    </a:lnTo>
                    <a:lnTo>
                      <a:pt x="199" y="78"/>
                    </a:lnTo>
                    <a:lnTo>
                      <a:pt x="204" y="85"/>
                    </a:lnTo>
                    <a:lnTo>
                      <a:pt x="206" y="94"/>
                    </a:lnTo>
                    <a:lnTo>
                      <a:pt x="208" y="102"/>
                    </a:lnTo>
                    <a:lnTo>
                      <a:pt x="210" y="111"/>
                    </a:lnTo>
                    <a:lnTo>
                      <a:pt x="210" y="121"/>
                    </a:lnTo>
                    <a:lnTo>
                      <a:pt x="210" y="129"/>
                    </a:lnTo>
                    <a:lnTo>
                      <a:pt x="208" y="139"/>
                    </a:lnTo>
                    <a:lnTo>
                      <a:pt x="206" y="147"/>
                    </a:lnTo>
                    <a:lnTo>
                      <a:pt x="204" y="155"/>
                    </a:lnTo>
                    <a:lnTo>
                      <a:pt x="199" y="163"/>
                    </a:lnTo>
                    <a:lnTo>
                      <a:pt x="195" y="171"/>
                    </a:lnTo>
                    <a:lnTo>
                      <a:pt x="190" y="177"/>
                    </a:lnTo>
                    <a:lnTo>
                      <a:pt x="184" y="184"/>
                    </a:lnTo>
                    <a:lnTo>
                      <a:pt x="178" y="190"/>
                    </a:lnTo>
                    <a:lnTo>
                      <a:pt x="170" y="194"/>
                    </a:lnTo>
                    <a:lnTo>
                      <a:pt x="163" y="200"/>
                    </a:lnTo>
                    <a:lnTo>
                      <a:pt x="155" y="203"/>
                    </a:lnTo>
                    <a:lnTo>
                      <a:pt x="147" y="206"/>
                    </a:lnTo>
                    <a:lnTo>
                      <a:pt x="138" y="208"/>
                    </a:lnTo>
                    <a:lnTo>
                      <a:pt x="130" y="209"/>
                    </a:lnTo>
                    <a:lnTo>
                      <a:pt x="120" y="211"/>
                    </a:lnTo>
                    <a:lnTo>
                      <a:pt x="110" y="209"/>
                    </a:lnTo>
                    <a:lnTo>
                      <a:pt x="102" y="208"/>
                    </a:lnTo>
                    <a:lnTo>
                      <a:pt x="93" y="206"/>
                    </a:lnTo>
                    <a:lnTo>
                      <a:pt x="85" y="203"/>
                    </a:lnTo>
                    <a:lnTo>
                      <a:pt x="77" y="200"/>
                    </a:lnTo>
                    <a:lnTo>
                      <a:pt x="70" y="194"/>
                    </a:lnTo>
                    <a:lnTo>
                      <a:pt x="62" y="190"/>
                    </a:lnTo>
                    <a:lnTo>
                      <a:pt x="56" y="184"/>
                    </a:lnTo>
                    <a:lnTo>
                      <a:pt x="50" y="177"/>
                    </a:lnTo>
                    <a:lnTo>
                      <a:pt x="45" y="171"/>
                    </a:lnTo>
                    <a:lnTo>
                      <a:pt x="41" y="163"/>
                    </a:lnTo>
                    <a:lnTo>
                      <a:pt x="36" y="155"/>
                    </a:lnTo>
                    <a:lnTo>
                      <a:pt x="34" y="147"/>
                    </a:lnTo>
                    <a:lnTo>
                      <a:pt x="31" y="139"/>
                    </a:lnTo>
                    <a:lnTo>
                      <a:pt x="30" y="129"/>
                    </a:lnTo>
                    <a:lnTo>
                      <a:pt x="30" y="121"/>
                    </a:lnTo>
                    <a:lnTo>
                      <a:pt x="30" y="111"/>
                    </a:lnTo>
                    <a:lnTo>
                      <a:pt x="31" y="102"/>
                    </a:lnTo>
                    <a:lnTo>
                      <a:pt x="34" y="94"/>
                    </a:lnTo>
                    <a:lnTo>
                      <a:pt x="36" y="85"/>
                    </a:lnTo>
                    <a:lnTo>
                      <a:pt x="41" y="78"/>
                    </a:lnTo>
                    <a:lnTo>
                      <a:pt x="45" y="70"/>
                    </a:lnTo>
                    <a:lnTo>
                      <a:pt x="50" y="63"/>
                    </a:lnTo>
                    <a:lnTo>
                      <a:pt x="56" y="56"/>
                    </a:lnTo>
                    <a:lnTo>
                      <a:pt x="62" y="51"/>
                    </a:lnTo>
                    <a:lnTo>
                      <a:pt x="70" y="46"/>
                    </a:lnTo>
                    <a:lnTo>
                      <a:pt x="77" y="41"/>
                    </a:lnTo>
                    <a:lnTo>
                      <a:pt x="85" y="37"/>
                    </a:lnTo>
                    <a:lnTo>
                      <a:pt x="93" y="34"/>
                    </a:lnTo>
                    <a:lnTo>
                      <a:pt x="102" y="32"/>
                    </a:lnTo>
                    <a:lnTo>
                      <a:pt x="110" y="31"/>
                    </a:lnTo>
                    <a:lnTo>
                      <a:pt x="120" y="30"/>
                    </a:lnTo>
                    <a:lnTo>
                      <a:pt x="120" y="30"/>
                    </a:lnTo>
                    <a:close/>
                    <a:moveTo>
                      <a:pt x="120" y="241"/>
                    </a:moveTo>
                    <a:lnTo>
                      <a:pt x="132" y="239"/>
                    </a:lnTo>
                    <a:lnTo>
                      <a:pt x="145" y="238"/>
                    </a:lnTo>
                    <a:lnTo>
                      <a:pt x="155" y="235"/>
                    </a:lnTo>
                    <a:lnTo>
                      <a:pt x="167" y="231"/>
                    </a:lnTo>
                    <a:lnTo>
                      <a:pt x="177" y="226"/>
                    </a:lnTo>
                    <a:lnTo>
                      <a:pt x="187" y="220"/>
                    </a:lnTo>
                    <a:lnTo>
                      <a:pt x="196" y="213"/>
                    </a:lnTo>
                    <a:lnTo>
                      <a:pt x="205" y="205"/>
                    </a:lnTo>
                    <a:lnTo>
                      <a:pt x="213" y="197"/>
                    </a:lnTo>
                    <a:lnTo>
                      <a:pt x="220" y="187"/>
                    </a:lnTo>
                    <a:lnTo>
                      <a:pt x="226" y="177"/>
                    </a:lnTo>
                    <a:lnTo>
                      <a:pt x="230" y="167"/>
                    </a:lnTo>
                    <a:lnTo>
                      <a:pt x="235" y="156"/>
                    </a:lnTo>
                    <a:lnTo>
                      <a:pt x="238" y="144"/>
                    </a:lnTo>
                    <a:lnTo>
                      <a:pt x="240" y="132"/>
                    </a:lnTo>
                    <a:lnTo>
                      <a:pt x="240" y="121"/>
                    </a:lnTo>
                    <a:lnTo>
                      <a:pt x="240" y="108"/>
                    </a:lnTo>
                    <a:lnTo>
                      <a:pt x="238" y="96"/>
                    </a:lnTo>
                    <a:lnTo>
                      <a:pt x="235" y="84"/>
                    </a:lnTo>
                    <a:lnTo>
                      <a:pt x="230" y="73"/>
                    </a:lnTo>
                    <a:lnTo>
                      <a:pt x="226" y="63"/>
                    </a:lnTo>
                    <a:lnTo>
                      <a:pt x="220" y="53"/>
                    </a:lnTo>
                    <a:lnTo>
                      <a:pt x="213" y="43"/>
                    </a:lnTo>
                    <a:lnTo>
                      <a:pt x="205" y="35"/>
                    </a:lnTo>
                    <a:lnTo>
                      <a:pt x="196" y="27"/>
                    </a:lnTo>
                    <a:lnTo>
                      <a:pt x="187" y="21"/>
                    </a:lnTo>
                    <a:lnTo>
                      <a:pt x="177" y="15"/>
                    </a:lnTo>
                    <a:lnTo>
                      <a:pt x="167" y="9"/>
                    </a:lnTo>
                    <a:lnTo>
                      <a:pt x="155" y="5"/>
                    </a:lnTo>
                    <a:lnTo>
                      <a:pt x="145" y="3"/>
                    </a:lnTo>
                    <a:lnTo>
                      <a:pt x="132" y="1"/>
                    </a:lnTo>
                    <a:lnTo>
                      <a:pt x="120" y="0"/>
                    </a:lnTo>
                    <a:lnTo>
                      <a:pt x="108" y="1"/>
                    </a:lnTo>
                    <a:lnTo>
                      <a:pt x="95" y="3"/>
                    </a:lnTo>
                    <a:lnTo>
                      <a:pt x="85" y="5"/>
                    </a:lnTo>
                    <a:lnTo>
                      <a:pt x="73" y="9"/>
                    </a:lnTo>
                    <a:lnTo>
                      <a:pt x="63" y="15"/>
                    </a:lnTo>
                    <a:lnTo>
                      <a:pt x="53" y="21"/>
                    </a:lnTo>
                    <a:lnTo>
                      <a:pt x="44" y="27"/>
                    </a:lnTo>
                    <a:lnTo>
                      <a:pt x="35" y="35"/>
                    </a:lnTo>
                    <a:lnTo>
                      <a:pt x="27" y="43"/>
                    </a:lnTo>
                    <a:lnTo>
                      <a:pt x="20" y="53"/>
                    </a:lnTo>
                    <a:lnTo>
                      <a:pt x="14" y="63"/>
                    </a:lnTo>
                    <a:lnTo>
                      <a:pt x="10" y="73"/>
                    </a:lnTo>
                    <a:lnTo>
                      <a:pt x="5" y="84"/>
                    </a:lnTo>
                    <a:lnTo>
                      <a:pt x="2" y="96"/>
                    </a:lnTo>
                    <a:lnTo>
                      <a:pt x="0" y="108"/>
                    </a:lnTo>
                    <a:lnTo>
                      <a:pt x="0" y="121"/>
                    </a:lnTo>
                    <a:lnTo>
                      <a:pt x="0" y="132"/>
                    </a:lnTo>
                    <a:lnTo>
                      <a:pt x="2" y="144"/>
                    </a:lnTo>
                    <a:lnTo>
                      <a:pt x="5" y="156"/>
                    </a:lnTo>
                    <a:lnTo>
                      <a:pt x="10" y="167"/>
                    </a:lnTo>
                    <a:lnTo>
                      <a:pt x="14" y="177"/>
                    </a:lnTo>
                    <a:lnTo>
                      <a:pt x="20" y="187"/>
                    </a:lnTo>
                    <a:lnTo>
                      <a:pt x="27" y="197"/>
                    </a:lnTo>
                    <a:lnTo>
                      <a:pt x="35" y="205"/>
                    </a:lnTo>
                    <a:lnTo>
                      <a:pt x="44" y="213"/>
                    </a:lnTo>
                    <a:lnTo>
                      <a:pt x="53" y="220"/>
                    </a:lnTo>
                    <a:lnTo>
                      <a:pt x="63" y="226"/>
                    </a:lnTo>
                    <a:lnTo>
                      <a:pt x="73" y="231"/>
                    </a:lnTo>
                    <a:lnTo>
                      <a:pt x="85" y="235"/>
                    </a:lnTo>
                    <a:lnTo>
                      <a:pt x="95" y="238"/>
                    </a:lnTo>
                    <a:lnTo>
                      <a:pt x="108" y="239"/>
                    </a:lnTo>
                    <a:lnTo>
                      <a:pt x="120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79">
                <a:extLst>
                  <a:ext uri="{FF2B5EF4-FFF2-40B4-BE49-F238E27FC236}">
                    <a16:creationId xmlns:a16="http://schemas.microsoft.com/office/drawing/2014/main" xmlns="" id="{0CE761A9-CC83-4B62-915F-C1D15E54FB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68138" y="1368425"/>
                <a:ext cx="76200" cy="76200"/>
              </a:xfrm>
              <a:custGeom>
                <a:avLst/>
                <a:gdLst>
                  <a:gd name="T0" fmla="*/ 138 w 241"/>
                  <a:gd name="T1" fmla="*/ 32 h 240"/>
                  <a:gd name="T2" fmla="*/ 164 w 241"/>
                  <a:gd name="T3" fmla="*/ 40 h 240"/>
                  <a:gd name="T4" fmla="*/ 184 w 241"/>
                  <a:gd name="T5" fmla="*/ 56 h 240"/>
                  <a:gd name="T6" fmla="*/ 199 w 241"/>
                  <a:gd name="T7" fmla="*/ 77 h 240"/>
                  <a:gd name="T8" fmla="*/ 209 w 241"/>
                  <a:gd name="T9" fmla="*/ 101 h 240"/>
                  <a:gd name="T10" fmla="*/ 210 w 241"/>
                  <a:gd name="T11" fmla="*/ 129 h 240"/>
                  <a:gd name="T12" fmla="*/ 204 w 241"/>
                  <a:gd name="T13" fmla="*/ 155 h 240"/>
                  <a:gd name="T14" fmla="*/ 190 w 241"/>
                  <a:gd name="T15" fmla="*/ 177 h 240"/>
                  <a:gd name="T16" fmla="*/ 170 w 241"/>
                  <a:gd name="T17" fmla="*/ 195 h 240"/>
                  <a:gd name="T18" fmla="*/ 147 w 241"/>
                  <a:gd name="T19" fmla="*/ 205 h 240"/>
                  <a:gd name="T20" fmla="*/ 120 w 241"/>
                  <a:gd name="T21" fmla="*/ 210 h 240"/>
                  <a:gd name="T22" fmla="*/ 93 w 241"/>
                  <a:gd name="T23" fmla="*/ 205 h 240"/>
                  <a:gd name="T24" fmla="*/ 70 w 241"/>
                  <a:gd name="T25" fmla="*/ 195 h 240"/>
                  <a:gd name="T26" fmla="*/ 50 w 241"/>
                  <a:gd name="T27" fmla="*/ 177 h 240"/>
                  <a:gd name="T28" fmla="*/ 37 w 241"/>
                  <a:gd name="T29" fmla="*/ 155 h 240"/>
                  <a:gd name="T30" fmla="*/ 31 w 241"/>
                  <a:gd name="T31" fmla="*/ 129 h 240"/>
                  <a:gd name="T32" fmla="*/ 32 w 241"/>
                  <a:gd name="T33" fmla="*/ 101 h 240"/>
                  <a:gd name="T34" fmla="*/ 41 w 241"/>
                  <a:gd name="T35" fmla="*/ 77 h 240"/>
                  <a:gd name="T36" fmla="*/ 57 w 241"/>
                  <a:gd name="T37" fmla="*/ 56 h 240"/>
                  <a:gd name="T38" fmla="*/ 77 w 241"/>
                  <a:gd name="T39" fmla="*/ 40 h 240"/>
                  <a:gd name="T40" fmla="*/ 102 w 241"/>
                  <a:gd name="T41" fmla="*/ 32 h 240"/>
                  <a:gd name="T42" fmla="*/ 120 w 241"/>
                  <a:gd name="T43" fmla="*/ 30 h 240"/>
                  <a:gd name="T44" fmla="*/ 145 w 241"/>
                  <a:gd name="T45" fmla="*/ 237 h 240"/>
                  <a:gd name="T46" fmla="*/ 178 w 241"/>
                  <a:gd name="T47" fmla="*/ 226 h 240"/>
                  <a:gd name="T48" fmla="*/ 206 w 241"/>
                  <a:gd name="T49" fmla="*/ 204 h 240"/>
                  <a:gd name="T50" fmla="*/ 226 w 241"/>
                  <a:gd name="T51" fmla="*/ 177 h 240"/>
                  <a:gd name="T52" fmla="*/ 238 w 241"/>
                  <a:gd name="T53" fmla="*/ 144 h 240"/>
                  <a:gd name="T54" fmla="*/ 240 w 241"/>
                  <a:gd name="T55" fmla="*/ 108 h 240"/>
                  <a:gd name="T56" fmla="*/ 231 w 241"/>
                  <a:gd name="T57" fmla="*/ 72 h 240"/>
                  <a:gd name="T58" fmla="*/ 213 w 241"/>
                  <a:gd name="T59" fmla="*/ 43 h 240"/>
                  <a:gd name="T60" fmla="*/ 187 w 241"/>
                  <a:gd name="T61" fmla="*/ 20 h 240"/>
                  <a:gd name="T62" fmla="*/ 156 w 241"/>
                  <a:gd name="T63" fmla="*/ 5 h 240"/>
                  <a:gd name="T64" fmla="*/ 120 w 241"/>
                  <a:gd name="T65" fmla="*/ 0 h 240"/>
                  <a:gd name="T66" fmla="*/ 85 w 241"/>
                  <a:gd name="T67" fmla="*/ 5 h 240"/>
                  <a:gd name="T68" fmla="*/ 54 w 241"/>
                  <a:gd name="T69" fmla="*/ 20 h 240"/>
                  <a:gd name="T70" fmla="*/ 28 w 241"/>
                  <a:gd name="T71" fmla="*/ 43 h 240"/>
                  <a:gd name="T72" fmla="*/ 10 w 241"/>
                  <a:gd name="T73" fmla="*/ 72 h 240"/>
                  <a:gd name="T74" fmla="*/ 1 w 241"/>
                  <a:gd name="T75" fmla="*/ 108 h 240"/>
                  <a:gd name="T76" fmla="*/ 2 w 241"/>
                  <a:gd name="T77" fmla="*/ 144 h 240"/>
                  <a:gd name="T78" fmla="*/ 15 w 241"/>
                  <a:gd name="T79" fmla="*/ 177 h 240"/>
                  <a:gd name="T80" fmla="*/ 35 w 241"/>
                  <a:gd name="T81" fmla="*/ 204 h 240"/>
                  <a:gd name="T82" fmla="*/ 63 w 241"/>
                  <a:gd name="T83" fmla="*/ 226 h 240"/>
                  <a:gd name="T84" fmla="*/ 96 w 241"/>
                  <a:gd name="T85" fmla="*/ 237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1" h="240">
                    <a:moveTo>
                      <a:pt x="120" y="30"/>
                    </a:moveTo>
                    <a:lnTo>
                      <a:pt x="130" y="30"/>
                    </a:lnTo>
                    <a:lnTo>
                      <a:pt x="138" y="32"/>
                    </a:lnTo>
                    <a:lnTo>
                      <a:pt x="147" y="34"/>
                    </a:lnTo>
                    <a:lnTo>
                      <a:pt x="155" y="36"/>
                    </a:lnTo>
                    <a:lnTo>
                      <a:pt x="164" y="40"/>
                    </a:lnTo>
                    <a:lnTo>
                      <a:pt x="170" y="45"/>
                    </a:lnTo>
                    <a:lnTo>
                      <a:pt x="178" y="50"/>
                    </a:lnTo>
                    <a:lnTo>
                      <a:pt x="184" y="56"/>
                    </a:lnTo>
                    <a:lnTo>
                      <a:pt x="190" y="63"/>
                    </a:lnTo>
                    <a:lnTo>
                      <a:pt x="195" y="69"/>
                    </a:lnTo>
                    <a:lnTo>
                      <a:pt x="199" y="77"/>
                    </a:lnTo>
                    <a:lnTo>
                      <a:pt x="204" y="84"/>
                    </a:lnTo>
                    <a:lnTo>
                      <a:pt x="207" y="93"/>
                    </a:lnTo>
                    <a:lnTo>
                      <a:pt x="209" y="101"/>
                    </a:lnTo>
                    <a:lnTo>
                      <a:pt x="210" y="110"/>
                    </a:lnTo>
                    <a:lnTo>
                      <a:pt x="211" y="120"/>
                    </a:lnTo>
                    <a:lnTo>
                      <a:pt x="210" y="129"/>
                    </a:lnTo>
                    <a:lnTo>
                      <a:pt x="209" y="138"/>
                    </a:lnTo>
                    <a:lnTo>
                      <a:pt x="207" y="146"/>
                    </a:lnTo>
                    <a:lnTo>
                      <a:pt x="204" y="155"/>
                    </a:lnTo>
                    <a:lnTo>
                      <a:pt x="199" y="162"/>
                    </a:lnTo>
                    <a:lnTo>
                      <a:pt x="195" y="170"/>
                    </a:lnTo>
                    <a:lnTo>
                      <a:pt x="190" y="177"/>
                    </a:lnTo>
                    <a:lnTo>
                      <a:pt x="184" y="184"/>
                    </a:lnTo>
                    <a:lnTo>
                      <a:pt x="178" y="189"/>
                    </a:lnTo>
                    <a:lnTo>
                      <a:pt x="170" y="195"/>
                    </a:lnTo>
                    <a:lnTo>
                      <a:pt x="164" y="199"/>
                    </a:lnTo>
                    <a:lnTo>
                      <a:pt x="155" y="203"/>
                    </a:lnTo>
                    <a:lnTo>
                      <a:pt x="147" y="205"/>
                    </a:lnTo>
                    <a:lnTo>
                      <a:pt x="138" y="208"/>
                    </a:lnTo>
                    <a:lnTo>
                      <a:pt x="130" y="210"/>
                    </a:lnTo>
                    <a:lnTo>
                      <a:pt x="120" y="210"/>
                    </a:lnTo>
                    <a:lnTo>
                      <a:pt x="111" y="210"/>
                    </a:lnTo>
                    <a:lnTo>
                      <a:pt x="102" y="208"/>
                    </a:lnTo>
                    <a:lnTo>
                      <a:pt x="93" y="205"/>
                    </a:lnTo>
                    <a:lnTo>
                      <a:pt x="86" y="203"/>
                    </a:lnTo>
                    <a:lnTo>
                      <a:pt x="77" y="199"/>
                    </a:lnTo>
                    <a:lnTo>
                      <a:pt x="70" y="195"/>
                    </a:lnTo>
                    <a:lnTo>
                      <a:pt x="63" y="189"/>
                    </a:lnTo>
                    <a:lnTo>
                      <a:pt x="57" y="184"/>
                    </a:lnTo>
                    <a:lnTo>
                      <a:pt x="50" y="177"/>
                    </a:lnTo>
                    <a:lnTo>
                      <a:pt x="46" y="170"/>
                    </a:lnTo>
                    <a:lnTo>
                      <a:pt x="41" y="162"/>
                    </a:lnTo>
                    <a:lnTo>
                      <a:pt x="37" y="155"/>
                    </a:lnTo>
                    <a:lnTo>
                      <a:pt x="34" y="146"/>
                    </a:lnTo>
                    <a:lnTo>
                      <a:pt x="32" y="138"/>
                    </a:lnTo>
                    <a:lnTo>
                      <a:pt x="31" y="129"/>
                    </a:lnTo>
                    <a:lnTo>
                      <a:pt x="30" y="120"/>
                    </a:lnTo>
                    <a:lnTo>
                      <a:pt x="31" y="110"/>
                    </a:lnTo>
                    <a:lnTo>
                      <a:pt x="32" y="101"/>
                    </a:lnTo>
                    <a:lnTo>
                      <a:pt x="34" y="93"/>
                    </a:lnTo>
                    <a:lnTo>
                      <a:pt x="37" y="84"/>
                    </a:lnTo>
                    <a:lnTo>
                      <a:pt x="41" y="77"/>
                    </a:lnTo>
                    <a:lnTo>
                      <a:pt x="46" y="69"/>
                    </a:lnTo>
                    <a:lnTo>
                      <a:pt x="50" y="62"/>
                    </a:lnTo>
                    <a:lnTo>
                      <a:pt x="57" y="56"/>
                    </a:lnTo>
                    <a:lnTo>
                      <a:pt x="63" y="50"/>
                    </a:lnTo>
                    <a:lnTo>
                      <a:pt x="70" y="45"/>
                    </a:lnTo>
                    <a:lnTo>
                      <a:pt x="77" y="40"/>
                    </a:lnTo>
                    <a:lnTo>
                      <a:pt x="86" y="36"/>
                    </a:lnTo>
                    <a:lnTo>
                      <a:pt x="93" y="34"/>
                    </a:lnTo>
                    <a:lnTo>
                      <a:pt x="102" y="32"/>
                    </a:lnTo>
                    <a:lnTo>
                      <a:pt x="111" y="30"/>
                    </a:lnTo>
                    <a:lnTo>
                      <a:pt x="120" y="30"/>
                    </a:lnTo>
                    <a:lnTo>
                      <a:pt x="120" y="30"/>
                    </a:lnTo>
                    <a:close/>
                    <a:moveTo>
                      <a:pt x="120" y="240"/>
                    </a:moveTo>
                    <a:lnTo>
                      <a:pt x="133" y="240"/>
                    </a:lnTo>
                    <a:lnTo>
                      <a:pt x="145" y="237"/>
                    </a:lnTo>
                    <a:lnTo>
                      <a:pt x="156" y="234"/>
                    </a:lnTo>
                    <a:lnTo>
                      <a:pt x="167" y="231"/>
                    </a:lnTo>
                    <a:lnTo>
                      <a:pt x="178" y="226"/>
                    </a:lnTo>
                    <a:lnTo>
                      <a:pt x="187" y="219"/>
                    </a:lnTo>
                    <a:lnTo>
                      <a:pt x="197" y="213"/>
                    </a:lnTo>
                    <a:lnTo>
                      <a:pt x="206" y="204"/>
                    </a:lnTo>
                    <a:lnTo>
                      <a:pt x="213" y="196"/>
                    </a:lnTo>
                    <a:lnTo>
                      <a:pt x="220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6" y="155"/>
                    </a:lnTo>
                    <a:lnTo>
                      <a:pt x="238" y="144"/>
                    </a:lnTo>
                    <a:lnTo>
                      <a:pt x="240" y="132"/>
                    </a:lnTo>
                    <a:lnTo>
                      <a:pt x="241" y="120"/>
                    </a:lnTo>
                    <a:lnTo>
                      <a:pt x="240" y="108"/>
                    </a:lnTo>
                    <a:lnTo>
                      <a:pt x="238" y="95"/>
                    </a:lnTo>
                    <a:lnTo>
                      <a:pt x="236" y="84"/>
                    </a:lnTo>
                    <a:lnTo>
                      <a:pt x="231" y="72"/>
                    </a:lnTo>
                    <a:lnTo>
                      <a:pt x="226" y="63"/>
                    </a:lnTo>
                    <a:lnTo>
                      <a:pt x="220" y="52"/>
                    </a:lnTo>
                    <a:lnTo>
                      <a:pt x="213" y="43"/>
                    </a:lnTo>
                    <a:lnTo>
                      <a:pt x="206" y="35"/>
                    </a:lnTo>
                    <a:lnTo>
                      <a:pt x="197" y="26"/>
                    </a:lnTo>
                    <a:lnTo>
                      <a:pt x="187" y="20"/>
                    </a:lnTo>
                    <a:lnTo>
                      <a:pt x="178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3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5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4" y="26"/>
                    </a:lnTo>
                    <a:lnTo>
                      <a:pt x="35" y="35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2"/>
                    </a:lnTo>
                    <a:lnTo>
                      <a:pt x="5" y="84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20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5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5" y="204"/>
                    </a:lnTo>
                    <a:lnTo>
                      <a:pt x="44" y="213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1"/>
                    </a:lnTo>
                    <a:lnTo>
                      <a:pt x="85" y="234"/>
                    </a:lnTo>
                    <a:lnTo>
                      <a:pt x="96" y="237"/>
                    </a:lnTo>
                    <a:lnTo>
                      <a:pt x="108" y="240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564D871-1360-41B3-AE82-D7748090FCDF}"/>
              </a:ext>
            </a:extLst>
          </p:cNvPr>
          <p:cNvGrpSpPr/>
          <p:nvPr/>
        </p:nvGrpSpPr>
        <p:grpSpPr>
          <a:xfrm>
            <a:off x="898127" y="1138633"/>
            <a:ext cx="4965700" cy="4821568"/>
            <a:chOff x="723900" y="1138633"/>
            <a:chExt cx="4965700" cy="4821568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xmlns="" id="{C527720E-8D0E-4584-9BA4-5DB8AC414E8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18141696"/>
                </p:ext>
              </p:extLst>
            </p:nvPr>
          </p:nvGraphicFramePr>
          <p:xfrm>
            <a:off x="723900" y="1138633"/>
            <a:ext cx="4965700" cy="32167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2664CE7-D09F-4B85-99C0-9A7E62834ADA}"/>
                </a:ext>
              </a:extLst>
            </p:cNvPr>
            <p:cNvCxnSpPr>
              <a:cxnSpLocks/>
            </p:cNvCxnSpPr>
            <p:nvPr/>
          </p:nvCxnSpPr>
          <p:spPr>
            <a:xfrm>
              <a:off x="1368569" y="4703854"/>
              <a:ext cx="367636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94E77AB-6286-473B-862D-76604B968143}"/>
                </a:ext>
              </a:extLst>
            </p:cNvPr>
            <p:cNvSpPr txBox="1"/>
            <p:nvPr/>
          </p:nvSpPr>
          <p:spPr>
            <a:xfrm>
              <a:off x="863888" y="5221537"/>
              <a:ext cx="4685724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/>
                <a:t>Lorem ipsum dolor sit </a:t>
              </a:r>
              <a:r>
                <a:rPr lang="en-US" sz="1600" dirty="0" err="1"/>
                <a:t>amet</a:t>
              </a:r>
              <a:r>
                <a:rPr lang="en-US" sz="1600" dirty="0"/>
                <a:t>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, </a:t>
              </a:r>
              <a:r>
                <a:rPr lang="en-US" sz="1600" dirty="0" err="1"/>
                <a:t>sed</a:t>
              </a:r>
              <a:r>
                <a:rPr lang="en-US" sz="1600" dirty="0"/>
                <a:t> do </a:t>
              </a:r>
              <a:r>
                <a:rPr lang="en-US" sz="1600" dirty="0" err="1"/>
                <a:t>eiusmod</a:t>
              </a:r>
              <a:r>
                <a:rPr lang="en-US" sz="1600" dirty="0"/>
                <a:t> </a:t>
              </a:r>
              <a:r>
                <a:rPr lang="en-US" sz="1600" dirty="0" err="1"/>
                <a:t>tempor</a:t>
              </a:r>
              <a:r>
                <a:rPr lang="en-US" sz="1600" dirty="0"/>
                <a:t> </a:t>
              </a:r>
              <a:r>
                <a:rPr lang="en-US" sz="1600" dirty="0" err="1"/>
                <a:t>incididunt</a:t>
              </a:r>
              <a:r>
                <a:rPr lang="en-US" sz="1600" dirty="0"/>
                <a:t> </a:t>
              </a:r>
              <a:r>
                <a:rPr lang="en-US" sz="1600" dirty="0" err="1"/>
                <a:t>ut</a:t>
              </a:r>
              <a:r>
                <a:rPr lang="en-US" sz="1600" dirty="0"/>
                <a:t> </a:t>
              </a:r>
              <a:r>
                <a:rPr lang="en-US" sz="1600" dirty="0" err="1"/>
                <a:t>labore</a:t>
              </a:r>
              <a:r>
                <a:rPr lang="en-US" sz="1600" dirty="0"/>
                <a:t> et dolore magna </a:t>
              </a:r>
              <a:r>
                <a:rPr lang="en-US" sz="1600" dirty="0" err="1"/>
                <a:t>aliqua</a:t>
              </a:r>
              <a:r>
                <a:rPr lang="en-US" sz="1600" dirty="0"/>
                <a:t>. </a:t>
              </a:r>
            </a:p>
          </p:txBody>
        </p:sp>
        <p:sp>
          <p:nvSpPr>
            <p:cNvPr id="59" name="Diamond 58">
              <a:extLst>
                <a:ext uri="{FF2B5EF4-FFF2-40B4-BE49-F238E27FC236}">
                  <a16:creationId xmlns:a16="http://schemas.microsoft.com/office/drawing/2014/main" xmlns="" id="{4BE9DCC8-2CD1-4CA2-A00B-3D2E0EE78E0B}"/>
                </a:ext>
              </a:extLst>
            </p:cNvPr>
            <p:cNvSpPr/>
            <p:nvPr/>
          </p:nvSpPr>
          <p:spPr>
            <a:xfrm>
              <a:off x="2858294" y="4355398"/>
              <a:ext cx="696912" cy="696912"/>
            </a:xfrm>
            <a:prstGeom prst="diamond">
              <a:avLst/>
            </a:prstGeom>
            <a:gradFill flip="none" rotWithShape="1">
              <a:gsLst>
                <a:gs pos="0">
                  <a:srgbClr val="92667D"/>
                </a:gs>
                <a:gs pos="100000">
                  <a:srgbClr val="FF788B"/>
                </a:gs>
              </a:gsLst>
              <a:lin ang="10800000" scaled="1"/>
              <a:tileRect/>
            </a:gradFill>
            <a:ln w="317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AF11DF8A-B628-4A06-94C9-86FCE3604CFC}"/>
                </a:ext>
              </a:extLst>
            </p:cNvPr>
            <p:cNvGrpSpPr/>
            <p:nvPr/>
          </p:nvGrpSpPr>
          <p:grpSpPr>
            <a:xfrm>
              <a:off x="3088672" y="4585776"/>
              <a:ext cx="236157" cy="236157"/>
              <a:chOff x="9882188" y="1354138"/>
              <a:chExt cx="285750" cy="285750"/>
            </a:xfrm>
            <a:solidFill>
              <a:schemeClr val="bg1"/>
            </a:solidFill>
          </p:grpSpPr>
          <p:sp>
            <p:nvSpPr>
              <p:cNvPr id="80" name="Freeform 186">
                <a:extLst>
                  <a:ext uri="{FF2B5EF4-FFF2-40B4-BE49-F238E27FC236}">
                    <a16:creationId xmlns:a16="http://schemas.microsoft.com/office/drawing/2014/main" xmlns="" id="{BEA50D1B-B610-4FD3-8005-58C1F01E4E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1713" y="1482725"/>
                <a:ext cx="133350" cy="157163"/>
              </a:xfrm>
              <a:custGeom>
                <a:avLst/>
                <a:gdLst>
                  <a:gd name="T0" fmla="*/ 89 w 421"/>
                  <a:gd name="T1" fmla="*/ 454 h 496"/>
                  <a:gd name="T2" fmla="*/ 30 w 421"/>
                  <a:gd name="T3" fmla="*/ 392 h 496"/>
                  <a:gd name="T4" fmla="*/ 145 w 421"/>
                  <a:gd name="T5" fmla="*/ 416 h 496"/>
                  <a:gd name="T6" fmla="*/ 253 w 421"/>
                  <a:gd name="T7" fmla="*/ 418 h 496"/>
                  <a:gd name="T8" fmla="*/ 373 w 421"/>
                  <a:gd name="T9" fmla="*/ 399 h 496"/>
                  <a:gd name="T10" fmla="*/ 355 w 421"/>
                  <a:gd name="T11" fmla="*/ 448 h 496"/>
                  <a:gd name="T12" fmla="*/ 211 w 421"/>
                  <a:gd name="T13" fmla="*/ 466 h 496"/>
                  <a:gd name="T14" fmla="*/ 302 w 421"/>
                  <a:gd name="T15" fmla="*/ 36 h 496"/>
                  <a:gd name="T16" fmla="*/ 389 w 421"/>
                  <a:gd name="T17" fmla="*/ 60 h 496"/>
                  <a:gd name="T18" fmla="*/ 302 w 421"/>
                  <a:gd name="T19" fmla="*/ 83 h 496"/>
                  <a:gd name="T20" fmla="*/ 148 w 421"/>
                  <a:gd name="T21" fmla="*/ 86 h 496"/>
                  <a:gd name="T22" fmla="*/ 43 w 421"/>
                  <a:gd name="T23" fmla="*/ 64 h 496"/>
                  <a:gd name="T24" fmla="*/ 95 w 421"/>
                  <a:gd name="T25" fmla="*/ 39 h 496"/>
                  <a:gd name="T26" fmla="*/ 391 w 421"/>
                  <a:gd name="T27" fmla="*/ 132 h 496"/>
                  <a:gd name="T28" fmla="*/ 306 w 421"/>
                  <a:gd name="T29" fmla="*/ 157 h 496"/>
                  <a:gd name="T30" fmla="*/ 145 w 421"/>
                  <a:gd name="T31" fmla="*/ 161 h 496"/>
                  <a:gd name="T32" fmla="*/ 37 w 421"/>
                  <a:gd name="T33" fmla="*/ 137 h 496"/>
                  <a:gd name="T34" fmla="*/ 94 w 421"/>
                  <a:gd name="T35" fmla="*/ 109 h 496"/>
                  <a:gd name="T36" fmla="*/ 211 w 421"/>
                  <a:gd name="T37" fmla="*/ 120 h 496"/>
                  <a:gd name="T38" fmla="*/ 327 w 421"/>
                  <a:gd name="T39" fmla="*/ 109 h 496"/>
                  <a:gd name="T40" fmla="*/ 391 w 421"/>
                  <a:gd name="T41" fmla="*/ 207 h 496"/>
                  <a:gd name="T42" fmla="*/ 306 w 421"/>
                  <a:gd name="T43" fmla="*/ 233 h 496"/>
                  <a:gd name="T44" fmla="*/ 145 w 421"/>
                  <a:gd name="T45" fmla="*/ 236 h 496"/>
                  <a:gd name="T46" fmla="*/ 37 w 421"/>
                  <a:gd name="T47" fmla="*/ 212 h 496"/>
                  <a:gd name="T48" fmla="*/ 94 w 421"/>
                  <a:gd name="T49" fmla="*/ 184 h 496"/>
                  <a:gd name="T50" fmla="*/ 211 w 421"/>
                  <a:gd name="T51" fmla="*/ 195 h 496"/>
                  <a:gd name="T52" fmla="*/ 327 w 421"/>
                  <a:gd name="T53" fmla="*/ 184 h 496"/>
                  <a:gd name="T54" fmla="*/ 391 w 421"/>
                  <a:gd name="T55" fmla="*/ 282 h 496"/>
                  <a:gd name="T56" fmla="*/ 306 w 421"/>
                  <a:gd name="T57" fmla="*/ 308 h 496"/>
                  <a:gd name="T58" fmla="*/ 145 w 421"/>
                  <a:gd name="T59" fmla="*/ 311 h 496"/>
                  <a:gd name="T60" fmla="*/ 37 w 421"/>
                  <a:gd name="T61" fmla="*/ 288 h 496"/>
                  <a:gd name="T62" fmla="*/ 94 w 421"/>
                  <a:gd name="T63" fmla="*/ 260 h 496"/>
                  <a:gd name="T64" fmla="*/ 211 w 421"/>
                  <a:gd name="T65" fmla="*/ 270 h 496"/>
                  <a:gd name="T66" fmla="*/ 327 w 421"/>
                  <a:gd name="T67" fmla="*/ 260 h 496"/>
                  <a:gd name="T68" fmla="*/ 391 w 421"/>
                  <a:gd name="T69" fmla="*/ 357 h 496"/>
                  <a:gd name="T70" fmla="*/ 306 w 421"/>
                  <a:gd name="T71" fmla="*/ 383 h 496"/>
                  <a:gd name="T72" fmla="*/ 145 w 421"/>
                  <a:gd name="T73" fmla="*/ 386 h 496"/>
                  <a:gd name="T74" fmla="*/ 37 w 421"/>
                  <a:gd name="T75" fmla="*/ 363 h 496"/>
                  <a:gd name="T76" fmla="*/ 94 w 421"/>
                  <a:gd name="T77" fmla="*/ 335 h 496"/>
                  <a:gd name="T78" fmla="*/ 211 w 421"/>
                  <a:gd name="T79" fmla="*/ 344 h 496"/>
                  <a:gd name="T80" fmla="*/ 327 w 421"/>
                  <a:gd name="T81" fmla="*/ 335 h 496"/>
                  <a:gd name="T82" fmla="*/ 211 w 421"/>
                  <a:gd name="T83" fmla="*/ 0 h 496"/>
                  <a:gd name="T84" fmla="*/ 64 w 421"/>
                  <a:gd name="T85" fmla="*/ 16 h 496"/>
                  <a:gd name="T86" fmla="*/ 6 w 421"/>
                  <a:gd name="T87" fmla="*/ 43 h 496"/>
                  <a:gd name="T88" fmla="*/ 0 w 421"/>
                  <a:gd name="T89" fmla="*/ 135 h 496"/>
                  <a:gd name="T90" fmla="*/ 1 w 421"/>
                  <a:gd name="T91" fmla="*/ 440 h 496"/>
                  <a:gd name="T92" fmla="*/ 24 w 421"/>
                  <a:gd name="T93" fmla="*/ 463 h 496"/>
                  <a:gd name="T94" fmla="*/ 114 w 421"/>
                  <a:gd name="T95" fmla="*/ 488 h 496"/>
                  <a:gd name="T96" fmla="*/ 273 w 421"/>
                  <a:gd name="T97" fmla="*/ 492 h 496"/>
                  <a:gd name="T98" fmla="*/ 387 w 421"/>
                  <a:gd name="T99" fmla="*/ 469 h 496"/>
                  <a:gd name="T100" fmla="*/ 420 w 421"/>
                  <a:gd name="T101" fmla="*/ 443 h 496"/>
                  <a:gd name="T102" fmla="*/ 421 w 421"/>
                  <a:gd name="T103" fmla="*/ 210 h 496"/>
                  <a:gd name="T104" fmla="*/ 418 w 421"/>
                  <a:gd name="T105" fmla="*/ 48 h 496"/>
                  <a:gd name="T106" fmla="*/ 373 w 421"/>
                  <a:gd name="T107" fmla="*/ 20 h 496"/>
                  <a:gd name="T108" fmla="*/ 240 w 421"/>
                  <a:gd name="T10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1" h="496">
                    <a:moveTo>
                      <a:pt x="211" y="466"/>
                    </a:moveTo>
                    <a:lnTo>
                      <a:pt x="177" y="464"/>
                    </a:lnTo>
                    <a:lnTo>
                      <a:pt x="145" y="462"/>
                    </a:lnTo>
                    <a:lnTo>
                      <a:pt x="115" y="458"/>
                    </a:lnTo>
                    <a:lnTo>
                      <a:pt x="89" y="454"/>
                    </a:lnTo>
                    <a:lnTo>
                      <a:pt x="67" y="448"/>
                    </a:lnTo>
                    <a:lnTo>
                      <a:pt x="50" y="443"/>
                    </a:lnTo>
                    <a:lnTo>
                      <a:pt x="37" y="438"/>
                    </a:lnTo>
                    <a:lnTo>
                      <a:pt x="30" y="433"/>
                    </a:lnTo>
                    <a:lnTo>
                      <a:pt x="30" y="392"/>
                    </a:lnTo>
                    <a:lnTo>
                      <a:pt x="49" y="399"/>
                    </a:lnTo>
                    <a:lnTo>
                      <a:pt x="71" y="404"/>
                    </a:lnTo>
                    <a:lnTo>
                      <a:pt x="94" y="410"/>
                    </a:lnTo>
                    <a:lnTo>
                      <a:pt x="119" y="414"/>
                    </a:lnTo>
                    <a:lnTo>
                      <a:pt x="145" y="416"/>
                    </a:lnTo>
                    <a:lnTo>
                      <a:pt x="168" y="418"/>
                    </a:lnTo>
                    <a:lnTo>
                      <a:pt x="191" y="419"/>
                    </a:lnTo>
                    <a:lnTo>
                      <a:pt x="211" y="421"/>
                    </a:lnTo>
                    <a:lnTo>
                      <a:pt x="230" y="419"/>
                    </a:lnTo>
                    <a:lnTo>
                      <a:pt x="253" y="418"/>
                    </a:lnTo>
                    <a:lnTo>
                      <a:pt x="277" y="416"/>
                    </a:lnTo>
                    <a:lnTo>
                      <a:pt x="302" y="414"/>
                    </a:lnTo>
                    <a:lnTo>
                      <a:pt x="327" y="410"/>
                    </a:lnTo>
                    <a:lnTo>
                      <a:pt x="350" y="404"/>
                    </a:lnTo>
                    <a:lnTo>
                      <a:pt x="373" y="399"/>
                    </a:lnTo>
                    <a:lnTo>
                      <a:pt x="391" y="392"/>
                    </a:lnTo>
                    <a:lnTo>
                      <a:pt x="391" y="432"/>
                    </a:lnTo>
                    <a:lnTo>
                      <a:pt x="385" y="438"/>
                    </a:lnTo>
                    <a:lnTo>
                      <a:pt x="372" y="443"/>
                    </a:lnTo>
                    <a:lnTo>
                      <a:pt x="355" y="448"/>
                    </a:lnTo>
                    <a:lnTo>
                      <a:pt x="332" y="454"/>
                    </a:lnTo>
                    <a:lnTo>
                      <a:pt x="306" y="458"/>
                    </a:lnTo>
                    <a:lnTo>
                      <a:pt x="277" y="462"/>
                    </a:lnTo>
                    <a:lnTo>
                      <a:pt x="245" y="464"/>
                    </a:lnTo>
                    <a:lnTo>
                      <a:pt x="211" y="466"/>
                    </a:lnTo>
                    <a:lnTo>
                      <a:pt x="211" y="466"/>
                    </a:lnTo>
                    <a:close/>
                    <a:moveTo>
                      <a:pt x="211" y="30"/>
                    </a:moveTo>
                    <a:lnTo>
                      <a:pt x="243" y="30"/>
                    </a:lnTo>
                    <a:lnTo>
                      <a:pt x="274" y="32"/>
                    </a:lnTo>
                    <a:lnTo>
                      <a:pt x="302" y="36"/>
                    </a:lnTo>
                    <a:lnTo>
                      <a:pt x="327" y="39"/>
                    </a:lnTo>
                    <a:lnTo>
                      <a:pt x="348" y="45"/>
                    </a:lnTo>
                    <a:lnTo>
                      <a:pt x="365" y="50"/>
                    </a:lnTo>
                    <a:lnTo>
                      <a:pt x="379" y="54"/>
                    </a:lnTo>
                    <a:lnTo>
                      <a:pt x="389" y="60"/>
                    </a:lnTo>
                    <a:lnTo>
                      <a:pt x="379" y="64"/>
                    </a:lnTo>
                    <a:lnTo>
                      <a:pt x="365" y="69"/>
                    </a:lnTo>
                    <a:lnTo>
                      <a:pt x="348" y="75"/>
                    </a:lnTo>
                    <a:lnTo>
                      <a:pt x="327" y="79"/>
                    </a:lnTo>
                    <a:lnTo>
                      <a:pt x="302" y="83"/>
                    </a:lnTo>
                    <a:lnTo>
                      <a:pt x="274" y="86"/>
                    </a:lnTo>
                    <a:lnTo>
                      <a:pt x="243" y="88"/>
                    </a:lnTo>
                    <a:lnTo>
                      <a:pt x="211" y="90"/>
                    </a:lnTo>
                    <a:lnTo>
                      <a:pt x="178" y="88"/>
                    </a:lnTo>
                    <a:lnTo>
                      <a:pt x="148" y="86"/>
                    </a:lnTo>
                    <a:lnTo>
                      <a:pt x="120" y="83"/>
                    </a:lnTo>
                    <a:lnTo>
                      <a:pt x="95" y="79"/>
                    </a:lnTo>
                    <a:lnTo>
                      <a:pt x="74" y="75"/>
                    </a:lnTo>
                    <a:lnTo>
                      <a:pt x="56" y="69"/>
                    </a:lnTo>
                    <a:lnTo>
                      <a:pt x="43" y="64"/>
                    </a:lnTo>
                    <a:lnTo>
                      <a:pt x="33" y="60"/>
                    </a:lnTo>
                    <a:lnTo>
                      <a:pt x="43" y="54"/>
                    </a:lnTo>
                    <a:lnTo>
                      <a:pt x="56" y="50"/>
                    </a:lnTo>
                    <a:lnTo>
                      <a:pt x="74" y="45"/>
                    </a:lnTo>
                    <a:lnTo>
                      <a:pt x="95" y="39"/>
                    </a:lnTo>
                    <a:lnTo>
                      <a:pt x="120" y="36"/>
                    </a:lnTo>
                    <a:lnTo>
                      <a:pt x="148" y="32"/>
                    </a:lnTo>
                    <a:lnTo>
                      <a:pt x="178" y="30"/>
                    </a:lnTo>
                    <a:lnTo>
                      <a:pt x="211" y="30"/>
                    </a:lnTo>
                    <a:close/>
                    <a:moveTo>
                      <a:pt x="391" y="132"/>
                    </a:moveTo>
                    <a:lnTo>
                      <a:pt x="385" y="137"/>
                    </a:lnTo>
                    <a:lnTo>
                      <a:pt x="372" y="142"/>
                    </a:lnTo>
                    <a:lnTo>
                      <a:pt x="355" y="147"/>
                    </a:lnTo>
                    <a:lnTo>
                      <a:pt x="332" y="153"/>
                    </a:lnTo>
                    <a:lnTo>
                      <a:pt x="306" y="157"/>
                    </a:lnTo>
                    <a:lnTo>
                      <a:pt x="277" y="161"/>
                    </a:lnTo>
                    <a:lnTo>
                      <a:pt x="245" y="163"/>
                    </a:lnTo>
                    <a:lnTo>
                      <a:pt x="211" y="165"/>
                    </a:lnTo>
                    <a:lnTo>
                      <a:pt x="177" y="163"/>
                    </a:lnTo>
                    <a:lnTo>
                      <a:pt x="145" y="161"/>
                    </a:lnTo>
                    <a:lnTo>
                      <a:pt x="115" y="157"/>
                    </a:lnTo>
                    <a:lnTo>
                      <a:pt x="89" y="153"/>
                    </a:lnTo>
                    <a:lnTo>
                      <a:pt x="67" y="147"/>
                    </a:lnTo>
                    <a:lnTo>
                      <a:pt x="50" y="142"/>
                    </a:lnTo>
                    <a:lnTo>
                      <a:pt x="37" y="137"/>
                    </a:lnTo>
                    <a:lnTo>
                      <a:pt x="30" y="132"/>
                    </a:lnTo>
                    <a:lnTo>
                      <a:pt x="30" y="91"/>
                    </a:lnTo>
                    <a:lnTo>
                      <a:pt x="49" y="98"/>
                    </a:lnTo>
                    <a:lnTo>
                      <a:pt x="71" y="105"/>
                    </a:lnTo>
                    <a:lnTo>
                      <a:pt x="94" y="109"/>
                    </a:lnTo>
                    <a:lnTo>
                      <a:pt x="119" y="113"/>
                    </a:lnTo>
                    <a:lnTo>
                      <a:pt x="145" y="116"/>
                    </a:lnTo>
                    <a:lnTo>
                      <a:pt x="168" y="117"/>
                    </a:lnTo>
                    <a:lnTo>
                      <a:pt x="191" y="120"/>
                    </a:lnTo>
                    <a:lnTo>
                      <a:pt x="211" y="120"/>
                    </a:lnTo>
                    <a:lnTo>
                      <a:pt x="230" y="120"/>
                    </a:lnTo>
                    <a:lnTo>
                      <a:pt x="253" y="117"/>
                    </a:lnTo>
                    <a:lnTo>
                      <a:pt x="277" y="116"/>
                    </a:lnTo>
                    <a:lnTo>
                      <a:pt x="302" y="113"/>
                    </a:lnTo>
                    <a:lnTo>
                      <a:pt x="327" y="109"/>
                    </a:lnTo>
                    <a:lnTo>
                      <a:pt x="350" y="105"/>
                    </a:lnTo>
                    <a:lnTo>
                      <a:pt x="373" y="98"/>
                    </a:lnTo>
                    <a:lnTo>
                      <a:pt x="391" y="91"/>
                    </a:lnTo>
                    <a:lnTo>
                      <a:pt x="391" y="132"/>
                    </a:lnTo>
                    <a:close/>
                    <a:moveTo>
                      <a:pt x="391" y="207"/>
                    </a:moveTo>
                    <a:lnTo>
                      <a:pt x="385" y="212"/>
                    </a:lnTo>
                    <a:lnTo>
                      <a:pt x="372" y="217"/>
                    </a:lnTo>
                    <a:lnTo>
                      <a:pt x="355" y="222"/>
                    </a:lnTo>
                    <a:lnTo>
                      <a:pt x="332" y="228"/>
                    </a:lnTo>
                    <a:lnTo>
                      <a:pt x="306" y="233"/>
                    </a:lnTo>
                    <a:lnTo>
                      <a:pt x="277" y="236"/>
                    </a:lnTo>
                    <a:lnTo>
                      <a:pt x="245" y="238"/>
                    </a:lnTo>
                    <a:lnTo>
                      <a:pt x="211" y="240"/>
                    </a:lnTo>
                    <a:lnTo>
                      <a:pt x="177" y="238"/>
                    </a:lnTo>
                    <a:lnTo>
                      <a:pt x="145" y="236"/>
                    </a:lnTo>
                    <a:lnTo>
                      <a:pt x="115" y="233"/>
                    </a:lnTo>
                    <a:lnTo>
                      <a:pt x="89" y="228"/>
                    </a:lnTo>
                    <a:lnTo>
                      <a:pt x="67" y="222"/>
                    </a:lnTo>
                    <a:lnTo>
                      <a:pt x="50" y="217"/>
                    </a:lnTo>
                    <a:lnTo>
                      <a:pt x="37" y="212"/>
                    </a:lnTo>
                    <a:lnTo>
                      <a:pt x="30" y="207"/>
                    </a:lnTo>
                    <a:lnTo>
                      <a:pt x="30" y="166"/>
                    </a:lnTo>
                    <a:lnTo>
                      <a:pt x="49" y="173"/>
                    </a:lnTo>
                    <a:lnTo>
                      <a:pt x="71" y="180"/>
                    </a:lnTo>
                    <a:lnTo>
                      <a:pt x="94" y="184"/>
                    </a:lnTo>
                    <a:lnTo>
                      <a:pt x="119" y="188"/>
                    </a:lnTo>
                    <a:lnTo>
                      <a:pt x="145" y="191"/>
                    </a:lnTo>
                    <a:lnTo>
                      <a:pt x="168" y="193"/>
                    </a:lnTo>
                    <a:lnTo>
                      <a:pt x="191" y="195"/>
                    </a:lnTo>
                    <a:lnTo>
                      <a:pt x="211" y="195"/>
                    </a:lnTo>
                    <a:lnTo>
                      <a:pt x="230" y="195"/>
                    </a:lnTo>
                    <a:lnTo>
                      <a:pt x="253" y="193"/>
                    </a:lnTo>
                    <a:lnTo>
                      <a:pt x="277" y="191"/>
                    </a:lnTo>
                    <a:lnTo>
                      <a:pt x="302" y="188"/>
                    </a:lnTo>
                    <a:lnTo>
                      <a:pt x="327" y="184"/>
                    </a:lnTo>
                    <a:lnTo>
                      <a:pt x="350" y="180"/>
                    </a:lnTo>
                    <a:lnTo>
                      <a:pt x="373" y="173"/>
                    </a:lnTo>
                    <a:lnTo>
                      <a:pt x="391" y="167"/>
                    </a:lnTo>
                    <a:lnTo>
                      <a:pt x="391" y="207"/>
                    </a:lnTo>
                    <a:close/>
                    <a:moveTo>
                      <a:pt x="391" y="282"/>
                    </a:moveTo>
                    <a:lnTo>
                      <a:pt x="385" y="288"/>
                    </a:lnTo>
                    <a:lnTo>
                      <a:pt x="372" y="293"/>
                    </a:lnTo>
                    <a:lnTo>
                      <a:pt x="355" y="298"/>
                    </a:lnTo>
                    <a:lnTo>
                      <a:pt x="332" y="303"/>
                    </a:lnTo>
                    <a:lnTo>
                      <a:pt x="306" y="308"/>
                    </a:lnTo>
                    <a:lnTo>
                      <a:pt x="277" y="311"/>
                    </a:lnTo>
                    <a:lnTo>
                      <a:pt x="245" y="315"/>
                    </a:lnTo>
                    <a:lnTo>
                      <a:pt x="211" y="315"/>
                    </a:lnTo>
                    <a:lnTo>
                      <a:pt x="177" y="315"/>
                    </a:lnTo>
                    <a:lnTo>
                      <a:pt x="145" y="311"/>
                    </a:lnTo>
                    <a:lnTo>
                      <a:pt x="115" y="308"/>
                    </a:lnTo>
                    <a:lnTo>
                      <a:pt x="89" y="303"/>
                    </a:lnTo>
                    <a:lnTo>
                      <a:pt x="67" y="298"/>
                    </a:lnTo>
                    <a:lnTo>
                      <a:pt x="50" y="293"/>
                    </a:lnTo>
                    <a:lnTo>
                      <a:pt x="37" y="288"/>
                    </a:lnTo>
                    <a:lnTo>
                      <a:pt x="30" y="282"/>
                    </a:lnTo>
                    <a:lnTo>
                      <a:pt x="30" y="242"/>
                    </a:lnTo>
                    <a:lnTo>
                      <a:pt x="49" y="248"/>
                    </a:lnTo>
                    <a:lnTo>
                      <a:pt x="71" y="255"/>
                    </a:lnTo>
                    <a:lnTo>
                      <a:pt x="94" y="260"/>
                    </a:lnTo>
                    <a:lnTo>
                      <a:pt x="119" y="263"/>
                    </a:lnTo>
                    <a:lnTo>
                      <a:pt x="145" y="266"/>
                    </a:lnTo>
                    <a:lnTo>
                      <a:pt x="168" y="268"/>
                    </a:lnTo>
                    <a:lnTo>
                      <a:pt x="191" y="270"/>
                    </a:lnTo>
                    <a:lnTo>
                      <a:pt x="211" y="270"/>
                    </a:lnTo>
                    <a:lnTo>
                      <a:pt x="230" y="270"/>
                    </a:lnTo>
                    <a:lnTo>
                      <a:pt x="253" y="268"/>
                    </a:lnTo>
                    <a:lnTo>
                      <a:pt x="277" y="266"/>
                    </a:lnTo>
                    <a:lnTo>
                      <a:pt x="302" y="263"/>
                    </a:lnTo>
                    <a:lnTo>
                      <a:pt x="327" y="260"/>
                    </a:lnTo>
                    <a:lnTo>
                      <a:pt x="350" y="255"/>
                    </a:lnTo>
                    <a:lnTo>
                      <a:pt x="373" y="248"/>
                    </a:lnTo>
                    <a:lnTo>
                      <a:pt x="391" y="242"/>
                    </a:lnTo>
                    <a:lnTo>
                      <a:pt x="391" y="282"/>
                    </a:lnTo>
                    <a:close/>
                    <a:moveTo>
                      <a:pt x="391" y="357"/>
                    </a:moveTo>
                    <a:lnTo>
                      <a:pt x="385" y="363"/>
                    </a:lnTo>
                    <a:lnTo>
                      <a:pt x="372" y="368"/>
                    </a:lnTo>
                    <a:lnTo>
                      <a:pt x="355" y="373"/>
                    </a:lnTo>
                    <a:lnTo>
                      <a:pt x="332" y="379"/>
                    </a:lnTo>
                    <a:lnTo>
                      <a:pt x="306" y="383"/>
                    </a:lnTo>
                    <a:lnTo>
                      <a:pt x="277" y="386"/>
                    </a:lnTo>
                    <a:lnTo>
                      <a:pt x="245" y="389"/>
                    </a:lnTo>
                    <a:lnTo>
                      <a:pt x="211" y="391"/>
                    </a:lnTo>
                    <a:lnTo>
                      <a:pt x="177" y="389"/>
                    </a:lnTo>
                    <a:lnTo>
                      <a:pt x="145" y="386"/>
                    </a:lnTo>
                    <a:lnTo>
                      <a:pt x="115" y="383"/>
                    </a:lnTo>
                    <a:lnTo>
                      <a:pt x="89" y="379"/>
                    </a:lnTo>
                    <a:lnTo>
                      <a:pt x="67" y="373"/>
                    </a:lnTo>
                    <a:lnTo>
                      <a:pt x="50" y="368"/>
                    </a:lnTo>
                    <a:lnTo>
                      <a:pt x="37" y="363"/>
                    </a:lnTo>
                    <a:lnTo>
                      <a:pt x="30" y="357"/>
                    </a:lnTo>
                    <a:lnTo>
                      <a:pt x="30" y="317"/>
                    </a:lnTo>
                    <a:lnTo>
                      <a:pt x="49" y="324"/>
                    </a:lnTo>
                    <a:lnTo>
                      <a:pt x="71" y="329"/>
                    </a:lnTo>
                    <a:lnTo>
                      <a:pt x="94" y="335"/>
                    </a:lnTo>
                    <a:lnTo>
                      <a:pt x="119" y="338"/>
                    </a:lnTo>
                    <a:lnTo>
                      <a:pt x="145" y="341"/>
                    </a:lnTo>
                    <a:lnTo>
                      <a:pt x="168" y="343"/>
                    </a:lnTo>
                    <a:lnTo>
                      <a:pt x="191" y="344"/>
                    </a:lnTo>
                    <a:lnTo>
                      <a:pt x="211" y="344"/>
                    </a:lnTo>
                    <a:lnTo>
                      <a:pt x="230" y="344"/>
                    </a:lnTo>
                    <a:lnTo>
                      <a:pt x="253" y="343"/>
                    </a:lnTo>
                    <a:lnTo>
                      <a:pt x="277" y="341"/>
                    </a:lnTo>
                    <a:lnTo>
                      <a:pt x="302" y="338"/>
                    </a:lnTo>
                    <a:lnTo>
                      <a:pt x="327" y="335"/>
                    </a:lnTo>
                    <a:lnTo>
                      <a:pt x="350" y="329"/>
                    </a:lnTo>
                    <a:lnTo>
                      <a:pt x="373" y="324"/>
                    </a:lnTo>
                    <a:lnTo>
                      <a:pt x="391" y="317"/>
                    </a:lnTo>
                    <a:lnTo>
                      <a:pt x="391" y="357"/>
                    </a:lnTo>
                    <a:close/>
                    <a:moveTo>
                      <a:pt x="211" y="0"/>
                    </a:moveTo>
                    <a:lnTo>
                      <a:pt x="182" y="0"/>
                    </a:lnTo>
                    <a:lnTo>
                      <a:pt x="149" y="2"/>
                    </a:lnTo>
                    <a:lnTo>
                      <a:pt x="114" y="6"/>
                    </a:lnTo>
                    <a:lnTo>
                      <a:pt x="80" y="12"/>
                    </a:lnTo>
                    <a:lnTo>
                      <a:pt x="64" y="16"/>
                    </a:lnTo>
                    <a:lnTo>
                      <a:pt x="49" y="20"/>
                    </a:lnTo>
                    <a:lnTo>
                      <a:pt x="35" y="25"/>
                    </a:lnTo>
                    <a:lnTo>
                      <a:pt x="24" y="31"/>
                    </a:lnTo>
                    <a:lnTo>
                      <a:pt x="14" y="37"/>
                    </a:lnTo>
                    <a:lnTo>
                      <a:pt x="6" y="43"/>
                    </a:lnTo>
                    <a:lnTo>
                      <a:pt x="4" y="48"/>
                    </a:lnTo>
                    <a:lnTo>
                      <a:pt x="2" y="51"/>
                    </a:lnTo>
                    <a:lnTo>
                      <a:pt x="1" y="55"/>
                    </a:lnTo>
                    <a:lnTo>
                      <a:pt x="0" y="60"/>
                    </a:lnTo>
                    <a:lnTo>
                      <a:pt x="0" y="135"/>
                    </a:lnTo>
                    <a:lnTo>
                      <a:pt x="0" y="210"/>
                    </a:lnTo>
                    <a:lnTo>
                      <a:pt x="0" y="285"/>
                    </a:lnTo>
                    <a:lnTo>
                      <a:pt x="0" y="359"/>
                    </a:lnTo>
                    <a:lnTo>
                      <a:pt x="0" y="436"/>
                    </a:lnTo>
                    <a:lnTo>
                      <a:pt x="1" y="440"/>
                    </a:lnTo>
                    <a:lnTo>
                      <a:pt x="2" y="443"/>
                    </a:lnTo>
                    <a:lnTo>
                      <a:pt x="4" y="447"/>
                    </a:lnTo>
                    <a:lnTo>
                      <a:pt x="6" y="451"/>
                    </a:lnTo>
                    <a:lnTo>
                      <a:pt x="14" y="458"/>
                    </a:lnTo>
                    <a:lnTo>
                      <a:pt x="24" y="463"/>
                    </a:lnTo>
                    <a:lnTo>
                      <a:pt x="35" y="469"/>
                    </a:lnTo>
                    <a:lnTo>
                      <a:pt x="49" y="474"/>
                    </a:lnTo>
                    <a:lnTo>
                      <a:pt x="64" y="478"/>
                    </a:lnTo>
                    <a:lnTo>
                      <a:pt x="80" y="483"/>
                    </a:lnTo>
                    <a:lnTo>
                      <a:pt x="114" y="488"/>
                    </a:lnTo>
                    <a:lnTo>
                      <a:pt x="149" y="492"/>
                    </a:lnTo>
                    <a:lnTo>
                      <a:pt x="182" y="494"/>
                    </a:lnTo>
                    <a:lnTo>
                      <a:pt x="211" y="496"/>
                    </a:lnTo>
                    <a:lnTo>
                      <a:pt x="240" y="494"/>
                    </a:lnTo>
                    <a:lnTo>
                      <a:pt x="273" y="492"/>
                    </a:lnTo>
                    <a:lnTo>
                      <a:pt x="307" y="488"/>
                    </a:lnTo>
                    <a:lnTo>
                      <a:pt x="342" y="483"/>
                    </a:lnTo>
                    <a:lnTo>
                      <a:pt x="358" y="478"/>
                    </a:lnTo>
                    <a:lnTo>
                      <a:pt x="373" y="474"/>
                    </a:lnTo>
                    <a:lnTo>
                      <a:pt x="387" y="469"/>
                    </a:lnTo>
                    <a:lnTo>
                      <a:pt x="398" y="463"/>
                    </a:lnTo>
                    <a:lnTo>
                      <a:pt x="408" y="458"/>
                    </a:lnTo>
                    <a:lnTo>
                      <a:pt x="416" y="451"/>
                    </a:lnTo>
                    <a:lnTo>
                      <a:pt x="418" y="447"/>
                    </a:lnTo>
                    <a:lnTo>
                      <a:pt x="420" y="443"/>
                    </a:lnTo>
                    <a:lnTo>
                      <a:pt x="421" y="440"/>
                    </a:lnTo>
                    <a:lnTo>
                      <a:pt x="421" y="436"/>
                    </a:lnTo>
                    <a:lnTo>
                      <a:pt x="421" y="359"/>
                    </a:lnTo>
                    <a:lnTo>
                      <a:pt x="421" y="285"/>
                    </a:lnTo>
                    <a:lnTo>
                      <a:pt x="421" y="210"/>
                    </a:lnTo>
                    <a:lnTo>
                      <a:pt x="421" y="135"/>
                    </a:lnTo>
                    <a:lnTo>
                      <a:pt x="421" y="60"/>
                    </a:lnTo>
                    <a:lnTo>
                      <a:pt x="421" y="55"/>
                    </a:lnTo>
                    <a:lnTo>
                      <a:pt x="420" y="51"/>
                    </a:lnTo>
                    <a:lnTo>
                      <a:pt x="418" y="48"/>
                    </a:lnTo>
                    <a:lnTo>
                      <a:pt x="416" y="43"/>
                    </a:lnTo>
                    <a:lnTo>
                      <a:pt x="408" y="37"/>
                    </a:lnTo>
                    <a:lnTo>
                      <a:pt x="398" y="31"/>
                    </a:lnTo>
                    <a:lnTo>
                      <a:pt x="387" y="25"/>
                    </a:lnTo>
                    <a:lnTo>
                      <a:pt x="373" y="20"/>
                    </a:lnTo>
                    <a:lnTo>
                      <a:pt x="358" y="16"/>
                    </a:lnTo>
                    <a:lnTo>
                      <a:pt x="342" y="12"/>
                    </a:lnTo>
                    <a:lnTo>
                      <a:pt x="307" y="6"/>
                    </a:lnTo>
                    <a:lnTo>
                      <a:pt x="273" y="2"/>
                    </a:lnTo>
                    <a:lnTo>
                      <a:pt x="240" y="0"/>
                    </a:lnTo>
                    <a:lnTo>
                      <a:pt x="2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87">
                <a:extLst>
                  <a:ext uri="{FF2B5EF4-FFF2-40B4-BE49-F238E27FC236}">
                    <a16:creationId xmlns:a16="http://schemas.microsoft.com/office/drawing/2014/main" xmlns="" id="{B2452B64-5481-4384-B7DF-FAC5B522F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2188" y="1354138"/>
                <a:ext cx="285750" cy="180975"/>
              </a:xfrm>
              <a:custGeom>
                <a:avLst/>
                <a:gdLst>
                  <a:gd name="T0" fmla="*/ 0 w 902"/>
                  <a:gd name="T1" fmla="*/ 0 h 571"/>
                  <a:gd name="T2" fmla="*/ 0 w 902"/>
                  <a:gd name="T3" fmla="*/ 345 h 571"/>
                  <a:gd name="T4" fmla="*/ 1 w 902"/>
                  <a:gd name="T5" fmla="*/ 348 h 571"/>
                  <a:gd name="T6" fmla="*/ 1 w 902"/>
                  <a:gd name="T7" fmla="*/ 351 h 571"/>
                  <a:gd name="T8" fmla="*/ 3 w 902"/>
                  <a:gd name="T9" fmla="*/ 353 h 571"/>
                  <a:gd name="T10" fmla="*/ 4 w 902"/>
                  <a:gd name="T11" fmla="*/ 355 h 571"/>
                  <a:gd name="T12" fmla="*/ 6 w 902"/>
                  <a:gd name="T13" fmla="*/ 357 h 571"/>
                  <a:gd name="T14" fmla="*/ 10 w 902"/>
                  <a:gd name="T15" fmla="*/ 358 h 571"/>
                  <a:gd name="T16" fmla="*/ 12 w 902"/>
                  <a:gd name="T17" fmla="*/ 360 h 571"/>
                  <a:gd name="T18" fmla="*/ 15 w 902"/>
                  <a:gd name="T19" fmla="*/ 361 h 571"/>
                  <a:gd name="T20" fmla="*/ 18 w 902"/>
                  <a:gd name="T21" fmla="*/ 360 h 571"/>
                  <a:gd name="T22" fmla="*/ 21 w 902"/>
                  <a:gd name="T23" fmla="*/ 358 h 571"/>
                  <a:gd name="T24" fmla="*/ 24 w 902"/>
                  <a:gd name="T25" fmla="*/ 357 h 571"/>
                  <a:gd name="T26" fmla="*/ 26 w 902"/>
                  <a:gd name="T27" fmla="*/ 355 h 571"/>
                  <a:gd name="T28" fmla="*/ 28 w 902"/>
                  <a:gd name="T29" fmla="*/ 353 h 571"/>
                  <a:gd name="T30" fmla="*/ 29 w 902"/>
                  <a:gd name="T31" fmla="*/ 351 h 571"/>
                  <a:gd name="T32" fmla="*/ 30 w 902"/>
                  <a:gd name="T33" fmla="*/ 348 h 571"/>
                  <a:gd name="T34" fmla="*/ 30 w 902"/>
                  <a:gd name="T35" fmla="*/ 345 h 571"/>
                  <a:gd name="T36" fmla="*/ 30 w 902"/>
                  <a:gd name="T37" fmla="*/ 30 h 571"/>
                  <a:gd name="T38" fmla="*/ 872 w 902"/>
                  <a:gd name="T39" fmla="*/ 30 h 571"/>
                  <a:gd name="T40" fmla="*/ 872 w 902"/>
                  <a:gd name="T41" fmla="*/ 541 h 571"/>
                  <a:gd name="T42" fmla="*/ 572 w 902"/>
                  <a:gd name="T43" fmla="*/ 541 h 571"/>
                  <a:gd name="T44" fmla="*/ 569 w 902"/>
                  <a:gd name="T45" fmla="*/ 541 h 571"/>
                  <a:gd name="T46" fmla="*/ 566 w 902"/>
                  <a:gd name="T47" fmla="*/ 542 h 571"/>
                  <a:gd name="T48" fmla="*/ 563 w 902"/>
                  <a:gd name="T49" fmla="*/ 543 h 571"/>
                  <a:gd name="T50" fmla="*/ 561 w 902"/>
                  <a:gd name="T51" fmla="*/ 545 h 571"/>
                  <a:gd name="T52" fmla="*/ 559 w 902"/>
                  <a:gd name="T53" fmla="*/ 547 h 571"/>
                  <a:gd name="T54" fmla="*/ 558 w 902"/>
                  <a:gd name="T55" fmla="*/ 550 h 571"/>
                  <a:gd name="T56" fmla="*/ 557 w 902"/>
                  <a:gd name="T57" fmla="*/ 552 h 571"/>
                  <a:gd name="T58" fmla="*/ 557 w 902"/>
                  <a:gd name="T59" fmla="*/ 556 h 571"/>
                  <a:gd name="T60" fmla="*/ 557 w 902"/>
                  <a:gd name="T61" fmla="*/ 559 h 571"/>
                  <a:gd name="T62" fmla="*/ 558 w 902"/>
                  <a:gd name="T63" fmla="*/ 561 h 571"/>
                  <a:gd name="T64" fmla="*/ 559 w 902"/>
                  <a:gd name="T65" fmla="*/ 564 h 571"/>
                  <a:gd name="T66" fmla="*/ 561 w 902"/>
                  <a:gd name="T67" fmla="*/ 566 h 571"/>
                  <a:gd name="T68" fmla="*/ 563 w 902"/>
                  <a:gd name="T69" fmla="*/ 568 h 571"/>
                  <a:gd name="T70" fmla="*/ 566 w 902"/>
                  <a:gd name="T71" fmla="*/ 569 h 571"/>
                  <a:gd name="T72" fmla="*/ 569 w 902"/>
                  <a:gd name="T73" fmla="*/ 571 h 571"/>
                  <a:gd name="T74" fmla="*/ 572 w 902"/>
                  <a:gd name="T75" fmla="*/ 571 h 571"/>
                  <a:gd name="T76" fmla="*/ 902 w 902"/>
                  <a:gd name="T77" fmla="*/ 571 h 571"/>
                  <a:gd name="T78" fmla="*/ 902 w 902"/>
                  <a:gd name="T79" fmla="*/ 0 h 571"/>
                  <a:gd name="T80" fmla="*/ 0 w 902"/>
                  <a:gd name="T81" fmla="*/ 0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02" h="571">
                    <a:moveTo>
                      <a:pt x="0" y="0"/>
                    </a:moveTo>
                    <a:lnTo>
                      <a:pt x="0" y="345"/>
                    </a:lnTo>
                    <a:lnTo>
                      <a:pt x="1" y="348"/>
                    </a:lnTo>
                    <a:lnTo>
                      <a:pt x="1" y="351"/>
                    </a:lnTo>
                    <a:lnTo>
                      <a:pt x="3" y="353"/>
                    </a:lnTo>
                    <a:lnTo>
                      <a:pt x="4" y="355"/>
                    </a:lnTo>
                    <a:lnTo>
                      <a:pt x="6" y="357"/>
                    </a:lnTo>
                    <a:lnTo>
                      <a:pt x="10" y="358"/>
                    </a:lnTo>
                    <a:lnTo>
                      <a:pt x="12" y="360"/>
                    </a:lnTo>
                    <a:lnTo>
                      <a:pt x="15" y="361"/>
                    </a:lnTo>
                    <a:lnTo>
                      <a:pt x="18" y="360"/>
                    </a:lnTo>
                    <a:lnTo>
                      <a:pt x="21" y="358"/>
                    </a:lnTo>
                    <a:lnTo>
                      <a:pt x="24" y="357"/>
                    </a:lnTo>
                    <a:lnTo>
                      <a:pt x="26" y="355"/>
                    </a:lnTo>
                    <a:lnTo>
                      <a:pt x="28" y="353"/>
                    </a:lnTo>
                    <a:lnTo>
                      <a:pt x="29" y="351"/>
                    </a:lnTo>
                    <a:lnTo>
                      <a:pt x="30" y="348"/>
                    </a:lnTo>
                    <a:lnTo>
                      <a:pt x="30" y="345"/>
                    </a:lnTo>
                    <a:lnTo>
                      <a:pt x="30" y="30"/>
                    </a:lnTo>
                    <a:lnTo>
                      <a:pt x="872" y="30"/>
                    </a:lnTo>
                    <a:lnTo>
                      <a:pt x="872" y="541"/>
                    </a:lnTo>
                    <a:lnTo>
                      <a:pt x="572" y="541"/>
                    </a:lnTo>
                    <a:lnTo>
                      <a:pt x="569" y="541"/>
                    </a:lnTo>
                    <a:lnTo>
                      <a:pt x="566" y="542"/>
                    </a:lnTo>
                    <a:lnTo>
                      <a:pt x="563" y="543"/>
                    </a:lnTo>
                    <a:lnTo>
                      <a:pt x="561" y="545"/>
                    </a:lnTo>
                    <a:lnTo>
                      <a:pt x="559" y="547"/>
                    </a:lnTo>
                    <a:lnTo>
                      <a:pt x="558" y="550"/>
                    </a:lnTo>
                    <a:lnTo>
                      <a:pt x="557" y="552"/>
                    </a:lnTo>
                    <a:lnTo>
                      <a:pt x="557" y="556"/>
                    </a:lnTo>
                    <a:lnTo>
                      <a:pt x="557" y="559"/>
                    </a:lnTo>
                    <a:lnTo>
                      <a:pt x="558" y="561"/>
                    </a:lnTo>
                    <a:lnTo>
                      <a:pt x="559" y="564"/>
                    </a:lnTo>
                    <a:lnTo>
                      <a:pt x="561" y="566"/>
                    </a:lnTo>
                    <a:lnTo>
                      <a:pt x="563" y="568"/>
                    </a:lnTo>
                    <a:lnTo>
                      <a:pt x="566" y="569"/>
                    </a:lnTo>
                    <a:lnTo>
                      <a:pt x="569" y="571"/>
                    </a:lnTo>
                    <a:lnTo>
                      <a:pt x="572" y="571"/>
                    </a:lnTo>
                    <a:lnTo>
                      <a:pt x="902" y="571"/>
                    </a:lnTo>
                    <a:lnTo>
                      <a:pt x="90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88">
                <a:extLst>
                  <a:ext uri="{FF2B5EF4-FFF2-40B4-BE49-F238E27FC236}">
                    <a16:creationId xmlns:a16="http://schemas.microsoft.com/office/drawing/2014/main" xmlns="" id="{ECA656CC-B6FB-4C4C-A2B5-C5A18C9F6B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86963" y="1406525"/>
                <a:ext cx="76200" cy="76200"/>
              </a:xfrm>
              <a:custGeom>
                <a:avLst/>
                <a:gdLst>
                  <a:gd name="T0" fmla="*/ 102 w 241"/>
                  <a:gd name="T1" fmla="*/ 208 h 241"/>
                  <a:gd name="T2" fmla="*/ 77 w 241"/>
                  <a:gd name="T3" fmla="*/ 199 h 241"/>
                  <a:gd name="T4" fmla="*/ 57 w 241"/>
                  <a:gd name="T5" fmla="*/ 184 h 241"/>
                  <a:gd name="T6" fmla="*/ 41 w 241"/>
                  <a:gd name="T7" fmla="*/ 162 h 241"/>
                  <a:gd name="T8" fmla="*/ 32 w 241"/>
                  <a:gd name="T9" fmla="*/ 138 h 241"/>
                  <a:gd name="T10" fmla="*/ 31 w 241"/>
                  <a:gd name="T11" fmla="*/ 111 h 241"/>
                  <a:gd name="T12" fmla="*/ 37 w 241"/>
                  <a:gd name="T13" fmla="*/ 85 h 241"/>
                  <a:gd name="T14" fmla="*/ 50 w 241"/>
                  <a:gd name="T15" fmla="*/ 63 h 241"/>
                  <a:gd name="T16" fmla="*/ 70 w 241"/>
                  <a:gd name="T17" fmla="*/ 46 h 241"/>
                  <a:gd name="T18" fmla="*/ 93 w 241"/>
                  <a:gd name="T19" fmla="*/ 34 h 241"/>
                  <a:gd name="T20" fmla="*/ 120 w 241"/>
                  <a:gd name="T21" fmla="*/ 30 h 241"/>
                  <a:gd name="T22" fmla="*/ 147 w 241"/>
                  <a:gd name="T23" fmla="*/ 34 h 241"/>
                  <a:gd name="T24" fmla="*/ 170 w 241"/>
                  <a:gd name="T25" fmla="*/ 46 h 241"/>
                  <a:gd name="T26" fmla="*/ 190 w 241"/>
                  <a:gd name="T27" fmla="*/ 63 h 241"/>
                  <a:gd name="T28" fmla="*/ 204 w 241"/>
                  <a:gd name="T29" fmla="*/ 85 h 241"/>
                  <a:gd name="T30" fmla="*/ 210 w 241"/>
                  <a:gd name="T31" fmla="*/ 111 h 241"/>
                  <a:gd name="T32" fmla="*/ 209 w 241"/>
                  <a:gd name="T33" fmla="*/ 138 h 241"/>
                  <a:gd name="T34" fmla="*/ 199 w 241"/>
                  <a:gd name="T35" fmla="*/ 162 h 241"/>
                  <a:gd name="T36" fmla="*/ 184 w 241"/>
                  <a:gd name="T37" fmla="*/ 184 h 241"/>
                  <a:gd name="T38" fmla="*/ 163 w 241"/>
                  <a:gd name="T39" fmla="*/ 199 h 241"/>
                  <a:gd name="T40" fmla="*/ 138 w 241"/>
                  <a:gd name="T41" fmla="*/ 208 h 241"/>
                  <a:gd name="T42" fmla="*/ 120 w 241"/>
                  <a:gd name="T43" fmla="*/ 210 h 241"/>
                  <a:gd name="T44" fmla="*/ 96 w 241"/>
                  <a:gd name="T45" fmla="*/ 2 h 241"/>
                  <a:gd name="T46" fmla="*/ 63 w 241"/>
                  <a:gd name="T47" fmla="*/ 15 h 241"/>
                  <a:gd name="T48" fmla="*/ 35 w 241"/>
                  <a:gd name="T49" fmla="*/ 35 h 241"/>
                  <a:gd name="T50" fmla="*/ 15 w 241"/>
                  <a:gd name="T51" fmla="*/ 63 h 241"/>
                  <a:gd name="T52" fmla="*/ 2 w 241"/>
                  <a:gd name="T53" fmla="*/ 96 h 241"/>
                  <a:gd name="T54" fmla="*/ 1 w 241"/>
                  <a:gd name="T55" fmla="*/ 132 h 241"/>
                  <a:gd name="T56" fmla="*/ 10 w 241"/>
                  <a:gd name="T57" fmla="*/ 167 h 241"/>
                  <a:gd name="T58" fmla="*/ 28 w 241"/>
                  <a:gd name="T59" fmla="*/ 197 h 241"/>
                  <a:gd name="T60" fmla="*/ 54 w 241"/>
                  <a:gd name="T61" fmla="*/ 219 h 241"/>
                  <a:gd name="T62" fmla="*/ 85 w 241"/>
                  <a:gd name="T63" fmla="*/ 235 h 241"/>
                  <a:gd name="T64" fmla="*/ 120 w 241"/>
                  <a:gd name="T65" fmla="*/ 241 h 241"/>
                  <a:gd name="T66" fmla="*/ 156 w 241"/>
                  <a:gd name="T67" fmla="*/ 235 h 241"/>
                  <a:gd name="T68" fmla="*/ 187 w 241"/>
                  <a:gd name="T69" fmla="*/ 219 h 241"/>
                  <a:gd name="T70" fmla="*/ 213 w 241"/>
                  <a:gd name="T71" fmla="*/ 197 h 241"/>
                  <a:gd name="T72" fmla="*/ 231 w 241"/>
                  <a:gd name="T73" fmla="*/ 167 h 241"/>
                  <a:gd name="T74" fmla="*/ 240 w 241"/>
                  <a:gd name="T75" fmla="*/ 132 h 241"/>
                  <a:gd name="T76" fmla="*/ 238 w 241"/>
                  <a:gd name="T77" fmla="*/ 96 h 241"/>
                  <a:gd name="T78" fmla="*/ 226 w 241"/>
                  <a:gd name="T79" fmla="*/ 63 h 241"/>
                  <a:gd name="T80" fmla="*/ 206 w 241"/>
                  <a:gd name="T81" fmla="*/ 35 h 241"/>
                  <a:gd name="T82" fmla="*/ 178 w 241"/>
                  <a:gd name="T83" fmla="*/ 15 h 241"/>
                  <a:gd name="T84" fmla="*/ 145 w 241"/>
                  <a:gd name="T85" fmla="*/ 2 h 241"/>
                  <a:gd name="T86" fmla="*/ 120 w 241"/>
                  <a:gd name="T87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1" h="241">
                    <a:moveTo>
                      <a:pt x="120" y="210"/>
                    </a:moveTo>
                    <a:lnTo>
                      <a:pt x="111" y="210"/>
                    </a:lnTo>
                    <a:lnTo>
                      <a:pt x="102" y="208"/>
                    </a:lnTo>
                    <a:lnTo>
                      <a:pt x="93" y="206"/>
                    </a:lnTo>
                    <a:lnTo>
                      <a:pt x="86" y="203"/>
                    </a:lnTo>
                    <a:lnTo>
                      <a:pt x="77" y="199"/>
                    </a:lnTo>
                    <a:lnTo>
                      <a:pt x="70" y="195"/>
                    </a:lnTo>
                    <a:lnTo>
                      <a:pt x="63" y="189"/>
                    </a:lnTo>
                    <a:lnTo>
                      <a:pt x="57" y="184"/>
                    </a:lnTo>
                    <a:lnTo>
                      <a:pt x="50" y="177"/>
                    </a:lnTo>
                    <a:lnTo>
                      <a:pt x="46" y="170"/>
                    </a:lnTo>
                    <a:lnTo>
                      <a:pt x="41" y="162"/>
                    </a:lnTo>
                    <a:lnTo>
                      <a:pt x="37" y="155"/>
                    </a:lnTo>
                    <a:lnTo>
                      <a:pt x="34" y="146"/>
                    </a:lnTo>
                    <a:lnTo>
                      <a:pt x="32" y="138"/>
                    </a:lnTo>
                    <a:lnTo>
                      <a:pt x="31" y="129"/>
                    </a:lnTo>
                    <a:lnTo>
                      <a:pt x="30" y="120"/>
                    </a:lnTo>
                    <a:lnTo>
                      <a:pt x="31" y="111"/>
                    </a:lnTo>
                    <a:lnTo>
                      <a:pt x="32" y="101"/>
                    </a:lnTo>
                    <a:lnTo>
                      <a:pt x="34" y="93"/>
                    </a:lnTo>
                    <a:lnTo>
                      <a:pt x="37" y="85"/>
                    </a:lnTo>
                    <a:lnTo>
                      <a:pt x="41" y="77"/>
                    </a:lnTo>
                    <a:lnTo>
                      <a:pt x="46" y="69"/>
                    </a:lnTo>
                    <a:lnTo>
                      <a:pt x="50" y="63"/>
                    </a:lnTo>
                    <a:lnTo>
                      <a:pt x="57" y="56"/>
                    </a:lnTo>
                    <a:lnTo>
                      <a:pt x="63" y="50"/>
                    </a:lnTo>
                    <a:lnTo>
                      <a:pt x="70" y="46"/>
                    </a:lnTo>
                    <a:lnTo>
                      <a:pt x="77" y="40"/>
                    </a:lnTo>
                    <a:lnTo>
                      <a:pt x="86" y="37"/>
                    </a:lnTo>
                    <a:lnTo>
                      <a:pt x="93" y="34"/>
                    </a:lnTo>
                    <a:lnTo>
                      <a:pt x="102" y="32"/>
                    </a:lnTo>
                    <a:lnTo>
                      <a:pt x="111" y="31"/>
                    </a:lnTo>
                    <a:lnTo>
                      <a:pt x="120" y="30"/>
                    </a:lnTo>
                    <a:lnTo>
                      <a:pt x="130" y="31"/>
                    </a:lnTo>
                    <a:lnTo>
                      <a:pt x="138" y="32"/>
                    </a:lnTo>
                    <a:lnTo>
                      <a:pt x="147" y="34"/>
                    </a:lnTo>
                    <a:lnTo>
                      <a:pt x="155" y="37"/>
                    </a:lnTo>
                    <a:lnTo>
                      <a:pt x="163" y="40"/>
                    </a:lnTo>
                    <a:lnTo>
                      <a:pt x="170" y="46"/>
                    </a:lnTo>
                    <a:lnTo>
                      <a:pt x="178" y="50"/>
                    </a:lnTo>
                    <a:lnTo>
                      <a:pt x="184" y="56"/>
                    </a:lnTo>
                    <a:lnTo>
                      <a:pt x="190" y="63"/>
                    </a:lnTo>
                    <a:lnTo>
                      <a:pt x="195" y="69"/>
                    </a:lnTo>
                    <a:lnTo>
                      <a:pt x="199" y="77"/>
                    </a:lnTo>
                    <a:lnTo>
                      <a:pt x="204" y="85"/>
                    </a:lnTo>
                    <a:lnTo>
                      <a:pt x="207" y="93"/>
                    </a:lnTo>
                    <a:lnTo>
                      <a:pt x="209" y="101"/>
                    </a:lnTo>
                    <a:lnTo>
                      <a:pt x="210" y="111"/>
                    </a:lnTo>
                    <a:lnTo>
                      <a:pt x="211" y="120"/>
                    </a:lnTo>
                    <a:lnTo>
                      <a:pt x="210" y="129"/>
                    </a:lnTo>
                    <a:lnTo>
                      <a:pt x="209" y="138"/>
                    </a:lnTo>
                    <a:lnTo>
                      <a:pt x="207" y="146"/>
                    </a:lnTo>
                    <a:lnTo>
                      <a:pt x="204" y="155"/>
                    </a:lnTo>
                    <a:lnTo>
                      <a:pt x="199" y="162"/>
                    </a:lnTo>
                    <a:lnTo>
                      <a:pt x="195" y="170"/>
                    </a:lnTo>
                    <a:lnTo>
                      <a:pt x="190" y="177"/>
                    </a:lnTo>
                    <a:lnTo>
                      <a:pt x="184" y="184"/>
                    </a:lnTo>
                    <a:lnTo>
                      <a:pt x="178" y="189"/>
                    </a:lnTo>
                    <a:lnTo>
                      <a:pt x="170" y="195"/>
                    </a:lnTo>
                    <a:lnTo>
                      <a:pt x="163" y="199"/>
                    </a:lnTo>
                    <a:lnTo>
                      <a:pt x="155" y="203"/>
                    </a:lnTo>
                    <a:lnTo>
                      <a:pt x="147" y="206"/>
                    </a:lnTo>
                    <a:lnTo>
                      <a:pt x="138" y="208"/>
                    </a:lnTo>
                    <a:lnTo>
                      <a:pt x="130" y="210"/>
                    </a:lnTo>
                    <a:lnTo>
                      <a:pt x="120" y="211"/>
                    </a:lnTo>
                    <a:lnTo>
                      <a:pt x="120" y="210"/>
                    </a:lnTo>
                    <a:close/>
                    <a:moveTo>
                      <a:pt x="120" y="0"/>
                    </a:moveTo>
                    <a:lnTo>
                      <a:pt x="108" y="1"/>
                    </a:lnTo>
                    <a:lnTo>
                      <a:pt x="96" y="2"/>
                    </a:lnTo>
                    <a:lnTo>
                      <a:pt x="85" y="5"/>
                    </a:lnTo>
                    <a:lnTo>
                      <a:pt x="74" y="9"/>
                    </a:lnTo>
                    <a:lnTo>
                      <a:pt x="63" y="15"/>
                    </a:lnTo>
                    <a:lnTo>
                      <a:pt x="54" y="20"/>
                    </a:lnTo>
                    <a:lnTo>
                      <a:pt x="44" y="27"/>
                    </a:lnTo>
                    <a:lnTo>
                      <a:pt x="35" y="35"/>
                    </a:lnTo>
                    <a:lnTo>
                      <a:pt x="28" y="43"/>
                    </a:lnTo>
                    <a:lnTo>
                      <a:pt x="20" y="53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5" y="84"/>
                    </a:lnTo>
                    <a:lnTo>
                      <a:pt x="2" y="96"/>
                    </a:lnTo>
                    <a:lnTo>
                      <a:pt x="1" y="108"/>
                    </a:lnTo>
                    <a:lnTo>
                      <a:pt x="0" y="120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5" y="156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7"/>
                    </a:lnTo>
                    <a:lnTo>
                      <a:pt x="35" y="205"/>
                    </a:lnTo>
                    <a:lnTo>
                      <a:pt x="44" y="213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1"/>
                    </a:lnTo>
                    <a:lnTo>
                      <a:pt x="85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1"/>
                    </a:lnTo>
                    <a:lnTo>
                      <a:pt x="133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1"/>
                    </a:lnTo>
                    <a:lnTo>
                      <a:pt x="178" y="226"/>
                    </a:lnTo>
                    <a:lnTo>
                      <a:pt x="187" y="219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3" y="197"/>
                    </a:lnTo>
                    <a:lnTo>
                      <a:pt x="220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6" y="156"/>
                    </a:lnTo>
                    <a:lnTo>
                      <a:pt x="238" y="144"/>
                    </a:lnTo>
                    <a:lnTo>
                      <a:pt x="240" y="132"/>
                    </a:lnTo>
                    <a:lnTo>
                      <a:pt x="241" y="120"/>
                    </a:lnTo>
                    <a:lnTo>
                      <a:pt x="240" y="108"/>
                    </a:lnTo>
                    <a:lnTo>
                      <a:pt x="238" y="96"/>
                    </a:lnTo>
                    <a:lnTo>
                      <a:pt x="236" y="84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0" y="53"/>
                    </a:lnTo>
                    <a:lnTo>
                      <a:pt x="213" y="43"/>
                    </a:lnTo>
                    <a:lnTo>
                      <a:pt x="206" y="35"/>
                    </a:lnTo>
                    <a:lnTo>
                      <a:pt x="197" y="27"/>
                    </a:lnTo>
                    <a:lnTo>
                      <a:pt x="187" y="20"/>
                    </a:lnTo>
                    <a:lnTo>
                      <a:pt x="178" y="15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3" y="1"/>
                    </a:lnTo>
                    <a:lnTo>
                      <a:pt x="120" y="0"/>
                    </a:lnTo>
                    <a:lnTo>
                      <a:pt x="12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89">
                <a:extLst>
                  <a:ext uri="{FF2B5EF4-FFF2-40B4-BE49-F238E27FC236}">
                    <a16:creationId xmlns:a16="http://schemas.microsoft.com/office/drawing/2014/main" xmlns="" id="{11F09393-18D0-4F5B-A6E5-36B8BF0C44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1738" y="1458913"/>
                <a:ext cx="28575" cy="28575"/>
              </a:xfrm>
              <a:custGeom>
                <a:avLst/>
                <a:gdLst>
                  <a:gd name="T0" fmla="*/ 30 w 90"/>
                  <a:gd name="T1" fmla="*/ 42 h 91"/>
                  <a:gd name="T2" fmla="*/ 32 w 90"/>
                  <a:gd name="T3" fmla="*/ 37 h 91"/>
                  <a:gd name="T4" fmla="*/ 36 w 90"/>
                  <a:gd name="T5" fmla="*/ 33 h 91"/>
                  <a:gd name="T6" fmla="*/ 42 w 90"/>
                  <a:gd name="T7" fmla="*/ 31 h 91"/>
                  <a:gd name="T8" fmla="*/ 48 w 90"/>
                  <a:gd name="T9" fmla="*/ 31 h 91"/>
                  <a:gd name="T10" fmla="*/ 54 w 90"/>
                  <a:gd name="T11" fmla="*/ 33 h 91"/>
                  <a:gd name="T12" fmla="*/ 58 w 90"/>
                  <a:gd name="T13" fmla="*/ 37 h 91"/>
                  <a:gd name="T14" fmla="*/ 60 w 90"/>
                  <a:gd name="T15" fmla="*/ 42 h 91"/>
                  <a:gd name="T16" fmla="*/ 60 w 90"/>
                  <a:gd name="T17" fmla="*/ 48 h 91"/>
                  <a:gd name="T18" fmla="*/ 58 w 90"/>
                  <a:gd name="T19" fmla="*/ 53 h 91"/>
                  <a:gd name="T20" fmla="*/ 54 w 90"/>
                  <a:gd name="T21" fmla="*/ 57 h 91"/>
                  <a:gd name="T22" fmla="*/ 48 w 90"/>
                  <a:gd name="T23" fmla="*/ 60 h 91"/>
                  <a:gd name="T24" fmla="*/ 42 w 90"/>
                  <a:gd name="T25" fmla="*/ 60 h 91"/>
                  <a:gd name="T26" fmla="*/ 36 w 90"/>
                  <a:gd name="T27" fmla="*/ 57 h 91"/>
                  <a:gd name="T28" fmla="*/ 32 w 90"/>
                  <a:gd name="T29" fmla="*/ 53 h 91"/>
                  <a:gd name="T30" fmla="*/ 30 w 90"/>
                  <a:gd name="T31" fmla="*/ 48 h 91"/>
                  <a:gd name="T32" fmla="*/ 30 w 90"/>
                  <a:gd name="T33" fmla="*/ 45 h 91"/>
                  <a:gd name="T34" fmla="*/ 89 w 90"/>
                  <a:gd name="T35" fmla="*/ 36 h 91"/>
                  <a:gd name="T36" fmla="*/ 83 w 90"/>
                  <a:gd name="T37" fmla="*/ 20 h 91"/>
                  <a:gd name="T38" fmla="*/ 70 w 90"/>
                  <a:gd name="T39" fmla="*/ 8 h 91"/>
                  <a:gd name="T40" fmla="*/ 54 w 90"/>
                  <a:gd name="T41" fmla="*/ 1 h 91"/>
                  <a:gd name="T42" fmla="*/ 35 w 90"/>
                  <a:gd name="T43" fmla="*/ 1 h 91"/>
                  <a:gd name="T44" fmla="*/ 19 w 90"/>
                  <a:gd name="T45" fmla="*/ 8 h 91"/>
                  <a:gd name="T46" fmla="*/ 8 w 90"/>
                  <a:gd name="T47" fmla="*/ 20 h 91"/>
                  <a:gd name="T48" fmla="*/ 1 w 90"/>
                  <a:gd name="T49" fmla="*/ 36 h 91"/>
                  <a:gd name="T50" fmla="*/ 1 w 90"/>
                  <a:gd name="T51" fmla="*/ 54 h 91"/>
                  <a:gd name="T52" fmla="*/ 8 w 90"/>
                  <a:gd name="T53" fmla="*/ 70 h 91"/>
                  <a:gd name="T54" fmla="*/ 19 w 90"/>
                  <a:gd name="T55" fmla="*/ 82 h 91"/>
                  <a:gd name="T56" fmla="*/ 35 w 90"/>
                  <a:gd name="T57" fmla="*/ 89 h 91"/>
                  <a:gd name="T58" fmla="*/ 54 w 90"/>
                  <a:gd name="T59" fmla="*/ 89 h 91"/>
                  <a:gd name="T60" fmla="*/ 70 w 90"/>
                  <a:gd name="T61" fmla="*/ 82 h 91"/>
                  <a:gd name="T62" fmla="*/ 83 w 90"/>
                  <a:gd name="T63" fmla="*/ 70 h 91"/>
                  <a:gd name="T64" fmla="*/ 89 w 90"/>
                  <a:gd name="T65" fmla="*/ 54 h 91"/>
                  <a:gd name="T66" fmla="*/ 90 w 90"/>
                  <a:gd name="T67" fmla="*/ 4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0" h="91">
                    <a:moveTo>
                      <a:pt x="30" y="45"/>
                    </a:moveTo>
                    <a:lnTo>
                      <a:pt x="30" y="42"/>
                    </a:lnTo>
                    <a:lnTo>
                      <a:pt x="31" y="39"/>
                    </a:lnTo>
                    <a:lnTo>
                      <a:pt x="32" y="37"/>
                    </a:lnTo>
                    <a:lnTo>
                      <a:pt x="34" y="35"/>
                    </a:lnTo>
                    <a:lnTo>
                      <a:pt x="36" y="33"/>
                    </a:lnTo>
                    <a:lnTo>
                      <a:pt x="39" y="32"/>
                    </a:lnTo>
                    <a:lnTo>
                      <a:pt x="42" y="31"/>
                    </a:lnTo>
                    <a:lnTo>
                      <a:pt x="45" y="31"/>
                    </a:lnTo>
                    <a:lnTo>
                      <a:pt x="48" y="31"/>
                    </a:lnTo>
                    <a:lnTo>
                      <a:pt x="50" y="32"/>
                    </a:lnTo>
                    <a:lnTo>
                      <a:pt x="54" y="33"/>
                    </a:lnTo>
                    <a:lnTo>
                      <a:pt x="56" y="35"/>
                    </a:lnTo>
                    <a:lnTo>
                      <a:pt x="58" y="37"/>
                    </a:lnTo>
                    <a:lnTo>
                      <a:pt x="59" y="39"/>
                    </a:lnTo>
                    <a:lnTo>
                      <a:pt x="60" y="42"/>
                    </a:lnTo>
                    <a:lnTo>
                      <a:pt x="60" y="46"/>
                    </a:lnTo>
                    <a:lnTo>
                      <a:pt x="60" y="48"/>
                    </a:lnTo>
                    <a:lnTo>
                      <a:pt x="59" y="51"/>
                    </a:lnTo>
                    <a:lnTo>
                      <a:pt x="58" y="53"/>
                    </a:lnTo>
                    <a:lnTo>
                      <a:pt x="56" y="55"/>
                    </a:lnTo>
                    <a:lnTo>
                      <a:pt x="54" y="57"/>
                    </a:lnTo>
                    <a:lnTo>
                      <a:pt x="50" y="58"/>
                    </a:lnTo>
                    <a:lnTo>
                      <a:pt x="48" y="60"/>
                    </a:lnTo>
                    <a:lnTo>
                      <a:pt x="45" y="61"/>
                    </a:lnTo>
                    <a:lnTo>
                      <a:pt x="42" y="60"/>
                    </a:lnTo>
                    <a:lnTo>
                      <a:pt x="39" y="58"/>
                    </a:lnTo>
                    <a:lnTo>
                      <a:pt x="36" y="57"/>
                    </a:lnTo>
                    <a:lnTo>
                      <a:pt x="34" y="55"/>
                    </a:lnTo>
                    <a:lnTo>
                      <a:pt x="32" y="53"/>
                    </a:lnTo>
                    <a:lnTo>
                      <a:pt x="31" y="51"/>
                    </a:lnTo>
                    <a:lnTo>
                      <a:pt x="30" y="48"/>
                    </a:lnTo>
                    <a:lnTo>
                      <a:pt x="30" y="46"/>
                    </a:lnTo>
                    <a:lnTo>
                      <a:pt x="30" y="45"/>
                    </a:lnTo>
                    <a:close/>
                    <a:moveTo>
                      <a:pt x="90" y="45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20"/>
                    </a:lnTo>
                    <a:lnTo>
                      <a:pt x="77" y="13"/>
                    </a:lnTo>
                    <a:lnTo>
                      <a:pt x="70" y="8"/>
                    </a:lnTo>
                    <a:lnTo>
                      <a:pt x="62" y="4"/>
                    </a:lnTo>
                    <a:lnTo>
                      <a:pt x="54" y="1"/>
                    </a:lnTo>
                    <a:lnTo>
                      <a:pt x="45" y="0"/>
                    </a:lnTo>
                    <a:lnTo>
                      <a:pt x="35" y="1"/>
                    </a:lnTo>
                    <a:lnTo>
                      <a:pt x="28" y="4"/>
                    </a:lnTo>
                    <a:lnTo>
                      <a:pt x="19" y="8"/>
                    </a:lnTo>
                    <a:lnTo>
                      <a:pt x="13" y="13"/>
                    </a:lnTo>
                    <a:lnTo>
                      <a:pt x="8" y="20"/>
                    </a:lnTo>
                    <a:lnTo>
                      <a:pt x="3" y="27"/>
                    </a:lnTo>
                    <a:lnTo>
                      <a:pt x="1" y="36"/>
                    </a:lnTo>
                    <a:lnTo>
                      <a:pt x="0" y="46"/>
                    </a:lnTo>
                    <a:lnTo>
                      <a:pt x="1" y="54"/>
                    </a:lnTo>
                    <a:lnTo>
                      <a:pt x="3" y="63"/>
                    </a:lnTo>
                    <a:lnTo>
                      <a:pt x="8" y="70"/>
                    </a:lnTo>
                    <a:lnTo>
                      <a:pt x="13" y="77"/>
                    </a:lnTo>
                    <a:lnTo>
                      <a:pt x="19" y="82"/>
                    </a:lnTo>
                    <a:lnTo>
                      <a:pt x="28" y="86"/>
                    </a:lnTo>
                    <a:lnTo>
                      <a:pt x="35" y="89"/>
                    </a:lnTo>
                    <a:lnTo>
                      <a:pt x="45" y="91"/>
                    </a:lnTo>
                    <a:lnTo>
                      <a:pt x="54" y="89"/>
                    </a:lnTo>
                    <a:lnTo>
                      <a:pt x="62" y="86"/>
                    </a:lnTo>
                    <a:lnTo>
                      <a:pt x="70" y="82"/>
                    </a:lnTo>
                    <a:lnTo>
                      <a:pt x="77" y="77"/>
                    </a:lnTo>
                    <a:lnTo>
                      <a:pt x="83" y="70"/>
                    </a:lnTo>
                    <a:lnTo>
                      <a:pt x="87" y="63"/>
                    </a:lnTo>
                    <a:lnTo>
                      <a:pt x="89" y="54"/>
                    </a:lnTo>
                    <a:lnTo>
                      <a:pt x="90" y="46"/>
                    </a:lnTo>
                    <a:lnTo>
                      <a:pt x="9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90">
                <a:extLst>
                  <a:ext uri="{FF2B5EF4-FFF2-40B4-BE49-F238E27FC236}">
                    <a16:creationId xmlns:a16="http://schemas.microsoft.com/office/drawing/2014/main" xmlns="" id="{DC12BD29-F276-4BF6-B81D-285E15229D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929813" y="1401763"/>
                <a:ext cx="28575" cy="28575"/>
              </a:xfrm>
              <a:custGeom>
                <a:avLst/>
                <a:gdLst>
                  <a:gd name="T0" fmla="*/ 59 w 90"/>
                  <a:gd name="T1" fmla="*/ 48 h 90"/>
                  <a:gd name="T2" fmla="*/ 57 w 90"/>
                  <a:gd name="T3" fmla="*/ 53 h 90"/>
                  <a:gd name="T4" fmla="*/ 54 w 90"/>
                  <a:gd name="T5" fmla="*/ 57 h 90"/>
                  <a:gd name="T6" fmla="*/ 48 w 90"/>
                  <a:gd name="T7" fmla="*/ 60 h 90"/>
                  <a:gd name="T8" fmla="*/ 42 w 90"/>
                  <a:gd name="T9" fmla="*/ 60 h 90"/>
                  <a:gd name="T10" fmla="*/ 36 w 90"/>
                  <a:gd name="T11" fmla="*/ 57 h 90"/>
                  <a:gd name="T12" fmla="*/ 32 w 90"/>
                  <a:gd name="T13" fmla="*/ 53 h 90"/>
                  <a:gd name="T14" fmla="*/ 30 w 90"/>
                  <a:gd name="T15" fmla="*/ 48 h 90"/>
                  <a:gd name="T16" fmla="*/ 30 w 90"/>
                  <a:gd name="T17" fmla="*/ 41 h 90"/>
                  <a:gd name="T18" fmla="*/ 32 w 90"/>
                  <a:gd name="T19" fmla="*/ 36 h 90"/>
                  <a:gd name="T20" fmla="*/ 36 w 90"/>
                  <a:gd name="T21" fmla="*/ 32 h 90"/>
                  <a:gd name="T22" fmla="*/ 42 w 90"/>
                  <a:gd name="T23" fmla="*/ 30 h 90"/>
                  <a:gd name="T24" fmla="*/ 48 w 90"/>
                  <a:gd name="T25" fmla="*/ 30 h 90"/>
                  <a:gd name="T26" fmla="*/ 54 w 90"/>
                  <a:gd name="T27" fmla="*/ 32 h 90"/>
                  <a:gd name="T28" fmla="*/ 57 w 90"/>
                  <a:gd name="T29" fmla="*/ 36 h 90"/>
                  <a:gd name="T30" fmla="*/ 59 w 90"/>
                  <a:gd name="T31" fmla="*/ 41 h 90"/>
                  <a:gd name="T32" fmla="*/ 60 w 90"/>
                  <a:gd name="T33" fmla="*/ 45 h 90"/>
                  <a:gd name="T34" fmla="*/ 0 w 90"/>
                  <a:gd name="T35" fmla="*/ 54 h 90"/>
                  <a:gd name="T36" fmla="*/ 8 w 90"/>
                  <a:gd name="T37" fmla="*/ 70 h 90"/>
                  <a:gd name="T38" fmla="*/ 19 w 90"/>
                  <a:gd name="T39" fmla="*/ 82 h 90"/>
                  <a:gd name="T40" fmla="*/ 35 w 90"/>
                  <a:gd name="T41" fmla="*/ 88 h 90"/>
                  <a:gd name="T42" fmla="*/ 54 w 90"/>
                  <a:gd name="T43" fmla="*/ 88 h 90"/>
                  <a:gd name="T44" fmla="*/ 70 w 90"/>
                  <a:gd name="T45" fmla="*/ 82 h 90"/>
                  <a:gd name="T46" fmla="*/ 83 w 90"/>
                  <a:gd name="T47" fmla="*/ 70 h 90"/>
                  <a:gd name="T48" fmla="*/ 89 w 90"/>
                  <a:gd name="T49" fmla="*/ 54 h 90"/>
                  <a:gd name="T50" fmla="*/ 89 w 90"/>
                  <a:gd name="T51" fmla="*/ 36 h 90"/>
                  <a:gd name="T52" fmla="*/ 83 w 90"/>
                  <a:gd name="T53" fmla="*/ 20 h 90"/>
                  <a:gd name="T54" fmla="*/ 70 w 90"/>
                  <a:gd name="T55" fmla="*/ 7 h 90"/>
                  <a:gd name="T56" fmla="*/ 54 w 90"/>
                  <a:gd name="T57" fmla="*/ 1 h 90"/>
                  <a:gd name="T58" fmla="*/ 35 w 90"/>
                  <a:gd name="T59" fmla="*/ 1 h 90"/>
                  <a:gd name="T60" fmla="*/ 19 w 90"/>
                  <a:gd name="T61" fmla="*/ 7 h 90"/>
                  <a:gd name="T62" fmla="*/ 8 w 90"/>
                  <a:gd name="T63" fmla="*/ 20 h 90"/>
                  <a:gd name="T64" fmla="*/ 0 w 90"/>
                  <a:gd name="T65" fmla="*/ 3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0" h="90">
                    <a:moveTo>
                      <a:pt x="60" y="45"/>
                    </a:moveTo>
                    <a:lnTo>
                      <a:pt x="59" y="48"/>
                    </a:lnTo>
                    <a:lnTo>
                      <a:pt x="59" y="51"/>
                    </a:lnTo>
                    <a:lnTo>
                      <a:pt x="57" y="53"/>
                    </a:lnTo>
                    <a:lnTo>
                      <a:pt x="56" y="55"/>
                    </a:lnTo>
                    <a:lnTo>
                      <a:pt x="54" y="57"/>
                    </a:lnTo>
                    <a:lnTo>
                      <a:pt x="50" y="58"/>
                    </a:lnTo>
                    <a:lnTo>
                      <a:pt x="48" y="60"/>
                    </a:lnTo>
                    <a:lnTo>
                      <a:pt x="45" y="60"/>
                    </a:lnTo>
                    <a:lnTo>
                      <a:pt x="42" y="60"/>
                    </a:lnTo>
                    <a:lnTo>
                      <a:pt x="39" y="58"/>
                    </a:lnTo>
                    <a:lnTo>
                      <a:pt x="36" y="57"/>
                    </a:lnTo>
                    <a:lnTo>
                      <a:pt x="34" y="55"/>
                    </a:lnTo>
                    <a:lnTo>
                      <a:pt x="32" y="53"/>
                    </a:lnTo>
                    <a:lnTo>
                      <a:pt x="31" y="51"/>
                    </a:lnTo>
                    <a:lnTo>
                      <a:pt x="30" y="48"/>
                    </a:lnTo>
                    <a:lnTo>
                      <a:pt x="30" y="45"/>
                    </a:lnTo>
                    <a:lnTo>
                      <a:pt x="30" y="41"/>
                    </a:lnTo>
                    <a:lnTo>
                      <a:pt x="31" y="39"/>
                    </a:lnTo>
                    <a:lnTo>
                      <a:pt x="32" y="36"/>
                    </a:lnTo>
                    <a:lnTo>
                      <a:pt x="34" y="34"/>
                    </a:lnTo>
                    <a:lnTo>
                      <a:pt x="36" y="32"/>
                    </a:lnTo>
                    <a:lnTo>
                      <a:pt x="39" y="31"/>
                    </a:lnTo>
                    <a:lnTo>
                      <a:pt x="42" y="30"/>
                    </a:lnTo>
                    <a:lnTo>
                      <a:pt x="45" y="30"/>
                    </a:lnTo>
                    <a:lnTo>
                      <a:pt x="48" y="30"/>
                    </a:lnTo>
                    <a:lnTo>
                      <a:pt x="50" y="31"/>
                    </a:lnTo>
                    <a:lnTo>
                      <a:pt x="54" y="32"/>
                    </a:lnTo>
                    <a:lnTo>
                      <a:pt x="56" y="34"/>
                    </a:lnTo>
                    <a:lnTo>
                      <a:pt x="57" y="36"/>
                    </a:lnTo>
                    <a:lnTo>
                      <a:pt x="59" y="39"/>
                    </a:lnTo>
                    <a:lnTo>
                      <a:pt x="59" y="41"/>
                    </a:lnTo>
                    <a:lnTo>
                      <a:pt x="60" y="45"/>
                    </a:lnTo>
                    <a:lnTo>
                      <a:pt x="60" y="45"/>
                    </a:lnTo>
                    <a:close/>
                    <a:moveTo>
                      <a:pt x="0" y="45"/>
                    </a:moveTo>
                    <a:lnTo>
                      <a:pt x="0" y="54"/>
                    </a:lnTo>
                    <a:lnTo>
                      <a:pt x="3" y="62"/>
                    </a:lnTo>
                    <a:lnTo>
                      <a:pt x="8" y="70"/>
                    </a:lnTo>
                    <a:lnTo>
                      <a:pt x="13" y="77"/>
                    </a:lnTo>
                    <a:lnTo>
                      <a:pt x="19" y="82"/>
                    </a:lnTo>
                    <a:lnTo>
                      <a:pt x="27" y="86"/>
                    </a:lnTo>
                    <a:lnTo>
                      <a:pt x="35" y="88"/>
                    </a:lnTo>
                    <a:lnTo>
                      <a:pt x="45" y="90"/>
                    </a:lnTo>
                    <a:lnTo>
                      <a:pt x="54" y="88"/>
                    </a:lnTo>
                    <a:lnTo>
                      <a:pt x="62" y="86"/>
                    </a:lnTo>
                    <a:lnTo>
                      <a:pt x="70" y="82"/>
                    </a:lnTo>
                    <a:lnTo>
                      <a:pt x="76" y="77"/>
                    </a:lnTo>
                    <a:lnTo>
                      <a:pt x="83" y="70"/>
                    </a:lnTo>
                    <a:lnTo>
                      <a:pt x="87" y="62"/>
                    </a:lnTo>
                    <a:lnTo>
                      <a:pt x="89" y="54"/>
                    </a:lnTo>
                    <a:lnTo>
                      <a:pt x="90" y="45"/>
                    </a:lnTo>
                    <a:lnTo>
                      <a:pt x="89" y="36"/>
                    </a:lnTo>
                    <a:lnTo>
                      <a:pt x="87" y="27"/>
                    </a:lnTo>
                    <a:lnTo>
                      <a:pt x="83" y="20"/>
                    </a:lnTo>
                    <a:lnTo>
                      <a:pt x="76" y="12"/>
                    </a:lnTo>
                    <a:lnTo>
                      <a:pt x="70" y="7"/>
                    </a:lnTo>
                    <a:lnTo>
                      <a:pt x="62" y="3"/>
                    </a:lnTo>
                    <a:lnTo>
                      <a:pt x="54" y="1"/>
                    </a:lnTo>
                    <a:lnTo>
                      <a:pt x="45" y="0"/>
                    </a:lnTo>
                    <a:lnTo>
                      <a:pt x="35" y="1"/>
                    </a:lnTo>
                    <a:lnTo>
                      <a:pt x="27" y="3"/>
                    </a:lnTo>
                    <a:lnTo>
                      <a:pt x="19" y="7"/>
                    </a:lnTo>
                    <a:lnTo>
                      <a:pt x="13" y="12"/>
                    </a:lnTo>
                    <a:lnTo>
                      <a:pt x="8" y="20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91">
                <a:extLst>
                  <a:ext uri="{FF2B5EF4-FFF2-40B4-BE49-F238E27FC236}">
                    <a16:creationId xmlns:a16="http://schemas.microsoft.com/office/drawing/2014/main" xmlns="" id="{43324A3C-CE71-4A1F-93E2-7206BED0D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1238" y="1373188"/>
                <a:ext cx="247650" cy="142875"/>
              </a:xfrm>
              <a:custGeom>
                <a:avLst/>
                <a:gdLst>
                  <a:gd name="T0" fmla="*/ 498 w 782"/>
                  <a:gd name="T1" fmla="*/ 441 h 451"/>
                  <a:gd name="T2" fmla="*/ 503 w 782"/>
                  <a:gd name="T3" fmla="*/ 447 h 451"/>
                  <a:gd name="T4" fmla="*/ 512 w 782"/>
                  <a:gd name="T5" fmla="*/ 451 h 451"/>
                  <a:gd name="T6" fmla="*/ 710 w 782"/>
                  <a:gd name="T7" fmla="*/ 448 h 451"/>
                  <a:gd name="T8" fmla="*/ 735 w 782"/>
                  <a:gd name="T9" fmla="*/ 440 h 451"/>
                  <a:gd name="T10" fmla="*/ 756 w 782"/>
                  <a:gd name="T11" fmla="*/ 424 h 451"/>
                  <a:gd name="T12" fmla="*/ 771 w 782"/>
                  <a:gd name="T13" fmla="*/ 403 h 451"/>
                  <a:gd name="T14" fmla="*/ 781 w 782"/>
                  <a:gd name="T15" fmla="*/ 379 h 451"/>
                  <a:gd name="T16" fmla="*/ 782 w 782"/>
                  <a:gd name="T17" fmla="*/ 90 h 451"/>
                  <a:gd name="T18" fmla="*/ 779 w 782"/>
                  <a:gd name="T19" fmla="*/ 63 h 451"/>
                  <a:gd name="T20" fmla="*/ 767 w 782"/>
                  <a:gd name="T21" fmla="*/ 39 h 451"/>
                  <a:gd name="T22" fmla="*/ 750 w 782"/>
                  <a:gd name="T23" fmla="*/ 20 h 451"/>
                  <a:gd name="T24" fmla="*/ 727 w 782"/>
                  <a:gd name="T25" fmla="*/ 6 h 451"/>
                  <a:gd name="T26" fmla="*/ 702 w 782"/>
                  <a:gd name="T27" fmla="*/ 0 h 451"/>
                  <a:gd name="T28" fmla="*/ 81 w 782"/>
                  <a:gd name="T29" fmla="*/ 0 h 451"/>
                  <a:gd name="T30" fmla="*/ 56 w 782"/>
                  <a:gd name="T31" fmla="*/ 6 h 451"/>
                  <a:gd name="T32" fmla="*/ 33 w 782"/>
                  <a:gd name="T33" fmla="*/ 20 h 451"/>
                  <a:gd name="T34" fmla="*/ 16 w 782"/>
                  <a:gd name="T35" fmla="*/ 39 h 451"/>
                  <a:gd name="T36" fmla="*/ 4 w 782"/>
                  <a:gd name="T37" fmla="*/ 63 h 451"/>
                  <a:gd name="T38" fmla="*/ 0 w 782"/>
                  <a:gd name="T39" fmla="*/ 90 h 451"/>
                  <a:gd name="T40" fmla="*/ 2 w 782"/>
                  <a:gd name="T41" fmla="*/ 291 h 451"/>
                  <a:gd name="T42" fmla="*/ 7 w 782"/>
                  <a:gd name="T43" fmla="*/ 297 h 451"/>
                  <a:gd name="T44" fmla="*/ 15 w 782"/>
                  <a:gd name="T45" fmla="*/ 301 h 451"/>
                  <a:gd name="T46" fmla="*/ 24 w 782"/>
                  <a:gd name="T47" fmla="*/ 297 h 451"/>
                  <a:gd name="T48" fmla="*/ 29 w 782"/>
                  <a:gd name="T49" fmla="*/ 291 h 451"/>
                  <a:gd name="T50" fmla="*/ 30 w 782"/>
                  <a:gd name="T51" fmla="*/ 90 h 451"/>
                  <a:gd name="T52" fmla="*/ 33 w 782"/>
                  <a:gd name="T53" fmla="*/ 71 h 451"/>
                  <a:gd name="T54" fmla="*/ 41 w 782"/>
                  <a:gd name="T55" fmla="*/ 55 h 451"/>
                  <a:gd name="T56" fmla="*/ 52 w 782"/>
                  <a:gd name="T57" fmla="*/ 43 h 451"/>
                  <a:gd name="T58" fmla="*/ 67 w 782"/>
                  <a:gd name="T59" fmla="*/ 34 h 451"/>
                  <a:gd name="T60" fmla="*/ 85 w 782"/>
                  <a:gd name="T61" fmla="*/ 30 h 451"/>
                  <a:gd name="T62" fmla="*/ 698 w 782"/>
                  <a:gd name="T63" fmla="*/ 30 h 451"/>
                  <a:gd name="T64" fmla="*/ 716 w 782"/>
                  <a:gd name="T65" fmla="*/ 34 h 451"/>
                  <a:gd name="T66" fmla="*/ 731 w 782"/>
                  <a:gd name="T67" fmla="*/ 43 h 451"/>
                  <a:gd name="T68" fmla="*/ 742 w 782"/>
                  <a:gd name="T69" fmla="*/ 55 h 451"/>
                  <a:gd name="T70" fmla="*/ 750 w 782"/>
                  <a:gd name="T71" fmla="*/ 71 h 451"/>
                  <a:gd name="T72" fmla="*/ 752 w 782"/>
                  <a:gd name="T73" fmla="*/ 90 h 451"/>
                  <a:gd name="T74" fmla="*/ 751 w 782"/>
                  <a:gd name="T75" fmla="*/ 372 h 451"/>
                  <a:gd name="T76" fmla="*/ 744 w 782"/>
                  <a:gd name="T77" fmla="*/ 389 h 451"/>
                  <a:gd name="T78" fmla="*/ 735 w 782"/>
                  <a:gd name="T79" fmla="*/ 403 h 451"/>
                  <a:gd name="T80" fmla="*/ 721 w 782"/>
                  <a:gd name="T81" fmla="*/ 413 h 451"/>
                  <a:gd name="T82" fmla="*/ 704 w 782"/>
                  <a:gd name="T83" fmla="*/ 419 h 451"/>
                  <a:gd name="T84" fmla="*/ 512 w 782"/>
                  <a:gd name="T85" fmla="*/ 421 h 451"/>
                  <a:gd name="T86" fmla="*/ 503 w 782"/>
                  <a:gd name="T87" fmla="*/ 423 h 451"/>
                  <a:gd name="T88" fmla="*/ 498 w 782"/>
                  <a:gd name="T89" fmla="*/ 429 h 451"/>
                  <a:gd name="T90" fmla="*/ 497 w 782"/>
                  <a:gd name="T91" fmla="*/ 436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82" h="451">
                    <a:moveTo>
                      <a:pt x="497" y="436"/>
                    </a:moveTo>
                    <a:lnTo>
                      <a:pt x="497" y="439"/>
                    </a:lnTo>
                    <a:lnTo>
                      <a:pt x="498" y="441"/>
                    </a:lnTo>
                    <a:lnTo>
                      <a:pt x="499" y="444"/>
                    </a:lnTo>
                    <a:lnTo>
                      <a:pt x="501" y="446"/>
                    </a:lnTo>
                    <a:lnTo>
                      <a:pt x="503" y="447"/>
                    </a:lnTo>
                    <a:lnTo>
                      <a:pt x="506" y="449"/>
                    </a:lnTo>
                    <a:lnTo>
                      <a:pt x="509" y="451"/>
                    </a:lnTo>
                    <a:lnTo>
                      <a:pt x="512" y="451"/>
                    </a:lnTo>
                    <a:lnTo>
                      <a:pt x="692" y="451"/>
                    </a:lnTo>
                    <a:lnTo>
                      <a:pt x="702" y="449"/>
                    </a:lnTo>
                    <a:lnTo>
                      <a:pt x="710" y="448"/>
                    </a:lnTo>
                    <a:lnTo>
                      <a:pt x="719" y="446"/>
                    </a:lnTo>
                    <a:lnTo>
                      <a:pt x="727" y="443"/>
                    </a:lnTo>
                    <a:lnTo>
                      <a:pt x="735" y="440"/>
                    </a:lnTo>
                    <a:lnTo>
                      <a:pt x="742" y="436"/>
                    </a:lnTo>
                    <a:lnTo>
                      <a:pt x="750" y="430"/>
                    </a:lnTo>
                    <a:lnTo>
                      <a:pt x="756" y="424"/>
                    </a:lnTo>
                    <a:lnTo>
                      <a:pt x="762" y="417"/>
                    </a:lnTo>
                    <a:lnTo>
                      <a:pt x="767" y="411"/>
                    </a:lnTo>
                    <a:lnTo>
                      <a:pt x="771" y="403"/>
                    </a:lnTo>
                    <a:lnTo>
                      <a:pt x="776" y="396"/>
                    </a:lnTo>
                    <a:lnTo>
                      <a:pt x="779" y="387"/>
                    </a:lnTo>
                    <a:lnTo>
                      <a:pt x="781" y="379"/>
                    </a:lnTo>
                    <a:lnTo>
                      <a:pt x="782" y="369"/>
                    </a:lnTo>
                    <a:lnTo>
                      <a:pt x="782" y="361"/>
                    </a:lnTo>
                    <a:lnTo>
                      <a:pt x="782" y="90"/>
                    </a:lnTo>
                    <a:lnTo>
                      <a:pt x="782" y="80"/>
                    </a:lnTo>
                    <a:lnTo>
                      <a:pt x="781" y="71"/>
                    </a:lnTo>
                    <a:lnTo>
                      <a:pt x="779" y="63"/>
                    </a:lnTo>
                    <a:lnTo>
                      <a:pt x="776" y="54"/>
                    </a:lnTo>
                    <a:lnTo>
                      <a:pt x="771" y="47"/>
                    </a:lnTo>
                    <a:lnTo>
                      <a:pt x="767" y="39"/>
                    </a:lnTo>
                    <a:lnTo>
                      <a:pt x="762" y="32"/>
                    </a:lnTo>
                    <a:lnTo>
                      <a:pt x="756" y="25"/>
                    </a:lnTo>
                    <a:lnTo>
                      <a:pt x="750" y="20"/>
                    </a:lnTo>
                    <a:lnTo>
                      <a:pt x="742" y="15"/>
                    </a:lnTo>
                    <a:lnTo>
                      <a:pt x="735" y="10"/>
                    </a:lnTo>
                    <a:lnTo>
                      <a:pt x="727" y="6"/>
                    </a:lnTo>
                    <a:lnTo>
                      <a:pt x="719" y="4"/>
                    </a:lnTo>
                    <a:lnTo>
                      <a:pt x="710" y="1"/>
                    </a:lnTo>
                    <a:lnTo>
                      <a:pt x="702" y="0"/>
                    </a:lnTo>
                    <a:lnTo>
                      <a:pt x="692" y="0"/>
                    </a:lnTo>
                    <a:lnTo>
                      <a:pt x="91" y="0"/>
                    </a:lnTo>
                    <a:lnTo>
                      <a:pt x="81" y="0"/>
                    </a:lnTo>
                    <a:lnTo>
                      <a:pt x="72" y="1"/>
                    </a:lnTo>
                    <a:lnTo>
                      <a:pt x="63" y="4"/>
                    </a:lnTo>
                    <a:lnTo>
                      <a:pt x="56" y="6"/>
                    </a:lnTo>
                    <a:lnTo>
                      <a:pt x="47" y="10"/>
                    </a:lnTo>
                    <a:lnTo>
                      <a:pt x="40" y="15"/>
                    </a:lnTo>
                    <a:lnTo>
                      <a:pt x="33" y="20"/>
                    </a:lnTo>
                    <a:lnTo>
                      <a:pt x="27" y="25"/>
                    </a:lnTo>
                    <a:lnTo>
                      <a:pt x="20" y="32"/>
                    </a:lnTo>
                    <a:lnTo>
                      <a:pt x="16" y="39"/>
                    </a:lnTo>
                    <a:lnTo>
                      <a:pt x="11" y="47"/>
                    </a:lnTo>
                    <a:lnTo>
                      <a:pt x="7" y="54"/>
                    </a:lnTo>
                    <a:lnTo>
                      <a:pt x="4" y="63"/>
                    </a:lnTo>
                    <a:lnTo>
                      <a:pt x="2" y="71"/>
                    </a:lnTo>
                    <a:lnTo>
                      <a:pt x="1" y="80"/>
                    </a:lnTo>
                    <a:lnTo>
                      <a:pt x="0" y="90"/>
                    </a:lnTo>
                    <a:lnTo>
                      <a:pt x="0" y="285"/>
                    </a:lnTo>
                    <a:lnTo>
                      <a:pt x="1" y="288"/>
                    </a:lnTo>
                    <a:lnTo>
                      <a:pt x="2" y="291"/>
                    </a:lnTo>
                    <a:lnTo>
                      <a:pt x="3" y="293"/>
                    </a:lnTo>
                    <a:lnTo>
                      <a:pt x="5" y="295"/>
                    </a:lnTo>
                    <a:lnTo>
                      <a:pt x="7" y="297"/>
                    </a:lnTo>
                    <a:lnTo>
                      <a:pt x="10" y="298"/>
                    </a:lnTo>
                    <a:lnTo>
                      <a:pt x="13" y="300"/>
                    </a:lnTo>
                    <a:lnTo>
                      <a:pt x="15" y="301"/>
                    </a:lnTo>
                    <a:lnTo>
                      <a:pt x="18" y="300"/>
                    </a:lnTo>
                    <a:lnTo>
                      <a:pt x="21" y="298"/>
                    </a:lnTo>
                    <a:lnTo>
                      <a:pt x="24" y="297"/>
                    </a:lnTo>
                    <a:lnTo>
                      <a:pt x="26" y="295"/>
                    </a:lnTo>
                    <a:lnTo>
                      <a:pt x="28" y="293"/>
                    </a:lnTo>
                    <a:lnTo>
                      <a:pt x="29" y="291"/>
                    </a:lnTo>
                    <a:lnTo>
                      <a:pt x="30" y="288"/>
                    </a:lnTo>
                    <a:lnTo>
                      <a:pt x="30" y="285"/>
                    </a:lnTo>
                    <a:lnTo>
                      <a:pt x="30" y="90"/>
                    </a:lnTo>
                    <a:lnTo>
                      <a:pt x="31" y="83"/>
                    </a:lnTo>
                    <a:lnTo>
                      <a:pt x="32" y="78"/>
                    </a:lnTo>
                    <a:lnTo>
                      <a:pt x="33" y="71"/>
                    </a:lnTo>
                    <a:lnTo>
                      <a:pt x="35" y="66"/>
                    </a:lnTo>
                    <a:lnTo>
                      <a:pt x="37" y="61"/>
                    </a:lnTo>
                    <a:lnTo>
                      <a:pt x="41" y="55"/>
                    </a:lnTo>
                    <a:lnTo>
                      <a:pt x="44" y="51"/>
                    </a:lnTo>
                    <a:lnTo>
                      <a:pt x="48" y="47"/>
                    </a:lnTo>
                    <a:lnTo>
                      <a:pt x="52" y="43"/>
                    </a:lnTo>
                    <a:lnTo>
                      <a:pt x="57" y="39"/>
                    </a:lnTo>
                    <a:lnTo>
                      <a:pt x="62" y="37"/>
                    </a:lnTo>
                    <a:lnTo>
                      <a:pt x="67" y="34"/>
                    </a:lnTo>
                    <a:lnTo>
                      <a:pt x="73" y="32"/>
                    </a:lnTo>
                    <a:lnTo>
                      <a:pt x="78" y="31"/>
                    </a:lnTo>
                    <a:lnTo>
                      <a:pt x="85" y="30"/>
                    </a:lnTo>
                    <a:lnTo>
                      <a:pt x="91" y="30"/>
                    </a:lnTo>
                    <a:lnTo>
                      <a:pt x="692" y="30"/>
                    </a:lnTo>
                    <a:lnTo>
                      <a:pt x="698" y="30"/>
                    </a:lnTo>
                    <a:lnTo>
                      <a:pt x="704" y="31"/>
                    </a:lnTo>
                    <a:lnTo>
                      <a:pt x="710" y="32"/>
                    </a:lnTo>
                    <a:lnTo>
                      <a:pt x="716" y="34"/>
                    </a:lnTo>
                    <a:lnTo>
                      <a:pt x="721" y="37"/>
                    </a:lnTo>
                    <a:lnTo>
                      <a:pt x="726" y="39"/>
                    </a:lnTo>
                    <a:lnTo>
                      <a:pt x="731" y="43"/>
                    </a:lnTo>
                    <a:lnTo>
                      <a:pt x="735" y="47"/>
                    </a:lnTo>
                    <a:lnTo>
                      <a:pt x="738" y="51"/>
                    </a:lnTo>
                    <a:lnTo>
                      <a:pt x="742" y="55"/>
                    </a:lnTo>
                    <a:lnTo>
                      <a:pt x="744" y="61"/>
                    </a:lnTo>
                    <a:lnTo>
                      <a:pt x="748" y="66"/>
                    </a:lnTo>
                    <a:lnTo>
                      <a:pt x="750" y="71"/>
                    </a:lnTo>
                    <a:lnTo>
                      <a:pt x="751" y="78"/>
                    </a:lnTo>
                    <a:lnTo>
                      <a:pt x="752" y="83"/>
                    </a:lnTo>
                    <a:lnTo>
                      <a:pt x="752" y="90"/>
                    </a:lnTo>
                    <a:lnTo>
                      <a:pt x="752" y="361"/>
                    </a:lnTo>
                    <a:lnTo>
                      <a:pt x="752" y="366"/>
                    </a:lnTo>
                    <a:lnTo>
                      <a:pt x="751" y="372"/>
                    </a:lnTo>
                    <a:lnTo>
                      <a:pt x="750" y="379"/>
                    </a:lnTo>
                    <a:lnTo>
                      <a:pt x="748" y="384"/>
                    </a:lnTo>
                    <a:lnTo>
                      <a:pt x="744" y="389"/>
                    </a:lnTo>
                    <a:lnTo>
                      <a:pt x="742" y="394"/>
                    </a:lnTo>
                    <a:lnTo>
                      <a:pt x="738" y="399"/>
                    </a:lnTo>
                    <a:lnTo>
                      <a:pt x="735" y="403"/>
                    </a:lnTo>
                    <a:lnTo>
                      <a:pt x="731" y="407"/>
                    </a:lnTo>
                    <a:lnTo>
                      <a:pt x="726" y="410"/>
                    </a:lnTo>
                    <a:lnTo>
                      <a:pt x="721" y="413"/>
                    </a:lnTo>
                    <a:lnTo>
                      <a:pt x="716" y="415"/>
                    </a:lnTo>
                    <a:lnTo>
                      <a:pt x="710" y="417"/>
                    </a:lnTo>
                    <a:lnTo>
                      <a:pt x="704" y="419"/>
                    </a:lnTo>
                    <a:lnTo>
                      <a:pt x="698" y="421"/>
                    </a:lnTo>
                    <a:lnTo>
                      <a:pt x="692" y="421"/>
                    </a:lnTo>
                    <a:lnTo>
                      <a:pt x="512" y="421"/>
                    </a:lnTo>
                    <a:lnTo>
                      <a:pt x="509" y="421"/>
                    </a:lnTo>
                    <a:lnTo>
                      <a:pt x="506" y="422"/>
                    </a:lnTo>
                    <a:lnTo>
                      <a:pt x="503" y="423"/>
                    </a:lnTo>
                    <a:lnTo>
                      <a:pt x="501" y="425"/>
                    </a:lnTo>
                    <a:lnTo>
                      <a:pt x="499" y="427"/>
                    </a:lnTo>
                    <a:lnTo>
                      <a:pt x="498" y="429"/>
                    </a:lnTo>
                    <a:lnTo>
                      <a:pt x="497" y="432"/>
                    </a:lnTo>
                    <a:lnTo>
                      <a:pt x="497" y="436"/>
                    </a:lnTo>
                    <a:lnTo>
                      <a:pt x="497" y="4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6703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C03CE41C-1A83-4450-9773-4DC4C2B12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t="6540" r="14278" b="25257"/>
          <a:stretch/>
        </p:blipFill>
        <p:spPr>
          <a:xfrm>
            <a:off x="6135914" y="254000"/>
            <a:ext cx="4949371" cy="6604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11</a:t>
            </a:fld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391850F-522F-4D95-96FF-4A9E461C6990}"/>
              </a:ext>
            </a:extLst>
          </p:cNvPr>
          <p:cNvSpPr/>
          <p:nvPr/>
        </p:nvSpPr>
        <p:spPr>
          <a:xfrm>
            <a:off x="1106715" y="841830"/>
            <a:ext cx="5812971" cy="1276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43" name="Right Triangle 42">
            <a:extLst>
              <a:ext uri="{FF2B5EF4-FFF2-40B4-BE49-F238E27FC236}">
                <a16:creationId xmlns:a16="http://schemas.microsoft.com/office/drawing/2014/main" xmlns="" id="{EE4ADC43-0C01-4AE0-8AA1-581345426162}"/>
              </a:ext>
            </a:extLst>
          </p:cNvPr>
          <p:cNvSpPr/>
          <p:nvPr/>
        </p:nvSpPr>
        <p:spPr>
          <a:xfrm rot="5400000">
            <a:off x="6765121" y="2116977"/>
            <a:ext cx="152761" cy="156368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6310DE35-FA97-4C6A-BC8F-8F0F0AE80D3F}"/>
              </a:ext>
            </a:extLst>
          </p:cNvPr>
          <p:cNvSpPr/>
          <p:nvPr/>
        </p:nvSpPr>
        <p:spPr>
          <a:xfrm>
            <a:off x="1106715" y="2369432"/>
            <a:ext cx="5812971" cy="12769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Lorem ipsum dolor sit amet, consectetur adipiscing elit, sed do eiusmod tempor incididunt ut labore et dolore magna aliqua. </a:t>
            </a:r>
            <a:endParaRPr lang="en-US" dirty="0"/>
          </a:p>
        </p:txBody>
      </p:sp>
      <p:sp>
        <p:nvSpPr>
          <p:cNvPr id="66" name="Right Triangle 65">
            <a:extLst>
              <a:ext uri="{FF2B5EF4-FFF2-40B4-BE49-F238E27FC236}">
                <a16:creationId xmlns:a16="http://schemas.microsoft.com/office/drawing/2014/main" xmlns="" id="{CE7D3D81-2F22-4228-A92D-135A93B0FB35}"/>
              </a:ext>
            </a:extLst>
          </p:cNvPr>
          <p:cNvSpPr/>
          <p:nvPr/>
        </p:nvSpPr>
        <p:spPr>
          <a:xfrm rot="5400000">
            <a:off x="6765121" y="3644579"/>
            <a:ext cx="152761" cy="156368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BFBB39E7-6C8B-4198-84F4-72AD4DAAE37E}"/>
              </a:ext>
            </a:extLst>
          </p:cNvPr>
          <p:cNvSpPr/>
          <p:nvPr/>
        </p:nvSpPr>
        <p:spPr>
          <a:xfrm>
            <a:off x="1106715" y="3897033"/>
            <a:ext cx="5812971" cy="12769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Lorem ipsum dolor sit amet, consectetur adipiscing elit, sed do eiusmod tempor incididunt ut labore et dolore magna aliqua. </a:t>
            </a:r>
            <a:endParaRPr lang="en-US" dirty="0"/>
          </a:p>
        </p:txBody>
      </p:sp>
      <p:sp>
        <p:nvSpPr>
          <p:cNvPr id="88" name="Right Triangle 87">
            <a:extLst>
              <a:ext uri="{FF2B5EF4-FFF2-40B4-BE49-F238E27FC236}">
                <a16:creationId xmlns:a16="http://schemas.microsoft.com/office/drawing/2014/main" xmlns="" id="{BCC8CA8C-2BD7-4FE7-8857-EEBA88A1B7D2}"/>
              </a:ext>
            </a:extLst>
          </p:cNvPr>
          <p:cNvSpPr/>
          <p:nvPr/>
        </p:nvSpPr>
        <p:spPr>
          <a:xfrm rot="5400000">
            <a:off x="6765121" y="5172180"/>
            <a:ext cx="152761" cy="156368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xmlns="" id="{977EBAAB-D964-421F-BF66-FC8E1700C63F}"/>
              </a:ext>
            </a:extLst>
          </p:cNvPr>
          <p:cNvSpPr/>
          <p:nvPr/>
        </p:nvSpPr>
        <p:spPr>
          <a:xfrm rot="8100000">
            <a:off x="7555780" y="924626"/>
            <a:ext cx="875266" cy="875266"/>
          </a:xfrm>
          <a:prstGeom prst="teardrop">
            <a:avLst/>
          </a:prstGeom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05F74EF7-DFDE-461E-B30F-077C283E070F}"/>
              </a:ext>
            </a:extLst>
          </p:cNvPr>
          <p:cNvSpPr/>
          <p:nvPr/>
        </p:nvSpPr>
        <p:spPr>
          <a:xfrm>
            <a:off x="7650513" y="1019359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ardrop 88">
            <a:extLst>
              <a:ext uri="{FF2B5EF4-FFF2-40B4-BE49-F238E27FC236}">
                <a16:creationId xmlns:a16="http://schemas.microsoft.com/office/drawing/2014/main" xmlns="" id="{4D4BFB40-A7D4-487E-9125-A978B7DA62AE}"/>
              </a:ext>
            </a:extLst>
          </p:cNvPr>
          <p:cNvSpPr/>
          <p:nvPr/>
        </p:nvSpPr>
        <p:spPr>
          <a:xfrm rot="8100000">
            <a:off x="7555781" y="2466017"/>
            <a:ext cx="875266" cy="875266"/>
          </a:xfrm>
          <a:prstGeom prst="teardrop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0611CECE-CCAA-4582-9305-D0773BA10DE3}"/>
              </a:ext>
            </a:extLst>
          </p:cNvPr>
          <p:cNvSpPr/>
          <p:nvPr/>
        </p:nvSpPr>
        <p:spPr>
          <a:xfrm>
            <a:off x="7650514" y="2560750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ardrop 90">
            <a:extLst>
              <a:ext uri="{FF2B5EF4-FFF2-40B4-BE49-F238E27FC236}">
                <a16:creationId xmlns:a16="http://schemas.microsoft.com/office/drawing/2014/main" xmlns="" id="{9127F521-0637-4830-9F6E-FC73B56D3BBD}"/>
              </a:ext>
            </a:extLst>
          </p:cNvPr>
          <p:cNvSpPr/>
          <p:nvPr/>
        </p:nvSpPr>
        <p:spPr>
          <a:xfrm rot="8100000">
            <a:off x="7555782" y="3993018"/>
            <a:ext cx="875266" cy="875266"/>
          </a:xfrm>
          <a:prstGeom prst="teardrop">
            <a:avLst/>
          </a:prstGeom>
          <a:solidFill>
            <a:schemeClr val="accent3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7A1A99CE-CA1A-4CB3-BFAB-6B026A1C403B}"/>
              </a:ext>
            </a:extLst>
          </p:cNvPr>
          <p:cNvSpPr/>
          <p:nvPr/>
        </p:nvSpPr>
        <p:spPr>
          <a:xfrm>
            <a:off x="7650515" y="4087751"/>
            <a:ext cx="685800" cy="685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D7C32933-6826-4639-8586-EF104F459AA6}"/>
              </a:ext>
            </a:extLst>
          </p:cNvPr>
          <p:cNvGrpSpPr/>
          <p:nvPr/>
        </p:nvGrpSpPr>
        <p:grpSpPr>
          <a:xfrm>
            <a:off x="7850232" y="1236053"/>
            <a:ext cx="284163" cy="252412"/>
            <a:chOff x="7615238" y="793750"/>
            <a:chExt cx="284163" cy="252412"/>
          </a:xfrm>
          <a:solidFill>
            <a:schemeClr val="accent1"/>
          </a:solidFill>
        </p:grpSpPr>
        <p:sp>
          <p:nvSpPr>
            <p:cNvPr id="97" name="Freeform 299">
              <a:extLst>
                <a:ext uri="{FF2B5EF4-FFF2-40B4-BE49-F238E27FC236}">
                  <a16:creationId xmlns:a16="http://schemas.microsoft.com/office/drawing/2014/main" xmlns="" id="{005C5C26-C0DB-46DD-A102-532ABAD20C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238" y="793750"/>
              <a:ext cx="284163" cy="252412"/>
            </a:xfrm>
            <a:custGeom>
              <a:avLst/>
              <a:gdLst>
                <a:gd name="T0" fmla="*/ 763 w 896"/>
                <a:gd name="T1" fmla="*/ 426 h 793"/>
                <a:gd name="T2" fmla="*/ 765 w 896"/>
                <a:gd name="T3" fmla="*/ 445 h 793"/>
                <a:gd name="T4" fmla="*/ 809 w 896"/>
                <a:gd name="T5" fmla="*/ 457 h 793"/>
                <a:gd name="T6" fmla="*/ 836 w 896"/>
                <a:gd name="T7" fmla="*/ 494 h 793"/>
                <a:gd name="T8" fmla="*/ 801 w 896"/>
                <a:gd name="T9" fmla="*/ 538 h 793"/>
                <a:gd name="T10" fmla="*/ 735 w 896"/>
                <a:gd name="T11" fmla="*/ 546 h 793"/>
                <a:gd name="T12" fmla="*/ 737 w 896"/>
                <a:gd name="T13" fmla="*/ 564 h 793"/>
                <a:gd name="T14" fmla="*/ 768 w 896"/>
                <a:gd name="T15" fmla="*/ 571 h 793"/>
                <a:gd name="T16" fmla="*/ 791 w 896"/>
                <a:gd name="T17" fmla="*/ 602 h 793"/>
                <a:gd name="T18" fmla="*/ 781 w 896"/>
                <a:gd name="T19" fmla="*/ 636 h 793"/>
                <a:gd name="T20" fmla="*/ 699 w 896"/>
                <a:gd name="T21" fmla="*/ 644 h 793"/>
                <a:gd name="T22" fmla="*/ 688 w 896"/>
                <a:gd name="T23" fmla="*/ 658 h 793"/>
                <a:gd name="T24" fmla="*/ 699 w 896"/>
                <a:gd name="T25" fmla="*/ 673 h 793"/>
                <a:gd name="T26" fmla="*/ 741 w 896"/>
                <a:gd name="T27" fmla="*/ 687 h 793"/>
                <a:gd name="T28" fmla="*/ 743 w 896"/>
                <a:gd name="T29" fmla="*/ 723 h 793"/>
                <a:gd name="T30" fmla="*/ 442 w 896"/>
                <a:gd name="T31" fmla="*/ 733 h 793"/>
                <a:gd name="T32" fmla="*/ 273 w 896"/>
                <a:gd name="T33" fmla="*/ 702 h 793"/>
                <a:gd name="T34" fmla="*/ 246 w 896"/>
                <a:gd name="T35" fmla="*/ 392 h 793"/>
                <a:gd name="T36" fmla="*/ 348 w 896"/>
                <a:gd name="T37" fmla="*/ 316 h 793"/>
                <a:gd name="T38" fmla="*/ 425 w 896"/>
                <a:gd name="T39" fmla="*/ 208 h 793"/>
                <a:gd name="T40" fmla="*/ 460 w 896"/>
                <a:gd name="T41" fmla="*/ 107 h 793"/>
                <a:gd name="T42" fmla="*/ 472 w 896"/>
                <a:gd name="T43" fmla="*/ 40 h 793"/>
                <a:gd name="T44" fmla="*/ 513 w 896"/>
                <a:gd name="T45" fmla="*/ 39 h 793"/>
                <a:gd name="T46" fmla="*/ 550 w 896"/>
                <a:gd name="T47" fmla="*/ 118 h 793"/>
                <a:gd name="T48" fmla="*/ 516 w 896"/>
                <a:gd name="T49" fmla="*/ 276 h 793"/>
                <a:gd name="T50" fmla="*/ 516 w 896"/>
                <a:gd name="T51" fmla="*/ 313 h 793"/>
                <a:gd name="T52" fmla="*/ 853 w 896"/>
                <a:gd name="T53" fmla="*/ 329 h 793"/>
                <a:gd name="T54" fmla="*/ 861 w 896"/>
                <a:gd name="T55" fmla="*/ 389 h 793"/>
                <a:gd name="T56" fmla="*/ 833 w 896"/>
                <a:gd name="T57" fmla="*/ 417 h 793"/>
                <a:gd name="T58" fmla="*/ 179 w 896"/>
                <a:gd name="T59" fmla="*/ 345 h 793"/>
                <a:gd name="T60" fmla="*/ 893 w 896"/>
                <a:gd name="T61" fmla="*/ 337 h 793"/>
                <a:gd name="T62" fmla="*/ 863 w 896"/>
                <a:gd name="T63" fmla="*/ 298 h 793"/>
                <a:gd name="T64" fmla="*/ 544 w 896"/>
                <a:gd name="T65" fmla="*/ 285 h 793"/>
                <a:gd name="T66" fmla="*/ 580 w 896"/>
                <a:gd name="T67" fmla="*/ 123 h 793"/>
                <a:gd name="T68" fmla="*/ 555 w 896"/>
                <a:gd name="T69" fmla="*/ 40 h 793"/>
                <a:gd name="T70" fmla="*/ 513 w 896"/>
                <a:gd name="T71" fmla="*/ 5 h 793"/>
                <a:gd name="T72" fmla="*/ 470 w 896"/>
                <a:gd name="T73" fmla="*/ 6 h 793"/>
                <a:gd name="T74" fmla="*/ 441 w 896"/>
                <a:gd name="T75" fmla="*/ 35 h 793"/>
                <a:gd name="T76" fmla="*/ 432 w 896"/>
                <a:gd name="T77" fmla="*/ 91 h 793"/>
                <a:gd name="T78" fmla="*/ 398 w 896"/>
                <a:gd name="T79" fmla="*/ 194 h 793"/>
                <a:gd name="T80" fmla="*/ 280 w 896"/>
                <a:gd name="T81" fmla="*/ 337 h 793"/>
                <a:gd name="T82" fmla="*/ 209 w 896"/>
                <a:gd name="T83" fmla="*/ 330 h 793"/>
                <a:gd name="T84" fmla="*/ 197 w 896"/>
                <a:gd name="T85" fmla="*/ 315 h 793"/>
                <a:gd name="T86" fmla="*/ 2 w 896"/>
                <a:gd name="T87" fmla="*/ 321 h 793"/>
                <a:gd name="T88" fmla="*/ 2 w 896"/>
                <a:gd name="T89" fmla="*/ 786 h 793"/>
                <a:gd name="T90" fmla="*/ 197 w 896"/>
                <a:gd name="T91" fmla="*/ 793 h 793"/>
                <a:gd name="T92" fmla="*/ 209 w 896"/>
                <a:gd name="T93" fmla="*/ 778 h 793"/>
                <a:gd name="T94" fmla="*/ 383 w 896"/>
                <a:gd name="T95" fmla="*/ 758 h 793"/>
                <a:gd name="T96" fmla="*/ 743 w 896"/>
                <a:gd name="T97" fmla="*/ 760 h 793"/>
                <a:gd name="T98" fmla="*/ 771 w 896"/>
                <a:gd name="T99" fmla="*/ 735 h 793"/>
                <a:gd name="T100" fmla="*/ 768 w 896"/>
                <a:gd name="T101" fmla="*/ 672 h 793"/>
                <a:gd name="T102" fmla="*/ 821 w 896"/>
                <a:gd name="T103" fmla="*/ 625 h 793"/>
                <a:gd name="T104" fmla="*/ 831 w 896"/>
                <a:gd name="T105" fmla="*/ 556 h 793"/>
                <a:gd name="T106" fmla="*/ 866 w 896"/>
                <a:gd name="T107" fmla="*/ 501 h 793"/>
                <a:gd name="T108" fmla="*/ 853 w 896"/>
                <a:gd name="T109" fmla="*/ 456 h 793"/>
                <a:gd name="T110" fmla="*/ 872 w 896"/>
                <a:gd name="T111" fmla="*/ 427 h 793"/>
                <a:gd name="T112" fmla="*/ 896 w 896"/>
                <a:gd name="T113" fmla="*/ 36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6" h="793">
                  <a:moveTo>
                    <a:pt x="821" y="420"/>
                  </a:moveTo>
                  <a:lnTo>
                    <a:pt x="774" y="420"/>
                  </a:lnTo>
                  <a:lnTo>
                    <a:pt x="772" y="420"/>
                  </a:lnTo>
                  <a:lnTo>
                    <a:pt x="769" y="421"/>
                  </a:lnTo>
                  <a:lnTo>
                    <a:pt x="767" y="422"/>
                  </a:lnTo>
                  <a:lnTo>
                    <a:pt x="765" y="424"/>
                  </a:lnTo>
                  <a:lnTo>
                    <a:pt x="763" y="426"/>
                  </a:lnTo>
                  <a:lnTo>
                    <a:pt x="762" y="428"/>
                  </a:lnTo>
                  <a:lnTo>
                    <a:pt x="760" y="431"/>
                  </a:lnTo>
                  <a:lnTo>
                    <a:pt x="760" y="435"/>
                  </a:lnTo>
                  <a:lnTo>
                    <a:pt x="760" y="437"/>
                  </a:lnTo>
                  <a:lnTo>
                    <a:pt x="762" y="440"/>
                  </a:lnTo>
                  <a:lnTo>
                    <a:pt x="763" y="442"/>
                  </a:lnTo>
                  <a:lnTo>
                    <a:pt x="765" y="445"/>
                  </a:lnTo>
                  <a:lnTo>
                    <a:pt x="767" y="446"/>
                  </a:lnTo>
                  <a:lnTo>
                    <a:pt x="769" y="448"/>
                  </a:lnTo>
                  <a:lnTo>
                    <a:pt x="772" y="448"/>
                  </a:lnTo>
                  <a:lnTo>
                    <a:pt x="774" y="450"/>
                  </a:lnTo>
                  <a:lnTo>
                    <a:pt x="787" y="451"/>
                  </a:lnTo>
                  <a:lnTo>
                    <a:pt x="798" y="453"/>
                  </a:lnTo>
                  <a:lnTo>
                    <a:pt x="809" y="457"/>
                  </a:lnTo>
                  <a:lnTo>
                    <a:pt x="818" y="463"/>
                  </a:lnTo>
                  <a:lnTo>
                    <a:pt x="826" y="470"/>
                  </a:lnTo>
                  <a:lnTo>
                    <a:pt x="832" y="477"/>
                  </a:lnTo>
                  <a:lnTo>
                    <a:pt x="834" y="482"/>
                  </a:lnTo>
                  <a:lnTo>
                    <a:pt x="835" y="486"/>
                  </a:lnTo>
                  <a:lnTo>
                    <a:pt x="836" y="490"/>
                  </a:lnTo>
                  <a:lnTo>
                    <a:pt x="836" y="494"/>
                  </a:lnTo>
                  <a:lnTo>
                    <a:pt x="836" y="503"/>
                  </a:lnTo>
                  <a:lnTo>
                    <a:pt x="833" y="510"/>
                  </a:lnTo>
                  <a:lnTo>
                    <a:pt x="829" y="518"/>
                  </a:lnTo>
                  <a:lnTo>
                    <a:pt x="824" y="525"/>
                  </a:lnTo>
                  <a:lnTo>
                    <a:pt x="816" y="531"/>
                  </a:lnTo>
                  <a:lnTo>
                    <a:pt x="809" y="535"/>
                  </a:lnTo>
                  <a:lnTo>
                    <a:pt x="801" y="538"/>
                  </a:lnTo>
                  <a:lnTo>
                    <a:pt x="793" y="539"/>
                  </a:lnTo>
                  <a:lnTo>
                    <a:pt x="748" y="539"/>
                  </a:lnTo>
                  <a:lnTo>
                    <a:pt x="744" y="539"/>
                  </a:lnTo>
                  <a:lnTo>
                    <a:pt x="741" y="540"/>
                  </a:lnTo>
                  <a:lnTo>
                    <a:pt x="739" y="542"/>
                  </a:lnTo>
                  <a:lnTo>
                    <a:pt x="737" y="544"/>
                  </a:lnTo>
                  <a:lnTo>
                    <a:pt x="735" y="546"/>
                  </a:lnTo>
                  <a:lnTo>
                    <a:pt x="734" y="548"/>
                  </a:lnTo>
                  <a:lnTo>
                    <a:pt x="733" y="551"/>
                  </a:lnTo>
                  <a:lnTo>
                    <a:pt x="733" y="554"/>
                  </a:lnTo>
                  <a:lnTo>
                    <a:pt x="733" y="556"/>
                  </a:lnTo>
                  <a:lnTo>
                    <a:pt x="734" y="560"/>
                  </a:lnTo>
                  <a:lnTo>
                    <a:pt x="735" y="562"/>
                  </a:lnTo>
                  <a:lnTo>
                    <a:pt x="737" y="564"/>
                  </a:lnTo>
                  <a:lnTo>
                    <a:pt x="739" y="566"/>
                  </a:lnTo>
                  <a:lnTo>
                    <a:pt x="741" y="567"/>
                  </a:lnTo>
                  <a:lnTo>
                    <a:pt x="744" y="568"/>
                  </a:lnTo>
                  <a:lnTo>
                    <a:pt x="748" y="569"/>
                  </a:lnTo>
                  <a:lnTo>
                    <a:pt x="755" y="569"/>
                  </a:lnTo>
                  <a:lnTo>
                    <a:pt x="762" y="570"/>
                  </a:lnTo>
                  <a:lnTo>
                    <a:pt x="768" y="571"/>
                  </a:lnTo>
                  <a:lnTo>
                    <a:pt x="773" y="575"/>
                  </a:lnTo>
                  <a:lnTo>
                    <a:pt x="778" y="577"/>
                  </a:lnTo>
                  <a:lnTo>
                    <a:pt x="781" y="580"/>
                  </a:lnTo>
                  <a:lnTo>
                    <a:pt x="784" y="583"/>
                  </a:lnTo>
                  <a:lnTo>
                    <a:pt x="786" y="587"/>
                  </a:lnTo>
                  <a:lnTo>
                    <a:pt x="789" y="595"/>
                  </a:lnTo>
                  <a:lnTo>
                    <a:pt x="791" y="602"/>
                  </a:lnTo>
                  <a:lnTo>
                    <a:pt x="791" y="609"/>
                  </a:lnTo>
                  <a:lnTo>
                    <a:pt x="793" y="613"/>
                  </a:lnTo>
                  <a:lnTo>
                    <a:pt x="791" y="619"/>
                  </a:lnTo>
                  <a:lnTo>
                    <a:pt x="790" y="623"/>
                  </a:lnTo>
                  <a:lnTo>
                    <a:pt x="789" y="627"/>
                  </a:lnTo>
                  <a:lnTo>
                    <a:pt x="786" y="630"/>
                  </a:lnTo>
                  <a:lnTo>
                    <a:pt x="781" y="636"/>
                  </a:lnTo>
                  <a:lnTo>
                    <a:pt x="773" y="639"/>
                  </a:lnTo>
                  <a:lnTo>
                    <a:pt x="766" y="641"/>
                  </a:lnTo>
                  <a:lnTo>
                    <a:pt x="758" y="643"/>
                  </a:lnTo>
                  <a:lnTo>
                    <a:pt x="752" y="643"/>
                  </a:lnTo>
                  <a:lnTo>
                    <a:pt x="748" y="643"/>
                  </a:lnTo>
                  <a:lnTo>
                    <a:pt x="703" y="643"/>
                  </a:lnTo>
                  <a:lnTo>
                    <a:pt x="699" y="644"/>
                  </a:lnTo>
                  <a:lnTo>
                    <a:pt x="696" y="645"/>
                  </a:lnTo>
                  <a:lnTo>
                    <a:pt x="694" y="646"/>
                  </a:lnTo>
                  <a:lnTo>
                    <a:pt x="692" y="648"/>
                  </a:lnTo>
                  <a:lnTo>
                    <a:pt x="690" y="651"/>
                  </a:lnTo>
                  <a:lnTo>
                    <a:pt x="689" y="653"/>
                  </a:lnTo>
                  <a:lnTo>
                    <a:pt x="688" y="656"/>
                  </a:lnTo>
                  <a:lnTo>
                    <a:pt x="688" y="658"/>
                  </a:lnTo>
                  <a:lnTo>
                    <a:pt x="688" y="661"/>
                  </a:lnTo>
                  <a:lnTo>
                    <a:pt x="689" y="664"/>
                  </a:lnTo>
                  <a:lnTo>
                    <a:pt x="690" y="667"/>
                  </a:lnTo>
                  <a:lnTo>
                    <a:pt x="692" y="669"/>
                  </a:lnTo>
                  <a:lnTo>
                    <a:pt x="694" y="671"/>
                  </a:lnTo>
                  <a:lnTo>
                    <a:pt x="696" y="672"/>
                  </a:lnTo>
                  <a:lnTo>
                    <a:pt x="699" y="673"/>
                  </a:lnTo>
                  <a:lnTo>
                    <a:pt x="703" y="673"/>
                  </a:lnTo>
                  <a:lnTo>
                    <a:pt x="707" y="674"/>
                  </a:lnTo>
                  <a:lnTo>
                    <a:pt x="713" y="674"/>
                  </a:lnTo>
                  <a:lnTo>
                    <a:pt x="721" y="675"/>
                  </a:lnTo>
                  <a:lnTo>
                    <a:pt x="728" y="678"/>
                  </a:lnTo>
                  <a:lnTo>
                    <a:pt x="736" y="682"/>
                  </a:lnTo>
                  <a:lnTo>
                    <a:pt x="741" y="687"/>
                  </a:lnTo>
                  <a:lnTo>
                    <a:pt x="744" y="690"/>
                  </a:lnTo>
                  <a:lnTo>
                    <a:pt x="745" y="694"/>
                  </a:lnTo>
                  <a:lnTo>
                    <a:pt x="747" y="699"/>
                  </a:lnTo>
                  <a:lnTo>
                    <a:pt x="748" y="703"/>
                  </a:lnTo>
                  <a:lnTo>
                    <a:pt x="747" y="712"/>
                  </a:lnTo>
                  <a:lnTo>
                    <a:pt x="745" y="718"/>
                  </a:lnTo>
                  <a:lnTo>
                    <a:pt x="743" y="723"/>
                  </a:lnTo>
                  <a:lnTo>
                    <a:pt x="741" y="727"/>
                  </a:lnTo>
                  <a:lnTo>
                    <a:pt x="737" y="730"/>
                  </a:lnTo>
                  <a:lnTo>
                    <a:pt x="732" y="732"/>
                  </a:lnTo>
                  <a:lnTo>
                    <a:pt x="725" y="733"/>
                  </a:lnTo>
                  <a:lnTo>
                    <a:pt x="718" y="733"/>
                  </a:lnTo>
                  <a:lnTo>
                    <a:pt x="463" y="733"/>
                  </a:lnTo>
                  <a:lnTo>
                    <a:pt x="442" y="733"/>
                  </a:lnTo>
                  <a:lnTo>
                    <a:pt x="421" y="732"/>
                  </a:lnTo>
                  <a:lnTo>
                    <a:pt x="403" y="730"/>
                  </a:lnTo>
                  <a:lnTo>
                    <a:pt x="386" y="728"/>
                  </a:lnTo>
                  <a:lnTo>
                    <a:pt x="354" y="721"/>
                  </a:lnTo>
                  <a:lnTo>
                    <a:pt x="322" y="714"/>
                  </a:lnTo>
                  <a:lnTo>
                    <a:pt x="298" y="708"/>
                  </a:lnTo>
                  <a:lnTo>
                    <a:pt x="273" y="702"/>
                  </a:lnTo>
                  <a:lnTo>
                    <a:pt x="243" y="697"/>
                  </a:lnTo>
                  <a:lnTo>
                    <a:pt x="209" y="690"/>
                  </a:lnTo>
                  <a:lnTo>
                    <a:pt x="209" y="404"/>
                  </a:lnTo>
                  <a:lnTo>
                    <a:pt x="218" y="401"/>
                  </a:lnTo>
                  <a:lnTo>
                    <a:pt x="227" y="399"/>
                  </a:lnTo>
                  <a:lnTo>
                    <a:pt x="236" y="396"/>
                  </a:lnTo>
                  <a:lnTo>
                    <a:pt x="246" y="392"/>
                  </a:lnTo>
                  <a:lnTo>
                    <a:pt x="257" y="386"/>
                  </a:lnTo>
                  <a:lnTo>
                    <a:pt x="266" y="381"/>
                  </a:lnTo>
                  <a:lnTo>
                    <a:pt x="276" y="376"/>
                  </a:lnTo>
                  <a:lnTo>
                    <a:pt x="287" y="368"/>
                  </a:lnTo>
                  <a:lnTo>
                    <a:pt x="307" y="353"/>
                  </a:lnTo>
                  <a:lnTo>
                    <a:pt x="327" y="335"/>
                  </a:lnTo>
                  <a:lnTo>
                    <a:pt x="348" y="316"/>
                  </a:lnTo>
                  <a:lnTo>
                    <a:pt x="367" y="293"/>
                  </a:lnTo>
                  <a:lnTo>
                    <a:pt x="379" y="279"/>
                  </a:lnTo>
                  <a:lnTo>
                    <a:pt x="389" y="266"/>
                  </a:lnTo>
                  <a:lnTo>
                    <a:pt x="399" y="252"/>
                  </a:lnTo>
                  <a:lnTo>
                    <a:pt x="408" y="237"/>
                  </a:lnTo>
                  <a:lnTo>
                    <a:pt x="416" y="223"/>
                  </a:lnTo>
                  <a:lnTo>
                    <a:pt x="425" y="208"/>
                  </a:lnTo>
                  <a:lnTo>
                    <a:pt x="431" y="194"/>
                  </a:lnTo>
                  <a:lnTo>
                    <a:pt x="439" y="179"/>
                  </a:lnTo>
                  <a:lnTo>
                    <a:pt x="444" y="164"/>
                  </a:lnTo>
                  <a:lnTo>
                    <a:pt x="449" y="150"/>
                  </a:lnTo>
                  <a:lnTo>
                    <a:pt x="454" y="135"/>
                  </a:lnTo>
                  <a:lnTo>
                    <a:pt x="457" y="121"/>
                  </a:lnTo>
                  <a:lnTo>
                    <a:pt x="460" y="107"/>
                  </a:lnTo>
                  <a:lnTo>
                    <a:pt x="461" y="92"/>
                  </a:lnTo>
                  <a:lnTo>
                    <a:pt x="463" y="78"/>
                  </a:lnTo>
                  <a:lnTo>
                    <a:pt x="463" y="66"/>
                  </a:lnTo>
                  <a:lnTo>
                    <a:pt x="464" y="58"/>
                  </a:lnTo>
                  <a:lnTo>
                    <a:pt x="465" y="52"/>
                  </a:lnTo>
                  <a:lnTo>
                    <a:pt x="467" y="45"/>
                  </a:lnTo>
                  <a:lnTo>
                    <a:pt x="472" y="40"/>
                  </a:lnTo>
                  <a:lnTo>
                    <a:pt x="476" y="37"/>
                  </a:lnTo>
                  <a:lnTo>
                    <a:pt x="480" y="34"/>
                  </a:lnTo>
                  <a:lnTo>
                    <a:pt x="487" y="31"/>
                  </a:lnTo>
                  <a:lnTo>
                    <a:pt x="492" y="30"/>
                  </a:lnTo>
                  <a:lnTo>
                    <a:pt x="500" y="31"/>
                  </a:lnTo>
                  <a:lnTo>
                    <a:pt x="506" y="34"/>
                  </a:lnTo>
                  <a:lnTo>
                    <a:pt x="513" y="39"/>
                  </a:lnTo>
                  <a:lnTo>
                    <a:pt x="521" y="45"/>
                  </a:lnTo>
                  <a:lnTo>
                    <a:pt x="528" y="54"/>
                  </a:lnTo>
                  <a:lnTo>
                    <a:pt x="535" y="66"/>
                  </a:lnTo>
                  <a:lnTo>
                    <a:pt x="541" y="79"/>
                  </a:lnTo>
                  <a:lnTo>
                    <a:pt x="547" y="97"/>
                  </a:lnTo>
                  <a:lnTo>
                    <a:pt x="549" y="106"/>
                  </a:lnTo>
                  <a:lnTo>
                    <a:pt x="550" y="118"/>
                  </a:lnTo>
                  <a:lnTo>
                    <a:pt x="550" y="130"/>
                  </a:lnTo>
                  <a:lnTo>
                    <a:pt x="549" y="144"/>
                  </a:lnTo>
                  <a:lnTo>
                    <a:pt x="546" y="171"/>
                  </a:lnTo>
                  <a:lnTo>
                    <a:pt x="539" y="200"/>
                  </a:lnTo>
                  <a:lnTo>
                    <a:pt x="532" y="228"/>
                  </a:lnTo>
                  <a:lnTo>
                    <a:pt x="523" y="255"/>
                  </a:lnTo>
                  <a:lnTo>
                    <a:pt x="516" y="276"/>
                  </a:lnTo>
                  <a:lnTo>
                    <a:pt x="509" y="294"/>
                  </a:lnTo>
                  <a:lnTo>
                    <a:pt x="508" y="298"/>
                  </a:lnTo>
                  <a:lnTo>
                    <a:pt x="508" y="301"/>
                  </a:lnTo>
                  <a:lnTo>
                    <a:pt x="509" y="305"/>
                  </a:lnTo>
                  <a:lnTo>
                    <a:pt x="510" y="308"/>
                  </a:lnTo>
                  <a:lnTo>
                    <a:pt x="513" y="310"/>
                  </a:lnTo>
                  <a:lnTo>
                    <a:pt x="516" y="313"/>
                  </a:lnTo>
                  <a:lnTo>
                    <a:pt x="519" y="314"/>
                  </a:lnTo>
                  <a:lnTo>
                    <a:pt x="523" y="315"/>
                  </a:lnTo>
                  <a:lnTo>
                    <a:pt x="821" y="315"/>
                  </a:lnTo>
                  <a:lnTo>
                    <a:pt x="830" y="316"/>
                  </a:lnTo>
                  <a:lnTo>
                    <a:pt x="839" y="318"/>
                  </a:lnTo>
                  <a:lnTo>
                    <a:pt x="846" y="322"/>
                  </a:lnTo>
                  <a:lnTo>
                    <a:pt x="853" y="329"/>
                  </a:lnTo>
                  <a:lnTo>
                    <a:pt x="859" y="335"/>
                  </a:lnTo>
                  <a:lnTo>
                    <a:pt x="863" y="343"/>
                  </a:lnTo>
                  <a:lnTo>
                    <a:pt x="866" y="351"/>
                  </a:lnTo>
                  <a:lnTo>
                    <a:pt x="866" y="360"/>
                  </a:lnTo>
                  <a:lnTo>
                    <a:pt x="866" y="369"/>
                  </a:lnTo>
                  <a:lnTo>
                    <a:pt x="864" y="379"/>
                  </a:lnTo>
                  <a:lnTo>
                    <a:pt x="861" y="389"/>
                  </a:lnTo>
                  <a:lnTo>
                    <a:pt x="856" y="398"/>
                  </a:lnTo>
                  <a:lnTo>
                    <a:pt x="852" y="402"/>
                  </a:lnTo>
                  <a:lnTo>
                    <a:pt x="849" y="407"/>
                  </a:lnTo>
                  <a:lnTo>
                    <a:pt x="846" y="410"/>
                  </a:lnTo>
                  <a:lnTo>
                    <a:pt x="842" y="413"/>
                  </a:lnTo>
                  <a:lnTo>
                    <a:pt x="837" y="415"/>
                  </a:lnTo>
                  <a:lnTo>
                    <a:pt x="833" y="417"/>
                  </a:lnTo>
                  <a:lnTo>
                    <a:pt x="828" y="419"/>
                  </a:lnTo>
                  <a:lnTo>
                    <a:pt x="821" y="420"/>
                  </a:lnTo>
                  <a:lnTo>
                    <a:pt x="821" y="420"/>
                  </a:lnTo>
                  <a:close/>
                  <a:moveTo>
                    <a:pt x="179" y="763"/>
                  </a:moveTo>
                  <a:lnTo>
                    <a:pt x="30" y="763"/>
                  </a:lnTo>
                  <a:lnTo>
                    <a:pt x="30" y="344"/>
                  </a:lnTo>
                  <a:lnTo>
                    <a:pt x="179" y="345"/>
                  </a:lnTo>
                  <a:lnTo>
                    <a:pt x="179" y="390"/>
                  </a:lnTo>
                  <a:lnTo>
                    <a:pt x="179" y="703"/>
                  </a:lnTo>
                  <a:lnTo>
                    <a:pt x="179" y="763"/>
                  </a:lnTo>
                  <a:close/>
                  <a:moveTo>
                    <a:pt x="896" y="360"/>
                  </a:moveTo>
                  <a:lnTo>
                    <a:pt x="896" y="352"/>
                  </a:lnTo>
                  <a:lnTo>
                    <a:pt x="895" y="345"/>
                  </a:lnTo>
                  <a:lnTo>
                    <a:pt x="893" y="337"/>
                  </a:lnTo>
                  <a:lnTo>
                    <a:pt x="891" y="331"/>
                  </a:lnTo>
                  <a:lnTo>
                    <a:pt x="888" y="324"/>
                  </a:lnTo>
                  <a:lnTo>
                    <a:pt x="883" y="318"/>
                  </a:lnTo>
                  <a:lnTo>
                    <a:pt x="879" y="313"/>
                  </a:lnTo>
                  <a:lnTo>
                    <a:pt x="874" y="307"/>
                  </a:lnTo>
                  <a:lnTo>
                    <a:pt x="868" y="302"/>
                  </a:lnTo>
                  <a:lnTo>
                    <a:pt x="863" y="298"/>
                  </a:lnTo>
                  <a:lnTo>
                    <a:pt x="857" y="294"/>
                  </a:lnTo>
                  <a:lnTo>
                    <a:pt x="850" y="291"/>
                  </a:lnTo>
                  <a:lnTo>
                    <a:pt x="844" y="288"/>
                  </a:lnTo>
                  <a:lnTo>
                    <a:pt x="836" y="286"/>
                  </a:lnTo>
                  <a:lnTo>
                    <a:pt x="829" y="285"/>
                  </a:lnTo>
                  <a:lnTo>
                    <a:pt x="821" y="285"/>
                  </a:lnTo>
                  <a:lnTo>
                    <a:pt x="544" y="285"/>
                  </a:lnTo>
                  <a:lnTo>
                    <a:pt x="551" y="267"/>
                  </a:lnTo>
                  <a:lnTo>
                    <a:pt x="558" y="244"/>
                  </a:lnTo>
                  <a:lnTo>
                    <a:pt x="566" y="219"/>
                  </a:lnTo>
                  <a:lnTo>
                    <a:pt x="572" y="192"/>
                  </a:lnTo>
                  <a:lnTo>
                    <a:pt x="577" y="164"/>
                  </a:lnTo>
                  <a:lnTo>
                    <a:pt x="580" y="136"/>
                  </a:lnTo>
                  <a:lnTo>
                    <a:pt x="580" y="123"/>
                  </a:lnTo>
                  <a:lnTo>
                    <a:pt x="580" y="111"/>
                  </a:lnTo>
                  <a:lnTo>
                    <a:pt x="578" y="99"/>
                  </a:lnTo>
                  <a:lnTo>
                    <a:pt x="575" y="88"/>
                  </a:lnTo>
                  <a:lnTo>
                    <a:pt x="571" y="74"/>
                  </a:lnTo>
                  <a:lnTo>
                    <a:pt x="566" y="61"/>
                  </a:lnTo>
                  <a:lnTo>
                    <a:pt x="560" y="50"/>
                  </a:lnTo>
                  <a:lnTo>
                    <a:pt x="555" y="40"/>
                  </a:lnTo>
                  <a:lnTo>
                    <a:pt x="549" y="31"/>
                  </a:lnTo>
                  <a:lnTo>
                    <a:pt x="543" y="25"/>
                  </a:lnTo>
                  <a:lnTo>
                    <a:pt x="537" y="19"/>
                  </a:lnTo>
                  <a:lnTo>
                    <a:pt x="531" y="14"/>
                  </a:lnTo>
                  <a:lnTo>
                    <a:pt x="524" y="10"/>
                  </a:lnTo>
                  <a:lnTo>
                    <a:pt x="519" y="7"/>
                  </a:lnTo>
                  <a:lnTo>
                    <a:pt x="513" y="5"/>
                  </a:lnTo>
                  <a:lnTo>
                    <a:pt x="508" y="2"/>
                  </a:lnTo>
                  <a:lnTo>
                    <a:pt x="498" y="1"/>
                  </a:lnTo>
                  <a:lnTo>
                    <a:pt x="492" y="0"/>
                  </a:lnTo>
                  <a:lnTo>
                    <a:pt x="486" y="1"/>
                  </a:lnTo>
                  <a:lnTo>
                    <a:pt x="480" y="1"/>
                  </a:lnTo>
                  <a:lnTo>
                    <a:pt x="475" y="4"/>
                  </a:lnTo>
                  <a:lnTo>
                    <a:pt x="470" y="6"/>
                  </a:lnTo>
                  <a:lnTo>
                    <a:pt x="464" y="8"/>
                  </a:lnTo>
                  <a:lnTo>
                    <a:pt x="459" y="11"/>
                  </a:lnTo>
                  <a:lnTo>
                    <a:pt x="455" y="15"/>
                  </a:lnTo>
                  <a:lnTo>
                    <a:pt x="450" y="20"/>
                  </a:lnTo>
                  <a:lnTo>
                    <a:pt x="446" y="24"/>
                  </a:lnTo>
                  <a:lnTo>
                    <a:pt x="443" y="29"/>
                  </a:lnTo>
                  <a:lnTo>
                    <a:pt x="441" y="35"/>
                  </a:lnTo>
                  <a:lnTo>
                    <a:pt x="437" y="40"/>
                  </a:lnTo>
                  <a:lnTo>
                    <a:pt x="435" y="46"/>
                  </a:lnTo>
                  <a:lnTo>
                    <a:pt x="434" y="52"/>
                  </a:lnTo>
                  <a:lnTo>
                    <a:pt x="433" y="58"/>
                  </a:lnTo>
                  <a:lnTo>
                    <a:pt x="433" y="66"/>
                  </a:lnTo>
                  <a:lnTo>
                    <a:pt x="433" y="78"/>
                  </a:lnTo>
                  <a:lnTo>
                    <a:pt x="432" y="91"/>
                  </a:lnTo>
                  <a:lnTo>
                    <a:pt x="430" y="104"/>
                  </a:lnTo>
                  <a:lnTo>
                    <a:pt x="427" y="117"/>
                  </a:lnTo>
                  <a:lnTo>
                    <a:pt x="424" y="130"/>
                  </a:lnTo>
                  <a:lnTo>
                    <a:pt x="420" y="143"/>
                  </a:lnTo>
                  <a:lnTo>
                    <a:pt x="415" y="155"/>
                  </a:lnTo>
                  <a:lnTo>
                    <a:pt x="410" y="168"/>
                  </a:lnTo>
                  <a:lnTo>
                    <a:pt x="398" y="194"/>
                  </a:lnTo>
                  <a:lnTo>
                    <a:pt x="385" y="219"/>
                  </a:lnTo>
                  <a:lnTo>
                    <a:pt x="370" y="242"/>
                  </a:lnTo>
                  <a:lnTo>
                    <a:pt x="353" y="265"/>
                  </a:lnTo>
                  <a:lnTo>
                    <a:pt x="336" y="285"/>
                  </a:lnTo>
                  <a:lnTo>
                    <a:pt x="318" y="304"/>
                  </a:lnTo>
                  <a:lnTo>
                    <a:pt x="298" y="321"/>
                  </a:lnTo>
                  <a:lnTo>
                    <a:pt x="280" y="337"/>
                  </a:lnTo>
                  <a:lnTo>
                    <a:pt x="261" y="350"/>
                  </a:lnTo>
                  <a:lnTo>
                    <a:pt x="243" y="361"/>
                  </a:lnTo>
                  <a:lnTo>
                    <a:pt x="234" y="365"/>
                  </a:lnTo>
                  <a:lnTo>
                    <a:pt x="226" y="368"/>
                  </a:lnTo>
                  <a:lnTo>
                    <a:pt x="217" y="370"/>
                  </a:lnTo>
                  <a:lnTo>
                    <a:pt x="209" y="373"/>
                  </a:lnTo>
                  <a:lnTo>
                    <a:pt x="209" y="330"/>
                  </a:lnTo>
                  <a:lnTo>
                    <a:pt x="209" y="327"/>
                  </a:lnTo>
                  <a:lnTo>
                    <a:pt x="208" y="323"/>
                  </a:lnTo>
                  <a:lnTo>
                    <a:pt x="207" y="321"/>
                  </a:lnTo>
                  <a:lnTo>
                    <a:pt x="204" y="319"/>
                  </a:lnTo>
                  <a:lnTo>
                    <a:pt x="202" y="317"/>
                  </a:lnTo>
                  <a:lnTo>
                    <a:pt x="200" y="316"/>
                  </a:lnTo>
                  <a:lnTo>
                    <a:pt x="197" y="315"/>
                  </a:lnTo>
                  <a:lnTo>
                    <a:pt x="194" y="315"/>
                  </a:lnTo>
                  <a:lnTo>
                    <a:pt x="15" y="314"/>
                  </a:lnTo>
                  <a:lnTo>
                    <a:pt x="12" y="315"/>
                  </a:lnTo>
                  <a:lnTo>
                    <a:pt x="9" y="315"/>
                  </a:lnTo>
                  <a:lnTo>
                    <a:pt x="7" y="317"/>
                  </a:lnTo>
                  <a:lnTo>
                    <a:pt x="4" y="319"/>
                  </a:lnTo>
                  <a:lnTo>
                    <a:pt x="2" y="321"/>
                  </a:lnTo>
                  <a:lnTo>
                    <a:pt x="1" y="323"/>
                  </a:lnTo>
                  <a:lnTo>
                    <a:pt x="0" y="327"/>
                  </a:lnTo>
                  <a:lnTo>
                    <a:pt x="0" y="329"/>
                  </a:lnTo>
                  <a:lnTo>
                    <a:pt x="0" y="778"/>
                  </a:lnTo>
                  <a:lnTo>
                    <a:pt x="0" y="781"/>
                  </a:lnTo>
                  <a:lnTo>
                    <a:pt x="1" y="784"/>
                  </a:lnTo>
                  <a:lnTo>
                    <a:pt x="2" y="786"/>
                  </a:lnTo>
                  <a:lnTo>
                    <a:pt x="4" y="789"/>
                  </a:lnTo>
                  <a:lnTo>
                    <a:pt x="7" y="791"/>
                  </a:lnTo>
                  <a:lnTo>
                    <a:pt x="9" y="792"/>
                  </a:lnTo>
                  <a:lnTo>
                    <a:pt x="12" y="793"/>
                  </a:lnTo>
                  <a:lnTo>
                    <a:pt x="15" y="793"/>
                  </a:lnTo>
                  <a:lnTo>
                    <a:pt x="194" y="793"/>
                  </a:lnTo>
                  <a:lnTo>
                    <a:pt x="197" y="793"/>
                  </a:lnTo>
                  <a:lnTo>
                    <a:pt x="200" y="792"/>
                  </a:lnTo>
                  <a:lnTo>
                    <a:pt x="202" y="791"/>
                  </a:lnTo>
                  <a:lnTo>
                    <a:pt x="204" y="789"/>
                  </a:lnTo>
                  <a:lnTo>
                    <a:pt x="207" y="786"/>
                  </a:lnTo>
                  <a:lnTo>
                    <a:pt x="208" y="784"/>
                  </a:lnTo>
                  <a:lnTo>
                    <a:pt x="209" y="781"/>
                  </a:lnTo>
                  <a:lnTo>
                    <a:pt x="209" y="778"/>
                  </a:lnTo>
                  <a:lnTo>
                    <a:pt x="209" y="721"/>
                  </a:lnTo>
                  <a:lnTo>
                    <a:pt x="241" y="727"/>
                  </a:lnTo>
                  <a:lnTo>
                    <a:pt x="269" y="732"/>
                  </a:lnTo>
                  <a:lnTo>
                    <a:pt x="293" y="737"/>
                  </a:lnTo>
                  <a:lnTo>
                    <a:pt x="316" y="743"/>
                  </a:lnTo>
                  <a:lnTo>
                    <a:pt x="349" y="751"/>
                  </a:lnTo>
                  <a:lnTo>
                    <a:pt x="383" y="758"/>
                  </a:lnTo>
                  <a:lnTo>
                    <a:pt x="400" y="760"/>
                  </a:lnTo>
                  <a:lnTo>
                    <a:pt x="419" y="762"/>
                  </a:lnTo>
                  <a:lnTo>
                    <a:pt x="441" y="763"/>
                  </a:lnTo>
                  <a:lnTo>
                    <a:pt x="463" y="763"/>
                  </a:lnTo>
                  <a:lnTo>
                    <a:pt x="718" y="763"/>
                  </a:lnTo>
                  <a:lnTo>
                    <a:pt x="732" y="762"/>
                  </a:lnTo>
                  <a:lnTo>
                    <a:pt x="743" y="760"/>
                  </a:lnTo>
                  <a:lnTo>
                    <a:pt x="749" y="758"/>
                  </a:lnTo>
                  <a:lnTo>
                    <a:pt x="754" y="754"/>
                  </a:lnTo>
                  <a:lnTo>
                    <a:pt x="758" y="752"/>
                  </a:lnTo>
                  <a:lnTo>
                    <a:pt x="763" y="748"/>
                  </a:lnTo>
                  <a:lnTo>
                    <a:pt x="766" y="745"/>
                  </a:lnTo>
                  <a:lnTo>
                    <a:pt x="769" y="739"/>
                  </a:lnTo>
                  <a:lnTo>
                    <a:pt x="771" y="735"/>
                  </a:lnTo>
                  <a:lnTo>
                    <a:pt x="773" y="730"/>
                  </a:lnTo>
                  <a:lnTo>
                    <a:pt x="776" y="717"/>
                  </a:lnTo>
                  <a:lnTo>
                    <a:pt x="778" y="703"/>
                  </a:lnTo>
                  <a:lnTo>
                    <a:pt x="776" y="694"/>
                  </a:lnTo>
                  <a:lnTo>
                    <a:pt x="774" y="686"/>
                  </a:lnTo>
                  <a:lnTo>
                    <a:pt x="771" y="678"/>
                  </a:lnTo>
                  <a:lnTo>
                    <a:pt x="768" y="672"/>
                  </a:lnTo>
                  <a:lnTo>
                    <a:pt x="780" y="669"/>
                  </a:lnTo>
                  <a:lnTo>
                    <a:pt x="790" y="664"/>
                  </a:lnTo>
                  <a:lnTo>
                    <a:pt x="799" y="658"/>
                  </a:lnTo>
                  <a:lnTo>
                    <a:pt x="808" y="652"/>
                  </a:lnTo>
                  <a:lnTo>
                    <a:pt x="814" y="643"/>
                  </a:lnTo>
                  <a:lnTo>
                    <a:pt x="818" y="635"/>
                  </a:lnTo>
                  <a:lnTo>
                    <a:pt x="821" y="625"/>
                  </a:lnTo>
                  <a:lnTo>
                    <a:pt x="821" y="613"/>
                  </a:lnTo>
                  <a:lnTo>
                    <a:pt x="821" y="600"/>
                  </a:lnTo>
                  <a:lnTo>
                    <a:pt x="818" y="587"/>
                  </a:lnTo>
                  <a:lnTo>
                    <a:pt x="815" y="577"/>
                  </a:lnTo>
                  <a:lnTo>
                    <a:pt x="809" y="567"/>
                  </a:lnTo>
                  <a:lnTo>
                    <a:pt x="820" y="563"/>
                  </a:lnTo>
                  <a:lnTo>
                    <a:pt x="831" y="556"/>
                  </a:lnTo>
                  <a:lnTo>
                    <a:pt x="842" y="549"/>
                  </a:lnTo>
                  <a:lnTo>
                    <a:pt x="850" y="540"/>
                  </a:lnTo>
                  <a:lnTo>
                    <a:pt x="857" y="530"/>
                  </a:lnTo>
                  <a:lnTo>
                    <a:pt x="862" y="519"/>
                  </a:lnTo>
                  <a:lnTo>
                    <a:pt x="864" y="513"/>
                  </a:lnTo>
                  <a:lnTo>
                    <a:pt x="865" y="506"/>
                  </a:lnTo>
                  <a:lnTo>
                    <a:pt x="866" y="501"/>
                  </a:lnTo>
                  <a:lnTo>
                    <a:pt x="866" y="494"/>
                  </a:lnTo>
                  <a:lnTo>
                    <a:pt x="866" y="487"/>
                  </a:lnTo>
                  <a:lnTo>
                    <a:pt x="865" y="481"/>
                  </a:lnTo>
                  <a:lnTo>
                    <a:pt x="863" y="474"/>
                  </a:lnTo>
                  <a:lnTo>
                    <a:pt x="861" y="468"/>
                  </a:lnTo>
                  <a:lnTo>
                    <a:pt x="858" y="462"/>
                  </a:lnTo>
                  <a:lnTo>
                    <a:pt x="853" y="456"/>
                  </a:lnTo>
                  <a:lnTo>
                    <a:pt x="849" y="451"/>
                  </a:lnTo>
                  <a:lnTo>
                    <a:pt x="844" y="445"/>
                  </a:lnTo>
                  <a:lnTo>
                    <a:pt x="850" y="443"/>
                  </a:lnTo>
                  <a:lnTo>
                    <a:pt x="857" y="440"/>
                  </a:lnTo>
                  <a:lnTo>
                    <a:pt x="862" y="436"/>
                  </a:lnTo>
                  <a:lnTo>
                    <a:pt x="867" y="431"/>
                  </a:lnTo>
                  <a:lnTo>
                    <a:pt x="872" y="427"/>
                  </a:lnTo>
                  <a:lnTo>
                    <a:pt x="876" y="422"/>
                  </a:lnTo>
                  <a:lnTo>
                    <a:pt x="880" y="415"/>
                  </a:lnTo>
                  <a:lnTo>
                    <a:pt x="883" y="410"/>
                  </a:lnTo>
                  <a:lnTo>
                    <a:pt x="890" y="397"/>
                  </a:lnTo>
                  <a:lnTo>
                    <a:pt x="893" y="384"/>
                  </a:lnTo>
                  <a:lnTo>
                    <a:pt x="896" y="371"/>
                  </a:lnTo>
                  <a:lnTo>
                    <a:pt x="896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00">
              <a:extLst>
                <a:ext uri="{FF2B5EF4-FFF2-40B4-BE49-F238E27FC236}">
                  <a16:creationId xmlns:a16="http://schemas.microsoft.com/office/drawing/2014/main" xmlns="" id="{E8A81580-31DA-4BD5-A087-9B1E7091F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1011238"/>
              <a:ext cx="11113" cy="12700"/>
            </a:xfrm>
            <a:custGeom>
              <a:avLst/>
              <a:gdLst>
                <a:gd name="T0" fmla="*/ 18 w 38"/>
                <a:gd name="T1" fmla="*/ 0 h 38"/>
                <a:gd name="T2" fmla="*/ 15 w 38"/>
                <a:gd name="T3" fmla="*/ 1 h 38"/>
                <a:gd name="T4" fmla="*/ 11 w 38"/>
                <a:gd name="T5" fmla="*/ 2 h 38"/>
                <a:gd name="T6" fmla="*/ 8 w 38"/>
                <a:gd name="T7" fmla="*/ 3 h 38"/>
                <a:gd name="T8" fmla="*/ 6 w 38"/>
                <a:gd name="T9" fmla="*/ 6 h 38"/>
                <a:gd name="T10" fmla="*/ 3 w 38"/>
                <a:gd name="T11" fmla="*/ 9 h 38"/>
                <a:gd name="T12" fmla="*/ 1 w 38"/>
                <a:gd name="T13" fmla="*/ 12 h 38"/>
                <a:gd name="T14" fmla="*/ 0 w 38"/>
                <a:gd name="T15" fmla="*/ 15 h 38"/>
                <a:gd name="T16" fmla="*/ 0 w 38"/>
                <a:gd name="T17" fmla="*/ 19 h 38"/>
                <a:gd name="T18" fmla="*/ 0 w 38"/>
                <a:gd name="T19" fmla="*/ 23 h 38"/>
                <a:gd name="T20" fmla="*/ 1 w 38"/>
                <a:gd name="T21" fmla="*/ 27 h 38"/>
                <a:gd name="T22" fmla="*/ 3 w 38"/>
                <a:gd name="T23" fmla="*/ 30 h 38"/>
                <a:gd name="T24" fmla="*/ 6 w 38"/>
                <a:gd name="T25" fmla="*/ 32 h 38"/>
                <a:gd name="T26" fmla="*/ 8 w 38"/>
                <a:gd name="T27" fmla="*/ 35 h 38"/>
                <a:gd name="T28" fmla="*/ 11 w 38"/>
                <a:gd name="T29" fmla="*/ 36 h 38"/>
                <a:gd name="T30" fmla="*/ 15 w 38"/>
                <a:gd name="T31" fmla="*/ 37 h 38"/>
                <a:gd name="T32" fmla="*/ 18 w 38"/>
                <a:gd name="T33" fmla="*/ 38 h 38"/>
                <a:gd name="T34" fmla="*/ 23 w 38"/>
                <a:gd name="T35" fmla="*/ 37 h 38"/>
                <a:gd name="T36" fmla="*/ 26 w 38"/>
                <a:gd name="T37" fmla="*/ 36 h 38"/>
                <a:gd name="T38" fmla="*/ 29 w 38"/>
                <a:gd name="T39" fmla="*/ 35 h 38"/>
                <a:gd name="T40" fmla="*/ 32 w 38"/>
                <a:gd name="T41" fmla="*/ 32 h 38"/>
                <a:gd name="T42" fmla="*/ 34 w 38"/>
                <a:gd name="T43" fmla="*/ 30 h 38"/>
                <a:gd name="T44" fmla="*/ 37 w 38"/>
                <a:gd name="T45" fmla="*/ 27 h 38"/>
                <a:gd name="T46" fmla="*/ 38 w 38"/>
                <a:gd name="T47" fmla="*/ 23 h 38"/>
                <a:gd name="T48" fmla="*/ 38 w 38"/>
                <a:gd name="T49" fmla="*/ 19 h 38"/>
                <a:gd name="T50" fmla="*/ 38 w 38"/>
                <a:gd name="T51" fmla="*/ 15 h 38"/>
                <a:gd name="T52" fmla="*/ 37 w 38"/>
                <a:gd name="T53" fmla="*/ 12 h 38"/>
                <a:gd name="T54" fmla="*/ 34 w 38"/>
                <a:gd name="T55" fmla="*/ 9 h 38"/>
                <a:gd name="T56" fmla="*/ 32 w 38"/>
                <a:gd name="T57" fmla="*/ 6 h 38"/>
                <a:gd name="T58" fmla="*/ 29 w 38"/>
                <a:gd name="T59" fmla="*/ 3 h 38"/>
                <a:gd name="T60" fmla="*/ 26 w 38"/>
                <a:gd name="T61" fmla="*/ 2 h 38"/>
                <a:gd name="T62" fmla="*/ 23 w 38"/>
                <a:gd name="T63" fmla="*/ 1 h 38"/>
                <a:gd name="T64" fmla="*/ 18 w 38"/>
                <a:gd name="T65" fmla="*/ 0 h 38"/>
                <a:gd name="T66" fmla="*/ 18 w 38"/>
                <a:gd name="T6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" h="38">
                  <a:moveTo>
                    <a:pt x="18" y="0"/>
                  </a:moveTo>
                  <a:lnTo>
                    <a:pt x="15" y="1"/>
                  </a:lnTo>
                  <a:lnTo>
                    <a:pt x="11" y="2"/>
                  </a:lnTo>
                  <a:lnTo>
                    <a:pt x="8" y="3"/>
                  </a:lnTo>
                  <a:lnTo>
                    <a:pt x="6" y="6"/>
                  </a:lnTo>
                  <a:lnTo>
                    <a:pt x="3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3" y="30"/>
                  </a:lnTo>
                  <a:lnTo>
                    <a:pt x="6" y="32"/>
                  </a:lnTo>
                  <a:lnTo>
                    <a:pt x="8" y="35"/>
                  </a:lnTo>
                  <a:lnTo>
                    <a:pt x="11" y="36"/>
                  </a:lnTo>
                  <a:lnTo>
                    <a:pt x="15" y="37"/>
                  </a:lnTo>
                  <a:lnTo>
                    <a:pt x="18" y="38"/>
                  </a:lnTo>
                  <a:lnTo>
                    <a:pt x="23" y="37"/>
                  </a:lnTo>
                  <a:lnTo>
                    <a:pt x="26" y="36"/>
                  </a:lnTo>
                  <a:lnTo>
                    <a:pt x="29" y="35"/>
                  </a:lnTo>
                  <a:lnTo>
                    <a:pt x="32" y="32"/>
                  </a:lnTo>
                  <a:lnTo>
                    <a:pt x="34" y="30"/>
                  </a:lnTo>
                  <a:lnTo>
                    <a:pt x="37" y="27"/>
                  </a:lnTo>
                  <a:lnTo>
                    <a:pt x="38" y="23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37" y="12"/>
                  </a:lnTo>
                  <a:lnTo>
                    <a:pt x="34" y="9"/>
                  </a:lnTo>
                  <a:lnTo>
                    <a:pt x="32" y="6"/>
                  </a:lnTo>
                  <a:lnTo>
                    <a:pt x="29" y="3"/>
                  </a:lnTo>
                  <a:lnTo>
                    <a:pt x="26" y="2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9" name="Freeform 329">
            <a:extLst>
              <a:ext uri="{FF2B5EF4-FFF2-40B4-BE49-F238E27FC236}">
                <a16:creationId xmlns:a16="http://schemas.microsoft.com/office/drawing/2014/main" xmlns="" id="{55531C21-6C8A-4EC5-94A7-A2D678AAE109}"/>
              </a:ext>
            </a:extLst>
          </p:cNvPr>
          <p:cNvSpPr>
            <a:spLocks noEditPoints="1"/>
          </p:cNvSpPr>
          <p:nvPr/>
        </p:nvSpPr>
        <p:spPr bwMode="auto">
          <a:xfrm>
            <a:off x="7850232" y="2765414"/>
            <a:ext cx="284163" cy="276225"/>
          </a:xfrm>
          <a:custGeom>
            <a:avLst/>
            <a:gdLst>
              <a:gd name="T0" fmla="*/ 867 w 896"/>
              <a:gd name="T1" fmla="*/ 271 h 869"/>
              <a:gd name="T2" fmla="*/ 598 w 896"/>
              <a:gd name="T3" fmla="*/ 421 h 869"/>
              <a:gd name="T4" fmla="*/ 298 w 896"/>
              <a:gd name="T5" fmla="*/ 421 h 869"/>
              <a:gd name="T6" fmla="*/ 30 w 896"/>
              <a:gd name="T7" fmla="*/ 271 h 869"/>
              <a:gd name="T8" fmla="*/ 30 w 896"/>
              <a:gd name="T9" fmla="*/ 271 h 869"/>
              <a:gd name="T10" fmla="*/ 262 w 896"/>
              <a:gd name="T11" fmla="*/ 39 h 869"/>
              <a:gd name="T12" fmla="*/ 292 w 896"/>
              <a:gd name="T13" fmla="*/ 30 h 869"/>
              <a:gd name="T14" fmla="*/ 323 w 896"/>
              <a:gd name="T15" fmla="*/ 33 h 869"/>
              <a:gd name="T16" fmla="*/ 350 w 896"/>
              <a:gd name="T17" fmla="*/ 47 h 869"/>
              <a:gd name="T18" fmla="*/ 370 w 896"/>
              <a:gd name="T19" fmla="*/ 74 h 869"/>
              <a:gd name="T20" fmla="*/ 403 w 896"/>
              <a:gd name="T21" fmla="*/ 159 h 869"/>
              <a:gd name="T22" fmla="*/ 402 w 896"/>
              <a:gd name="T23" fmla="*/ 228 h 869"/>
              <a:gd name="T24" fmla="*/ 296 w 896"/>
              <a:gd name="T25" fmla="*/ 194 h 869"/>
              <a:gd name="T26" fmla="*/ 249 w 896"/>
              <a:gd name="T27" fmla="*/ 170 h 869"/>
              <a:gd name="T28" fmla="*/ 230 w 896"/>
              <a:gd name="T29" fmla="*/ 146 h 869"/>
              <a:gd name="T30" fmla="*/ 221 w 896"/>
              <a:gd name="T31" fmla="*/ 117 h 869"/>
              <a:gd name="T32" fmla="*/ 224 w 896"/>
              <a:gd name="T33" fmla="*/ 87 h 869"/>
              <a:gd name="T34" fmla="*/ 239 w 896"/>
              <a:gd name="T35" fmla="*/ 59 h 869"/>
              <a:gd name="T36" fmla="*/ 543 w 896"/>
              <a:gd name="T37" fmla="*/ 47 h 869"/>
              <a:gd name="T38" fmla="*/ 570 w 896"/>
              <a:gd name="T39" fmla="*/ 33 h 869"/>
              <a:gd name="T40" fmla="*/ 601 w 896"/>
              <a:gd name="T41" fmla="*/ 30 h 869"/>
              <a:gd name="T42" fmla="*/ 631 w 896"/>
              <a:gd name="T43" fmla="*/ 39 h 869"/>
              <a:gd name="T44" fmla="*/ 654 w 896"/>
              <a:gd name="T45" fmla="*/ 59 h 869"/>
              <a:gd name="T46" fmla="*/ 669 w 896"/>
              <a:gd name="T47" fmla="*/ 87 h 869"/>
              <a:gd name="T48" fmla="*/ 672 w 896"/>
              <a:gd name="T49" fmla="*/ 117 h 869"/>
              <a:gd name="T50" fmla="*/ 663 w 896"/>
              <a:gd name="T51" fmla="*/ 146 h 869"/>
              <a:gd name="T52" fmla="*/ 644 w 896"/>
              <a:gd name="T53" fmla="*/ 169 h 869"/>
              <a:gd name="T54" fmla="*/ 597 w 896"/>
              <a:gd name="T55" fmla="*/ 194 h 869"/>
              <a:gd name="T56" fmla="*/ 491 w 896"/>
              <a:gd name="T57" fmla="*/ 228 h 869"/>
              <a:gd name="T58" fmla="*/ 490 w 896"/>
              <a:gd name="T59" fmla="*/ 159 h 869"/>
              <a:gd name="T60" fmla="*/ 523 w 896"/>
              <a:gd name="T61" fmla="*/ 74 h 869"/>
              <a:gd name="T62" fmla="*/ 537 w 896"/>
              <a:gd name="T63" fmla="*/ 53 h 869"/>
              <a:gd name="T64" fmla="*/ 328 w 896"/>
              <a:gd name="T65" fmla="*/ 421 h 869"/>
              <a:gd name="T66" fmla="*/ 568 w 896"/>
              <a:gd name="T67" fmla="*/ 271 h 869"/>
              <a:gd name="T68" fmla="*/ 554 w 896"/>
              <a:gd name="T69" fmla="*/ 241 h 869"/>
              <a:gd name="T70" fmla="*/ 650 w 896"/>
              <a:gd name="T71" fmla="*/ 201 h 869"/>
              <a:gd name="T72" fmla="*/ 684 w 896"/>
              <a:gd name="T73" fmla="*/ 169 h 869"/>
              <a:gd name="T74" fmla="*/ 700 w 896"/>
              <a:gd name="T75" fmla="*/ 130 h 869"/>
              <a:gd name="T76" fmla="*/ 700 w 896"/>
              <a:gd name="T77" fmla="*/ 88 h 869"/>
              <a:gd name="T78" fmla="*/ 684 w 896"/>
              <a:gd name="T79" fmla="*/ 50 h 869"/>
              <a:gd name="T80" fmla="*/ 653 w 896"/>
              <a:gd name="T81" fmla="*/ 18 h 869"/>
              <a:gd name="T82" fmla="*/ 615 w 896"/>
              <a:gd name="T83" fmla="*/ 2 h 869"/>
              <a:gd name="T84" fmla="*/ 572 w 896"/>
              <a:gd name="T85" fmla="*/ 2 h 869"/>
              <a:gd name="T86" fmla="*/ 533 w 896"/>
              <a:gd name="T87" fmla="*/ 18 h 869"/>
              <a:gd name="T88" fmla="*/ 506 w 896"/>
              <a:gd name="T89" fmla="*/ 44 h 869"/>
              <a:gd name="T90" fmla="*/ 477 w 896"/>
              <a:gd name="T91" fmla="*/ 103 h 869"/>
              <a:gd name="T92" fmla="*/ 447 w 896"/>
              <a:gd name="T93" fmla="*/ 198 h 869"/>
              <a:gd name="T94" fmla="*/ 416 w 896"/>
              <a:gd name="T95" fmla="*/ 103 h 869"/>
              <a:gd name="T96" fmla="*/ 387 w 896"/>
              <a:gd name="T97" fmla="*/ 44 h 869"/>
              <a:gd name="T98" fmla="*/ 360 w 896"/>
              <a:gd name="T99" fmla="*/ 18 h 869"/>
              <a:gd name="T100" fmla="*/ 321 w 896"/>
              <a:gd name="T101" fmla="*/ 2 h 869"/>
              <a:gd name="T102" fmla="*/ 278 w 896"/>
              <a:gd name="T103" fmla="*/ 2 h 869"/>
              <a:gd name="T104" fmla="*/ 240 w 896"/>
              <a:gd name="T105" fmla="*/ 18 h 869"/>
              <a:gd name="T106" fmla="*/ 209 w 896"/>
              <a:gd name="T107" fmla="*/ 50 h 869"/>
              <a:gd name="T108" fmla="*/ 193 w 896"/>
              <a:gd name="T109" fmla="*/ 88 h 869"/>
              <a:gd name="T110" fmla="*/ 193 w 896"/>
              <a:gd name="T111" fmla="*/ 130 h 869"/>
              <a:gd name="T112" fmla="*/ 209 w 896"/>
              <a:gd name="T113" fmla="*/ 169 h 869"/>
              <a:gd name="T114" fmla="*/ 243 w 896"/>
              <a:gd name="T115" fmla="*/ 201 h 869"/>
              <a:gd name="T116" fmla="*/ 339 w 896"/>
              <a:gd name="T117" fmla="*/ 241 h 869"/>
              <a:gd name="T118" fmla="*/ 30 w 896"/>
              <a:gd name="T119" fmla="*/ 869 h 869"/>
              <a:gd name="T120" fmla="*/ 896 w 896"/>
              <a:gd name="T121" fmla="*/ 241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96" h="869">
                <a:moveTo>
                  <a:pt x="867" y="391"/>
                </a:moveTo>
                <a:lnTo>
                  <a:pt x="598" y="391"/>
                </a:lnTo>
                <a:lnTo>
                  <a:pt x="598" y="271"/>
                </a:lnTo>
                <a:lnTo>
                  <a:pt x="867" y="271"/>
                </a:lnTo>
                <a:lnTo>
                  <a:pt x="867" y="391"/>
                </a:lnTo>
                <a:close/>
                <a:moveTo>
                  <a:pt x="837" y="839"/>
                </a:moveTo>
                <a:lnTo>
                  <a:pt x="598" y="839"/>
                </a:lnTo>
                <a:lnTo>
                  <a:pt x="598" y="421"/>
                </a:lnTo>
                <a:lnTo>
                  <a:pt x="837" y="421"/>
                </a:lnTo>
                <a:lnTo>
                  <a:pt x="837" y="839"/>
                </a:lnTo>
                <a:close/>
                <a:moveTo>
                  <a:pt x="60" y="421"/>
                </a:moveTo>
                <a:lnTo>
                  <a:pt x="298" y="421"/>
                </a:lnTo>
                <a:lnTo>
                  <a:pt x="298" y="839"/>
                </a:lnTo>
                <a:lnTo>
                  <a:pt x="60" y="839"/>
                </a:lnTo>
                <a:lnTo>
                  <a:pt x="60" y="421"/>
                </a:lnTo>
                <a:close/>
                <a:moveTo>
                  <a:pt x="30" y="271"/>
                </a:moveTo>
                <a:lnTo>
                  <a:pt x="298" y="271"/>
                </a:lnTo>
                <a:lnTo>
                  <a:pt x="298" y="391"/>
                </a:lnTo>
                <a:lnTo>
                  <a:pt x="30" y="391"/>
                </a:lnTo>
                <a:lnTo>
                  <a:pt x="30" y="271"/>
                </a:lnTo>
                <a:close/>
                <a:moveTo>
                  <a:pt x="244" y="53"/>
                </a:moveTo>
                <a:lnTo>
                  <a:pt x="249" y="47"/>
                </a:lnTo>
                <a:lnTo>
                  <a:pt x="256" y="43"/>
                </a:lnTo>
                <a:lnTo>
                  <a:pt x="262" y="39"/>
                </a:lnTo>
                <a:lnTo>
                  <a:pt x="270" y="36"/>
                </a:lnTo>
                <a:lnTo>
                  <a:pt x="277" y="33"/>
                </a:lnTo>
                <a:lnTo>
                  <a:pt x="284" y="31"/>
                </a:lnTo>
                <a:lnTo>
                  <a:pt x="292" y="30"/>
                </a:lnTo>
                <a:lnTo>
                  <a:pt x="299" y="30"/>
                </a:lnTo>
                <a:lnTo>
                  <a:pt x="308" y="30"/>
                </a:lnTo>
                <a:lnTo>
                  <a:pt x="316" y="31"/>
                </a:lnTo>
                <a:lnTo>
                  <a:pt x="323" y="33"/>
                </a:lnTo>
                <a:lnTo>
                  <a:pt x="330" y="36"/>
                </a:lnTo>
                <a:lnTo>
                  <a:pt x="337" y="39"/>
                </a:lnTo>
                <a:lnTo>
                  <a:pt x="344" y="43"/>
                </a:lnTo>
                <a:lnTo>
                  <a:pt x="350" y="47"/>
                </a:lnTo>
                <a:lnTo>
                  <a:pt x="356" y="53"/>
                </a:lnTo>
                <a:lnTo>
                  <a:pt x="360" y="58"/>
                </a:lnTo>
                <a:lnTo>
                  <a:pt x="365" y="66"/>
                </a:lnTo>
                <a:lnTo>
                  <a:pt x="370" y="74"/>
                </a:lnTo>
                <a:lnTo>
                  <a:pt x="374" y="84"/>
                </a:lnTo>
                <a:lnTo>
                  <a:pt x="384" y="106"/>
                </a:lnTo>
                <a:lnTo>
                  <a:pt x="394" y="131"/>
                </a:lnTo>
                <a:lnTo>
                  <a:pt x="403" y="159"/>
                </a:lnTo>
                <a:lnTo>
                  <a:pt x="412" y="185"/>
                </a:lnTo>
                <a:lnTo>
                  <a:pt x="419" y="212"/>
                </a:lnTo>
                <a:lnTo>
                  <a:pt x="426" y="236"/>
                </a:lnTo>
                <a:lnTo>
                  <a:pt x="402" y="228"/>
                </a:lnTo>
                <a:lnTo>
                  <a:pt x="376" y="221"/>
                </a:lnTo>
                <a:lnTo>
                  <a:pt x="349" y="212"/>
                </a:lnTo>
                <a:lnTo>
                  <a:pt x="322" y="204"/>
                </a:lnTo>
                <a:lnTo>
                  <a:pt x="296" y="194"/>
                </a:lnTo>
                <a:lnTo>
                  <a:pt x="274" y="184"/>
                </a:lnTo>
                <a:lnTo>
                  <a:pt x="264" y="179"/>
                </a:lnTo>
                <a:lnTo>
                  <a:pt x="256" y="175"/>
                </a:lnTo>
                <a:lnTo>
                  <a:pt x="249" y="170"/>
                </a:lnTo>
                <a:lnTo>
                  <a:pt x="244" y="165"/>
                </a:lnTo>
                <a:lnTo>
                  <a:pt x="239" y="160"/>
                </a:lnTo>
                <a:lnTo>
                  <a:pt x="233" y="153"/>
                </a:lnTo>
                <a:lnTo>
                  <a:pt x="230" y="146"/>
                </a:lnTo>
                <a:lnTo>
                  <a:pt x="227" y="139"/>
                </a:lnTo>
                <a:lnTo>
                  <a:pt x="224" y="132"/>
                </a:lnTo>
                <a:lnTo>
                  <a:pt x="222" y="124"/>
                </a:lnTo>
                <a:lnTo>
                  <a:pt x="221" y="117"/>
                </a:lnTo>
                <a:lnTo>
                  <a:pt x="220" y="109"/>
                </a:lnTo>
                <a:lnTo>
                  <a:pt x="221" y="102"/>
                </a:lnTo>
                <a:lnTo>
                  <a:pt x="222" y="94"/>
                </a:lnTo>
                <a:lnTo>
                  <a:pt x="224" y="87"/>
                </a:lnTo>
                <a:lnTo>
                  <a:pt x="227" y="79"/>
                </a:lnTo>
                <a:lnTo>
                  <a:pt x="230" y="72"/>
                </a:lnTo>
                <a:lnTo>
                  <a:pt x="233" y="66"/>
                </a:lnTo>
                <a:lnTo>
                  <a:pt x="239" y="59"/>
                </a:lnTo>
                <a:lnTo>
                  <a:pt x="244" y="53"/>
                </a:lnTo>
                <a:lnTo>
                  <a:pt x="244" y="53"/>
                </a:lnTo>
                <a:close/>
                <a:moveTo>
                  <a:pt x="537" y="53"/>
                </a:moveTo>
                <a:lnTo>
                  <a:pt x="543" y="47"/>
                </a:lnTo>
                <a:lnTo>
                  <a:pt x="550" y="43"/>
                </a:lnTo>
                <a:lnTo>
                  <a:pt x="556" y="39"/>
                </a:lnTo>
                <a:lnTo>
                  <a:pt x="563" y="36"/>
                </a:lnTo>
                <a:lnTo>
                  <a:pt x="570" y="33"/>
                </a:lnTo>
                <a:lnTo>
                  <a:pt x="578" y="31"/>
                </a:lnTo>
                <a:lnTo>
                  <a:pt x="585" y="30"/>
                </a:lnTo>
                <a:lnTo>
                  <a:pt x="594" y="30"/>
                </a:lnTo>
                <a:lnTo>
                  <a:pt x="601" y="30"/>
                </a:lnTo>
                <a:lnTo>
                  <a:pt x="609" y="31"/>
                </a:lnTo>
                <a:lnTo>
                  <a:pt x="616" y="33"/>
                </a:lnTo>
                <a:lnTo>
                  <a:pt x="623" y="36"/>
                </a:lnTo>
                <a:lnTo>
                  <a:pt x="631" y="39"/>
                </a:lnTo>
                <a:lnTo>
                  <a:pt x="637" y="43"/>
                </a:lnTo>
                <a:lnTo>
                  <a:pt x="644" y="47"/>
                </a:lnTo>
                <a:lnTo>
                  <a:pt x="649" y="53"/>
                </a:lnTo>
                <a:lnTo>
                  <a:pt x="654" y="59"/>
                </a:lnTo>
                <a:lnTo>
                  <a:pt x="660" y="66"/>
                </a:lnTo>
                <a:lnTo>
                  <a:pt x="663" y="72"/>
                </a:lnTo>
                <a:lnTo>
                  <a:pt x="666" y="79"/>
                </a:lnTo>
                <a:lnTo>
                  <a:pt x="669" y="87"/>
                </a:lnTo>
                <a:lnTo>
                  <a:pt x="671" y="94"/>
                </a:lnTo>
                <a:lnTo>
                  <a:pt x="672" y="102"/>
                </a:lnTo>
                <a:lnTo>
                  <a:pt x="673" y="109"/>
                </a:lnTo>
                <a:lnTo>
                  <a:pt x="672" y="117"/>
                </a:lnTo>
                <a:lnTo>
                  <a:pt x="671" y="124"/>
                </a:lnTo>
                <a:lnTo>
                  <a:pt x="669" y="132"/>
                </a:lnTo>
                <a:lnTo>
                  <a:pt x="666" y="139"/>
                </a:lnTo>
                <a:lnTo>
                  <a:pt x="663" y="146"/>
                </a:lnTo>
                <a:lnTo>
                  <a:pt x="660" y="153"/>
                </a:lnTo>
                <a:lnTo>
                  <a:pt x="654" y="160"/>
                </a:lnTo>
                <a:lnTo>
                  <a:pt x="649" y="165"/>
                </a:lnTo>
                <a:lnTo>
                  <a:pt x="644" y="169"/>
                </a:lnTo>
                <a:lnTo>
                  <a:pt x="637" y="175"/>
                </a:lnTo>
                <a:lnTo>
                  <a:pt x="629" y="179"/>
                </a:lnTo>
                <a:lnTo>
                  <a:pt x="619" y="184"/>
                </a:lnTo>
                <a:lnTo>
                  <a:pt x="597" y="194"/>
                </a:lnTo>
                <a:lnTo>
                  <a:pt x="571" y="204"/>
                </a:lnTo>
                <a:lnTo>
                  <a:pt x="544" y="212"/>
                </a:lnTo>
                <a:lnTo>
                  <a:pt x="517" y="221"/>
                </a:lnTo>
                <a:lnTo>
                  <a:pt x="491" y="228"/>
                </a:lnTo>
                <a:lnTo>
                  <a:pt x="467" y="236"/>
                </a:lnTo>
                <a:lnTo>
                  <a:pt x="474" y="212"/>
                </a:lnTo>
                <a:lnTo>
                  <a:pt x="481" y="185"/>
                </a:lnTo>
                <a:lnTo>
                  <a:pt x="490" y="159"/>
                </a:lnTo>
                <a:lnTo>
                  <a:pt x="499" y="131"/>
                </a:lnTo>
                <a:lnTo>
                  <a:pt x="509" y="106"/>
                </a:lnTo>
                <a:lnTo>
                  <a:pt x="519" y="84"/>
                </a:lnTo>
                <a:lnTo>
                  <a:pt x="523" y="74"/>
                </a:lnTo>
                <a:lnTo>
                  <a:pt x="528" y="66"/>
                </a:lnTo>
                <a:lnTo>
                  <a:pt x="533" y="58"/>
                </a:lnTo>
                <a:lnTo>
                  <a:pt x="537" y="53"/>
                </a:lnTo>
                <a:lnTo>
                  <a:pt x="537" y="53"/>
                </a:lnTo>
                <a:close/>
                <a:moveTo>
                  <a:pt x="568" y="421"/>
                </a:moveTo>
                <a:lnTo>
                  <a:pt x="568" y="839"/>
                </a:lnTo>
                <a:lnTo>
                  <a:pt x="328" y="839"/>
                </a:lnTo>
                <a:lnTo>
                  <a:pt x="328" y="421"/>
                </a:lnTo>
                <a:lnTo>
                  <a:pt x="568" y="421"/>
                </a:lnTo>
                <a:close/>
                <a:moveTo>
                  <a:pt x="328" y="391"/>
                </a:moveTo>
                <a:lnTo>
                  <a:pt x="328" y="271"/>
                </a:lnTo>
                <a:lnTo>
                  <a:pt x="568" y="271"/>
                </a:lnTo>
                <a:lnTo>
                  <a:pt x="568" y="391"/>
                </a:lnTo>
                <a:lnTo>
                  <a:pt x="328" y="391"/>
                </a:lnTo>
                <a:close/>
                <a:moveTo>
                  <a:pt x="896" y="241"/>
                </a:moveTo>
                <a:lnTo>
                  <a:pt x="554" y="241"/>
                </a:lnTo>
                <a:lnTo>
                  <a:pt x="589" y="228"/>
                </a:lnTo>
                <a:lnTo>
                  <a:pt x="622" y="215"/>
                </a:lnTo>
                <a:lnTo>
                  <a:pt x="637" y="208"/>
                </a:lnTo>
                <a:lnTo>
                  <a:pt x="650" y="201"/>
                </a:lnTo>
                <a:lnTo>
                  <a:pt x="662" y="194"/>
                </a:lnTo>
                <a:lnTo>
                  <a:pt x="671" y="186"/>
                </a:lnTo>
                <a:lnTo>
                  <a:pt x="678" y="178"/>
                </a:lnTo>
                <a:lnTo>
                  <a:pt x="684" y="169"/>
                </a:lnTo>
                <a:lnTo>
                  <a:pt x="690" y="160"/>
                </a:lnTo>
                <a:lnTo>
                  <a:pt x="694" y="150"/>
                </a:lnTo>
                <a:lnTo>
                  <a:pt x="697" y="140"/>
                </a:lnTo>
                <a:lnTo>
                  <a:pt x="700" y="130"/>
                </a:lnTo>
                <a:lnTo>
                  <a:pt x="702" y="120"/>
                </a:lnTo>
                <a:lnTo>
                  <a:pt x="703" y="109"/>
                </a:lnTo>
                <a:lnTo>
                  <a:pt x="702" y="99"/>
                </a:lnTo>
                <a:lnTo>
                  <a:pt x="700" y="88"/>
                </a:lnTo>
                <a:lnTo>
                  <a:pt x="697" y="78"/>
                </a:lnTo>
                <a:lnTo>
                  <a:pt x="694" y="68"/>
                </a:lnTo>
                <a:lnTo>
                  <a:pt x="690" y="58"/>
                </a:lnTo>
                <a:lnTo>
                  <a:pt x="684" y="50"/>
                </a:lnTo>
                <a:lnTo>
                  <a:pt x="678" y="40"/>
                </a:lnTo>
                <a:lnTo>
                  <a:pt x="671" y="32"/>
                </a:lnTo>
                <a:lnTo>
                  <a:pt x="662" y="25"/>
                </a:lnTo>
                <a:lnTo>
                  <a:pt x="653" y="18"/>
                </a:lnTo>
                <a:lnTo>
                  <a:pt x="645" y="13"/>
                </a:lnTo>
                <a:lnTo>
                  <a:pt x="635" y="8"/>
                </a:lnTo>
                <a:lnTo>
                  <a:pt x="625" y="5"/>
                </a:lnTo>
                <a:lnTo>
                  <a:pt x="615" y="2"/>
                </a:lnTo>
                <a:lnTo>
                  <a:pt x="604" y="0"/>
                </a:lnTo>
                <a:lnTo>
                  <a:pt x="594" y="0"/>
                </a:lnTo>
                <a:lnTo>
                  <a:pt x="582" y="0"/>
                </a:lnTo>
                <a:lnTo>
                  <a:pt x="572" y="2"/>
                </a:lnTo>
                <a:lnTo>
                  <a:pt x="561" y="5"/>
                </a:lnTo>
                <a:lnTo>
                  <a:pt x="552" y="8"/>
                </a:lnTo>
                <a:lnTo>
                  <a:pt x="542" y="13"/>
                </a:lnTo>
                <a:lnTo>
                  <a:pt x="533" y="18"/>
                </a:lnTo>
                <a:lnTo>
                  <a:pt x="524" y="25"/>
                </a:lnTo>
                <a:lnTo>
                  <a:pt x="515" y="32"/>
                </a:lnTo>
                <a:lnTo>
                  <a:pt x="511" y="38"/>
                </a:lnTo>
                <a:lnTo>
                  <a:pt x="506" y="44"/>
                </a:lnTo>
                <a:lnTo>
                  <a:pt x="502" y="52"/>
                </a:lnTo>
                <a:lnTo>
                  <a:pt x="496" y="61"/>
                </a:lnTo>
                <a:lnTo>
                  <a:pt x="487" y="81"/>
                </a:lnTo>
                <a:lnTo>
                  <a:pt x="477" y="103"/>
                </a:lnTo>
                <a:lnTo>
                  <a:pt x="468" y="128"/>
                </a:lnTo>
                <a:lnTo>
                  <a:pt x="461" y="152"/>
                </a:lnTo>
                <a:lnTo>
                  <a:pt x="453" y="176"/>
                </a:lnTo>
                <a:lnTo>
                  <a:pt x="447" y="198"/>
                </a:lnTo>
                <a:lnTo>
                  <a:pt x="440" y="176"/>
                </a:lnTo>
                <a:lnTo>
                  <a:pt x="432" y="152"/>
                </a:lnTo>
                <a:lnTo>
                  <a:pt x="425" y="128"/>
                </a:lnTo>
                <a:lnTo>
                  <a:pt x="416" y="103"/>
                </a:lnTo>
                <a:lnTo>
                  <a:pt x="406" y="81"/>
                </a:lnTo>
                <a:lnTo>
                  <a:pt x="397" y="61"/>
                </a:lnTo>
                <a:lnTo>
                  <a:pt x="391" y="52"/>
                </a:lnTo>
                <a:lnTo>
                  <a:pt x="387" y="44"/>
                </a:lnTo>
                <a:lnTo>
                  <a:pt x="382" y="38"/>
                </a:lnTo>
                <a:lnTo>
                  <a:pt x="378" y="32"/>
                </a:lnTo>
                <a:lnTo>
                  <a:pt x="369" y="25"/>
                </a:lnTo>
                <a:lnTo>
                  <a:pt x="360" y="18"/>
                </a:lnTo>
                <a:lnTo>
                  <a:pt x="351" y="13"/>
                </a:lnTo>
                <a:lnTo>
                  <a:pt x="342" y="8"/>
                </a:lnTo>
                <a:lnTo>
                  <a:pt x="332" y="5"/>
                </a:lnTo>
                <a:lnTo>
                  <a:pt x="321" y="2"/>
                </a:lnTo>
                <a:lnTo>
                  <a:pt x="311" y="0"/>
                </a:lnTo>
                <a:lnTo>
                  <a:pt x="299" y="0"/>
                </a:lnTo>
                <a:lnTo>
                  <a:pt x="289" y="0"/>
                </a:lnTo>
                <a:lnTo>
                  <a:pt x="278" y="2"/>
                </a:lnTo>
                <a:lnTo>
                  <a:pt x="268" y="5"/>
                </a:lnTo>
                <a:lnTo>
                  <a:pt x="258" y="8"/>
                </a:lnTo>
                <a:lnTo>
                  <a:pt x="248" y="13"/>
                </a:lnTo>
                <a:lnTo>
                  <a:pt x="240" y="18"/>
                </a:lnTo>
                <a:lnTo>
                  <a:pt x="231" y="25"/>
                </a:lnTo>
                <a:lnTo>
                  <a:pt x="222" y="32"/>
                </a:lnTo>
                <a:lnTo>
                  <a:pt x="215" y="40"/>
                </a:lnTo>
                <a:lnTo>
                  <a:pt x="209" y="50"/>
                </a:lnTo>
                <a:lnTo>
                  <a:pt x="203" y="58"/>
                </a:lnTo>
                <a:lnTo>
                  <a:pt x="199" y="68"/>
                </a:lnTo>
                <a:lnTo>
                  <a:pt x="196" y="78"/>
                </a:lnTo>
                <a:lnTo>
                  <a:pt x="193" y="88"/>
                </a:lnTo>
                <a:lnTo>
                  <a:pt x="191" y="99"/>
                </a:lnTo>
                <a:lnTo>
                  <a:pt x="190" y="109"/>
                </a:lnTo>
                <a:lnTo>
                  <a:pt x="191" y="120"/>
                </a:lnTo>
                <a:lnTo>
                  <a:pt x="193" y="130"/>
                </a:lnTo>
                <a:lnTo>
                  <a:pt x="196" y="140"/>
                </a:lnTo>
                <a:lnTo>
                  <a:pt x="199" y="150"/>
                </a:lnTo>
                <a:lnTo>
                  <a:pt x="203" y="160"/>
                </a:lnTo>
                <a:lnTo>
                  <a:pt x="209" y="169"/>
                </a:lnTo>
                <a:lnTo>
                  <a:pt x="215" y="178"/>
                </a:lnTo>
                <a:lnTo>
                  <a:pt x="222" y="186"/>
                </a:lnTo>
                <a:lnTo>
                  <a:pt x="231" y="194"/>
                </a:lnTo>
                <a:lnTo>
                  <a:pt x="243" y="201"/>
                </a:lnTo>
                <a:lnTo>
                  <a:pt x="256" y="208"/>
                </a:lnTo>
                <a:lnTo>
                  <a:pt x="271" y="215"/>
                </a:lnTo>
                <a:lnTo>
                  <a:pt x="304" y="228"/>
                </a:lnTo>
                <a:lnTo>
                  <a:pt x="339" y="241"/>
                </a:lnTo>
                <a:lnTo>
                  <a:pt x="0" y="241"/>
                </a:lnTo>
                <a:lnTo>
                  <a:pt x="0" y="421"/>
                </a:lnTo>
                <a:lnTo>
                  <a:pt x="30" y="421"/>
                </a:lnTo>
                <a:lnTo>
                  <a:pt x="30" y="869"/>
                </a:lnTo>
                <a:lnTo>
                  <a:pt x="867" y="869"/>
                </a:lnTo>
                <a:lnTo>
                  <a:pt x="867" y="421"/>
                </a:lnTo>
                <a:lnTo>
                  <a:pt x="896" y="421"/>
                </a:lnTo>
                <a:lnTo>
                  <a:pt x="896" y="2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5BA16491-FD3A-4629-BDD5-3A24707B4B0B}"/>
              </a:ext>
            </a:extLst>
          </p:cNvPr>
          <p:cNvGrpSpPr/>
          <p:nvPr/>
        </p:nvGrpSpPr>
        <p:grpSpPr>
          <a:xfrm>
            <a:off x="7874584" y="4287905"/>
            <a:ext cx="237662" cy="285493"/>
            <a:chOff x="966788" y="4452938"/>
            <a:chExt cx="252413" cy="303213"/>
          </a:xfrm>
          <a:solidFill>
            <a:schemeClr val="accent3"/>
          </a:solidFill>
        </p:grpSpPr>
        <p:sp>
          <p:nvSpPr>
            <p:cNvPr id="101" name="Freeform 121">
              <a:extLst>
                <a:ext uri="{FF2B5EF4-FFF2-40B4-BE49-F238E27FC236}">
                  <a16:creationId xmlns:a16="http://schemas.microsoft.com/office/drawing/2014/main" xmlns="" id="{4306A533-B253-48F9-BC4B-A335EB9A6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6788" y="4452938"/>
              <a:ext cx="252413" cy="303213"/>
            </a:xfrm>
            <a:custGeom>
              <a:avLst/>
              <a:gdLst>
                <a:gd name="T0" fmla="*/ 259 w 637"/>
                <a:gd name="T1" fmla="*/ 733 h 764"/>
                <a:gd name="T2" fmla="*/ 192 w 637"/>
                <a:gd name="T3" fmla="*/ 710 h 764"/>
                <a:gd name="T4" fmla="*/ 133 w 637"/>
                <a:gd name="T5" fmla="*/ 671 h 764"/>
                <a:gd name="T6" fmla="*/ 84 w 637"/>
                <a:gd name="T7" fmla="*/ 621 h 764"/>
                <a:gd name="T8" fmla="*/ 49 w 637"/>
                <a:gd name="T9" fmla="*/ 560 h 764"/>
                <a:gd name="T10" fmla="*/ 29 w 637"/>
                <a:gd name="T11" fmla="*/ 490 h 764"/>
                <a:gd name="T12" fmla="*/ 27 w 637"/>
                <a:gd name="T13" fmla="*/ 416 h 764"/>
                <a:gd name="T14" fmla="*/ 43 w 637"/>
                <a:gd name="T15" fmla="*/ 345 h 764"/>
                <a:gd name="T16" fmla="*/ 76 w 637"/>
                <a:gd name="T17" fmla="*/ 283 h 764"/>
                <a:gd name="T18" fmla="*/ 122 w 637"/>
                <a:gd name="T19" fmla="*/ 229 h 764"/>
                <a:gd name="T20" fmla="*/ 179 w 637"/>
                <a:gd name="T21" fmla="*/ 188 h 764"/>
                <a:gd name="T22" fmla="*/ 245 w 637"/>
                <a:gd name="T23" fmla="*/ 162 h 764"/>
                <a:gd name="T24" fmla="*/ 318 w 637"/>
                <a:gd name="T25" fmla="*/ 153 h 764"/>
                <a:gd name="T26" fmla="*/ 391 w 637"/>
                <a:gd name="T27" fmla="*/ 162 h 764"/>
                <a:gd name="T28" fmla="*/ 458 w 637"/>
                <a:gd name="T29" fmla="*/ 188 h 764"/>
                <a:gd name="T30" fmla="*/ 516 w 637"/>
                <a:gd name="T31" fmla="*/ 229 h 764"/>
                <a:gd name="T32" fmla="*/ 561 w 637"/>
                <a:gd name="T33" fmla="*/ 283 h 764"/>
                <a:gd name="T34" fmla="*/ 594 w 637"/>
                <a:gd name="T35" fmla="*/ 345 h 764"/>
                <a:gd name="T36" fmla="*/ 610 w 637"/>
                <a:gd name="T37" fmla="*/ 416 h 764"/>
                <a:gd name="T38" fmla="*/ 608 w 637"/>
                <a:gd name="T39" fmla="*/ 490 h 764"/>
                <a:gd name="T40" fmla="*/ 589 w 637"/>
                <a:gd name="T41" fmla="*/ 560 h 764"/>
                <a:gd name="T42" fmla="*/ 553 w 637"/>
                <a:gd name="T43" fmla="*/ 621 h 764"/>
                <a:gd name="T44" fmla="*/ 505 w 637"/>
                <a:gd name="T45" fmla="*/ 671 h 764"/>
                <a:gd name="T46" fmla="*/ 446 w 637"/>
                <a:gd name="T47" fmla="*/ 710 h 764"/>
                <a:gd name="T48" fmla="*/ 377 w 637"/>
                <a:gd name="T49" fmla="*/ 733 h 764"/>
                <a:gd name="T50" fmla="*/ 294 w 637"/>
                <a:gd name="T51" fmla="*/ 25 h 764"/>
                <a:gd name="T52" fmla="*/ 305 w 637"/>
                <a:gd name="T53" fmla="*/ 128 h 764"/>
                <a:gd name="T54" fmla="*/ 594 w 637"/>
                <a:gd name="T55" fmla="*/ 199 h 764"/>
                <a:gd name="T56" fmla="*/ 615 w 637"/>
                <a:gd name="T57" fmla="*/ 195 h 764"/>
                <a:gd name="T58" fmla="*/ 576 w 637"/>
                <a:gd name="T59" fmla="*/ 146 h 764"/>
                <a:gd name="T60" fmla="*/ 559 w 637"/>
                <a:gd name="T61" fmla="*/ 158 h 764"/>
                <a:gd name="T62" fmla="*/ 515 w 637"/>
                <a:gd name="T63" fmla="*/ 196 h 764"/>
                <a:gd name="T64" fmla="*/ 415 w 637"/>
                <a:gd name="T65" fmla="*/ 142 h 764"/>
                <a:gd name="T66" fmla="*/ 413 w 637"/>
                <a:gd name="T67" fmla="*/ 25 h 764"/>
                <a:gd name="T68" fmla="*/ 417 w 637"/>
                <a:gd name="T69" fmla="*/ 3 h 764"/>
                <a:gd name="T70" fmla="*/ 229 w 637"/>
                <a:gd name="T71" fmla="*/ 0 h 764"/>
                <a:gd name="T72" fmla="*/ 217 w 637"/>
                <a:gd name="T73" fmla="*/ 17 h 764"/>
                <a:gd name="T74" fmla="*/ 268 w 637"/>
                <a:gd name="T75" fmla="*/ 132 h 764"/>
                <a:gd name="T76" fmla="*/ 200 w 637"/>
                <a:gd name="T77" fmla="*/ 152 h 764"/>
                <a:gd name="T78" fmla="*/ 139 w 637"/>
                <a:gd name="T79" fmla="*/ 184 h 764"/>
                <a:gd name="T80" fmla="*/ 86 w 637"/>
                <a:gd name="T81" fmla="*/ 229 h 764"/>
                <a:gd name="T82" fmla="*/ 46 w 637"/>
                <a:gd name="T83" fmla="*/ 284 h 764"/>
                <a:gd name="T84" fmla="*/ 17 w 637"/>
                <a:gd name="T85" fmla="*/ 347 h 764"/>
                <a:gd name="T86" fmla="*/ 2 w 637"/>
                <a:gd name="T87" fmla="*/ 416 h 764"/>
                <a:gd name="T88" fmla="*/ 4 w 637"/>
                <a:gd name="T89" fmla="*/ 494 h 764"/>
                <a:gd name="T90" fmla="*/ 25 w 637"/>
                <a:gd name="T91" fmla="*/ 569 h 764"/>
                <a:gd name="T92" fmla="*/ 64 w 637"/>
                <a:gd name="T93" fmla="*/ 636 h 764"/>
                <a:gd name="T94" fmla="*/ 116 w 637"/>
                <a:gd name="T95" fmla="*/ 691 h 764"/>
                <a:gd name="T96" fmla="*/ 181 w 637"/>
                <a:gd name="T97" fmla="*/ 733 h 764"/>
                <a:gd name="T98" fmla="*/ 255 w 637"/>
                <a:gd name="T99" fmla="*/ 757 h 764"/>
                <a:gd name="T100" fmla="*/ 335 w 637"/>
                <a:gd name="T101" fmla="*/ 764 h 764"/>
                <a:gd name="T102" fmla="*/ 413 w 637"/>
                <a:gd name="T103" fmla="*/ 750 h 764"/>
                <a:gd name="T104" fmla="*/ 484 w 637"/>
                <a:gd name="T105" fmla="*/ 718 h 764"/>
                <a:gd name="T106" fmla="*/ 544 w 637"/>
                <a:gd name="T107" fmla="*/ 670 h 764"/>
                <a:gd name="T108" fmla="*/ 591 w 637"/>
                <a:gd name="T109" fmla="*/ 610 h 764"/>
                <a:gd name="T110" fmla="*/ 623 w 637"/>
                <a:gd name="T111" fmla="*/ 540 h 764"/>
                <a:gd name="T112" fmla="*/ 636 w 637"/>
                <a:gd name="T113" fmla="*/ 462 h 764"/>
                <a:gd name="T114" fmla="*/ 631 w 637"/>
                <a:gd name="T115" fmla="*/ 385 h 764"/>
                <a:gd name="T116" fmla="*/ 608 w 637"/>
                <a:gd name="T117" fmla="*/ 313 h 764"/>
                <a:gd name="T118" fmla="*/ 569 w 637"/>
                <a:gd name="T119" fmla="*/ 25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7" h="764">
                  <a:moveTo>
                    <a:pt x="318" y="738"/>
                  </a:moveTo>
                  <a:lnTo>
                    <a:pt x="303" y="738"/>
                  </a:lnTo>
                  <a:lnTo>
                    <a:pt x="289" y="737"/>
                  </a:lnTo>
                  <a:lnTo>
                    <a:pt x="274" y="735"/>
                  </a:lnTo>
                  <a:lnTo>
                    <a:pt x="259" y="733"/>
                  </a:lnTo>
                  <a:lnTo>
                    <a:pt x="245" y="729"/>
                  </a:lnTo>
                  <a:lnTo>
                    <a:pt x="231" y="725"/>
                  </a:lnTo>
                  <a:lnTo>
                    <a:pt x="218" y="721"/>
                  </a:lnTo>
                  <a:lnTo>
                    <a:pt x="204" y="715"/>
                  </a:lnTo>
                  <a:lnTo>
                    <a:pt x="192" y="710"/>
                  </a:lnTo>
                  <a:lnTo>
                    <a:pt x="179" y="704"/>
                  </a:lnTo>
                  <a:lnTo>
                    <a:pt x="167" y="696"/>
                  </a:lnTo>
                  <a:lnTo>
                    <a:pt x="155" y="689"/>
                  </a:lnTo>
                  <a:lnTo>
                    <a:pt x="143" y="680"/>
                  </a:lnTo>
                  <a:lnTo>
                    <a:pt x="133" y="671"/>
                  </a:lnTo>
                  <a:lnTo>
                    <a:pt x="122" y="663"/>
                  </a:lnTo>
                  <a:lnTo>
                    <a:pt x="112" y="653"/>
                  </a:lnTo>
                  <a:lnTo>
                    <a:pt x="102" y="642"/>
                  </a:lnTo>
                  <a:lnTo>
                    <a:pt x="93" y="632"/>
                  </a:lnTo>
                  <a:lnTo>
                    <a:pt x="84" y="621"/>
                  </a:lnTo>
                  <a:lnTo>
                    <a:pt x="76" y="609"/>
                  </a:lnTo>
                  <a:lnTo>
                    <a:pt x="68" y="597"/>
                  </a:lnTo>
                  <a:lnTo>
                    <a:pt x="62" y="585"/>
                  </a:lnTo>
                  <a:lnTo>
                    <a:pt x="55" y="573"/>
                  </a:lnTo>
                  <a:lnTo>
                    <a:pt x="49" y="560"/>
                  </a:lnTo>
                  <a:lnTo>
                    <a:pt x="43" y="546"/>
                  </a:lnTo>
                  <a:lnTo>
                    <a:pt x="39" y="533"/>
                  </a:lnTo>
                  <a:lnTo>
                    <a:pt x="35" y="519"/>
                  </a:lnTo>
                  <a:lnTo>
                    <a:pt x="32" y="505"/>
                  </a:lnTo>
                  <a:lnTo>
                    <a:pt x="29" y="490"/>
                  </a:lnTo>
                  <a:lnTo>
                    <a:pt x="27" y="476"/>
                  </a:lnTo>
                  <a:lnTo>
                    <a:pt x="26" y="461"/>
                  </a:lnTo>
                  <a:lnTo>
                    <a:pt x="26" y="446"/>
                  </a:lnTo>
                  <a:lnTo>
                    <a:pt x="26" y="431"/>
                  </a:lnTo>
                  <a:lnTo>
                    <a:pt x="27" y="416"/>
                  </a:lnTo>
                  <a:lnTo>
                    <a:pt x="29" y="401"/>
                  </a:lnTo>
                  <a:lnTo>
                    <a:pt x="32" y="387"/>
                  </a:lnTo>
                  <a:lnTo>
                    <a:pt x="35" y="373"/>
                  </a:lnTo>
                  <a:lnTo>
                    <a:pt x="39" y="359"/>
                  </a:lnTo>
                  <a:lnTo>
                    <a:pt x="43" y="345"/>
                  </a:lnTo>
                  <a:lnTo>
                    <a:pt x="49" y="332"/>
                  </a:lnTo>
                  <a:lnTo>
                    <a:pt x="55" y="319"/>
                  </a:lnTo>
                  <a:lnTo>
                    <a:pt x="62" y="306"/>
                  </a:lnTo>
                  <a:lnTo>
                    <a:pt x="68" y="294"/>
                  </a:lnTo>
                  <a:lnTo>
                    <a:pt x="76" y="283"/>
                  </a:lnTo>
                  <a:lnTo>
                    <a:pt x="84" y="271"/>
                  </a:lnTo>
                  <a:lnTo>
                    <a:pt x="93" y="260"/>
                  </a:lnTo>
                  <a:lnTo>
                    <a:pt x="102" y="249"/>
                  </a:lnTo>
                  <a:lnTo>
                    <a:pt x="112" y="239"/>
                  </a:lnTo>
                  <a:lnTo>
                    <a:pt x="122" y="229"/>
                  </a:lnTo>
                  <a:lnTo>
                    <a:pt x="133" y="220"/>
                  </a:lnTo>
                  <a:lnTo>
                    <a:pt x="143" y="211"/>
                  </a:lnTo>
                  <a:lnTo>
                    <a:pt x="155" y="203"/>
                  </a:lnTo>
                  <a:lnTo>
                    <a:pt x="167" y="196"/>
                  </a:lnTo>
                  <a:lnTo>
                    <a:pt x="179" y="188"/>
                  </a:lnTo>
                  <a:lnTo>
                    <a:pt x="192" y="182"/>
                  </a:lnTo>
                  <a:lnTo>
                    <a:pt x="204" y="176"/>
                  </a:lnTo>
                  <a:lnTo>
                    <a:pt x="218" y="171"/>
                  </a:lnTo>
                  <a:lnTo>
                    <a:pt x="231" y="166"/>
                  </a:lnTo>
                  <a:lnTo>
                    <a:pt x="245" y="162"/>
                  </a:lnTo>
                  <a:lnTo>
                    <a:pt x="259" y="159"/>
                  </a:lnTo>
                  <a:lnTo>
                    <a:pt x="274" y="156"/>
                  </a:lnTo>
                  <a:lnTo>
                    <a:pt x="289" y="154"/>
                  </a:lnTo>
                  <a:lnTo>
                    <a:pt x="303" y="153"/>
                  </a:lnTo>
                  <a:lnTo>
                    <a:pt x="318" y="153"/>
                  </a:lnTo>
                  <a:lnTo>
                    <a:pt x="333" y="153"/>
                  </a:lnTo>
                  <a:lnTo>
                    <a:pt x="348" y="154"/>
                  </a:lnTo>
                  <a:lnTo>
                    <a:pt x="363" y="156"/>
                  </a:lnTo>
                  <a:lnTo>
                    <a:pt x="377" y="159"/>
                  </a:lnTo>
                  <a:lnTo>
                    <a:pt x="391" y="162"/>
                  </a:lnTo>
                  <a:lnTo>
                    <a:pt x="405" y="166"/>
                  </a:lnTo>
                  <a:lnTo>
                    <a:pt x="419" y="171"/>
                  </a:lnTo>
                  <a:lnTo>
                    <a:pt x="432" y="176"/>
                  </a:lnTo>
                  <a:lnTo>
                    <a:pt x="446" y="182"/>
                  </a:lnTo>
                  <a:lnTo>
                    <a:pt x="458" y="188"/>
                  </a:lnTo>
                  <a:lnTo>
                    <a:pt x="471" y="196"/>
                  </a:lnTo>
                  <a:lnTo>
                    <a:pt x="483" y="203"/>
                  </a:lnTo>
                  <a:lnTo>
                    <a:pt x="493" y="211"/>
                  </a:lnTo>
                  <a:lnTo>
                    <a:pt x="505" y="220"/>
                  </a:lnTo>
                  <a:lnTo>
                    <a:pt x="516" y="229"/>
                  </a:lnTo>
                  <a:lnTo>
                    <a:pt x="525" y="239"/>
                  </a:lnTo>
                  <a:lnTo>
                    <a:pt x="535" y="249"/>
                  </a:lnTo>
                  <a:lnTo>
                    <a:pt x="545" y="260"/>
                  </a:lnTo>
                  <a:lnTo>
                    <a:pt x="553" y="271"/>
                  </a:lnTo>
                  <a:lnTo>
                    <a:pt x="561" y="283"/>
                  </a:lnTo>
                  <a:lnTo>
                    <a:pt x="569" y="294"/>
                  </a:lnTo>
                  <a:lnTo>
                    <a:pt x="576" y="306"/>
                  </a:lnTo>
                  <a:lnTo>
                    <a:pt x="582" y="319"/>
                  </a:lnTo>
                  <a:lnTo>
                    <a:pt x="589" y="332"/>
                  </a:lnTo>
                  <a:lnTo>
                    <a:pt x="594" y="345"/>
                  </a:lnTo>
                  <a:lnTo>
                    <a:pt x="598" y="359"/>
                  </a:lnTo>
                  <a:lnTo>
                    <a:pt x="603" y="373"/>
                  </a:lnTo>
                  <a:lnTo>
                    <a:pt x="606" y="387"/>
                  </a:lnTo>
                  <a:lnTo>
                    <a:pt x="608" y="401"/>
                  </a:lnTo>
                  <a:lnTo>
                    <a:pt x="610" y="416"/>
                  </a:lnTo>
                  <a:lnTo>
                    <a:pt x="611" y="431"/>
                  </a:lnTo>
                  <a:lnTo>
                    <a:pt x="611" y="446"/>
                  </a:lnTo>
                  <a:lnTo>
                    <a:pt x="611" y="461"/>
                  </a:lnTo>
                  <a:lnTo>
                    <a:pt x="610" y="476"/>
                  </a:lnTo>
                  <a:lnTo>
                    <a:pt x="608" y="490"/>
                  </a:lnTo>
                  <a:lnTo>
                    <a:pt x="606" y="505"/>
                  </a:lnTo>
                  <a:lnTo>
                    <a:pt x="603" y="519"/>
                  </a:lnTo>
                  <a:lnTo>
                    <a:pt x="598" y="533"/>
                  </a:lnTo>
                  <a:lnTo>
                    <a:pt x="594" y="546"/>
                  </a:lnTo>
                  <a:lnTo>
                    <a:pt x="589" y="560"/>
                  </a:lnTo>
                  <a:lnTo>
                    <a:pt x="582" y="573"/>
                  </a:lnTo>
                  <a:lnTo>
                    <a:pt x="576" y="585"/>
                  </a:lnTo>
                  <a:lnTo>
                    <a:pt x="569" y="597"/>
                  </a:lnTo>
                  <a:lnTo>
                    <a:pt x="561" y="609"/>
                  </a:lnTo>
                  <a:lnTo>
                    <a:pt x="553" y="621"/>
                  </a:lnTo>
                  <a:lnTo>
                    <a:pt x="545" y="632"/>
                  </a:lnTo>
                  <a:lnTo>
                    <a:pt x="535" y="642"/>
                  </a:lnTo>
                  <a:lnTo>
                    <a:pt x="525" y="653"/>
                  </a:lnTo>
                  <a:lnTo>
                    <a:pt x="516" y="663"/>
                  </a:lnTo>
                  <a:lnTo>
                    <a:pt x="505" y="671"/>
                  </a:lnTo>
                  <a:lnTo>
                    <a:pt x="493" y="680"/>
                  </a:lnTo>
                  <a:lnTo>
                    <a:pt x="483" y="689"/>
                  </a:lnTo>
                  <a:lnTo>
                    <a:pt x="471" y="696"/>
                  </a:lnTo>
                  <a:lnTo>
                    <a:pt x="458" y="704"/>
                  </a:lnTo>
                  <a:lnTo>
                    <a:pt x="446" y="710"/>
                  </a:lnTo>
                  <a:lnTo>
                    <a:pt x="432" y="715"/>
                  </a:lnTo>
                  <a:lnTo>
                    <a:pt x="419" y="721"/>
                  </a:lnTo>
                  <a:lnTo>
                    <a:pt x="405" y="725"/>
                  </a:lnTo>
                  <a:lnTo>
                    <a:pt x="391" y="729"/>
                  </a:lnTo>
                  <a:lnTo>
                    <a:pt x="377" y="733"/>
                  </a:lnTo>
                  <a:lnTo>
                    <a:pt x="363" y="735"/>
                  </a:lnTo>
                  <a:lnTo>
                    <a:pt x="348" y="737"/>
                  </a:lnTo>
                  <a:lnTo>
                    <a:pt x="333" y="738"/>
                  </a:lnTo>
                  <a:lnTo>
                    <a:pt x="318" y="738"/>
                  </a:lnTo>
                  <a:close/>
                  <a:moveTo>
                    <a:pt x="294" y="25"/>
                  </a:moveTo>
                  <a:lnTo>
                    <a:pt x="344" y="25"/>
                  </a:lnTo>
                  <a:lnTo>
                    <a:pt x="344" y="128"/>
                  </a:lnTo>
                  <a:lnTo>
                    <a:pt x="331" y="128"/>
                  </a:lnTo>
                  <a:lnTo>
                    <a:pt x="318" y="127"/>
                  </a:lnTo>
                  <a:lnTo>
                    <a:pt x="305" y="128"/>
                  </a:lnTo>
                  <a:lnTo>
                    <a:pt x="294" y="128"/>
                  </a:lnTo>
                  <a:lnTo>
                    <a:pt x="294" y="25"/>
                  </a:lnTo>
                  <a:close/>
                  <a:moveTo>
                    <a:pt x="550" y="228"/>
                  </a:moveTo>
                  <a:lnTo>
                    <a:pt x="587" y="192"/>
                  </a:lnTo>
                  <a:lnTo>
                    <a:pt x="594" y="199"/>
                  </a:lnTo>
                  <a:lnTo>
                    <a:pt x="598" y="201"/>
                  </a:lnTo>
                  <a:lnTo>
                    <a:pt x="603" y="202"/>
                  </a:lnTo>
                  <a:lnTo>
                    <a:pt x="608" y="201"/>
                  </a:lnTo>
                  <a:lnTo>
                    <a:pt x="612" y="199"/>
                  </a:lnTo>
                  <a:lnTo>
                    <a:pt x="615" y="195"/>
                  </a:lnTo>
                  <a:lnTo>
                    <a:pt x="616" y="189"/>
                  </a:lnTo>
                  <a:lnTo>
                    <a:pt x="615" y="185"/>
                  </a:lnTo>
                  <a:lnTo>
                    <a:pt x="612" y="181"/>
                  </a:lnTo>
                  <a:lnTo>
                    <a:pt x="580" y="148"/>
                  </a:lnTo>
                  <a:lnTo>
                    <a:pt x="576" y="146"/>
                  </a:lnTo>
                  <a:lnTo>
                    <a:pt x="572" y="145"/>
                  </a:lnTo>
                  <a:lnTo>
                    <a:pt x="566" y="146"/>
                  </a:lnTo>
                  <a:lnTo>
                    <a:pt x="562" y="148"/>
                  </a:lnTo>
                  <a:lnTo>
                    <a:pt x="560" y="153"/>
                  </a:lnTo>
                  <a:lnTo>
                    <a:pt x="559" y="158"/>
                  </a:lnTo>
                  <a:lnTo>
                    <a:pt x="560" y="162"/>
                  </a:lnTo>
                  <a:lnTo>
                    <a:pt x="562" y="167"/>
                  </a:lnTo>
                  <a:lnTo>
                    <a:pt x="569" y="173"/>
                  </a:lnTo>
                  <a:lnTo>
                    <a:pt x="532" y="210"/>
                  </a:lnTo>
                  <a:lnTo>
                    <a:pt x="515" y="196"/>
                  </a:lnTo>
                  <a:lnTo>
                    <a:pt x="496" y="182"/>
                  </a:lnTo>
                  <a:lnTo>
                    <a:pt x="477" y="170"/>
                  </a:lnTo>
                  <a:lnTo>
                    <a:pt x="458" y="159"/>
                  </a:lnTo>
                  <a:lnTo>
                    <a:pt x="436" y="151"/>
                  </a:lnTo>
                  <a:lnTo>
                    <a:pt x="415" y="142"/>
                  </a:lnTo>
                  <a:lnTo>
                    <a:pt x="392" y="137"/>
                  </a:lnTo>
                  <a:lnTo>
                    <a:pt x="370" y="132"/>
                  </a:lnTo>
                  <a:lnTo>
                    <a:pt x="370" y="25"/>
                  </a:lnTo>
                  <a:lnTo>
                    <a:pt x="407" y="25"/>
                  </a:lnTo>
                  <a:lnTo>
                    <a:pt x="413" y="25"/>
                  </a:lnTo>
                  <a:lnTo>
                    <a:pt x="417" y="22"/>
                  </a:lnTo>
                  <a:lnTo>
                    <a:pt x="419" y="17"/>
                  </a:lnTo>
                  <a:lnTo>
                    <a:pt x="420" y="13"/>
                  </a:lnTo>
                  <a:lnTo>
                    <a:pt x="419" y="8"/>
                  </a:lnTo>
                  <a:lnTo>
                    <a:pt x="417" y="3"/>
                  </a:lnTo>
                  <a:lnTo>
                    <a:pt x="413" y="1"/>
                  </a:lnTo>
                  <a:lnTo>
                    <a:pt x="407" y="0"/>
                  </a:lnTo>
                  <a:lnTo>
                    <a:pt x="357" y="0"/>
                  </a:lnTo>
                  <a:lnTo>
                    <a:pt x="281" y="0"/>
                  </a:lnTo>
                  <a:lnTo>
                    <a:pt x="229" y="0"/>
                  </a:lnTo>
                  <a:lnTo>
                    <a:pt x="225" y="1"/>
                  </a:lnTo>
                  <a:lnTo>
                    <a:pt x="221" y="3"/>
                  </a:lnTo>
                  <a:lnTo>
                    <a:pt x="217" y="8"/>
                  </a:lnTo>
                  <a:lnTo>
                    <a:pt x="217" y="13"/>
                  </a:lnTo>
                  <a:lnTo>
                    <a:pt x="217" y="17"/>
                  </a:lnTo>
                  <a:lnTo>
                    <a:pt x="221" y="22"/>
                  </a:lnTo>
                  <a:lnTo>
                    <a:pt x="225" y="25"/>
                  </a:lnTo>
                  <a:lnTo>
                    <a:pt x="229" y="25"/>
                  </a:lnTo>
                  <a:lnTo>
                    <a:pt x="268" y="25"/>
                  </a:lnTo>
                  <a:lnTo>
                    <a:pt x="268" y="132"/>
                  </a:lnTo>
                  <a:lnTo>
                    <a:pt x="254" y="134"/>
                  </a:lnTo>
                  <a:lnTo>
                    <a:pt x="240" y="138"/>
                  </a:lnTo>
                  <a:lnTo>
                    <a:pt x="226" y="142"/>
                  </a:lnTo>
                  <a:lnTo>
                    <a:pt x="213" y="146"/>
                  </a:lnTo>
                  <a:lnTo>
                    <a:pt x="200" y="152"/>
                  </a:lnTo>
                  <a:lnTo>
                    <a:pt x="187" y="157"/>
                  </a:lnTo>
                  <a:lnTo>
                    <a:pt x="174" y="162"/>
                  </a:lnTo>
                  <a:lnTo>
                    <a:pt x="163" y="169"/>
                  </a:lnTo>
                  <a:lnTo>
                    <a:pt x="150" y="176"/>
                  </a:lnTo>
                  <a:lnTo>
                    <a:pt x="139" y="184"/>
                  </a:lnTo>
                  <a:lnTo>
                    <a:pt x="127" y="191"/>
                  </a:lnTo>
                  <a:lnTo>
                    <a:pt x="116" y="200"/>
                  </a:lnTo>
                  <a:lnTo>
                    <a:pt x="106" y="210"/>
                  </a:lnTo>
                  <a:lnTo>
                    <a:pt x="96" y="218"/>
                  </a:lnTo>
                  <a:lnTo>
                    <a:pt x="86" y="229"/>
                  </a:lnTo>
                  <a:lnTo>
                    <a:pt x="78" y="239"/>
                  </a:lnTo>
                  <a:lnTo>
                    <a:pt x="68" y="249"/>
                  </a:lnTo>
                  <a:lnTo>
                    <a:pt x="61" y="260"/>
                  </a:lnTo>
                  <a:lnTo>
                    <a:pt x="52" y="272"/>
                  </a:lnTo>
                  <a:lnTo>
                    <a:pt x="46" y="284"/>
                  </a:lnTo>
                  <a:lnTo>
                    <a:pt x="38" y="296"/>
                  </a:lnTo>
                  <a:lnTo>
                    <a:pt x="32" y="307"/>
                  </a:lnTo>
                  <a:lnTo>
                    <a:pt x="26" y="320"/>
                  </a:lnTo>
                  <a:lnTo>
                    <a:pt x="21" y="333"/>
                  </a:lnTo>
                  <a:lnTo>
                    <a:pt x="17" y="347"/>
                  </a:lnTo>
                  <a:lnTo>
                    <a:pt x="12" y="360"/>
                  </a:lnTo>
                  <a:lnTo>
                    <a:pt x="9" y="374"/>
                  </a:lnTo>
                  <a:lnTo>
                    <a:pt x="6" y="388"/>
                  </a:lnTo>
                  <a:lnTo>
                    <a:pt x="4" y="402"/>
                  </a:lnTo>
                  <a:lnTo>
                    <a:pt x="2" y="416"/>
                  </a:lnTo>
                  <a:lnTo>
                    <a:pt x="0" y="431"/>
                  </a:lnTo>
                  <a:lnTo>
                    <a:pt x="0" y="446"/>
                  </a:lnTo>
                  <a:lnTo>
                    <a:pt x="0" y="462"/>
                  </a:lnTo>
                  <a:lnTo>
                    <a:pt x="2" y="478"/>
                  </a:lnTo>
                  <a:lnTo>
                    <a:pt x="4" y="494"/>
                  </a:lnTo>
                  <a:lnTo>
                    <a:pt x="7" y="509"/>
                  </a:lnTo>
                  <a:lnTo>
                    <a:pt x="10" y="525"/>
                  </a:lnTo>
                  <a:lnTo>
                    <a:pt x="14" y="540"/>
                  </a:lnTo>
                  <a:lnTo>
                    <a:pt x="20" y="555"/>
                  </a:lnTo>
                  <a:lnTo>
                    <a:pt x="25" y="569"/>
                  </a:lnTo>
                  <a:lnTo>
                    <a:pt x="32" y="583"/>
                  </a:lnTo>
                  <a:lnTo>
                    <a:pt x="39" y="597"/>
                  </a:lnTo>
                  <a:lnTo>
                    <a:pt x="47" y="610"/>
                  </a:lnTo>
                  <a:lnTo>
                    <a:pt x="55" y="623"/>
                  </a:lnTo>
                  <a:lnTo>
                    <a:pt x="64" y="636"/>
                  </a:lnTo>
                  <a:lnTo>
                    <a:pt x="73" y="648"/>
                  </a:lnTo>
                  <a:lnTo>
                    <a:pt x="83" y="660"/>
                  </a:lnTo>
                  <a:lnTo>
                    <a:pt x="94" y="670"/>
                  </a:lnTo>
                  <a:lnTo>
                    <a:pt x="105" y="681"/>
                  </a:lnTo>
                  <a:lnTo>
                    <a:pt x="116" y="691"/>
                  </a:lnTo>
                  <a:lnTo>
                    <a:pt x="128" y="700"/>
                  </a:lnTo>
                  <a:lnTo>
                    <a:pt x="141" y="710"/>
                  </a:lnTo>
                  <a:lnTo>
                    <a:pt x="154" y="718"/>
                  </a:lnTo>
                  <a:lnTo>
                    <a:pt x="167" y="725"/>
                  </a:lnTo>
                  <a:lnTo>
                    <a:pt x="181" y="733"/>
                  </a:lnTo>
                  <a:lnTo>
                    <a:pt x="195" y="739"/>
                  </a:lnTo>
                  <a:lnTo>
                    <a:pt x="210" y="744"/>
                  </a:lnTo>
                  <a:lnTo>
                    <a:pt x="224" y="750"/>
                  </a:lnTo>
                  <a:lnTo>
                    <a:pt x="239" y="754"/>
                  </a:lnTo>
                  <a:lnTo>
                    <a:pt x="255" y="757"/>
                  </a:lnTo>
                  <a:lnTo>
                    <a:pt x="270" y="760"/>
                  </a:lnTo>
                  <a:lnTo>
                    <a:pt x="286" y="763"/>
                  </a:lnTo>
                  <a:lnTo>
                    <a:pt x="302" y="764"/>
                  </a:lnTo>
                  <a:lnTo>
                    <a:pt x="318" y="764"/>
                  </a:lnTo>
                  <a:lnTo>
                    <a:pt x="335" y="764"/>
                  </a:lnTo>
                  <a:lnTo>
                    <a:pt x="352" y="763"/>
                  </a:lnTo>
                  <a:lnTo>
                    <a:pt x="367" y="760"/>
                  </a:lnTo>
                  <a:lnTo>
                    <a:pt x="383" y="757"/>
                  </a:lnTo>
                  <a:lnTo>
                    <a:pt x="398" y="754"/>
                  </a:lnTo>
                  <a:lnTo>
                    <a:pt x="413" y="750"/>
                  </a:lnTo>
                  <a:lnTo>
                    <a:pt x="428" y="744"/>
                  </a:lnTo>
                  <a:lnTo>
                    <a:pt x="443" y="739"/>
                  </a:lnTo>
                  <a:lnTo>
                    <a:pt x="457" y="733"/>
                  </a:lnTo>
                  <a:lnTo>
                    <a:pt x="471" y="725"/>
                  </a:lnTo>
                  <a:lnTo>
                    <a:pt x="484" y="718"/>
                  </a:lnTo>
                  <a:lnTo>
                    <a:pt x="496" y="710"/>
                  </a:lnTo>
                  <a:lnTo>
                    <a:pt x="509" y="700"/>
                  </a:lnTo>
                  <a:lnTo>
                    <a:pt x="521" y="691"/>
                  </a:lnTo>
                  <a:lnTo>
                    <a:pt x="533" y="681"/>
                  </a:lnTo>
                  <a:lnTo>
                    <a:pt x="544" y="670"/>
                  </a:lnTo>
                  <a:lnTo>
                    <a:pt x="554" y="660"/>
                  </a:lnTo>
                  <a:lnTo>
                    <a:pt x="564" y="648"/>
                  </a:lnTo>
                  <a:lnTo>
                    <a:pt x="574" y="636"/>
                  </a:lnTo>
                  <a:lnTo>
                    <a:pt x="582" y="623"/>
                  </a:lnTo>
                  <a:lnTo>
                    <a:pt x="591" y="610"/>
                  </a:lnTo>
                  <a:lnTo>
                    <a:pt x="598" y="597"/>
                  </a:lnTo>
                  <a:lnTo>
                    <a:pt x="606" y="583"/>
                  </a:lnTo>
                  <a:lnTo>
                    <a:pt x="612" y="569"/>
                  </a:lnTo>
                  <a:lnTo>
                    <a:pt x="618" y="555"/>
                  </a:lnTo>
                  <a:lnTo>
                    <a:pt x="623" y="540"/>
                  </a:lnTo>
                  <a:lnTo>
                    <a:pt x="627" y="525"/>
                  </a:lnTo>
                  <a:lnTo>
                    <a:pt x="631" y="509"/>
                  </a:lnTo>
                  <a:lnTo>
                    <a:pt x="633" y="494"/>
                  </a:lnTo>
                  <a:lnTo>
                    <a:pt x="635" y="478"/>
                  </a:lnTo>
                  <a:lnTo>
                    <a:pt x="636" y="462"/>
                  </a:lnTo>
                  <a:lnTo>
                    <a:pt x="637" y="446"/>
                  </a:lnTo>
                  <a:lnTo>
                    <a:pt x="637" y="430"/>
                  </a:lnTo>
                  <a:lnTo>
                    <a:pt x="635" y="415"/>
                  </a:lnTo>
                  <a:lnTo>
                    <a:pt x="634" y="399"/>
                  </a:lnTo>
                  <a:lnTo>
                    <a:pt x="631" y="385"/>
                  </a:lnTo>
                  <a:lnTo>
                    <a:pt x="627" y="370"/>
                  </a:lnTo>
                  <a:lnTo>
                    <a:pt x="624" y="355"/>
                  </a:lnTo>
                  <a:lnTo>
                    <a:pt x="619" y="341"/>
                  </a:lnTo>
                  <a:lnTo>
                    <a:pt x="614" y="327"/>
                  </a:lnTo>
                  <a:lnTo>
                    <a:pt x="608" y="313"/>
                  </a:lnTo>
                  <a:lnTo>
                    <a:pt x="602" y="300"/>
                  </a:lnTo>
                  <a:lnTo>
                    <a:pt x="594" y="287"/>
                  </a:lnTo>
                  <a:lnTo>
                    <a:pt x="587" y="274"/>
                  </a:lnTo>
                  <a:lnTo>
                    <a:pt x="578" y="262"/>
                  </a:lnTo>
                  <a:lnTo>
                    <a:pt x="569" y="250"/>
                  </a:lnTo>
                  <a:lnTo>
                    <a:pt x="560" y="239"/>
                  </a:lnTo>
                  <a:lnTo>
                    <a:pt x="550" y="2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22">
              <a:extLst>
                <a:ext uri="{FF2B5EF4-FFF2-40B4-BE49-F238E27FC236}">
                  <a16:creationId xmlns:a16="http://schemas.microsoft.com/office/drawing/2014/main" xmlns="" id="{9B241D7C-32DF-4A79-8DFA-4A75E0E9F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701" y="4567238"/>
              <a:ext cx="68263" cy="68263"/>
            </a:xfrm>
            <a:custGeom>
              <a:avLst/>
              <a:gdLst>
                <a:gd name="T0" fmla="*/ 22 w 170"/>
                <a:gd name="T1" fmla="*/ 3 h 171"/>
                <a:gd name="T2" fmla="*/ 17 w 170"/>
                <a:gd name="T3" fmla="*/ 1 h 171"/>
                <a:gd name="T4" fmla="*/ 13 w 170"/>
                <a:gd name="T5" fmla="*/ 0 h 171"/>
                <a:gd name="T6" fmla="*/ 8 w 170"/>
                <a:gd name="T7" fmla="*/ 1 h 171"/>
                <a:gd name="T8" fmla="*/ 3 w 170"/>
                <a:gd name="T9" fmla="*/ 3 h 171"/>
                <a:gd name="T10" fmla="*/ 1 w 170"/>
                <a:gd name="T11" fmla="*/ 8 h 171"/>
                <a:gd name="T12" fmla="*/ 0 w 170"/>
                <a:gd name="T13" fmla="*/ 13 h 171"/>
                <a:gd name="T14" fmla="*/ 1 w 170"/>
                <a:gd name="T15" fmla="*/ 17 h 171"/>
                <a:gd name="T16" fmla="*/ 3 w 170"/>
                <a:gd name="T17" fmla="*/ 22 h 171"/>
                <a:gd name="T18" fmla="*/ 148 w 170"/>
                <a:gd name="T19" fmla="*/ 167 h 171"/>
                <a:gd name="T20" fmla="*/ 153 w 170"/>
                <a:gd name="T21" fmla="*/ 170 h 171"/>
                <a:gd name="T22" fmla="*/ 157 w 170"/>
                <a:gd name="T23" fmla="*/ 171 h 171"/>
                <a:gd name="T24" fmla="*/ 162 w 170"/>
                <a:gd name="T25" fmla="*/ 170 h 171"/>
                <a:gd name="T26" fmla="*/ 167 w 170"/>
                <a:gd name="T27" fmla="*/ 167 h 171"/>
                <a:gd name="T28" fmla="*/ 169 w 170"/>
                <a:gd name="T29" fmla="*/ 162 h 171"/>
                <a:gd name="T30" fmla="*/ 170 w 170"/>
                <a:gd name="T31" fmla="*/ 158 h 171"/>
                <a:gd name="T32" fmla="*/ 169 w 170"/>
                <a:gd name="T33" fmla="*/ 154 h 171"/>
                <a:gd name="T34" fmla="*/ 167 w 170"/>
                <a:gd name="T35" fmla="*/ 149 h 171"/>
                <a:gd name="T36" fmla="*/ 22 w 170"/>
                <a:gd name="T37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0" h="171">
                  <a:moveTo>
                    <a:pt x="22" y="3"/>
                  </a:moveTo>
                  <a:lnTo>
                    <a:pt x="17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3" y="3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3" y="22"/>
                  </a:lnTo>
                  <a:lnTo>
                    <a:pt x="148" y="167"/>
                  </a:lnTo>
                  <a:lnTo>
                    <a:pt x="153" y="170"/>
                  </a:lnTo>
                  <a:lnTo>
                    <a:pt x="157" y="171"/>
                  </a:lnTo>
                  <a:lnTo>
                    <a:pt x="162" y="170"/>
                  </a:lnTo>
                  <a:lnTo>
                    <a:pt x="167" y="167"/>
                  </a:lnTo>
                  <a:lnTo>
                    <a:pt x="169" y="162"/>
                  </a:lnTo>
                  <a:lnTo>
                    <a:pt x="170" y="158"/>
                  </a:lnTo>
                  <a:lnTo>
                    <a:pt x="169" y="154"/>
                  </a:lnTo>
                  <a:lnTo>
                    <a:pt x="167" y="149"/>
                  </a:lnTo>
                  <a:lnTo>
                    <a:pt x="2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986DB671-22B5-4CD1-995C-6FF951BE1053}"/>
              </a:ext>
            </a:extLst>
          </p:cNvPr>
          <p:cNvSpPr txBox="1"/>
          <p:nvPr/>
        </p:nvSpPr>
        <p:spPr>
          <a:xfrm>
            <a:off x="1106715" y="5488167"/>
            <a:ext cx="5812971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</p:spTree>
    <p:extLst>
      <p:ext uri="{BB962C8B-B14F-4D97-AF65-F5344CB8AC3E}">
        <p14:creationId xmlns:p14="http://schemas.microsoft.com/office/powerpoint/2010/main" val="1955146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92FA425-193A-48D7-9615-7F9AE73E9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 b="80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A740879-DEAC-4A8E-B17B-431ACE73FC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F01E91-BFC6-4B88-B360-6A4B7D2AC575}"/>
              </a:ext>
            </a:extLst>
          </p:cNvPr>
          <p:cNvSpPr/>
          <p:nvPr/>
        </p:nvSpPr>
        <p:spPr>
          <a:xfrm>
            <a:off x="0" y="4558085"/>
            <a:ext cx="3048000" cy="187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Lorem ipsum dolor sit amet, consectetur adipiscing elit, sed do eiusmod tempor incididunt ut labore et dolore magna aliqua. 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CAD999-B490-4BA8-A6AB-1940BD8D84CB}"/>
              </a:ext>
            </a:extLst>
          </p:cNvPr>
          <p:cNvSpPr/>
          <p:nvPr/>
        </p:nvSpPr>
        <p:spPr>
          <a:xfrm>
            <a:off x="3048000" y="4558085"/>
            <a:ext cx="3048000" cy="187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Lorem ipsum dolor sit amet, consectetur adipiscing elit, sed do eiusmod tempor incididunt ut labore et dolore magna aliqua. 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808AF44-29C0-40B8-888D-09D136836A92}"/>
              </a:ext>
            </a:extLst>
          </p:cNvPr>
          <p:cNvSpPr/>
          <p:nvPr/>
        </p:nvSpPr>
        <p:spPr>
          <a:xfrm>
            <a:off x="6096000" y="4558085"/>
            <a:ext cx="3048000" cy="187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Lorem ipsum dolor sit amet, consectetur adipiscing elit, sed do eiusmod tempor incididunt ut labore et dolore magna aliqua. 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A86BF46-81FA-4594-B179-CEB3A8A80DD8}"/>
              </a:ext>
            </a:extLst>
          </p:cNvPr>
          <p:cNvSpPr/>
          <p:nvPr/>
        </p:nvSpPr>
        <p:spPr>
          <a:xfrm>
            <a:off x="9144000" y="4558085"/>
            <a:ext cx="3048000" cy="187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Lorem ipsum dolor sit amet, consectetur adipiscing elit, sed do eiusmod tempor incididunt ut labore et dolore magna aliqua. </a:t>
            </a:r>
            <a:endParaRPr lang="en-US" sz="1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00116C0-A30E-492C-A2CE-C07606E06CC4}"/>
              </a:ext>
            </a:extLst>
          </p:cNvPr>
          <p:cNvSpPr/>
          <p:nvPr/>
        </p:nvSpPr>
        <p:spPr>
          <a:xfrm>
            <a:off x="1155700" y="4189785"/>
            <a:ext cx="736600" cy="736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241C55C-15D5-4BD4-9FE1-1EA0A31D743F}"/>
              </a:ext>
            </a:extLst>
          </p:cNvPr>
          <p:cNvSpPr/>
          <p:nvPr/>
        </p:nvSpPr>
        <p:spPr>
          <a:xfrm>
            <a:off x="4203700" y="4189785"/>
            <a:ext cx="736600" cy="7366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B92DD83-2D03-451B-B5DB-64F00A292906}"/>
              </a:ext>
            </a:extLst>
          </p:cNvPr>
          <p:cNvSpPr/>
          <p:nvPr/>
        </p:nvSpPr>
        <p:spPr>
          <a:xfrm>
            <a:off x="7251700" y="4189785"/>
            <a:ext cx="736600" cy="736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3C2F3FB-F9B6-40BE-8CAB-7DE4198A17B2}"/>
              </a:ext>
            </a:extLst>
          </p:cNvPr>
          <p:cNvSpPr/>
          <p:nvPr/>
        </p:nvSpPr>
        <p:spPr>
          <a:xfrm>
            <a:off x="10299700" y="4189785"/>
            <a:ext cx="736600" cy="7366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022DA2C-0D8D-4E59-A6FE-A0A76CAA047F}"/>
              </a:ext>
            </a:extLst>
          </p:cNvPr>
          <p:cNvCxnSpPr/>
          <p:nvPr/>
        </p:nvCxnSpPr>
        <p:spPr>
          <a:xfrm>
            <a:off x="9702800" y="-167334"/>
            <a:ext cx="1709639" cy="170963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F7AC49F-EF93-4AAA-8384-5FA6A54BE642}"/>
              </a:ext>
            </a:extLst>
          </p:cNvPr>
          <p:cNvCxnSpPr/>
          <p:nvPr/>
        </p:nvCxnSpPr>
        <p:spPr>
          <a:xfrm>
            <a:off x="-461119" y="2243980"/>
            <a:ext cx="1709639" cy="170963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964681FF-79BC-4A41-8489-961DFFE3779E}"/>
              </a:ext>
            </a:extLst>
          </p:cNvPr>
          <p:cNvGrpSpPr/>
          <p:nvPr/>
        </p:nvGrpSpPr>
        <p:grpSpPr>
          <a:xfrm>
            <a:off x="1326638" y="1634388"/>
            <a:ext cx="1935836" cy="1897144"/>
            <a:chOff x="1721764" y="1268960"/>
            <a:chExt cx="2256511" cy="22114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CEA0D53-A482-4B06-BC20-FA87E41DC536}"/>
                </a:ext>
              </a:extLst>
            </p:cNvPr>
            <p:cNvGrpSpPr/>
            <p:nvPr/>
          </p:nvGrpSpPr>
          <p:grpSpPr>
            <a:xfrm>
              <a:off x="1721764" y="126896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21" name="Freeform 3394">
                <a:extLst>
                  <a:ext uri="{FF2B5EF4-FFF2-40B4-BE49-F238E27FC236}">
                    <a16:creationId xmlns:a16="http://schemas.microsoft.com/office/drawing/2014/main" xmlns="" id="{CE672B45-3C53-4FEF-90C2-B78C7032D0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3395">
                <a:extLst>
                  <a:ext uri="{FF2B5EF4-FFF2-40B4-BE49-F238E27FC236}">
                    <a16:creationId xmlns:a16="http://schemas.microsoft.com/office/drawing/2014/main" xmlns="" id="{DFE478E1-6708-4638-BB0B-487CC18EB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4D344F08-017E-42A5-9D7B-8D1A0BE4D2B2}"/>
                </a:ext>
              </a:extLst>
            </p:cNvPr>
            <p:cNvGrpSpPr/>
            <p:nvPr/>
          </p:nvGrpSpPr>
          <p:grpSpPr>
            <a:xfrm>
              <a:off x="2062283" y="126896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24" name="Freeform 3394">
                <a:extLst>
                  <a:ext uri="{FF2B5EF4-FFF2-40B4-BE49-F238E27FC236}">
                    <a16:creationId xmlns:a16="http://schemas.microsoft.com/office/drawing/2014/main" xmlns="" id="{F326F64D-41F2-4157-A287-F50561A0D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395">
                <a:extLst>
                  <a:ext uri="{FF2B5EF4-FFF2-40B4-BE49-F238E27FC236}">
                    <a16:creationId xmlns:a16="http://schemas.microsoft.com/office/drawing/2014/main" xmlns="" id="{D1289996-4134-42C3-A91F-494686E9F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B78A2201-B957-4DFA-A83E-C78E39C3F1A6}"/>
                </a:ext>
              </a:extLst>
            </p:cNvPr>
            <p:cNvGrpSpPr/>
            <p:nvPr/>
          </p:nvGrpSpPr>
          <p:grpSpPr>
            <a:xfrm>
              <a:off x="2402801" y="126896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27" name="Freeform 3394">
                <a:extLst>
                  <a:ext uri="{FF2B5EF4-FFF2-40B4-BE49-F238E27FC236}">
                    <a16:creationId xmlns:a16="http://schemas.microsoft.com/office/drawing/2014/main" xmlns="" id="{020D9AF2-4FA7-4987-8E0C-75C62F8ED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395">
                <a:extLst>
                  <a:ext uri="{FF2B5EF4-FFF2-40B4-BE49-F238E27FC236}">
                    <a16:creationId xmlns:a16="http://schemas.microsoft.com/office/drawing/2014/main" xmlns="" id="{C24C4B5A-D315-4EE1-BA28-A4B86669C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ACFD787A-DE46-482D-BD58-85D64E11D1F3}"/>
                </a:ext>
              </a:extLst>
            </p:cNvPr>
            <p:cNvGrpSpPr/>
            <p:nvPr/>
          </p:nvGrpSpPr>
          <p:grpSpPr>
            <a:xfrm>
              <a:off x="2743320" y="126896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30" name="Freeform 3394">
                <a:extLst>
                  <a:ext uri="{FF2B5EF4-FFF2-40B4-BE49-F238E27FC236}">
                    <a16:creationId xmlns:a16="http://schemas.microsoft.com/office/drawing/2014/main" xmlns="" id="{48C18018-09FE-4E6A-A166-F0BB41C1A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395">
                <a:extLst>
                  <a:ext uri="{FF2B5EF4-FFF2-40B4-BE49-F238E27FC236}">
                    <a16:creationId xmlns:a16="http://schemas.microsoft.com/office/drawing/2014/main" xmlns="" id="{B7FACFEE-459F-4009-B9F3-9FF42422D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83169F18-A081-4B1B-A46A-5900F01A2F3A}"/>
                </a:ext>
              </a:extLst>
            </p:cNvPr>
            <p:cNvGrpSpPr/>
            <p:nvPr/>
          </p:nvGrpSpPr>
          <p:grpSpPr>
            <a:xfrm>
              <a:off x="3083839" y="126896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33" name="Freeform 3394">
                <a:extLst>
                  <a:ext uri="{FF2B5EF4-FFF2-40B4-BE49-F238E27FC236}">
                    <a16:creationId xmlns:a16="http://schemas.microsoft.com/office/drawing/2014/main" xmlns="" id="{42E3F660-AB6A-4C65-9B5E-446D0BB50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395">
                <a:extLst>
                  <a:ext uri="{FF2B5EF4-FFF2-40B4-BE49-F238E27FC236}">
                    <a16:creationId xmlns:a16="http://schemas.microsoft.com/office/drawing/2014/main" xmlns="" id="{3D1C83E3-26AC-45B6-96DA-3CFE1D880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5AD65D3E-EF1C-44CE-AEDA-509B6DEA5D6B}"/>
                </a:ext>
              </a:extLst>
            </p:cNvPr>
            <p:cNvGrpSpPr/>
            <p:nvPr/>
          </p:nvGrpSpPr>
          <p:grpSpPr>
            <a:xfrm>
              <a:off x="3424358" y="126896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36" name="Freeform 3394">
                <a:extLst>
                  <a:ext uri="{FF2B5EF4-FFF2-40B4-BE49-F238E27FC236}">
                    <a16:creationId xmlns:a16="http://schemas.microsoft.com/office/drawing/2014/main" xmlns="" id="{7C920E0F-4978-4980-8B56-5A2AC9B60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395">
                <a:extLst>
                  <a:ext uri="{FF2B5EF4-FFF2-40B4-BE49-F238E27FC236}">
                    <a16:creationId xmlns:a16="http://schemas.microsoft.com/office/drawing/2014/main" xmlns="" id="{A1623980-A226-43EE-B71D-FB448C7BA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0FAF273C-22A8-4A9B-B84B-C3C29B7BF0F5}"/>
                </a:ext>
              </a:extLst>
            </p:cNvPr>
            <p:cNvGrpSpPr/>
            <p:nvPr/>
          </p:nvGrpSpPr>
          <p:grpSpPr>
            <a:xfrm>
              <a:off x="3764875" y="126896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39" name="Freeform 3394">
                <a:extLst>
                  <a:ext uri="{FF2B5EF4-FFF2-40B4-BE49-F238E27FC236}">
                    <a16:creationId xmlns:a16="http://schemas.microsoft.com/office/drawing/2014/main" xmlns="" id="{075B6CB4-DDD4-45F7-94EA-7F06C4BCCB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3395">
                <a:extLst>
                  <a:ext uri="{FF2B5EF4-FFF2-40B4-BE49-F238E27FC236}">
                    <a16:creationId xmlns:a16="http://schemas.microsoft.com/office/drawing/2014/main" xmlns="" id="{055A6D92-C5A7-48B0-9193-1D2AB29CB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C7A53D71-58CA-4C39-AA73-8BC9D52C1022}"/>
                </a:ext>
              </a:extLst>
            </p:cNvPr>
            <p:cNvGrpSpPr/>
            <p:nvPr/>
          </p:nvGrpSpPr>
          <p:grpSpPr>
            <a:xfrm>
              <a:off x="1721764" y="186383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62" name="Freeform 3394">
                <a:extLst>
                  <a:ext uri="{FF2B5EF4-FFF2-40B4-BE49-F238E27FC236}">
                    <a16:creationId xmlns:a16="http://schemas.microsoft.com/office/drawing/2014/main" xmlns="" id="{04B46F63-28C0-4BD9-BB11-34C6C6477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395">
                <a:extLst>
                  <a:ext uri="{FF2B5EF4-FFF2-40B4-BE49-F238E27FC236}">
                    <a16:creationId xmlns:a16="http://schemas.microsoft.com/office/drawing/2014/main" xmlns="" id="{1AC547E9-9175-4081-9AA9-EAC146C69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E0CD684-5836-44F2-8BA6-82B045A8D122}"/>
                </a:ext>
              </a:extLst>
            </p:cNvPr>
            <p:cNvGrpSpPr/>
            <p:nvPr/>
          </p:nvGrpSpPr>
          <p:grpSpPr>
            <a:xfrm>
              <a:off x="2062283" y="186383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60" name="Freeform 3394">
                <a:extLst>
                  <a:ext uri="{FF2B5EF4-FFF2-40B4-BE49-F238E27FC236}">
                    <a16:creationId xmlns:a16="http://schemas.microsoft.com/office/drawing/2014/main" xmlns="" id="{48A2B843-CB88-4867-B967-34060C04C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3395">
                <a:extLst>
                  <a:ext uri="{FF2B5EF4-FFF2-40B4-BE49-F238E27FC236}">
                    <a16:creationId xmlns:a16="http://schemas.microsoft.com/office/drawing/2014/main" xmlns="" id="{F3BFDC9E-BEC0-44F0-956B-217F1E398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983088D2-8BEA-45CF-B4A3-132B0CF09495}"/>
                </a:ext>
              </a:extLst>
            </p:cNvPr>
            <p:cNvGrpSpPr/>
            <p:nvPr/>
          </p:nvGrpSpPr>
          <p:grpSpPr>
            <a:xfrm>
              <a:off x="2402801" y="186383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58" name="Freeform 3394">
                <a:extLst>
                  <a:ext uri="{FF2B5EF4-FFF2-40B4-BE49-F238E27FC236}">
                    <a16:creationId xmlns:a16="http://schemas.microsoft.com/office/drawing/2014/main" xmlns="" id="{C2AB1A4F-297E-4CFC-8BC5-8A7178F97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3395">
                <a:extLst>
                  <a:ext uri="{FF2B5EF4-FFF2-40B4-BE49-F238E27FC236}">
                    <a16:creationId xmlns:a16="http://schemas.microsoft.com/office/drawing/2014/main" xmlns="" id="{6F7E7F78-80A5-4622-96D4-6BCFC5512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D7CE6F56-E926-43B4-81E4-08DA1173BDD4}"/>
                </a:ext>
              </a:extLst>
            </p:cNvPr>
            <p:cNvGrpSpPr/>
            <p:nvPr/>
          </p:nvGrpSpPr>
          <p:grpSpPr>
            <a:xfrm>
              <a:off x="2743320" y="186383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56" name="Freeform 3394">
                <a:extLst>
                  <a:ext uri="{FF2B5EF4-FFF2-40B4-BE49-F238E27FC236}">
                    <a16:creationId xmlns:a16="http://schemas.microsoft.com/office/drawing/2014/main" xmlns="" id="{2DB2DC85-ABB8-45A9-9E77-CDF6379A7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3395">
                <a:extLst>
                  <a:ext uri="{FF2B5EF4-FFF2-40B4-BE49-F238E27FC236}">
                    <a16:creationId xmlns:a16="http://schemas.microsoft.com/office/drawing/2014/main" xmlns="" id="{44E1723B-2346-43AC-9947-6FD04C4ED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ED5DE50-0299-4FDF-BB45-54B65AD54E39}"/>
                </a:ext>
              </a:extLst>
            </p:cNvPr>
            <p:cNvGrpSpPr/>
            <p:nvPr/>
          </p:nvGrpSpPr>
          <p:grpSpPr>
            <a:xfrm>
              <a:off x="3083839" y="186383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54" name="Freeform 3394">
                <a:extLst>
                  <a:ext uri="{FF2B5EF4-FFF2-40B4-BE49-F238E27FC236}">
                    <a16:creationId xmlns:a16="http://schemas.microsoft.com/office/drawing/2014/main" xmlns="" id="{C26339B8-58E1-413E-AB1B-E75A82855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3395">
                <a:extLst>
                  <a:ext uri="{FF2B5EF4-FFF2-40B4-BE49-F238E27FC236}">
                    <a16:creationId xmlns:a16="http://schemas.microsoft.com/office/drawing/2014/main" xmlns="" id="{77F69289-5403-40A0-A9C7-541C45C31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F4973D3A-2CDD-437D-A039-933E53409732}"/>
                </a:ext>
              </a:extLst>
            </p:cNvPr>
            <p:cNvGrpSpPr/>
            <p:nvPr/>
          </p:nvGrpSpPr>
          <p:grpSpPr>
            <a:xfrm>
              <a:off x="3424358" y="186383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52" name="Freeform 3394">
                <a:extLst>
                  <a:ext uri="{FF2B5EF4-FFF2-40B4-BE49-F238E27FC236}">
                    <a16:creationId xmlns:a16="http://schemas.microsoft.com/office/drawing/2014/main" xmlns="" id="{0DF87C82-13A0-4D7D-99C0-6B2031AE3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395">
                <a:extLst>
                  <a:ext uri="{FF2B5EF4-FFF2-40B4-BE49-F238E27FC236}">
                    <a16:creationId xmlns:a16="http://schemas.microsoft.com/office/drawing/2014/main" xmlns="" id="{7D592873-F08F-4200-9359-ACA3AD4A2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452BD31B-517D-4FE7-9D7E-1C9551ADDBAF}"/>
                </a:ext>
              </a:extLst>
            </p:cNvPr>
            <p:cNvGrpSpPr/>
            <p:nvPr/>
          </p:nvGrpSpPr>
          <p:grpSpPr>
            <a:xfrm>
              <a:off x="3764875" y="186383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50" name="Freeform 3394">
                <a:extLst>
                  <a:ext uri="{FF2B5EF4-FFF2-40B4-BE49-F238E27FC236}">
                    <a16:creationId xmlns:a16="http://schemas.microsoft.com/office/drawing/2014/main" xmlns="" id="{020DECC7-50C0-495D-9B8D-AC262AD14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3395">
                <a:extLst>
                  <a:ext uri="{FF2B5EF4-FFF2-40B4-BE49-F238E27FC236}">
                    <a16:creationId xmlns:a16="http://schemas.microsoft.com/office/drawing/2014/main" xmlns="" id="{09B74ACC-60F8-413F-964E-C192150FC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194937F4-9E50-494C-862B-245559DE8534}"/>
                </a:ext>
              </a:extLst>
            </p:cNvPr>
            <p:cNvGrpSpPr/>
            <p:nvPr/>
          </p:nvGrpSpPr>
          <p:grpSpPr>
            <a:xfrm>
              <a:off x="1721764" y="245870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84" name="Freeform 3394">
                <a:extLst>
                  <a:ext uri="{FF2B5EF4-FFF2-40B4-BE49-F238E27FC236}">
                    <a16:creationId xmlns:a16="http://schemas.microsoft.com/office/drawing/2014/main" xmlns="" id="{F6C93F00-A5CF-4B9F-821A-722B44461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3395">
                <a:extLst>
                  <a:ext uri="{FF2B5EF4-FFF2-40B4-BE49-F238E27FC236}">
                    <a16:creationId xmlns:a16="http://schemas.microsoft.com/office/drawing/2014/main" xmlns="" id="{5F7AD34B-D267-4859-80AE-221EB74B0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369FDFD5-C7C8-43D7-9E60-256382D4D383}"/>
                </a:ext>
              </a:extLst>
            </p:cNvPr>
            <p:cNvGrpSpPr/>
            <p:nvPr/>
          </p:nvGrpSpPr>
          <p:grpSpPr>
            <a:xfrm>
              <a:off x="2062283" y="245870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82" name="Freeform 3394">
                <a:extLst>
                  <a:ext uri="{FF2B5EF4-FFF2-40B4-BE49-F238E27FC236}">
                    <a16:creationId xmlns:a16="http://schemas.microsoft.com/office/drawing/2014/main" xmlns="" id="{88C8533B-9125-4CA7-8E87-79EE5E124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395">
                <a:extLst>
                  <a:ext uri="{FF2B5EF4-FFF2-40B4-BE49-F238E27FC236}">
                    <a16:creationId xmlns:a16="http://schemas.microsoft.com/office/drawing/2014/main" xmlns="" id="{859B419E-F7BC-4429-873C-DE03216CB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045D265E-2814-48E8-94BE-1142D13E4CE5}"/>
                </a:ext>
              </a:extLst>
            </p:cNvPr>
            <p:cNvGrpSpPr/>
            <p:nvPr/>
          </p:nvGrpSpPr>
          <p:grpSpPr>
            <a:xfrm>
              <a:off x="2402801" y="2458700"/>
              <a:ext cx="213400" cy="426799"/>
              <a:chOff x="7085013" y="5922963"/>
              <a:chExt cx="142875" cy="285750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>
                    <a:alpha val="70000"/>
                  </a:srgbClr>
                </a:gs>
              </a:gsLst>
              <a:lin ang="2700000" scaled="1"/>
            </a:gradFill>
          </p:grpSpPr>
          <p:sp>
            <p:nvSpPr>
              <p:cNvPr id="80" name="Freeform 3394">
                <a:extLst>
                  <a:ext uri="{FF2B5EF4-FFF2-40B4-BE49-F238E27FC236}">
                    <a16:creationId xmlns:a16="http://schemas.microsoft.com/office/drawing/2014/main" xmlns="" id="{799A614D-355A-454A-9588-8120CDE36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395">
                <a:extLst>
                  <a:ext uri="{FF2B5EF4-FFF2-40B4-BE49-F238E27FC236}">
                    <a16:creationId xmlns:a16="http://schemas.microsoft.com/office/drawing/2014/main" xmlns="" id="{23F3E32C-368B-4B86-B6A7-B5A5B7E60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CDE86A66-AEE6-4BCC-B8DC-527FC2EA23F5}"/>
                </a:ext>
              </a:extLst>
            </p:cNvPr>
            <p:cNvGrpSpPr/>
            <p:nvPr/>
          </p:nvGrpSpPr>
          <p:grpSpPr>
            <a:xfrm>
              <a:off x="2743320" y="2458700"/>
              <a:ext cx="213400" cy="426799"/>
              <a:chOff x="7085013" y="5922963"/>
              <a:chExt cx="142875" cy="285750"/>
            </a:xfrm>
          </p:grpSpPr>
          <p:sp>
            <p:nvSpPr>
              <p:cNvPr id="78" name="Freeform 3394">
                <a:extLst>
                  <a:ext uri="{FF2B5EF4-FFF2-40B4-BE49-F238E27FC236}">
                    <a16:creationId xmlns:a16="http://schemas.microsoft.com/office/drawing/2014/main" xmlns="" id="{B0C498E9-3810-4541-80FF-C62098857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3395">
                <a:extLst>
                  <a:ext uri="{FF2B5EF4-FFF2-40B4-BE49-F238E27FC236}">
                    <a16:creationId xmlns:a16="http://schemas.microsoft.com/office/drawing/2014/main" xmlns="" id="{BA4EDF44-108B-459B-B485-2A426150E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3A4A61F0-C823-4063-A702-1C85E0FFBDC8}"/>
                </a:ext>
              </a:extLst>
            </p:cNvPr>
            <p:cNvGrpSpPr/>
            <p:nvPr/>
          </p:nvGrpSpPr>
          <p:grpSpPr>
            <a:xfrm>
              <a:off x="3083839" y="2458700"/>
              <a:ext cx="213400" cy="426799"/>
              <a:chOff x="7085013" y="5922963"/>
              <a:chExt cx="142875" cy="285750"/>
            </a:xfrm>
          </p:grpSpPr>
          <p:sp>
            <p:nvSpPr>
              <p:cNvPr id="76" name="Freeform 3394">
                <a:extLst>
                  <a:ext uri="{FF2B5EF4-FFF2-40B4-BE49-F238E27FC236}">
                    <a16:creationId xmlns:a16="http://schemas.microsoft.com/office/drawing/2014/main" xmlns="" id="{6F6A6082-8A34-4701-8F12-6092A0D9C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3395">
                <a:extLst>
                  <a:ext uri="{FF2B5EF4-FFF2-40B4-BE49-F238E27FC236}">
                    <a16:creationId xmlns:a16="http://schemas.microsoft.com/office/drawing/2014/main" xmlns="" id="{DBC4E95F-88A8-4B61-B3D8-54BAC0064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60C4C745-AE58-4A7C-B803-54B6D9868761}"/>
                </a:ext>
              </a:extLst>
            </p:cNvPr>
            <p:cNvGrpSpPr/>
            <p:nvPr/>
          </p:nvGrpSpPr>
          <p:grpSpPr>
            <a:xfrm>
              <a:off x="3424358" y="2458700"/>
              <a:ext cx="213400" cy="426799"/>
              <a:chOff x="7085013" y="5922963"/>
              <a:chExt cx="142875" cy="285750"/>
            </a:xfrm>
          </p:grpSpPr>
          <p:sp>
            <p:nvSpPr>
              <p:cNvPr id="74" name="Freeform 3394">
                <a:extLst>
                  <a:ext uri="{FF2B5EF4-FFF2-40B4-BE49-F238E27FC236}">
                    <a16:creationId xmlns:a16="http://schemas.microsoft.com/office/drawing/2014/main" xmlns="" id="{F68B3313-3011-44B9-BF8A-AEFE0673E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395">
                <a:extLst>
                  <a:ext uri="{FF2B5EF4-FFF2-40B4-BE49-F238E27FC236}">
                    <a16:creationId xmlns:a16="http://schemas.microsoft.com/office/drawing/2014/main" xmlns="" id="{02F050A9-5FA4-4387-B1BE-2A1CDCAB9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3E1F533E-519B-4227-BE57-0989A4B8C7B4}"/>
                </a:ext>
              </a:extLst>
            </p:cNvPr>
            <p:cNvGrpSpPr/>
            <p:nvPr/>
          </p:nvGrpSpPr>
          <p:grpSpPr>
            <a:xfrm>
              <a:off x="3764875" y="2458700"/>
              <a:ext cx="213400" cy="426799"/>
              <a:chOff x="7085013" y="5922963"/>
              <a:chExt cx="142875" cy="285750"/>
            </a:xfrm>
          </p:grpSpPr>
          <p:sp>
            <p:nvSpPr>
              <p:cNvPr id="72" name="Freeform 3394">
                <a:extLst>
                  <a:ext uri="{FF2B5EF4-FFF2-40B4-BE49-F238E27FC236}">
                    <a16:creationId xmlns:a16="http://schemas.microsoft.com/office/drawing/2014/main" xmlns="" id="{29ADCB18-CF7B-4AD1-A224-626DA2222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3395">
                <a:extLst>
                  <a:ext uri="{FF2B5EF4-FFF2-40B4-BE49-F238E27FC236}">
                    <a16:creationId xmlns:a16="http://schemas.microsoft.com/office/drawing/2014/main" xmlns="" id="{7445B4EA-D566-4997-922D-C574FAE7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AF4A52BB-E2AF-4B4A-BF14-D67A634A6429}"/>
                </a:ext>
              </a:extLst>
            </p:cNvPr>
            <p:cNvGrpSpPr/>
            <p:nvPr/>
          </p:nvGrpSpPr>
          <p:grpSpPr>
            <a:xfrm>
              <a:off x="1721764" y="3053571"/>
              <a:ext cx="213400" cy="426799"/>
              <a:chOff x="7085013" y="5922963"/>
              <a:chExt cx="142875" cy="285750"/>
            </a:xfrm>
          </p:grpSpPr>
          <p:sp>
            <p:nvSpPr>
              <p:cNvPr id="106" name="Freeform 3394">
                <a:extLst>
                  <a:ext uri="{FF2B5EF4-FFF2-40B4-BE49-F238E27FC236}">
                    <a16:creationId xmlns:a16="http://schemas.microsoft.com/office/drawing/2014/main" xmlns="" id="{FBEC190B-4159-4D92-81DD-AB2ABA25D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395">
                <a:extLst>
                  <a:ext uri="{FF2B5EF4-FFF2-40B4-BE49-F238E27FC236}">
                    <a16:creationId xmlns:a16="http://schemas.microsoft.com/office/drawing/2014/main" xmlns="" id="{3CDB9DEF-E8C6-4CD5-8702-54FD650FE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xmlns="" id="{F1222B0E-AD43-49BF-B13A-399CAA4EA4E6}"/>
                </a:ext>
              </a:extLst>
            </p:cNvPr>
            <p:cNvGrpSpPr/>
            <p:nvPr/>
          </p:nvGrpSpPr>
          <p:grpSpPr>
            <a:xfrm>
              <a:off x="2062283" y="3053571"/>
              <a:ext cx="213400" cy="426799"/>
              <a:chOff x="7085013" y="5922963"/>
              <a:chExt cx="142875" cy="285750"/>
            </a:xfrm>
          </p:grpSpPr>
          <p:sp>
            <p:nvSpPr>
              <p:cNvPr id="104" name="Freeform 3394">
                <a:extLst>
                  <a:ext uri="{FF2B5EF4-FFF2-40B4-BE49-F238E27FC236}">
                    <a16:creationId xmlns:a16="http://schemas.microsoft.com/office/drawing/2014/main" xmlns="" id="{330B8A35-02D2-47AA-A8E3-0559726E3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3395">
                <a:extLst>
                  <a:ext uri="{FF2B5EF4-FFF2-40B4-BE49-F238E27FC236}">
                    <a16:creationId xmlns:a16="http://schemas.microsoft.com/office/drawing/2014/main" xmlns="" id="{B13F2220-5B23-472A-BBEF-A0F04642E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832300A6-EB96-4828-A696-6F982B50FE7B}"/>
                </a:ext>
              </a:extLst>
            </p:cNvPr>
            <p:cNvGrpSpPr/>
            <p:nvPr/>
          </p:nvGrpSpPr>
          <p:grpSpPr>
            <a:xfrm>
              <a:off x="2402801" y="3053571"/>
              <a:ext cx="213400" cy="426799"/>
              <a:chOff x="7085013" y="5922963"/>
              <a:chExt cx="142875" cy="285750"/>
            </a:xfrm>
          </p:grpSpPr>
          <p:sp>
            <p:nvSpPr>
              <p:cNvPr id="102" name="Freeform 3394">
                <a:extLst>
                  <a:ext uri="{FF2B5EF4-FFF2-40B4-BE49-F238E27FC236}">
                    <a16:creationId xmlns:a16="http://schemas.microsoft.com/office/drawing/2014/main" xmlns="" id="{4685DC7C-DBF3-4104-99FB-F8A53CDAE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3395">
                <a:extLst>
                  <a:ext uri="{FF2B5EF4-FFF2-40B4-BE49-F238E27FC236}">
                    <a16:creationId xmlns:a16="http://schemas.microsoft.com/office/drawing/2014/main" xmlns="" id="{0CA29A08-E54B-435E-81F8-7D91D4BF7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C6D61993-E0D8-4FB7-B24B-51B95709ED26}"/>
                </a:ext>
              </a:extLst>
            </p:cNvPr>
            <p:cNvGrpSpPr/>
            <p:nvPr/>
          </p:nvGrpSpPr>
          <p:grpSpPr>
            <a:xfrm>
              <a:off x="2743320" y="3053571"/>
              <a:ext cx="213400" cy="426799"/>
              <a:chOff x="7085013" y="5922963"/>
              <a:chExt cx="142875" cy="285750"/>
            </a:xfrm>
          </p:grpSpPr>
          <p:sp>
            <p:nvSpPr>
              <p:cNvPr id="100" name="Freeform 3394">
                <a:extLst>
                  <a:ext uri="{FF2B5EF4-FFF2-40B4-BE49-F238E27FC236}">
                    <a16:creationId xmlns:a16="http://schemas.microsoft.com/office/drawing/2014/main" xmlns="" id="{C5D0C3AB-B73A-43AC-89C2-F278D1676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3395">
                <a:extLst>
                  <a:ext uri="{FF2B5EF4-FFF2-40B4-BE49-F238E27FC236}">
                    <a16:creationId xmlns:a16="http://schemas.microsoft.com/office/drawing/2014/main" xmlns="" id="{EF3DA550-E600-4643-90AE-9B448AD32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DFB4FA23-6D93-4802-AACE-8F57E9706713}"/>
                </a:ext>
              </a:extLst>
            </p:cNvPr>
            <p:cNvGrpSpPr/>
            <p:nvPr/>
          </p:nvGrpSpPr>
          <p:grpSpPr>
            <a:xfrm>
              <a:off x="3083839" y="3053571"/>
              <a:ext cx="213400" cy="426799"/>
              <a:chOff x="7085013" y="5922963"/>
              <a:chExt cx="142875" cy="285750"/>
            </a:xfrm>
          </p:grpSpPr>
          <p:sp>
            <p:nvSpPr>
              <p:cNvPr id="98" name="Freeform 3394">
                <a:extLst>
                  <a:ext uri="{FF2B5EF4-FFF2-40B4-BE49-F238E27FC236}">
                    <a16:creationId xmlns:a16="http://schemas.microsoft.com/office/drawing/2014/main" xmlns="" id="{69B6B1D8-07BD-4312-ADF3-FD99D3DC0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3395">
                <a:extLst>
                  <a:ext uri="{FF2B5EF4-FFF2-40B4-BE49-F238E27FC236}">
                    <a16:creationId xmlns:a16="http://schemas.microsoft.com/office/drawing/2014/main" xmlns="" id="{056C3B91-F5BF-4C50-A980-03CE1A986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9C119018-0037-4466-A1A8-F6457D97559D}"/>
                </a:ext>
              </a:extLst>
            </p:cNvPr>
            <p:cNvGrpSpPr/>
            <p:nvPr/>
          </p:nvGrpSpPr>
          <p:grpSpPr>
            <a:xfrm>
              <a:off x="3424358" y="3053571"/>
              <a:ext cx="213400" cy="426799"/>
              <a:chOff x="7085013" y="5922963"/>
              <a:chExt cx="142875" cy="285750"/>
            </a:xfrm>
          </p:grpSpPr>
          <p:sp>
            <p:nvSpPr>
              <p:cNvPr id="96" name="Freeform 3394">
                <a:extLst>
                  <a:ext uri="{FF2B5EF4-FFF2-40B4-BE49-F238E27FC236}">
                    <a16:creationId xmlns:a16="http://schemas.microsoft.com/office/drawing/2014/main" xmlns="" id="{BB4FD166-0A18-416A-B1E6-D96052E31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3395">
                <a:extLst>
                  <a:ext uri="{FF2B5EF4-FFF2-40B4-BE49-F238E27FC236}">
                    <a16:creationId xmlns:a16="http://schemas.microsoft.com/office/drawing/2014/main" xmlns="" id="{40887059-B5BA-4D05-8B21-9625981D2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8EB8C3EC-3864-4CEA-A53C-442B70A9AAF0}"/>
                </a:ext>
              </a:extLst>
            </p:cNvPr>
            <p:cNvGrpSpPr/>
            <p:nvPr/>
          </p:nvGrpSpPr>
          <p:grpSpPr>
            <a:xfrm>
              <a:off x="3764875" y="3053571"/>
              <a:ext cx="213400" cy="426799"/>
              <a:chOff x="7085013" y="5922963"/>
              <a:chExt cx="142875" cy="285750"/>
            </a:xfrm>
          </p:grpSpPr>
          <p:sp>
            <p:nvSpPr>
              <p:cNvPr id="94" name="Freeform 3394">
                <a:extLst>
                  <a:ext uri="{FF2B5EF4-FFF2-40B4-BE49-F238E27FC236}">
                    <a16:creationId xmlns:a16="http://schemas.microsoft.com/office/drawing/2014/main" xmlns="" id="{1E86DC4D-0C67-4475-A947-C9263EE16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395">
                <a:extLst>
                  <a:ext uri="{FF2B5EF4-FFF2-40B4-BE49-F238E27FC236}">
                    <a16:creationId xmlns:a16="http://schemas.microsoft.com/office/drawing/2014/main" xmlns="" id="{01D23C0E-E90D-407D-88AD-172398CF4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2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2CE767F0-C14E-4BD1-AE7F-A4E017186D0F}"/>
              </a:ext>
            </a:extLst>
          </p:cNvPr>
          <p:cNvGrpSpPr/>
          <p:nvPr/>
        </p:nvGrpSpPr>
        <p:grpSpPr>
          <a:xfrm>
            <a:off x="3696069" y="1505244"/>
            <a:ext cx="7229373" cy="2155432"/>
            <a:chOff x="4005313" y="1335267"/>
            <a:chExt cx="7229373" cy="21554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939C2AB-9D2A-4354-A00F-292D0670BAD8}"/>
                </a:ext>
              </a:extLst>
            </p:cNvPr>
            <p:cNvSpPr txBox="1"/>
            <p:nvPr/>
          </p:nvSpPr>
          <p:spPr>
            <a:xfrm>
              <a:off x="4005313" y="2013371"/>
              <a:ext cx="7229373" cy="147732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“Lorem ipsum dolor sit </a:t>
              </a:r>
              <a:r>
                <a:rPr lang="en-US" sz="1600" dirty="0" err="1">
                  <a:solidFill>
                    <a:schemeClr val="bg1"/>
                  </a:solidFill>
                </a:rPr>
                <a:t>amet</a:t>
              </a:r>
              <a:r>
                <a:rPr lang="en-US" sz="1600" dirty="0">
                  <a:solidFill>
                    <a:schemeClr val="bg1"/>
                  </a:solidFill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</a:rPr>
                <a:t>consectetur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adipiscing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elit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Etiam</a:t>
              </a:r>
              <a:r>
                <a:rPr lang="en-US" sz="1600" dirty="0">
                  <a:solidFill>
                    <a:schemeClr val="bg1"/>
                  </a:solidFill>
                </a:rPr>
                <a:t> vitae dui </a:t>
              </a:r>
              <a:r>
                <a:rPr lang="en-US" sz="1600" dirty="0" err="1">
                  <a:solidFill>
                    <a:schemeClr val="bg1"/>
                  </a:solidFill>
                </a:rPr>
                <a:t>ut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nibh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ullamcorper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rhoncus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Praesent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finibus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lacus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erat</a:t>
              </a:r>
              <a:r>
                <a:rPr lang="en-US" sz="1600" dirty="0">
                  <a:solidFill>
                    <a:schemeClr val="bg1"/>
                  </a:solidFill>
                </a:rPr>
                <a:t>, et </a:t>
              </a:r>
              <a:r>
                <a:rPr lang="en-US" sz="1600" dirty="0" err="1">
                  <a:solidFill>
                    <a:schemeClr val="bg1"/>
                  </a:solidFill>
                </a:rPr>
                <a:t>congue</a:t>
              </a:r>
              <a:r>
                <a:rPr lang="en-US" sz="1600" dirty="0">
                  <a:solidFill>
                    <a:schemeClr val="bg1"/>
                  </a:solidFill>
                </a:rPr>
                <a:t> mi pharetra </a:t>
              </a:r>
              <a:r>
                <a:rPr lang="en-US" sz="1600" dirty="0" err="1">
                  <a:solidFill>
                    <a:schemeClr val="bg1"/>
                  </a:solidFill>
                </a:rPr>
                <a:t>quis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Sed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pellentesque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aliquet</a:t>
              </a:r>
              <a:r>
                <a:rPr lang="en-US" sz="1600" dirty="0">
                  <a:solidFill>
                    <a:schemeClr val="bg1"/>
                  </a:solidFill>
                </a:rPr>
                <a:t> dolor a </a:t>
              </a:r>
              <a:r>
                <a:rPr lang="en-US" sz="1600" dirty="0" err="1">
                  <a:solidFill>
                    <a:schemeClr val="bg1"/>
                  </a:solidFill>
                </a:rPr>
                <a:t>feugiat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Donec</a:t>
              </a:r>
              <a:r>
                <a:rPr lang="en-US" sz="1600" dirty="0">
                  <a:solidFill>
                    <a:schemeClr val="bg1"/>
                  </a:solidFill>
                </a:rPr>
                <a:t> convallis </a:t>
              </a:r>
              <a:r>
                <a:rPr lang="en-US" sz="1600" dirty="0" err="1">
                  <a:solidFill>
                    <a:schemeClr val="bg1"/>
                  </a:solidFill>
                </a:rPr>
                <a:t>ornare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aliquam</a:t>
              </a:r>
              <a:r>
                <a:rPr lang="en-US" sz="1600" dirty="0">
                  <a:solidFill>
                    <a:schemeClr val="bg1"/>
                  </a:solidFill>
                </a:rPr>
                <a:t>. Morbi at </a:t>
              </a:r>
              <a:r>
                <a:rPr lang="en-US" sz="1600" dirty="0" err="1">
                  <a:solidFill>
                    <a:schemeClr val="bg1"/>
                  </a:solidFill>
                </a:rPr>
                <a:t>egestas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risus</a:t>
              </a:r>
              <a:r>
                <a:rPr lang="en-US" sz="1600" dirty="0">
                  <a:solidFill>
                    <a:schemeClr val="bg1"/>
                  </a:solidFill>
                </a:rPr>
                <a:t>, a semper </a:t>
              </a:r>
              <a:r>
                <a:rPr lang="en-US" sz="1600" dirty="0" err="1">
                  <a:solidFill>
                    <a:schemeClr val="bg1"/>
                  </a:solidFill>
                </a:rPr>
                <a:t>sapien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Donec</a:t>
              </a:r>
              <a:r>
                <a:rPr lang="en-US" sz="1600" dirty="0">
                  <a:solidFill>
                    <a:schemeClr val="bg1"/>
                  </a:solidFill>
                </a:rPr>
                <a:t> vestibulum </a:t>
              </a:r>
              <a:r>
                <a:rPr lang="en-US" sz="1600" dirty="0" err="1">
                  <a:solidFill>
                    <a:schemeClr val="bg1"/>
                  </a:solidFill>
                </a:rPr>
                <a:t>metus</a:t>
              </a:r>
              <a:r>
                <a:rPr lang="en-US" sz="1600" dirty="0">
                  <a:solidFill>
                    <a:schemeClr val="bg1"/>
                  </a:solidFill>
                </a:rPr>
                <a:t> lorem, non </a:t>
              </a:r>
              <a:r>
                <a:rPr lang="en-US" sz="1600" dirty="0" err="1">
                  <a:solidFill>
                    <a:schemeClr val="bg1"/>
                  </a:solidFill>
                </a:rPr>
                <a:t>tincidunt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odio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porttitor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ut.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Nulla</a:t>
              </a:r>
              <a:r>
                <a:rPr lang="en-US" sz="1600" dirty="0">
                  <a:solidFill>
                    <a:schemeClr val="bg1"/>
                  </a:solidFill>
                </a:rPr>
                <a:t> a </a:t>
              </a:r>
              <a:r>
                <a:rPr lang="en-US" sz="1600" dirty="0" err="1">
                  <a:solidFill>
                    <a:schemeClr val="bg1"/>
                  </a:solidFill>
                </a:rPr>
                <a:t>tortor</a:t>
              </a:r>
              <a:r>
                <a:rPr lang="en-US" sz="1600" dirty="0">
                  <a:solidFill>
                    <a:schemeClr val="bg1"/>
                  </a:solidFill>
                </a:rPr>
                <a:t> in ipsum </a:t>
              </a:r>
              <a:r>
                <a:rPr lang="en-US" sz="1600" dirty="0" err="1">
                  <a:solidFill>
                    <a:schemeClr val="bg1"/>
                  </a:solidFill>
                </a:rPr>
                <a:t>lobortis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tincidunt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Praesent</a:t>
              </a:r>
              <a:r>
                <a:rPr lang="en-US" sz="1600" dirty="0">
                  <a:solidFill>
                    <a:schemeClr val="bg1"/>
                  </a:solidFill>
                </a:rPr>
                <a:t> in </a:t>
              </a:r>
              <a:r>
                <a:rPr lang="en-US" sz="1600" dirty="0" err="1">
                  <a:solidFill>
                    <a:schemeClr val="bg1"/>
                  </a:solidFill>
                </a:rPr>
                <a:t>tortor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consequat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orci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ultricies</a:t>
              </a:r>
              <a:r>
                <a:rPr lang="en-US" sz="1600" dirty="0">
                  <a:solidFill>
                    <a:schemeClr val="bg1"/>
                  </a:solidFill>
                </a:rPr>
                <a:t> dictum </a:t>
              </a:r>
              <a:r>
                <a:rPr lang="en-US" sz="1600" dirty="0" err="1">
                  <a:solidFill>
                    <a:schemeClr val="bg1"/>
                  </a:solidFill>
                </a:rPr>
                <a:t>eu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eu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eros</a:t>
              </a:r>
              <a:r>
                <a:rPr lang="en-US" sz="1600" dirty="0">
                  <a:solidFill>
                    <a:schemeClr val="bg1"/>
                  </a:solidFill>
                </a:rPr>
                <a:t>.”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D16B15BE-CEA6-442C-92A3-4B9A2FD3B001}"/>
                </a:ext>
              </a:extLst>
            </p:cNvPr>
            <p:cNvSpPr txBox="1"/>
            <p:nvPr/>
          </p:nvSpPr>
          <p:spPr>
            <a:xfrm>
              <a:off x="4005313" y="1335267"/>
              <a:ext cx="503327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+mj-lt"/>
                </a:rPr>
                <a:t>ULTIMATE</a:t>
              </a:r>
              <a:r>
                <a:rPr lang="en-US" sz="3600" dirty="0">
                  <a:solidFill>
                    <a:schemeClr val="bg1"/>
                  </a:solidFill>
                  <a:latin typeface="+mj-lt"/>
                </a:rPr>
                <a:t> PITCH DECK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014CD46D-DFDA-4746-BC69-83ECABCB7796}"/>
              </a:ext>
            </a:extLst>
          </p:cNvPr>
          <p:cNvGrpSpPr/>
          <p:nvPr/>
        </p:nvGrpSpPr>
        <p:grpSpPr>
          <a:xfrm>
            <a:off x="4437857" y="4434260"/>
            <a:ext cx="276225" cy="247650"/>
            <a:chOff x="11028363" y="3683000"/>
            <a:chExt cx="276225" cy="247650"/>
          </a:xfrm>
          <a:solidFill>
            <a:schemeClr val="bg1"/>
          </a:solidFill>
        </p:grpSpPr>
        <p:sp>
          <p:nvSpPr>
            <p:cNvPr id="114" name="Freeform 48">
              <a:extLst>
                <a:ext uri="{FF2B5EF4-FFF2-40B4-BE49-F238E27FC236}">
                  <a16:creationId xmlns:a16="http://schemas.microsoft.com/office/drawing/2014/main" xmlns="" id="{E1CF563F-9B33-4845-A93C-63F236623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8363" y="3921125"/>
              <a:ext cx="276225" cy="9525"/>
            </a:xfrm>
            <a:custGeom>
              <a:avLst/>
              <a:gdLst>
                <a:gd name="T0" fmla="*/ 857 w 872"/>
                <a:gd name="T1" fmla="*/ 0 h 30"/>
                <a:gd name="T2" fmla="*/ 15 w 872"/>
                <a:gd name="T3" fmla="*/ 0 h 30"/>
                <a:gd name="T4" fmla="*/ 12 w 872"/>
                <a:gd name="T5" fmla="*/ 0 h 30"/>
                <a:gd name="T6" fmla="*/ 9 w 872"/>
                <a:gd name="T7" fmla="*/ 1 h 30"/>
                <a:gd name="T8" fmla="*/ 6 w 872"/>
                <a:gd name="T9" fmla="*/ 2 h 30"/>
                <a:gd name="T10" fmla="*/ 4 w 872"/>
                <a:gd name="T11" fmla="*/ 4 h 30"/>
                <a:gd name="T12" fmla="*/ 2 w 872"/>
                <a:gd name="T13" fmla="*/ 7 h 30"/>
                <a:gd name="T14" fmla="*/ 1 w 872"/>
                <a:gd name="T15" fmla="*/ 9 h 30"/>
                <a:gd name="T16" fmla="*/ 0 w 872"/>
                <a:gd name="T17" fmla="*/ 12 h 30"/>
                <a:gd name="T18" fmla="*/ 0 w 872"/>
                <a:gd name="T19" fmla="*/ 15 h 30"/>
                <a:gd name="T20" fmla="*/ 0 w 872"/>
                <a:gd name="T21" fmla="*/ 17 h 30"/>
                <a:gd name="T22" fmla="*/ 1 w 872"/>
                <a:gd name="T23" fmla="*/ 21 h 30"/>
                <a:gd name="T24" fmla="*/ 2 w 872"/>
                <a:gd name="T25" fmla="*/ 23 h 30"/>
                <a:gd name="T26" fmla="*/ 4 w 872"/>
                <a:gd name="T27" fmla="*/ 25 h 30"/>
                <a:gd name="T28" fmla="*/ 6 w 872"/>
                <a:gd name="T29" fmla="*/ 27 h 30"/>
                <a:gd name="T30" fmla="*/ 9 w 872"/>
                <a:gd name="T31" fmla="*/ 28 h 30"/>
                <a:gd name="T32" fmla="*/ 12 w 872"/>
                <a:gd name="T33" fmla="*/ 29 h 30"/>
                <a:gd name="T34" fmla="*/ 15 w 872"/>
                <a:gd name="T35" fmla="*/ 30 h 30"/>
                <a:gd name="T36" fmla="*/ 857 w 872"/>
                <a:gd name="T37" fmla="*/ 30 h 30"/>
                <a:gd name="T38" fmla="*/ 860 w 872"/>
                <a:gd name="T39" fmla="*/ 29 h 30"/>
                <a:gd name="T40" fmla="*/ 862 w 872"/>
                <a:gd name="T41" fmla="*/ 28 h 30"/>
                <a:gd name="T42" fmla="*/ 866 w 872"/>
                <a:gd name="T43" fmla="*/ 27 h 30"/>
                <a:gd name="T44" fmla="*/ 868 w 872"/>
                <a:gd name="T45" fmla="*/ 25 h 30"/>
                <a:gd name="T46" fmla="*/ 869 w 872"/>
                <a:gd name="T47" fmla="*/ 23 h 30"/>
                <a:gd name="T48" fmla="*/ 871 w 872"/>
                <a:gd name="T49" fmla="*/ 21 h 30"/>
                <a:gd name="T50" fmla="*/ 871 w 872"/>
                <a:gd name="T51" fmla="*/ 17 h 30"/>
                <a:gd name="T52" fmla="*/ 872 w 872"/>
                <a:gd name="T53" fmla="*/ 15 h 30"/>
                <a:gd name="T54" fmla="*/ 871 w 872"/>
                <a:gd name="T55" fmla="*/ 12 h 30"/>
                <a:gd name="T56" fmla="*/ 871 w 872"/>
                <a:gd name="T57" fmla="*/ 9 h 30"/>
                <a:gd name="T58" fmla="*/ 869 w 872"/>
                <a:gd name="T59" fmla="*/ 7 h 30"/>
                <a:gd name="T60" fmla="*/ 868 w 872"/>
                <a:gd name="T61" fmla="*/ 4 h 30"/>
                <a:gd name="T62" fmla="*/ 866 w 872"/>
                <a:gd name="T63" fmla="*/ 2 h 30"/>
                <a:gd name="T64" fmla="*/ 862 w 872"/>
                <a:gd name="T65" fmla="*/ 1 h 30"/>
                <a:gd name="T66" fmla="*/ 860 w 872"/>
                <a:gd name="T67" fmla="*/ 0 h 30"/>
                <a:gd name="T68" fmla="*/ 857 w 872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72" h="30">
                  <a:moveTo>
                    <a:pt x="857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6" y="27"/>
                  </a:lnTo>
                  <a:lnTo>
                    <a:pt x="9" y="28"/>
                  </a:lnTo>
                  <a:lnTo>
                    <a:pt x="12" y="29"/>
                  </a:lnTo>
                  <a:lnTo>
                    <a:pt x="15" y="30"/>
                  </a:lnTo>
                  <a:lnTo>
                    <a:pt x="857" y="30"/>
                  </a:lnTo>
                  <a:lnTo>
                    <a:pt x="860" y="29"/>
                  </a:lnTo>
                  <a:lnTo>
                    <a:pt x="862" y="28"/>
                  </a:lnTo>
                  <a:lnTo>
                    <a:pt x="866" y="27"/>
                  </a:lnTo>
                  <a:lnTo>
                    <a:pt x="868" y="25"/>
                  </a:lnTo>
                  <a:lnTo>
                    <a:pt x="869" y="23"/>
                  </a:lnTo>
                  <a:lnTo>
                    <a:pt x="871" y="21"/>
                  </a:lnTo>
                  <a:lnTo>
                    <a:pt x="871" y="17"/>
                  </a:lnTo>
                  <a:lnTo>
                    <a:pt x="872" y="15"/>
                  </a:lnTo>
                  <a:lnTo>
                    <a:pt x="871" y="12"/>
                  </a:lnTo>
                  <a:lnTo>
                    <a:pt x="871" y="9"/>
                  </a:lnTo>
                  <a:lnTo>
                    <a:pt x="869" y="7"/>
                  </a:lnTo>
                  <a:lnTo>
                    <a:pt x="868" y="4"/>
                  </a:lnTo>
                  <a:lnTo>
                    <a:pt x="866" y="2"/>
                  </a:lnTo>
                  <a:lnTo>
                    <a:pt x="862" y="1"/>
                  </a:lnTo>
                  <a:lnTo>
                    <a:pt x="860" y="0"/>
                  </a:lnTo>
                  <a:lnTo>
                    <a:pt x="8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49">
              <a:extLst>
                <a:ext uri="{FF2B5EF4-FFF2-40B4-BE49-F238E27FC236}">
                  <a16:creationId xmlns:a16="http://schemas.microsoft.com/office/drawing/2014/main" xmlns="" id="{CE157786-3D8C-476E-8D74-B0236E1AED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18863" y="3797300"/>
              <a:ext cx="66675" cy="114300"/>
            </a:xfrm>
            <a:custGeom>
              <a:avLst/>
              <a:gdLst>
                <a:gd name="T0" fmla="*/ 120 w 211"/>
                <a:gd name="T1" fmla="*/ 330 h 360"/>
                <a:gd name="T2" fmla="*/ 150 w 211"/>
                <a:gd name="T3" fmla="*/ 30 h 360"/>
                <a:gd name="T4" fmla="*/ 60 w 211"/>
                <a:gd name="T5" fmla="*/ 30 h 360"/>
                <a:gd name="T6" fmla="*/ 90 w 211"/>
                <a:gd name="T7" fmla="*/ 330 h 360"/>
                <a:gd name="T8" fmla="*/ 60 w 211"/>
                <a:gd name="T9" fmla="*/ 30 h 360"/>
                <a:gd name="T10" fmla="*/ 198 w 211"/>
                <a:gd name="T11" fmla="*/ 29 h 360"/>
                <a:gd name="T12" fmla="*/ 204 w 211"/>
                <a:gd name="T13" fmla="*/ 27 h 360"/>
                <a:gd name="T14" fmla="*/ 208 w 211"/>
                <a:gd name="T15" fmla="*/ 23 h 360"/>
                <a:gd name="T16" fmla="*/ 210 w 211"/>
                <a:gd name="T17" fmla="*/ 17 h 360"/>
                <a:gd name="T18" fmla="*/ 210 w 211"/>
                <a:gd name="T19" fmla="*/ 12 h 360"/>
                <a:gd name="T20" fmla="*/ 208 w 211"/>
                <a:gd name="T21" fmla="*/ 7 h 360"/>
                <a:gd name="T22" fmla="*/ 204 w 211"/>
                <a:gd name="T23" fmla="*/ 2 h 360"/>
                <a:gd name="T24" fmla="*/ 198 w 211"/>
                <a:gd name="T25" fmla="*/ 0 h 360"/>
                <a:gd name="T26" fmla="*/ 15 w 211"/>
                <a:gd name="T27" fmla="*/ 0 h 360"/>
                <a:gd name="T28" fmla="*/ 10 w 211"/>
                <a:gd name="T29" fmla="*/ 1 h 360"/>
                <a:gd name="T30" fmla="*/ 4 w 211"/>
                <a:gd name="T31" fmla="*/ 5 h 360"/>
                <a:gd name="T32" fmla="*/ 1 w 211"/>
                <a:gd name="T33" fmla="*/ 9 h 360"/>
                <a:gd name="T34" fmla="*/ 0 w 211"/>
                <a:gd name="T35" fmla="*/ 15 h 360"/>
                <a:gd name="T36" fmla="*/ 1 w 211"/>
                <a:gd name="T37" fmla="*/ 21 h 360"/>
                <a:gd name="T38" fmla="*/ 4 w 211"/>
                <a:gd name="T39" fmla="*/ 26 h 360"/>
                <a:gd name="T40" fmla="*/ 10 w 211"/>
                <a:gd name="T41" fmla="*/ 29 h 360"/>
                <a:gd name="T42" fmla="*/ 15 w 211"/>
                <a:gd name="T43" fmla="*/ 30 h 360"/>
                <a:gd name="T44" fmla="*/ 30 w 211"/>
                <a:gd name="T45" fmla="*/ 330 h 360"/>
                <a:gd name="T46" fmla="*/ 12 w 211"/>
                <a:gd name="T47" fmla="*/ 331 h 360"/>
                <a:gd name="T48" fmla="*/ 6 w 211"/>
                <a:gd name="T49" fmla="*/ 333 h 360"/>
                <a:gd name="T50" fmla="*/ 2 w 211"/>
                <a:gd name="T51" fmla="*/ 338 h 360"/>
                <a:gd name="T52" fmla="*/ 0 w 211"/>
                <a:gd name="T53" fmla="*/ 343 h 360"/>
                <a:gd name="T54" fmla="*/ 0 w 211"/>
                <a:gd name="T55" fmla="*/ 348 h 360"/>
                <a:gd name="T56" fmla="*/ 2 w 211"/>
                <a:gd name="T57" fmla="*/ 354 h 360"/>
                <a:gd name="T58" fmla="*/ 6 w 211"/>
                <a:gd name="T59" fmla="*/ 358 h 360"/>
                <a:gd name="T60" fmla="*/ 12 w 211"/>
                <a:gd name="T61" fmla="*/ 360 h 360"/>
                <a:gd name="T62" fmla="*/ 196 w 211"/>
                <a:gd name="T63" fmla="*/ 360 h 360"/>
                <a:gd name="T64" fmla="*/ 201 w 211"/>
                <a:gd name="T65" fmla="*/ 359 h 360"/>
                <a:gd name="T66" fmla="*/ 206 w 211"/>
                <a:gd name="T67" fmla="*/ 356 h 360"/>
                <a:gd name="T68" fmla="*/ 209 w 211"/>
                <a:gd name="T69" fmla="*/ 352 h 360"/>
                <a:gd name="T70" fmla="*/ 211 w 211"/>
                <a:gd name="T71" fmla="*/ 345 h 360"/>
                <a:gd name="T72" fmla="*/ 209 w 211"/>
                <a:gd name="T73" fmla="*/ 340 h 360"/>
                <a:gd name="T74" fmla="*/ 206 w 211"/>
                <a:gd name="T75" fmla="*/ 334 h 360"/>
                <a:gd name="T76" fmla="*/ 201 w 211"/>
                <a:gd name="T77" fmla="*/ 331 h 360"/>
                <a:gd name="T78" fmla="*/ 196 w 211"/>
                <a:gd name="T79" fmla="*/ 330 h 360"/>
                <a:gd name="T80" fmla="*/ 181 w 211"/>
                <a:gd name="T81" fmla="*/ 3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360">
                  <a:moveTo>
                    <a:pt x="150" y="330"/>
                  </a:moveTo>
                  <a:lnTo>
                    <a:pt x="120" y="330"/>
                  </a:lnTo>
                  <a:lnTo>
                    <a:pt x="120" y="30"/>
                  </a:lnTo>
                  <a:lnTo>
                    <a:pt x="150" y="30"/>
                  </a:lnTo>
                  <a:lnTo>
                    <a:pt x="150" y="330"/>
                  </a:lnTo>
                  <a:close/>
                  <a:moveTo>
                    <a:pt x="60" y="30"/>
                  </a:moveTo>
                  <a:lnTo>
                    <a:pt x="90" y="30"/>
                  </a:lnTo>
                  <a:lnTo>
                    <a:pt x="90" y="330"/>
                  </a:lnTo>
                  <a:lnTo>
                    <a:pt x="60" y="330"/>
                  </a:lnTo>
                  <a:lnTo>
                    <a:pt x="60" y="30"/>
                  </a:lnTo>
                  <a:close/>
                  <a:moveTo>
                    <a:pt x="196" y="30"/>
                  </a:moveTo>
                  <a:lnTo>
                    <a:pt x="198" y="29"/>
                  </a:lnTo>
                  <a:lnTo>
                    <a:pt x="201" y="29"/>
                  </a:lnTo>
                  <a:lnTo>
                    <a:pt x="204" y="27"/>
                  </a:lnTo>
                  <a:lnTo>
                    <a:pt x="206" y="26"/>
                  </a:lnTo>
                  <a:lnTo>
                    <a:pt x="208" y="23"/>
                  </a:lnTo>
                  <a:lnTo>
                    <a:pt x="209" y="21"/>
                  </a:lnTo>
                  <a:lnTo>
                    <a:pt x="210" y="17"/>
                  </a:lnTo>
                  <a:lnTo>
                    <a:pt x="211" y="15"/>
                  </a:lnTo>
                  <a:lnTo>
                    <a:pt x="210" y="12"/>
                  </a:lnTo>
                  <a:lnTo>
                    <a:pt x="209" y="9"/>
                  </a:lnTo>
                  <a:lnTo>
                    <a:pt x="208" y="7"/>
                  </a:lnTo>
                  <a:lnTo>
                    <a:pt x="206" y="5"/>
                  </a:lnTo>
                  <a:lnTo>
                    <a:pt x="204" y="2"/>
                  </a:lnTo>
                  <a:lnTo>
                    <a:pt x="201" y="1"/>
                  </a:lnTo>
                  <a:lnTo>
                    <a:pt x="198" y="0"/>
                  </a:lnTo>
                  <a:lnTo>
                    <a:pt x="19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6" y="27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5" y="30"/>
                  </a:lnTo>
                  <a:lnTo>
                    <a:pt x="30" y="30"/>
                  </a:lnTo>
                  <a:lnTo>
                    <a:pt x="30" y="330"/>
                  </a:lnTo>
                  <a:lnTo>
                    <a:pt x="15" y="330"/>
                  </a:lnTo>
                  <a:lnTo>
                    <a:pt x="12" y="331"/>
                  </a:lnTo>
                  <a:lnTo>
                    <a:pt x="10" y="331"/>
                  </a:lnTo>
                  <a:lnTo>
                    <a:pt x="6" y="333"/>
                  </a:lnTo>
                  <a:lnTo>
                    <a:pt x="4" y="334"/>
                  </a:lnTo>
                  <a:lnTo>
                    <a:pt x="2" y="338"/>
                  </a:lnTo>
                  <a:lnTo>
                    <a:pt x="1" y="340"/>
                  </a:lnTo>
                  <a:lnTo>
                    <a:pt x="0" y="343"/>
                  </a:lnTo>
                  <a:lnTo>
                    <a:pt x="0" y="345"/>
                  </a:lnTo>
                  <a:lnTo>
                    <a:pt x="0" y="348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6"/>
                  </a:lnTo>
                  <a:lnTo>
                    <a:pt x="6" y="358"/>
                  </a:lnTo>
                  <a:lnTo>
                    <a:pt x="10" y="359"/>
                  </a:lnTo>
                  <a:lnTo>
                    <a:pt x="12" y="360"/>
                  </a:lnTo>
                  <a:lnTo>
                    <a:pt x="15" y="360"/>
                  </a:lnTo>
                  <a:lnTo>
                    <a:pt x="196" y="360"/>
                  </a:lnTo>
                  <a:lnTo>
                    <a:pt x="198" y="360"/>
                  </a:lnTo>
                  <a:lnTo>
                    <a:pt x="201" y="359"/>
                  </a:lnTo>
                  <a:lnTo>
                    <a:pt x="204" y="358"/>
                  </a:lnTo>
                  <a:lnTo>
                    <a:pt x="206" y="356"/>
                  </a:lnTo>
                  <a:lnTo>
                    <a:pt x="208" y="354"/>
                  </a:lnTo>
                  <a:lnTo>
                    <a:pt x="209" y="352"/>
                  </a:lnTo>
                  <a:lnTo>
                    <a:pt x="210" y="348"/>
                  </a:lnTo>
                  <a:lnTo>
                    <a:pt x="211" y="345"/>
                  </a:lnTo>
                  <a:lnTo>
                    <a:pt x="210" y="343"/>
                  </a:lnTo>
                  <a:lnTo>
                    <a:pt x="209" y="340"/>
                  </a:lnTo>
                  <a:lnTo>
                    <a:pt x="208" y="338"/>
                  </a:lnTo>
                  <a:lnTo>
                    <a:pt x="206" y="334"/>
                  </a:lnTo>
                  <a:lnTo>
                    <a:pt x="204" y="333"/>
                  </a:lnTo>
                  <a:lnTo>
                    <a:pt x="201" y="331"/>
                  </a:lnTo>
                  <a:lnTo>
                    <a:pt x="198" y="331"/>
                  </a:lnTo>
                  <a:lnTo>
                    <a:pt x="196" y="330"/>
                  </a:lnTo>
                  <a:lnTo>
                    <a:pt x="181" y="330"/>
                  </a:lnTo>
                  <a:lnTo>
                    <a:pt x="181" y="30"/>
                  </a:lnTo>
                  <a:lnTo>
                    <a:pt x="196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0">
              <a:extLst>
                <a:ext uri="{FF2B5EF4-FFF2-40B4-BE49-F238E27FC236}">
                  <a16:creationId xmlns:a16="http://schemas.microsoft.com/office/drawing/2014/main" xmlns="" id="{5D709338-D9D2-4627-9B7F-0F09F5920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47413" y="3797300"/>
              <a:ext cx="66675" cy="114300"/>
            </a:xfrm>
            <a:custGeom>
              <a:avLst/>
              <a:gdLst>
                <a:gd name="T0" fmla="*/ 120 w 210"/>
                <a:gd name="T1" fmla="*/ 330 h 360"/>
                <a:gd name="T2" fmla="*/ 150 w 210"/>
                <a:gd name="T3" fmla="*/ 30 h 360"/>
                <a:gd name="T4" fmla="*/ 60 w 210"/>
                <a:gd name="T5" fmla="*/ 30 h 360"/>
                <a:gd name="T6" fmla="*/ 90 w 210"/>
                <a:gd name="T7" fmla="*/ 330 h 360"/>
                <a:gd name="T8" fmla="*/ 60 w 210"/>
                <a:gd name="T9" fmla="*/ 30 h 360"/>
                <a:gd name="T10" fmla="*/ 198 w 210"/>
                <a:gd name="T11" fmla="*/ 29 h 360"/>
                <a:gd name="T12" fmla="*/ 204 w 210"/>
                <a:gd name="T13" fmla="*/ 27 h 360"/>
                <a:gd name="T14" fmla="*/ 208 w 210"/>
                <a:gd name="T15" fmla="*/ 23 h 360"/>
                <a:gd name="T16" fmla="*/ 210 w 210"/>
                <a:gd name="T17" fmla="*/ 17 h 360"/>
                <a:gd name="T18" fmla="*/ 210 w 210"/>
                <a:gd name="T19" fmla="*/ 12 h 360"/>
                <a:gd name="T20" fmla="*/ 208 w 210"/>
                <a:gd name="T21" fmla="*/ 7 h 360"/>
                <a:gd name="T22" fmla="*/ 204 w 210"/>
                <a:gd name="T23" fmla="*/ 2 h 360"/>
                <a:gd name="T24" fmla="*/ 198 w 210"/>
                <a:gd name="T25" fmla="*/ 0 h 360"/>
                <a:gd name="T26" fmla="*/ 15 w 210"/>
                <a:gd name="T27" fmla="*/ 0 h 360"/>
                <a:gd name="T28" fmla="*/ 9 w 210"/>
                <a:gd name="T29" fmla="*/ 1 h 360"/>
                <a:gd name="T30" fmla="*/ 4 w 210"/>
                <a:gd name="T31" fmla="*/ 5 h 360"/>
                <a:gd name="T32" fmla="*/ 1 w 210"/>
                <a:gd name="T33" fmla="*/ 9 h 360"/>
                <a:gd name="T34" fmla="*/ 0 w 210"/>
                <a:gd name="T35" fmla="*/ 15 h 360"/>
                <a:gd name="T36" fmla="*/ 1 w 210"/>
                <a:gd name="T37" fmla="*/ 21 h 360"/>
                <a:gd name="T38" fmla="*/ 4 w 210"/>
                <a:gd name="T39" fmla="*/ 26 h 360"/>
                <a:gd name="T40" fmla="*/ 9 w 210"/>
                <a:gd name="T41" fmla="*/ 29 h 360"/>
                <a:gd name="T42" fmla="*/ 15 w 210"/>
                <a:gd name="T43" fmla="*/ 30 h 360"/>
                <a:gd name="T44" fmla="*/ 30 w 210"/>
                <a:gd name="T45" fmla="*/ 330 h 360"/>
                <a:gd name="T46" fmla="*/ 12 w 210"/>
                <a:gd name="T47" fmla="*/ 331 h 360"/>
                <a:gd name="T48" fmla="*/ 6 w 210"/>
                <a:gd name="T49" fmla="*/ 333 h 360"/>
                <a:gd name="T50" fmla="*/ 2 w 210"/>
                <a:gd name="T51" fmla="*/ 338 h 360"/>
                <a:gd name="T52" fmla="*/ 0 w 210"/>
                <a:gd name="T53" fmla="*/ 343 h 360"/>
                <a:gd name="T54" fmla="*/ 0 w 210"/>
                <a:gd name="T55" fmla="*/ 348 h 360"/>
                <a:gd name="T56" fmla="*/ 2 w 210"/>
                <a:gd name="T57" fmla="*/ 354 h 360"/>
                <a:gd name="T58" fmla="*/ 6 w 210"/>
                <a:gd name="T59" fmla="*/ 358 h 360"/>
                <a:gd name="T60" fmla="*/ 12 w 210"/>
                <a:gd name="T61" fmla="*/ 360 h 360"/>
                <a:gd name="T62" fmla="*/ 195 w 210"/>
                <a:gd name="T63" fmla="*/ 360 h 360"/>
                <a:gd name="T64" fmla="*/ 201 w 210"/>
                <a:gd name="T65" fmla="*/ 359 h 360"/>
                <a:gd name="T66" fmla="*/ 206 w 210"/>
                <a:gd name="T67" fmla="*/ 356 h 360"/>
                <a:gd name="T68" fmla="*/ 209 w 210"/>
                <a:gd name="T69" fmla="*/ 352 h 360"/>
                <a:gd name="T70" fmla="*/ 210 w 210"/>
                <a:gd name="T71" fmla="*/ 345 h 360"/>
                <a:gd name="T72" fmla="*/ 209 w 210"/>
                <a:gd name="T73" fmla="*/ 340 h 360"/>
                <a:gd name="T74" fmla="*/ 206 w 210"/>
                <a:gd name="T75" fmla="*/ 334 h 360"/>
                <a:gd name="T76" fmla="*/ 201 w 210"/>
                <a:gd name="T77" fmla="*/ 331 h 360"/>
                <a:gd name="T78" fmla="*/ 195 w 210"/>
                <a:gd name="T79" fmla="*/ 330 h 360"/>
                <a:gd name="T80" fmla="*/ 180 w 210"/>
                <a:gd name="T81" fmla="*/ 3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0" h="360">
                  <a:moveTo>
                    <a:pt x="150" y="330"/>
                  </a:moveTo>
                  <a:lnTo>
                    <a:pt x="120" y="330"/>
                  </a:lnTo>
                  <a:lnTo>
                    <a:pt x="120" y="30"/>
                  </a:lnTo>
                  <a:lnTo>
                    <a:pt x="150" y="30"/>
                  </a:lnTo>
                  <a:lnTo>
                    <a:pt x="150" y="330"/>
                  </a:lnTo>
                  <a:close/>
                  <a:moveTo>
                    <a:pt x="60" y="30"/>
                  </a:moveTo>
                  <a:lnTo>
                    <a:pt x="90" y="30"/>
                  </a:lnTo>
                  <a:lnTo>
                    <a:pt x="90" y="330"/>
                  </a:lnTo>
                  <a:lnTo>
                    <a:pt x="60" y="330"/>
                  </a:lnTo>
                  <a:lnTo>
                    <a:pt x="60" y="30"/>
                  </a:lnTo>
                  <a:close/>
                  <a:moveTo>
                    <a:pt x="195" y="30"/>
                  </a:moveTo>
                  <a:lnTo>
                    <a:pt x="198" y="29"/>
                  </a:lnTo>
                  <a:lnTo>
                    <a:pt x="201" y="29"/>
                  </a:lnTo>
                  <a:lnTo>
                    <a:pt x="204" y="27"/>
                  </a:lnTo>
                  <a:lnTo>
                    <a:pt x="206" y="26"/>
                  </a:lnTo>
                  <a:lnTo>
                    <a:pt x="208" y="23"/>
                  </a:lnTo>
                  <a:lnTo>
                    <a:pt x="209" y="21"/>
                  </a:lnTo>
                  <a:lnTo>
                    <a:pt x="210" y="17"/>
                  </a:lnTo>
                  <a:lnTo>
                    <a:pt x="210" y="15"/>
                  </a:lnTo>
                  <a:lnTo>
                    <a:pt x="210" y="12"/>
                  </a:lnTo>
                  <a:lnTo>
                    <a:pt x="209" y="9"/>
                  </a:lnTo>
                  <a:lnTo>
                    <a:pt x="208" y="7"/>
                  </a:lnTo>
                  <a:lnTo>
                    <a:pt x="206" y="5"/>
                  </a:lnTo>
                  <a:lnTo>
                    <a:pt x="204" y="2"/>
                  </a:lnTo>
                  <a:lnTo>
                    <a:pt x="201" y="1"/>
                  </a:lnTo>
                  <a:lnTo>
                    <a:pt x="198" y="0"/>
                  </a:lnTo>
                  <a:lnTo>
                    <a:pt x="195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6" y="27"/>
                  </a:lnTo>
                  <a:lnTo>
                    <a:pt x="9" y="29"/>
                  </a:lnTo>
                  <a:lnTo>
                    <a:pt x="12" y="29"/>
                  </a:lnTo>
                  <a:lnTo>
                    <a:pt x="15" y="30"/>
                  </a:lnTo>
                  <a:lnTo>
                    <a:pt x="30" y="30"/>
                  </a:lnTo>
                  <a:lnTo>
                    <a:pt x="30" y="330"/>
                  </a:lnTo>
                  <a:lnTo>
                    <a:pt x="15" y="330"/>
                  </a:lnTo>
                  <a:lnTo>
                    <a:pt x="12" y="331"/>
                  </a:lnTo>
                  <a:lnTo>
                    <a:pt x="9" y="331"/>
                  </a:lnTo>
                  <a:lnTo>
                    <a:pt x="6" y="333"/>
                  </a:lnTo>
                  <a:lnTo>
                    <a:pt x="4" y="334"/>
                  </a:lnTo>
                  <a:lnTo>
                    <a:pt x="2" y="338"/>
                  </a:lnTo>
                  <a:lnTo>
                    <a:pt x="1" y="340"/>
                  </a:lnTo>
                  <a:lnTo>
                    <a:pt x="0" y="343"/>
                  </a:lnTo>
                  <a:lnTo>
                    <a:pt x="0" y="345"/>
                  </a:lnTo>
                  <a:lnTo>
                    <a:pt x="0" y="348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6"/>
                  </a:lnTo>
                  <a:lnTo>
                    <a:pt x="6" y="358"/>
                  </a:lnTo>
                  <a:lnTo>
                    <a:pt x="9" y="359"/>
                  </a:lnTo>
                  <a:lnTo>
                    <a:pt x="12" y="360"/>
                  </a:lnTo>
                  <a:lnTo>
                    <a:pt x="15" y="360"/>
                  </a:lnTo>
                  <a:lnTo>
                    <a:pt x="195" y="360"/>
                  </a:lnTo>
                  <a:lnTo>
                    <a:pt x="198" y="360"/>
                  </a:lnTo>
                  <a:lnTo>
                    <a:pt x="201" y="359"/>
                  </a:lnTo>
                  <a:lnTo>
                    <a:pt x="204" y="358"/>
                  </a:lnTo>
                  <a:lnTo>
                    <a:pt x="206" y="356"/>
                  </a:lnTo>
                  <a:lnTo>
                    <a:pt x="208" y="354"/>
                  </a:lnTo>
                  <a:lnTo>
                    <a:pt x="209" y="352"/>
                  </a:lnTo>
                  <a:lnTo>
                    <a:pt x="210" y="348"/>
                  </a:lnTo>
                  <a:lnTo>
                    <a:pt x="210" y="345"/>
                  </a:lnTo>
                  <a:lnTo>
                    <a:pt x="210" y="343"/>
                  </a:lnTo>
                  <a:lnTo>
                    <a:pt x="209" y="340"/>
                  </a:lnTo>
                  <a:lnTo>
                    <a:pt x="208" y="338"/>
                  </a:lnTo>
                  <a:lnTo>
                    <a:pt x="206" y="334"/>
                  </a:lnTo>
                  <a:lnTo>
                    <a:pt x="204" y="333"/>
                  </a:lnTo>
                  <a:lnTo>
                    <a:pt x="201" y="331"/>
                  </a:lnTo>
                  <a:lnTo>
                    <a:pt x="198" y="331"/>
                  </a:lnTo>
                  <a:lnTo>
                    <a:pt x="195" y="330"/>
                  </a:lnTo>
                  <a:lnTo>
                    <a:pt x="180" y="330"/>
                  </a:lnTo>
                  <a:lnTo>
                    <a:pt x="180" y="30"/>
                  </a:lnTo>
                  <a:lnTo>
                    <a:pt x="19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51">
              <a:extLst>
                <a:ext uri="{FF2B5EF4-FFF2-40B4-BE49-F238E27FC236}">
                  <a16:creationId xmlns:a16="http://schemas.microsoft.com/office/drawing/2014/main" xmlns="" id="{40EDC80E-7B0B-4DC4-9490-48724C713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3138" y="3797300"/>
              <a:ext cx="66675" cy="114300"/>
            </a:xfrm>
            <a:custGeom>
              <a:avLst/>
              <a:gdLst>
                <a:gd name="T0" fmla="*/ 121 w 211"/>
                <a:gd name="T1" fmla="*/ 330 h 360"/>
                <a:gd name="T2" fmla="*/ 151 w 211"/>
                <a:gd name="T3" fmla="*/ 30 h 360"/>
                <a:gd name="T4" fmla="*/ 61 w 211"/>
                <a:gd name="T5" fmla="*/ 30 h 360"/>
                <a:gd name="T6" fmla="*/ 91 w 211"/>
                <a:gd name="T7" fmla="*/ 330 h 360"/>
                <a:gd name="T8" fmla="*/ 61 w 211"/>
                <a:gd name="T9" fmla="*/ 30 h 360"/>
                <a:gd name="T10" fmla="*/ 199 w 211"/>
                <a:gd name="T11" fmla="*/ 29 h 360"/>
                <a:gd name="T12" fmla="*/ 205 w 211"/>
                <a:gd name="T13" fmla="*/ 27 h 360"/>
                <a:gd name="T14" fmla="*/ 209 w 211"/>
                <a:gd name="T15" fmla="*/ 23 h 360"/>
                <a:gd name="T16" fmla="*/ 211 w 211"/>
                <a:gd name="T17" fmla="*/ 17 h 360"/>
                <a:gd name="T18" fmla="*/ 211 w 211"/>
                <a:gd name="T19" fmla="*/ 12 h 360"/>
                <a:gd name="T20" fmla="*/ 209 w 211"/>
                <a:gd name="T21" fmla="*/ 7 h 360"/>
                <a:gd name="T22" fmla="*/ 205 w 211"/>
                <a:gd name="T23" fmla="*/ 2 h 360"/>
                <a:gd name="T24" fmla="*/ 199 w 211"/>
                <a:gd name="T25" fmla="*/ 0 h 360"/>
                <a:gd name="T26" fmla="*/ 15 w 211"/>
                <a:gd name="T27" fmla="*/ 0 h 360"/>
                <a:gd name="T28" fmla="*/ 10 w 211"/>
                <a:gd name="T29" fmla="*/ 1 h 360"/>
                <a:gd name="T30" fmla="*/ 5 w 211"/>
                <a:gd name="T31" fmla="*/ 5 h 360"/>
                <a:gd name="T32" fmla="*/ 2 w 211"/>
                <a:gd name="T33" fmla="*/ 9 h 360"/>
                <a:gd name="T34" fmla="*/ 0 w 211"/>
                <a:gd name="T35" fmla="*/ 15 h 360"/>
                <a:gd name="T36" fmla="*/ 2 w 211"/>
                <a:gd name="T37" fmla="*/ 21 h 360"/>
                <a:gd name="T38" fmla="*/ 5 w 211"/>
                <a:gd name="T39" fmla="*/ 26 h 360"/>
                <a:gd name="T40" fmla="*/ 10 w 211"/>
                <a:gd name="T41" fmla="*/ 29 h 360"/>
                <a:gd name="T42" fmla="*/ 15 w 211"/>
                <a:gd name="T43" fmla="*/ 30 h 360"/>
                <a:gd name="T44" fmla="*/ 31 w 211"/>
                <a:gd name="T45" fmla="*/ 330 h 360"/>
                <a:gd name="T46" fmla="*/ 13 w 211"/>
                <a:gd name="T47" fmla="*/ 331 h 360"/>
                <a:gd name="T48" fmla="*/ 7 w 211"/>
                <a:gd name="T49" fmla="*/ 333 h 360"/>
                <a:gd name="T50" fmla="*/ 3 w 211"/>
                <a:gd name="T51" fmla="*/ 338 h 360"/>
                <a:gd name="T52" fmla="*/ 1 w 211"/>
                <a:gd name="T53" fmla="*/ 343 h 360"/>
                <a:gd name="T54" fmla="*/ 1 w 211"/>
                <a:gd name="T55" fmla="*/ 348 h 360"/>
                <a:gd name="T56" fmla="*/ 3 w 211"/>
                <a:gd name="T57" fmla="*/ 354 h 360"/>
                <a:gd name="T58" fmla="*/ 7 w 211"/>
                <a:gd name="T59" fmla="*/ 358 h 360"/>
                <a:gd name="T60" fmla="*/ 13 w 211"/>
                <a:gd name="T61" fmla="*/ 360 h 360"/>
                <a:gd name="T62" fmla="*/ 196 w 211"/>
                <a:gd name="T63" fmla="*/ 360 h 360"/>
                <a:gd name="T64" fmla="*/ 201 w 211"/>
                <a:gd name="T65" fmla="*/ 359 h 360"/>
                <a:gd name="T66" fmla="*/ 207 w 211"/>
                <a:gd name="T67" fmla="*/ 356 h 360"/>
                <a:gd name="T68" fmla="*/ 210 w 211"/>
                <a:gd name="T69" fmla="*/ 352 h 360"/>
                <a:gd name="T70" fmla="*/ 211 w 211"/>
                <a:gd name="T71" fmla="*/ 345 h 360"/>
                <a:gd name="T72" fmla="*/ 210 w 211"/>
                <a:gd name="T73" fmla="*/ 340 h 360"/>
                <a:gd name="T74" fmla="*/ 207 w 211"/>
                <a:gd name="T75" fmla="*/ 334 h 360"/>
                <a:gd name="T76" fmla="*/ 201 w 211"/>
                <a:gd name="T77" fmla="*/ 331 h 360"/>
                <a:gd name="T78" fmla="*/ 196 w 211"/>
                <a:gd name="T79" fmla="*/ 330 h 360"/>
                <a:gd name="T80" fmla="*/ 181 w 211"/>
                <a:gd name="T81" fmla="*/ 3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1" h="360">
                  <a:moveTo>
                    <a:pt x="151" y="330"/>
                  </a:moveTo>
                  <a:lnTo>
                    <a:pt x="121" y="330"/>
                  </a:lnTo>
                  <a:lnTo>
                    <a:pt x="121" y="30"/>
                  </a:lnTo>
                  <a:lnTo>
                    <a:pt x="151" y="30"/>
                  </a:lnTo>
                  <a:lnTo>
                    <a:pt x="151" y="330"/>
                  </a:lnTo>
                  <a:close/>
                  <a:moveTo>
                    <a:pt x="61" y="30"/>
                  </a:moveTo>
                  <a:lnTo>
                    <a:pt x="91" y="30"/>
                  </a:lnTo>
                  <a:lnTo>
                    <a:pt x="91" y="330"/>
                  </a:lnTo>
                  <a:lnTo>
                    <a:pt x="61" y="330"/>
                  </a:lnTo>
                  <a:lnTo>
                    <a:pt x="61" y="30"/>
                  </a:lnTo>
                  <a:close/>
                  <a:moveTo>
                    <a:pt x="196" y="30"/>
                  </a:moveTo>
                  <a:lnTo>
                    <a:pt x="199" y="29"/>
                  </a:lnTo>
                  <a:lnTo>
                    <a:pt x="201" y="29"/>
                  </a:lnTo>
                  <a:lnTo>
                    <a:pt x="205" y="27"/>
                  </a:lnTo>
                  <a:lnTo>
                    <a:pt x="207" y="26"/>
                  </a:lnTo>
                  <a:lnTo>
                    <a:pt x="209" y="23"/>
                  </a:lnTo>
                  <a:lnTo>
                    <a:pt x="210" y="21"/>
                  </a:lnTo>
                  <a:lnTo>
                    <a:pt x="211" y="17"/>
                  </a:lnTo>
                  <a:lnTo>
                    <a:pt x="211" y="15"/>
                  </a:lnTo>
                  <a:lnTo>
                    <a:pt x="211" y="12"/>
                  </a:lnTo>
                  <a:lnTo>
                    <a:pt x="210" y="9"/>
                  </a:lnTo>
                  <a:lnTo>
                    <a:pt x="209" y="7"/>
                  </a:lnTo>
                  <a:lnTo>
                    <a:pt x="207" y="5"/>
                  </a:lnTo>
                  <a:lnTo>
                    <a:pt x="205" y="2"/>
                  </a:lnTo>
                  <a:lnTo>
                    <a:pt x="201" y="1"/>
                  </a:lnTo>
                  <a:lnTo>
                    <a:pt x="199" y="0"/>
                  </a:lnTo>
                  <a:lnTo>
                    <a:pt x="19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21"/>
                  </a:lnTo>
                  <a:lnTo>
                    <a:pt x="3" y="23"/>
                  </a:lnTo>
                  <a:lnTo>
                    <a:pt x="5" y="26"/>
                  </a:lnTo>
                  <a:lnTo>
                    <a:pt x="7" y="27"/>
                  </a:lnTo>
                  <a:lnTo>
                    <a:pt x="10" y="29"/>
                  </a:lnTo>
                  <a:lnTo>
                    <a:pt x="13" y="29"/>
                  </a:lnTo>
                  <a:lnTo>
                    <a:pt x="15" y="30"/>
                  </a:lnTo>
                  <a:lnTo>
                    <a:pt x="31" y="30"/>
                  </a:lnTo>
                  <a:lnTo>
                    <a:pt x="31" y="330"/>
                  </a:lnTo>
                  <a:lnTo>
                    <a:pt x="15" y="330"/>
                  </a:lnTo>
                  <a:lnTo>
                    <a:pt x="13" y="331"/>
                  </a:lnTo>
                  <a:lnTo>
                    <a:pt x="10" y="331"/>
                  </a:lnTo>
                  <a:lnTo>
                    <a:pt x="7" y="333"/>
                  </a:lnTo>
                  <a:lnTo>
                    <a:pt x="5" y="334"/>
                  </a:lnTo>
                  <a:lnTo>
                    <a:pt x="3" y="338"/>
                  </a:lnTo>
                  <a:lnTo>
                    <a:pt x="2" y="340"/>
                  </a:lnTo>
                  <a:lnTo>
                    <a:pt x="1" y="343"/>
                  </a:lnTo>
                  <a:lnTo>
                    <a:pt x="0" y="345"/>
                  </a:lnTo>
                  <a:lnTo>
                    <a:pt x="1" y="348"/>
                  </a:lnTo>
                  <a:lnTo>
                    <a:pt x="2" y="352"/>
                  </a:lnTo>
                  <a:lnTo>
                    <a:pt x="3" y="354"/>
                  </a:lnTo>
                  <a:lnTo>
                    <a:pt x="5" y="356"/>
                  </a:lnTo>
                  <a:lnTo>
                    <a:pt x="7" y="358"/>
                  </a:lnTo>
                  <a:lnTo>
                    <a:pt x="10" y="359"/>
                  </a:lnTo>
                  <a:lnTo>
                    <a:pt x="13" y="360"/>
                  </a:lnTo>
                  <a:lnTo>
                    <a:pt x="15" y="360"/>
                  </a:lnTo>
                  <a:lnTo>
                    <a:pt x="196" y="360"/>
                  </a:lnTo>
                  <a:lnTo>
                    <a:pt x="199" y="360"/>
                  </a:lnTo>
                  <a:lnTo>
                    <a:pt x="201" y="359"/>
                  </a:lnTo>
                  <a:lnTo>
                    <a:pt x="205" y="358"/>
                  </a:lnTo>
                  <a:lnTo>
                    <a:pt x="207" y="356"/>
                  </a:lnTo>
                  <a:lnTo>
                    <a:pt x="209" y="354"/>
                  </a:lnTo>
                  <a:lnTo>
                    <a:pt x="210" y="352"/>
                  </a:lnTo>
                  <a:lnTo>
                    <a:pt x="211" y="348"/>
                  </a:lnTo>
                  <a:lnTo>
                    <a:pt x="211" y="345"/>
                  </a:lnTo>
                  <a:lnTo>
                    <a:pt x="211" y="343"/>
                  </a:lnTo>
                  <a:lnTo>
                    <a:pt x="210" y="340"/>
                  </a:lnTo>
                  <a:lnTo>
                    <a:pt x="209" y="338"/>
                  </a:lnTo>
                  <a:lnTo>
                    <a:pt x="207" y="334"/>
                  </a:lnTo>
                  <a:lnTo>
                    <a:pt x="205" y="333"/>
                  </a:lnTo>
                  <a:lnTo>
                    <a:pt x="201" y="331"/>
                  </a:lnTo>
                  <a:lnTo>
                    <a:pt x="199" y="331"/>
                  </a:lnTo>
                  <a:lnTo>
                    <a:pt x="196" y="330"/>
                  </a:lnTo>
                  <a:lnTo>
                    <a:pt x="181" y="330"/>
                  </a:lnTo>
                  <a:lnTo>
                    <a:pt x="181" y="30"/>
                  </a:lnTo>
                  <a:lnTo>
                    <a:pt x="196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52">
              <a:extLst>
                <a:ext uri="{FF2B5EF4-FFF2-40B4-BE49-F238E27FC236}">
                  <a16:creationId xmlns:a16="http://schemas.microsoft.com/office/drawing/2014/main" xmlns="" id="{392E42F1-F63C-4628-8F60-6CC1200398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28363" y="3683000"/>
              <a:ext cx="276225" cy="104775"/>
            </a:xfrm>
            <a:custGeom>
              <a:avLst/>
              <a:gdLst>
                <a:gd name="T0" fmla="*/ 436 w 872"/>
                <a:gd name="T1" fmla="*/ 33 h 331"/>
                <a:gd name="T2" fmla="*/ 810 w 872"/>
                <a:gd name="T3" fmla="*/ 300 h 331"/>
                <a:gd name="T4" fmla="*/ 62 w 872"/>
                <a:gd name="T5" fmla="*/ 300 h 331"/>
                <a:gd name="T6" fmla="*/ 436 w 872"/>
                <a:gd name="T7" fmla="*/ 33 h 331"/>
                <a:gd name="T8" fmla="*/ 15 w 872"/>
                <a:gd name="T9" fmla="*/ 330 h 331"/>
                <a:gd name="T10" fmla="*/ 857 w 872"/>
                <a:gd name="T11" fmla="*/ 330 h 331"/>
                <a:gd name="T12" fmla="*/ 861 w 872"/>
                <a:gd name="T13" fmla="*/ 330 h 331"/>
                <a:gd name="T14" fmla="*/ 866 w 872"/>
                <a:gd name="T15" fmla="*/ 328 h 331"/>
                <a:gd name="T16" fmla="*/ 869 w 872"/>
                <a:gd name="T17" fmla="*/ 325 h 331"/>
                <a:gd name="T18" fmla="*/ 871 w 872"/>
                <a:gd name="T19" fmla="*/ 321 h 331"/>
                <a:gd name="T20" fmla="*/ 872 w 872"/>
                <a:gd name="T21" fmla="*/ 315 h 331"/>
                <a:gd name="T22" fmla="*/ 871 w 872"/>
                <a:gd name="T23" fmla="*/ 311 h 331"/>
                <a:gd name="T24" fmla="*/ 869 w 872"/>
                <a:gd name="T25" fmla="*/ 307 h 331"/>
                <a:gd name="T26" fmla="*/ 866 w 872"/>
                <a:gd name="T27" fmla="*/ 303 h 331"/>
                <a:gd name="T28" fmla="*/ 445 w 872"/>
                <a:gd name="T29" fmla="*/ 2 h 331"/>
                <a:gd name="T30" fmla="*/ 440 w 872"/>
                <a:gd name="T31" fmla="*/ 0 h 331"/>
                <a:gd name="T32" fmla="*/ 436 w 872"/>
                <a:gd name="T33" fmla="*/ 0 h 331"/>
                <a:gd name="T34" fmla="*/ 431 w 872"/>
                <a:gd name="T35" fmla="*/ 0 h 331"/>
                <a:gd name="T36" fmla="*/ 427 w 872"/>
                <a:gd name="T37" fmla="*/ 2 h 331"/>
                <a:gd name="T38" fmla="*/ 6 w 872"/>
                <a:gd name="T39" fmla="*/ 303 h 331"/>
                <a:gd name="T40" fmla="*/ 2 w 872"/>
                <a:gd name="T41" fmla="*/ 307 h 331"/>
                <a:gd name="T42" fmla="*/ 0 w 872"/>
                <a:gd name="T43" fmla="*/ 311 h 331"/>
                <a:gd name="T44" fmla="*/ 0 w 872"/>
                <a:gd name="T45" fmla="*/ 315 h 331"/>
                <a:gd name="T46" fmla="*/ 0 w 872"/>
                <a:gd name="T47" fmla="*/ 321 h 331"/>
                <a:gd name="T48" fmla="*/ 2 w 872"/>
                <a:gd name="T49" fmla="*/ 325 h 331"/>
                <a:gd name="T50" fmla="*/ 5 w 872"/>
                <a:gd name="T51" fmla="*/ 328 h 331"/>
                <a:gd name="T52" fmla="*/ 10 w 872"/>
                <a:gd name="T53" fmla="*/ 330 h 331"/>
                <a:gd name="T54" fmla="*/ 15 w 872"/>
                <a:gd name="T55" fmla="*/ 331 h 331"/>
                <a:gd name="T56" fmla="*/ 15 w 872"/>
                <a:gd name="T57" fmla="*/ 33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2" h="331">
                  <a:moveTo>
                    <a:pt x="436" y="33"/>
                  </a:moveTo>
                  <a:lnTo>
                    <a:pt x="810" y="300"/>
                  </a:lnTo>
                  <a:lnTo>
                    <a:pt x="62" y="300"/>
                  </a:lnTo>
                  <a:lnTo>
                    <a:pt x="436" y="33"/>
                  </a:lnTo>
                  <a:close/>
                  <a:moveTo>
                    <a:pt x="15" y="330"/>
                  </a:moveTo>
                  <a:lnTo>
                    <a:pt x="857" y="330"/>
                  </a:lnTo>
                  <a:lnTo>
                    <a:pt x="861" y="330"/>
                  </a:lnTo>
                  <a:lnTo>
                    <a:pt x="866" y="328"/>
                  </a:lnTo>
                  <a:lnTo>
                    <a:pt x="869" y="325"/>
                  </a:lnTo>
                  <a:lnTo>
                    <a:pt x="871" y="321"/>
                  </a:lnTo>
                  <a:lnTo>
                    <a:pt x="872" y="315"/>
                  </a:lnTo>
                  <a:lnTo>
                    <a:pt x="871" y="311"/>
                  </a:lnTo>
                  <a:lnTo>
                    <a:pt x="869" y="307"/>
                  </a:lnTo>
                  <a:lnTo>
                    <a:pt x="866" y="303"/>
                  </a:lnTo>
                  <a:lnTo>
                    <a:pt x="445" y="2"/>
                  </a:lnTo>
                  <a:lnTo>
                    <a:pt x="440" y="0"/>
                  </a:lnTo>
                  <a:lnTo>
                    <a:pt x="436" y="0"/>
                  </a:lnTo>
                  <a:lnTo>
                    <a:pt x="431" y="0"/>
                  </a:lnTo>
                  <a:lnTo>
                    <a:pt x="427" y="2"/>
                  </a:lnTo>
                  <a:lnTo>
                    <a:pt x="6" y="303"/>
                  </a:lnTo>
                  <a:lnTo>
                    <a:pt x="2" y="307"/>
                  </a:lnTo>
                  <a:lnTo>
                    <a:pt x="0" y="311"/>
                  </a:lnTo>
                  <a:lnTo>
                    <a:pt x="0" y="315"/>
                  </a:lnTo>
                  <a:lnTo>
                    <a:pt x="0" y="321"/>
                  </a:lnTo>
                  <a:lnTo>
                    <a:pt x="2" y="325"/>
                  </a:lnTo>
                  <a:lnTo>
                    <a:pt x="5" y="328"/>
                  </a:lnTo>
                  <a:lnTo>
                    <a:pt x="10" y="330"/>
                  </a:lnTo>
                  <a:lnTo>
                    <a:pt x="15" y="331"/>
                  </a:lnTo>
                  <a:lnTo>
                    <a:pt x="15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DB9588B8-7A0A-4C91-9587-52EE55CBC4EE}"/>
              </a:ext>
            </a:extLst>
          </p:cNvPr>
          <p:cNvGrpSpPr/>
          <p:nvPr/>
        </p:nvGrpSpPr>
        <p:grpSpPr>
          <a:xfrm>
            <a:off x="1381919" y="4415955"/>
            <a:ext cx="284163" cy="284162"/>
            <a:chOff x="11033125" y="1349375"/>
            <a:chExt cx="284163" cy="284162"/>
          </a:xfrm>
          <a:solidFill>
            <a:schemeClr val="bg1"/>
          </a:solidFill>
        </p:grpSpPr>
        <p:sp>
          <p:nvSpPr>
            <p:cNvPr id="120" name="Freeform 331">
              <a:extLst>
                <a:ext uri="{FF2B5EF4-FFF2-40B4-BE49-F238E27FC236}">
                  <a16:creationId xmlns:a16="http://schemas.microsoft.com/office/drawing/2014/main" xmlns="" id="{8BDF66CA-C2FD-4815-A51A-C6A3A09E97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3138" y="1385888"/>
              <a:ext cx="84138" cy="77787"/>
            </a:xfrm>
            <a:custGeom>
              <a:avLst/>
              <a:gdLst>
                <a:gd name="T0" fmla="*/ 167 w 268"/>
                <a:gd name="T1" fmla="*/ 133 h 246"/>
                <a:gd name="T2" fmla="*/ 164 w 268"/>
                <a:gd name="T3" fmla="*/ 142 h 246"/>
                <a:gd name="T4" fmla="*/ 178 w 268"/>
                <a:gd name="T5" fmla="*/ 188 h 246"/>
                <a:gd name="T6" fmla="*/ 139 w 268"/>
                <a:gd name="T7" fmla="*/ 157 h 246"/>
                <a:gd name="T8" fmla="*/ 129 w 268"/>
                <a:gd name="T9" fmla="*/ 157 h 246"/>
                <a:gd name="T10" fmla="*/ 90 w 268"/>
                <a:gd name="T11" fmla="*/ 188 h 246"/>
                <a:gd name="T12" fmla="*/ 105 w 268"/>
                <a:gd name="T13" fmla="*/ 142 h 246"/>
                <a:gd name="T14" fmla="*/ 101 w 268"/>
                <a:gd name="T15" fmla="*/ 133 h 246"/>
                <a:gd name="T16" fmla="*/ 58 w 268"/>
                <a:gd name="T17" fmla="*/ 97 h 246"/>
                <a:gd name="T18" fmla="*/ 109 w 268"/>
                <a:gd name="T19" fmla="*/ 96 h 246"/>
                <a:gd name="T20" fmla="*/ 115 w 268"/>
                <a:gd name="T21" fmla="*/ 91 h 246"/>
                <a:gd name="T22" fmla="*/ 133 w 268"/>
                <a:gd name="T23" fmla="*/ 52 h 246"/>
                <a:gd name="T24" fmla="*/ 153 w 268"/>
                <a:gd name="T25" fmla="*/ 91 h 246"/>
                <a:gd name="T26" fmla="*/ 160 w 268"/>
                <a:gd name="T27" fmla="*/ 96 h 246"/>
                <a:gd name="T28" fmla="*/ 212 w 268"/>
                <a:gd name="T29" fmla="*/ 97 h 246"/>
                <a:gd name="T30" fmla="*/ 254 w 268"/>
                <a:gd name="T31" fmla="*/ 67 h 246"/>
                <a:gd name="T32" fmla="*/ 146 w 268"/>
                <a:gd name="T33" fmla="*/ 9 h 246"/>
                <a:gd name="T34" fmla="*/ 141 w 268"/>
                <a:gd name="T35" fmla="*/ 3 h 246"/>
                <a:gd name="T36" fmla="*/ 132 w 268"/>
                <a:gd name="T37" fmla="*/ 0 h 246"/>
                <a:gd name="T38" fmla="*/ 125 w 268"/>
                <a:gd name="T39" fmla="*/ 3 h 246"/>
                <a:gd name="T40" fmla="*/ 120 w 268"/>
                <a:gd name="T41" fmla="*/ 9 h 246"/>
                <a:gd name="T42" fmla="*/ 15 w 268"/>
                <a:gd name="T43" fmla="*/ 67 h 246"/>
                <a:gd name="T44" fmla="*/ 6 w 268"/>
                <a:gd name="T45" fmla="*/ 69 h 246"/>
                <a:gd name="T46" fmla="*/ 1 w 268"/>
                <a:gd name="T47" fmla="*/ 76 h 246"/>
                <a:gd name="T48" fmla="*/ 0 w 268"/>
                <a:gd name="T49" fmla="*/ 86 h 246"/>
                <a:gd name="T50" fmla="*/ 5 w 268"/>
                <a:gd name="T51" fmla="*/ 93 h 246"/>
                <a:gd name="T52" fmla="*/ 46 w 268"/>
                <a:gd name="T53" fmla="*/ 226 h 246"/>
                <a:gd name="T54" fmla="*/ 46 w 268"/>
                <a:gd name="T55" fmla="*/ 236 h 246"/>
                <a:gd name="T56" fmla="*/ 51 w 268"/>
                <a:gd name="T57" fmla="*/ 243 h 246"/>
                <a:gd name="T58" fmla="*/ 60 w 268"/>
                <a:gd name="T59" fmla="*/ 246 h 246"/>
                <a:gd name="T60" fmla="*/ 69 w 268"/>
                <a:gd name="T61" fmla="*/ 242 h 246"/>
                <a:gd name="T62" fmla="*/ 200 w 268"/>
                <a:gd name="T63" fmla="*/ 242 h 246"/>
                <a:gd name="T64" fmla="*/ 209 w 268"/>
                <a:gd name="T65" fmla="*/ 246 h 246"/>
                <a:gd name="T66" fmla="*/ 218 w 268"/>
                <a:gd name="T67" fmla="*/ 243 h 246"/>
                <a:gd name="T68" fmla="*/ 223 w 268"/>
                <a:gd name="T69" fmla="*/ 236 h 246"/>
                <a:gd name="T70" fmla="*/ 223 w 268"/>
                <a:gd name="T71" fmla="*/ 226 h 246"/>
                <a:gd name="T72" fmla="*/ 263 w 268"/>
                <a:gd name="T73" fmla="*/ 93 h 246"/>
                <a:gd name="T74" fmla="*/ 268 w 268"/>
                <a:gd name="T75" fmla="*/ 86 h 246"/>
                <a:gd name="T76" fmla="*/ 268 w 268"/>
                <a:gd name="T77" fmla="*/ 76 h 246"/>
                <a:gd name="T78" fmla="*/ 263 w 268"/>
                <a:gd name="T79" fmla="*/ 69 h 246"/>
                <a:gd name="T80" fmla="*/ 254 w 268"/>
                <a:gd name="T81" fmla="*/ 67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8" h="246">
                  <a:moveTo>
                    <a:pt x="170" y="130"/>
                  </a:moveTo>
                  <a:lnTo>
                    <a:pt x="167" y="133"/>
                  </a:lnTo>
                  <a:lnTo>
                    <a:pt x="164" y="137"/>
                  </a:lnTo>
                  <a:lnTo>
                    <a:pt x="164" y="142"/>
                  </a:lnTo>
                  <a:lnTo>
                    <a:pt x="164" y="146"/>
                  </a:lnTo>
                  <a:lnTo>
                    <a:pt x="178" y="188"/>
                  </a:lnTo>
                  <a:lnTo>
                    <a:pt x="143" y="160"/>
                  </a:lnTo>
                  <a:lnTo>
                    <a:pt x="139" y="157"/>
                  </a:lnTo>
                  <a:lnTo>
                    <a:pt x="135" y="157"/>
                  </a:lnTo>
                  <a:lnTo>
                    <a:pt x="129" y="157"/>
                  </a:lnTo>
                  <a:lnTo>
                    <a:pt x="125" y="160"/>
                  </a:lnTo>
                  <a:lnTo>
                    <a:pt x="90" y="188"/>
                  </a:lnTo>
                  <a:lnTo>
                    <a:pt x="104" y="146"/>
                  </a:lnTo>
                  <a:lnTo>
                    <a:pt x="105" y="142"/>
                  </a:lnTo>
                  <a:lnTo>
                    <a:pt x="104" y="137"/>
                  </a:lnTo>
                  <a:lnTo>
                    <a:pt x="101" y="133"/>
                  </a:lnTo>
                  <a:lnTo>
                    <a:pt x="98" y="130"/>
                  </a:lnTo>
                  <a:lnTo>
                    <a:pt x="58" y="97"/>
                  </a:lnTo>
                  <a:lnTo>
                    <a:pt x="105" y="97"/>
                  </a:lnTo>
                  <a:lnTo>
                    <a:pt x="109" y="96"/>
                  </a:lnTo>
                  <a:lnTo>
                    <a:pt x="112" y="93"/>
                  </a:lnTo>
                  <a:lnTo>
                    <a:pt x="115" y="91"/>
                  </a:lnTo>
                  <a:lnTo>
                    <a:pt x="118" y="87"/>
                  </a:lnTo>
                  <a:lnTo>
                    <a:pt x="133" y="52"/>
                  </a:lnTo>
                  <a:lnTo>
                    <a:pt x="151" y="88"/>
                  </a:lnTo>
                  <a:lnTo>
                    <a:pt x="153" y="91"/>
                  </a:lnTo>
                  <a:lnTo>
                    <a:pt x="156" y="94"/>
                  </a:lnTo>
                  <a:lnTo>
                    <a:pt x="160" y="96"/>
                  </a:lnTo>
                  <a:lnTo>
                    <a:pt x="164" y="97"/>
                  </a:lnTo>
                  <a:lnTo>
                    <a:pt x="212" y="97"/>
                  </a:lnTo>
                  <a:lnTo>
                    <a:pt x="170" y="130"/>
                  </a:lnTo>
                  <a:close/>
                  <a:moveTo>
                    <a:pt x="254" y="67"/>
                  </a:moveTo>
                  <a:lnTo>
                    <a:pt x="174" y="67"/>
                  </a:lnTo>
                  <a:lnTo>
                    <a:pt x="146" y="9"/>
                  </a:lnTo>
                  <a:lnTo>
                    <a:pt x="144" y="5"/>
                  </a:lnTo>
                  <a:lnTo>
                    <a:pt x="141" y="3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25" y="3"/>
                  </a:lnTo>
                  <a:lnTo>
                    <a:pt x="122" y="6"/>
                  </a:lnTo>
                  <a:lnTo>
                    <a:pt x="120" y="9"/>
                  </a:lnTo>
                  <a:lnTo>
                    <a:pt x="95" y="67"/>
                  </a:lnTo>
                  <a:lnTo>
                    <a:pt x="15" y="67"/>
                  </a:lnTo>
                  <a:lnTo>
                    <a:pt x="10" y="67"/>
                  </a:lnTo>
                  <a:lnTo>
                    <a:pt x="6" y="69"/>
                  </a:lnTo>
                  <a:lnTo>
                    <a:pt x="3" y="72"/>
                  </a:lnTo>
                  <a:lnTo>
                    <a:pt x="1" y="76"/>
                  </a:lnTo>
                  <a:lnTo>
                    <a:pt x="0" y="81"/>
                  </a:lnTo>
                  <a:lnTo>
                    <a:pt x="0" y="86"/>
                  </a:lnTo>
                  <a:lnTo>
                    <a:pt x="2" y="89"/>
                  </a:lnTo>
                  <a:lnTo>
                    <a:pt x="5" y="93"/>
                  </a:lnTo>
                  <a:lnTo>
                    <a:pt x="71" y="146"/>
                  </a:lnTo>
                  <a:lnTo>
                    <a:pt x="46" y="226"/>
                  </a:lnTo>
                  <a:lnTo>
                    <a:pt x="45" y="231"/>
                  </a:lnTo>
                  <a:lnTo>
                    <a:pt x="46" y="236"/>
                  </a:lnTo>
                  <a:lnTo>
                    <a:pt x="48" y="240"/>
                  </a:lnTo>
                  <a:lnTo>
                    <a:pt x="51" y="243"/>
                  </a:lnTo>
                  <a:lnTo>
                    <a:pt x="55" y="245"/>
                  </a:lnTo>
                  <a:lnTo>
                    <a:pt x="60" y="246"/>
                  </a:lnTo>
                  <a:lnTo>
                    <a:pt x="65" y="245"/>
                  </a:lnTo>
                  <a:lnTo>
                    <a:pt x="69" y="242"/>
                  </a:lnTo>
                  <a:lnTo>
                    <a:pt x="135" y="190"/>
                  </a:lnTo>
                  <a:lnTo>
                    <a:pt x="200" y="242"/>
                  </a:lnTo>
                  <a:lnTo>
                    <a:pt x="204" y="245"/>
                  </a:lnTo>
                  <a:lnTo>
                    <a:pt x="209" y="246"/>
                  </a:lnTo>
                  <a:lnTo>
                    <a:pt x="214" y="245"/>
                  </a:lnTo>
                  <a:lnTo>
                    <a:pt x="218" y="243"/>
                  </a:lnTo>
                  <a:lnTo>
                    <a:pt x="221" y="240"/>
                  </a:lnTo>
                  <a:lnTo>
                    <a:pt x="223" y="236"/>
                  </a:lnTo>
                  <a:lnTo>
                    <a:pt x="224" y="231"/>
                  </a:lnTo>
                  <a:lnTo>
                    <a:pt x="223" y="226"/>
                  </a:lnTo>
                  <a:lnTo>
                    <a:pt x="197" y="146"/>
                  </a:lnTo>
                  <a:lnTo>
                    <a:pt x="263" y="93"/>
                  </a:lnTo>
                  <a:lnTo>
                    <a:pt x="266" y="89"/>
                  </a:lnTo>
                  <a:lnTo>
                    <a:pt x="268" y="86"/>
                  </a:lnTo>
                  <a:lnTo>
                    <a:pt x="268" y="81"/>
                  </a:lnTo>
                  <a:lnTo>
                    <a:pt x="268" y="76"/>
                  </a:lnTo>
                  <a:lnTo>
                    <a:pt x="266" y="72"/>
                  </a:lnTo>
                  <a:lnTo>
                    <a:pt x="263" y="69"/>
                  </a:lnTo>
                  <a:lnTo>
                    <a:pt x="259" y="67"/>
                  </a:lnTo>
                  <a:lnTo>
                    <a:pt x="254" y="67"/>
                  </a:lnTo>
                  <a:lnTo>
                    <a:pt x="254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332">
              <a:extLst>
                <a:ext uri="{FF2B5EF4-FFF2-40B4-BE49-F238E27FC236}">
                  <a16:creationId xmlns:a16="http://schemas.microsoft.com/office/drawing/2014/main" xmlns="" id="{05A5D2CB-E851-46C6-BE59-56AED8FE9E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25" y="1349375"/>
              <a:ext cx="284163" cy="284162"/>
            </a:xfrm>
            <a:custGeom>
              <a:avLst/>
              <a:gdLst>
                <a:gd name="T0" fmla="*/ 794 w 898"/>
                <a:gd name="T1" fmla="*/ 181 h 897"/>
                <a:gd name="T2" fmla="*/ 861 w 898"/>
                <a:gd name="T3" fmla="*/ 209 h 897"/>
                <a:gd name="T4" fmla="*/ 817 w 898"/>
                <a:gd name="T5" fmla="*/ 324 h 897"/>
                <a:gd name="T6" fmla="*/ 756 w 898"/>
                <a:gd name="T7" fmla="*/ 367 h 897"/>
                <a:gd name="T8" fmla="*/ 527 w 898"/>
                <a:gd name="T9" fmla="*/ 521 h 897"/>
                <a:gd name="T10" fmla="*/ 479 w 898"/>
                <a:gd name="T11" fmla="*/ 583 h 897"/>
                <a:gd name="T12" fmla="*/ 476 w 898"/>
                <a:gd name="T13" fmla="*/ 697 h 897"/>
                <a:gd name="T14" fmla="*/ 533 w 898"/>
                <a:gd name="T15" fmla="*/ 793 h 897"/>
                <a:gd name="T16" fmla="*/ 628 w 898"/>
                <a:gd name="T17" fmla="*/ 867 h 897"/>
                <a:gd name="T18" fmla="*/ 354 w 898"/>
                <a:gd name="T19" fmla="*/ 803 h 897"/>
                <a:gd name="T20" fmla="*/ 415 w 898"/>
                <a:gd name="T21" fmla="*/ 720 h 897"/>
                <a:gd name="T22" fmla="*/ 421 w 898"/>
                <a:gd name="T23" fmla="*/ 595 h 897"/>
                <a:gd name="T24" fmla="*/ 379 w 898"/>
                <a:gd name="T25" fmla="*/ 528 h 897"/>
                <a:gd name="T26" fmla="*/ 275 w 898"/>
                <a:gd name="T27" fmla="*/ 460 h 897"/>
                <a:gd name="T28" fmla="*/ 195 w 898"/>
                <a:gd name="T29" fmla="*/ 371 h 897"/>
                <a:gd name="T30" fmla="*/ 151 w 898"/>
                <a:gd name="T31" fmla="*/ 260 h 897"/>
                <a:gd name="T32" fmla="*/ 127 w 898"/>
                <a:gd name="T33" fmla="*/ 91 h 897"/>
                <a:gd name="T34" fmla="*/ 767 w 898"/>
                <a:gd name="T35" fmla="*/ 145 h 897"/>
                <a:gd name="T36" fmla="*/ 737 w 898"/>
                <a:gd name="T37" fmla="*/ 296 h 897"/>
                <a:gd name="T38" fmla="*/ 688 w 898"/>
                <a:gd name="T39" fmla="*/ 393 h 897"/>
                <a:gd name="T40" fmla="*/ 590 w 898"/>
                <a:gd name="T41" fmla="*/ 480 h 897"/>
                <a:gd name="T42" fmla="*/ 54 w 898"/>
                <a:gd name="T43" fmla="*/ 280 h 897"/>
                <a:gd name="T44" fmla="*/ 30 w 898"/>
                <a:gd name="T45" fmla="*/ 116 h 897"/>
                <a:gd name="T46" fmla="*/ 112 w 898"/>
                <a:gd name="T47" fmla="*/ 221 h 897"/>
                <a:gd name="T48" fmla="*/ 140 w 898"/>
                <a:gd name="T49" fmla="*/ 367 h 897"/>
                <a:gd name="T50" fmla="*/ 89 w 898"/>
                <a:gd name="T51" fmla="*/ 336 h 897"/>
                <a:gd name="T52" fmla="*/ 893 w 898"/>
                <a:gd name="T53" fmla="*/ 64 h 897"/>
                <a:gd name="T54" fmla="*/ 803 w 898"/>
                <a:gd name="T55" fmla="*/ 37 h 897"/>
                <a:gd name="T56" fmla="*/ 797 w 898"/>
                <a:gd name="T57" fmla="*/ 2 h 897"/>
                <a:gd name="T58" fmla="*/ 102 w 898"/>
                <a:gd name="T59" fmla="*/ 2 h 897"/>
                <a:gd name="T60" fmla="*/ 96 w 898"/>
                <a:gd name="T61" fmla="*/ 37 h 897"/>
                <a:gd name="T62" fmla="*/ 5 w 898"/>
                <a:gd name="T63" fmla="*/ 64 h 897"/>
                <a:gd name="T64" fmla="*/ 0 w 898"/>
                <a:gd name="T65" fmla="*/ 117 h 897"/>
                <a:gd name="T66" fmla="*/ 15 w 898"/>
                <a:gd name="T67" fmla="*/ 258 h 897"/>
                <a:gd name="T68" fmla="*/ 80 w 898"/>
                <a:gd name="T69" fmla="*/ 368 h 897"/>
                <a:gd name="T70" fmla="*/ 179 w 898"/>
                <a:gd name="T71" fmla="*/ 403 h 897"/>
                <a:gd name="T72" fmla="*/ 293 w 898"/>
                <a:gd name="T73" fmla="*/ 507 h 897"/>
                <a:gd name="T74" fmla="*/ 371 w 898"/>
                <a:gd name="T75" fmla="*/ 564 h 897"/>
                <a:gd name="T76" fmla="*/ 395 w 898"/>
                <a:gd name="T77" fmla="*/ 625 h 897"/>
                <a:gd name="T78" fmla="*/ 374 w 898"/>
                <a:gd name="T79" fmla="*/ 743 h 897"/>
                <a:gd name="T80" fmla="*/ 301 w 898"/>
                <a:gd name="T81" fmla="*/ 789 h 897"/>
                <a:gd name="T82" fmla="*/ 244 w 898"/>
                <a:gd name="T83" fmla="*/ 797 h 897"/>
                <a:gd name="T84" fmla="*/ 241 w 898"/>
                <a:gd name="T85" fmla="*/ 888 h 897"/>
                <a:gd name="T86" fmla="*/ 643 w 898"/>
                <a:gd name="T87" fmla="*/ 897 h 897"/>
                <a:gd name="T88" fmla="*/ 658 w 898"/>
                <a:gd name="T89" fmla="*/ 886 h 897"/>
                <a:gd name="T90" fmla="*/ 652 w 898"/>
                <a:gd name="T91" fmla="*/ 795 h 897"/>
                <a:gd name="T92" fmla="*/ 580 w 898"/>
                <a:gd name="T93" fmla="*/ 783 h 897"/>
                <a:gd name="T94" fmla="*/ 515 w 898"/>
                <a:gd name="T95" fmla="*/ 720 h 897"/>
                <a:gd name="T96" fmla="*/ 502 w 898"/>
                <a:gd name="T97" fmla="*/ 614 h 897"/>
                <a:gd name="T98" fmla="*/ 531 w 898"/>
                <a:gd name="T99" fmla="*/ 556 h 897"/>
                <a:gd name="T100" fmla="*/ 621 w 898"/>
                <a:gd name="T101" fmla="*/ 496 h 897"/>
                <a:gd name="T102" fmla="*/ 734 w 898"/>
                <a:gd name="T103" fmla="*/ 402 h 897"/>
                <a:gd name="T104" fmla="*/ 827 w 898"/>
                <a:gd name="T105" fmla="*/ 357 h 897"/>
                <a:gd name="T106" fmla="*/ 876 w 898"/>
                <a:gd name="T107" fmla="*/ 272 h 897"/>
                <a:gd name="T108" fmla="*/ 898 w 898"/>
                <a:gd name="T109" fmla="*/ 140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8" h="897">
                  <a:moveTo>
                    <a:pt x="737" y="371"/>
                  </a:moveTo>
                  <a:lnTo>
                    <a:pt x="749" y="348"/>
                  </a:lnTo>
                  <a:lnTo>
                    <a:pt x="761" y="320"/>
                  </a:lnTo>
                  <a:lnTo>
                    <a:pt x="770" y="290"/>
                  </a:lnTo>
                  <a:lnTo>
                    <a:pt x="779" y="258"/>
                  </a:lnTo>
                  <a:lnTo>
                    <a:pt x="787" y="221"/>
                  </a:lnTo>
                  <a:lnTo>
                    <a:pt x="794" y="181"/>
                  </a:lnTo>
                  <a:lnTo>
                    <a:pt x="798" y="137"/>
                  </a:lnTo>
                  <a:lnTo>
                    <a:pt x="801" y="90"/>
                  </a:lnTo>
                  <a:lnTo>
                    <a:pt x="868" y="90"/>
                  </a:lnTo>
                  <a:lnTo>
                    <a:pt x="868" y="113"/>
                  </a:lnTo>
                  <a:lnTo>
                    <a:pt x="868" y="141"/>
                  </a:lnTo>
                  <a:lnTo>
                    <a:pt x="866" y="174"/>
                  </a:lnTo>
                  <a:lnTo>
                    <a:pt x="861" y="209"/>
                  </a:lnTo>
                  <a:lnTo>
                    <a:pt x="858" y="227"/>
                  </a:lnTo>
                  <a:lnTo>
                    <a:pt x="854" y="244"/>
                  </a:lnTo>
                  <a:lnTo>
                    <a:pt x="848" y="261"/>
                  </a:lnTo>
                  <a:lnTo>
                    <a:pt x="842" y="278"/>
                  </a:lnTo>
                  <a:lnTo>
                    <a:pt x="836" y="294"/>
                  </a:lnTo>
                  <a:lnTo>
                    <a:pt x="827" y="309"/>
                  </a:lnTo>
                  <a:lnTo>
                    <a:pt x="817" y="324"/>
                  </a:lnTo>
                  <a:lnTo>
                    <a:pt x="806" y="337"/>
                  </a:lnTo>
                  <a:lnTo>
                    <a:pt x="798" y="343"/>
                  </a:lnTo>
                  <a:lnTo>
                    <a:pt x="791" y="350"/>
                  </a:lnTo>
                  <a:lnTo>
                    <a:pt x="783" y="355"/>
                  </a:lnTo>
                  <a:lnTo>
                    <a:pt x="775" y="359"/>
                  </a:lnTo>
                  <a:lnTo>
                    <a:pt x="766" y="364"/>
                  </a:lnTo>
                  <a:lnTo>
                    <a:pt x="756" y="367"/>
                  </a:lnTo>
                  <a:lnTo>
                    <a:pt x="747" y="370"/>
                  </a:lnTo>
                  <a:lnTo>
                    <a:pt x="737" y="371"/>
                  </a:lnTo>
                  <a:lnTo>
                    <a:pt x="737" y="371"/>
                  </a:lnTo>
                  <a:close/>
                  <a:moveTo>
                    <a:pt x="574" y="490"/>
                  </a:moveTo>
                  <a:lnTo>
                    <a:pt x="553" y="503"/>
                  </a:lnTo>
                  <a:lnTo>
                    <a:pt x="535" y="514"/>
                  </a:lnTo>
                  <a:lnTo>
                    <a:pt x="527" y="521"/>
                  </a:lnTo>
                  <a:lnTo>
                    <a:pt x="518" y="528"/>
                  </a:lnTo>
                  <a:lnTo>
                    <a:pt x="509" y="536"/>
                  </a:lnTo>
                  <a:lnTo>
                    <a:pt x="502" y="543"/>
                  </a:lnTo>
                  <a:lnTo>
                    <a:pt x="496" y="552"/>
                  </a:lnTo>
                  <a:lnTo>
                    <a:pt x="489" y="561"/>
                  </a:lnTo>
                  <a:lnTo>
                    <a:pt x="484" y="572"/>
                  </a:lnTo>
                  <a:lnTo>
                    <a:pt x="479" y="583"/>
                  </a:lnTo>
                  <a:lnTo>
                    <a:pt x="476" y="595"/>
                  </a:lnTo>
                  <a:lnTo>
                    <a:pt x="473" y="607"/>
                  </a:lnTo>
                  <a:lnTo>
                    <a:pt x="471" y="621"/>
                  </a:lnTo>
                  <a:lnTo>
                    <a:pt x="471" y="637"/>
                  </a:lnTo>
                  <a:lnTo>
                    <a:pt x="472" y="659"/>
                  </a:lnTo>
                  <a:lnTo>
                    <a:pt x="473" y="678"/>
                  </a:lnTo>
                  <a:lnTo>
                    <a:pt x="476" y="697"/>
                  </a:lnTo>
                  <a:lnTo>
                    <a:pt x="481" y="714"/>
                  </a:lnTo>
                  <a:lnTo>
                    <a:pt x="486" y="730"/>
                  </a:lnTo>
                  <a:lnTo>
                    <a:pt x="493" y="745"/>
                  </a:lnTo>
                  <a:lnTo>
                    <a:pt x="501" y="759"/>
                  </a:lnTo>
                  <a:lnTo>
                    <a:pt x="510" y="771"/>
                  </a:lnTo>
                  <a:lnTo>
                    <a:pt x="521" y="783"/>
                  </a:lnTo>
                  <a:lnTo>
                    <a:pt x="533" y="793"/>
                  </a:lnTo>
                  <a:lnTo>
                    <a:pt x="546" y="800"/>
                  </a:lnTo>
                  <a:lnTo>
                    <a:pt x="560" y="807"/>
                  </a:lnTo>
                  <a:lnTo>
                    <a:pt x="576" y="813"/>
                  </a:lnTo>
                  <a:lnTo>
                    <a:pt x="592" y="817"/>
                  </a:lnTo>
                  <a:lnTo>
                    <a:pt x="610" y="820"/>
                  </a:lnTo>
                  <a:lnTo>
                    <a:pt x="628" y="822"/>
                  </a:lnTo>
                  <a:lnTo>
                    <a:pt x="628" y="867"/>
                  </a:lnTo>
                  <a:lnTo>
                    <a:pt x="270" y="867"/>
                  </a:lnTo>
                  <a:lnTo>
                    <a:pt x="270" y="822"/>
                  </a:lnTo>
                  <a:lnTo>
                    <a:pt x="289" y="820"/>
                  </a:lnTo>
                  <a:lnTo>
                    <a:pt x="307" y="818"/>
                  </a:lnTo>
                  <a:lnTo>
                    <a:pt x="324" y="814"/>
                  </a:lnTo>
                  <a:lnTo>
                    <a:pt x="340" y="810"/>
                  </a:lnTo>
                  <a:lnTo>
                    <a:pt x="354" y="803"/>
                  </a:lnTo>
                  <a:lnTo>
                    <a:pt x="366" y="796"/>
                  </a:lnTo>
                  <a:lnTo>
                    <a:pt x="378" y="786"/>
                  </a:lnTo>
                  <a:lnTo>
                    <a:pt x="387" y="775"/>
                  </a:lnTo>
                  <a:lnTo>
                    <a:pt x="396" y="764"/>
                  </a:lnTo>
                  <a:lnTo>
                    <a:pt x="404" y="751"/>
                  </a:lnTo>
                  <a:lnTo>
                    <a:pt x="410" y="736"/>
                  </a:lnTo>
                  <a:lnTo>
                    <a:pt x="415" y="720"/>
                  </a:lnTo>
                  <a:lnTo>
                    <a:pt x="420" y="702"/>
                  </a:lnTo>
                  <a:lnTo>
                    <a:pt x="423" y="681"/>
                  </a:lnTo>
                  <a:lnTo>
                    <a:pt x="425" y="660"/>
                  </a:lnTo>
                  <a:lnTo>
                    <a:pt x="425" y="637"/>
                  </a:lnTo>
                  <a:lnTo>
                    <a:pt x="425" y="621"/>
                  </a:lnTo>
                  <a:lnTo>
                    <a:pt x="423" y="607"/>
                  </a:lnTo>
                  <a:lnTo>
                    <a:pt x="421" y="595"/>
                  </a:lnTo>
                  <a:lnTo>
                    <a:pt x="416" y="583"/>
                  </a:lnTo>
                  <a:lnTo>
                    <a:pt x="412" y="572"/>
                  </a:lnTo>
                  <a:lnTo>
                    <a:pt x="407" y="561"/>
                  </a:lnTo>
                  <a:lnTo>
                    <a:pt x="401" y="553"/>
                  </a:lnTo>
                  <a:lnTo>
                    <a:pt x="394" y="544"/>
                  </a:lnTo>
                  <a:lnTo>
                    <a:pt x="386" y="536"/>
                  </a:lnTo>
                  <a:lnTo>
                    <a:pt x="379" y="528"/>
                  </a:lnTo>
                  <a:lnTo>
                    <a:pt x="370" y="522"/>
                  </a:lnTo>
                  <a:lnTo>
                    <a:pt x="362" y="516"/>
                  </a:lnTo>
                  <a:lnTo>
                    <a:pt x="344" y="503"/>
                  </a:lnTo>
                  <a:lnTo>
                    <a:pt x="324" y="491"/>
                  </a:lnTo>
                  <a:lnTo>
                    <a:pt x="308" y="481"/>
                  </a:lnTo>
                  <a:lnTo>
                    <a:pt x="292" y="472"/>
                  </a:lnTo>
                  <a:lnTo>
                    <a:pt x="275" y="460"/>
                  </a:lnTo>
                  <a:lnTo>
                    <a:pt x="258" y="446"/>
                  </a:lnTo>
                  <a:lnTo>
                    <a:pt x="242" y="431"/>
                  </a:lnTo>
                  <a:lnTo>
                    <a:pt x="226" y="414"/>
                  </a:lnTo>
                  <a:lnTo>
                    <a:pt x="217" y="404"/>
                  </a:lnTo>
                  <a:lnTo>
                    <a:pt x="210" y="394"/>
                  </a:lnTo>
                  <a:lnTo>
                    <a:pt x="202" y="383"/>
                  </a:lnTo>
                  <a:lnTo>
                    <a:pt x="195" y="371"/>
                  </a:lnTo>
                  <a:lnTo>
                    <a:pt x="188" y="358"/>
                  </a:lnTo>
                  <a:lnTo>
                    <a:pt x="181" y="344"/>
                  </a:lnTo>
                  <a:lnTo>
                    <a:pt x="174" y="329"/>
                  </a:lnTo>
                  <a:lnTo>
                    <a:pt x="167" y="313"/>
                  </a:lnTo>
                  <a:lnTo>
                    <a:pt x="162" y="297"/>
                  </a:lnTo>
                  <a:lnTo>
                    <a:pt x="157" y="279"/>
                  </a:lnTo>
                  <a:lnTo>
                    <a:pt x="151" y="260"/>
                  </a:lnTo>
                  <a:lnTo>
                    <a:pt x="146" y="240"/>
                  </a:lnTo>
                  <a:lnTo>
                    <a:pt x="142" y="218"/>
                  </a:lnTo>
                  <a:lnTo>
                    <a:pt x="137" y="196"/>
                  </a:lnTo>
                  <a:lnTo>
                    <a:pt x="134" y="172"/>
                  </a:lnTo>
                  <a:lnTo>
                    <a:pt x="131" y="147"/>
                  </a:lnTo>
                  <a:lnTo>
                    <a:pt x="129" y="120"/>
                  </a:lnTo>
                  <a:lnTo>
                    <a:pt x="127" y="91"/>
                  </a:lnTo>
                  <a:lnTo>
                    <a:pt x="126" y="61"/>
                  </a:lnTo>
                  <a:lnTo>
                    <a:pt x="126" y="30"/>
                  </a:lnTo>
                  <a:lnTo>
                    <a:pt x="774" y="30"/>
                  </a:lnTo>
                  <a:lnTo>
                    <a:pt x="774" y="61"/>
                  </a:lnTo>
                  <a:lnTo>
                    <a:pt x="771" y="91"/>
                  </a:lnTo>
                  <a:lnTo>
                    <a:pt x="770" y="119"/>
                  </a:lnTo>
                  <a:lnTo>
                    <a:pt x="767" y="145"/>
                  </a:lnTo>
                  <a:lnTo>
                    <a:pt x="765" y="171"/>
                  </a:lnTo>
                  <a:lnTo>
                    <a:pt x="761" y="195"/>
                  </a:lnTo>
                  <a:lnTo>
                    <a:pt x="758" y="217"/>
                  </a:lnTo>
                  <a:lnTo>
                    <a:pt x="753" y="239"/>
                  </a:lnTo>
                  <a:lnTo>
                    <a:pt x="748" y="259"/>
                  </a:lnTo>
                  <a:lnTo>
                    <a:pt x="743" y="278"/>
                  </a:lnTo>
                  <a:lnTo>
                    <a:pt x="737" y="296"/>
                  </a:lnTo>
                  <a:lnTo>
                    <a:pt x="731" y="312"/>
                  </a:lnTo>
                  <a:lnTo>
                    <a:pt x="724" y="328"/>
                  </a:lnTo>
                  <a:lnTo>
                    <a:pt x="718" y="343"/>
                  </a:lnTo>
                  <a:lnTo>
                    <a:pt x="710" y="356"/>
                  </a:lnTo>
                  <a:lnTo>
                    <a:pt x="704" y="369"/>
                  </a:lnTo>
                  <a:lnTo>
                    <a:pt x="697" y="382"/>
                  </a:lnTo>
                  <a:lnTo>
                    <a:pt x="688" y="393"/>
                  </a:lnTo>
                  <a:lnTo>
                    <a:pt x="681" y="403"/>
                  </a:lnTo>
                  <a:lnTo>
                    <a:pt x="673" y="413"/>
                  </a:lnTo>
                  <a:lnTo>
                    <a:pt x="656" y="430"/>
                  </a:lnTo>
                  <a:lnTo>
                    <a:pt x="640" y="445"/>
                  </a:lnTo>
                  <a:lnTo>
                    <a:pt x="623" y="459"/>
                  </a:lnTo>
                  <a:lnTo>
                    <a:pt x="606" y="471"/>
                  </a:lnTo>
                  <a:lnTo>
                    <a:pt x="590" y="480"/>
                  </a:lnTo>
                  <a:lnTo>
                    <a:pt x="574" y="490"/>
                  </a:lnTo>
                  <a:lnTo>
                    <a:pt x="574" y="490"/>
                  </a:lnTo>
                  <a:close/>
                  <a:moveTo>
                    <a:pt x="89" y="336"/>
                  </a:moveTo>
                  <a:lnTo>
                    <a:pt x="78" y="324"/>
                  </a:lnTo>
                  <a:lnTo>
                    <a:pt x="69" y="310"/>
                  </a:lnTo>
                  <a:lnTo>
                    <a:pt x="61" y="295"/>
                  </a:lnTo>
                  <a:lnTo>
                    <a:pt x="54" y="280"/>
                  </a:lnTo>
                  <a:lnTo>
                    <a:pt x="49" y="264"/>
                  </a:lnTo>
                  <a:lnTo>
                    <a:pt x="43" y="247"/>
                  </a:lnTo>
                  <a:lnTo>
                    <a:pt x="40" y="230"/>
                  </a:lnTo>
                  <a:lnTo>
                    <a:pt x="37" y="213"/>
                  </a:lnTo>
                  <a:lnTo>
                    <a:pt x="32" y="178"/>
                  </a:lnTo>
                  <a:lnTo>
                    <a:pt x="30" y="145"/>
                  </a:lnTo>
                  <a:lnTo>
                    <a:pt x="30" y="116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97" y="90"/>
                  </a:lnTo>
                  <a:lnTo>
                    <a:pt x="100" y="137"/>
                  </a:lnTo>
                  <a:lnTo>
                    <a:pt x="105" y="181"/>
                  </a:lnTo>
                  <a:lnTo>
                    <a:pt x="112" y="221"/>
                  </a:lnTo>
                  <a:lnTo>
                    <a:pt x="119" y="258"/>
                  </a:lnTo>
                  <a:lnTo>
                    <a:pt x="128" y="291"/>
                  </a:lnTo>
                  <a:lnTo>
                    <a:pt x="137" y="321"/>
                  </a:lnTo>
                  <a:lnTo>
                    <a:pt x="149" y="348"/>
                  </a:lnTo>
                  <a:lnTo>
                    <a:pt x="161" y="372"/>
                  </a:lnTo>
                  <a:lnTo>
                    <a:pt x="150" y="370"/>
                  </a:lnTo>
                  <a:lnTo>
                    <a:pt x="140" y="367"/>
                  </a:lnTo>
                  <a:lnTo>
                    <a:pt x="131" y="364"/>
                  </a:lnTo>
                  <a:lnTo>
                    <a:pt x="121" y="359"/>
                  </a:lnTo>
                  <a:lnTo>
                    <a:pt x="113" y="355"/>
                  </a:lnTo>
                  <a:lnTo>
                    <a:pt x="105" y="350"/>
                  </a:lnTo>
                  <a:lnTo>
                    <a:pt x="97" y="343"/>
                  </a:lnTo>
                  <a:lnTo>
                    <a:pt x="89" y="336"/>
                  </a:lnTo>
                  <a:lnTo>
                    <a:pt x="89" y="336"/>
                  </a:lnTo>
                  <a:close/>
                  <a:moveTo>
                    <a:pt x="898" y="86"/>
                  </a:moveTo>
                  <a:lnTo>
                    <a:pt x="898" y="80"/>
                  </a:lnTo>
                  <a:lnTo>
                    <a:pt x="898" y="75"/>
                  </a:lnTo>
                  <a:lnTo>
                    <a:pt x="898" y="72"/>
                  </a:lnTo>
                  <a:lnTo>
                    <a:pt x="897" y="70"/>
                  </a:lnTo>
                  <a:lnTo>
                    <a:pt x="895" y="66"/>
                  </a:lnTo>
                  <a:lnTo>
                    <a:pt x="893" y="64"/>
                  </a:lnTo>
                  <a:lnTo>
                    <a:pt x="891" y="62"/>
                  </a:lnTo>
                  <a:lnTo>
                    <a:pt x="889" y="61"/>
                  </a:lnTo>
                  <a:lnTo>
                    <a:pt x="886" y="60"/>
                  </a:lnTo>
                  <a:lnTo>
                    <a:pt x="883" y="60"/>
                  </a:lnTo>
                  <a:lnTo>
                    <a:pt x="802" y="60"/>
                  </a:lnTo>
                  <a:lnTo>
                    <a:pt x="803" y="49"/>
                  </a:lnTo>
                  <a:lnTo>
                    <a:pt x="803" y="37"/>
                  </a:lnTo>
                  <a:lnTo>
                    <a:pt x="803" y="27"/>
                  </a:lnTo>
                  <a:lnTo>
                    <a:pt x="803" y="15"/>
                  </a:lnTo>
                  <a:lnTo>
                    <a:pt x="803" y="12"/>
                  </a:lnTo>
                  <a:lnTo>
                    <a:pt x="802" y="10"/>
                  </a:lnTo>
                  <a:lnTo>
                    <a:pt x="801" y="6"/>
                  </a:lnTo>
                  <a:lnTo>
                    <a:pt x="799" y="4"/>
                  </a:lnTo>
                  <a:lnTo>
                    <a:pt x="797" y="2"/>
                  </a:lnTo>
                  <a:lnTo>
                    <a:pt x="795" y="1"/>
                  </a:lnTo>
                  <a:lnTo>
                    <a:pt x="792" y="0"/>
                  </a:lnTo>
                  <a:lnTo>
                    <a:pt x="789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4" y="1"/>
                  </a:lnTo>
                  <a:lnTo>
                    <a:pt x="102" y="2"/>
                  </a:lnTo>
                  <a:lnTo>
                    <a:pt x="100" y="4"/>
                  </a:lnTo>
                  <a:lnTo>
                    <a:pt x="98" y="6"/>
                  </a:lnTo>
                  <a:lnTo>
                    <a:pt x="97" y="10"/>
                  </a:lnTo>
                  <a:lnTo>
                    <a:pt x="96" y="12"/>
                  </a:lnTo>
                  <a:lnTo>
                    <a:pt x="96" y="15"/>
                  </a:lnTo>
                  <a:lnTo>
                    <a:pt x="96" y="27"/>
                  </a:lnTo>
                  <a:lnTo>
                    <a:pt x="96" y="37"/>
                  </a:lnTo>
                  <a:lnTo>
                    <a:pt x="96" y="49"/>
                  </a:lnTo>
                  <a:lnTo>
                    <a:pt x="96" y="60"/>
                  </a:lnTo>
                  <a:lnTo>
                    <a:pt x="15" y="60"/>
                  </a:lnTo>
                  <a:lnTo>
                    <a:pt x="12" y="60"/>
                  </a:lnTo>
                  <a:lnTo>
                    <a:pt x="10" y="61"/>
                  </a:lnTo>
                  <a:lnTo>
                    <a:pt x="7" y="62"/>
                  </a:lnTo>
                  <a:lnTo>
                    <a:pt x="5" y="64"/>
                  </a:lnTo>
                  <a:lnTo>
                    <a:pt x="4" y="66"/>
                  </a:lnTo>
                  <a:lnTo>
                    <a:pt x="1" y="70"/>
                  </a:lnTo>
                  <a:lnTo>
                    <a:pt x="1" y="72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0" y="117"/>
                  </a:lnTo>
                  <a:lnTo>
                    <a:pt x="0" y="149"/>
                  </a:lnTo>
                  <a:lnTo>
                    <a:pt x="1" y="166"/>
                  </a:lnTo>
                  <a:lnTo>
                    <a:pt x="3" y="184"/>
                  </a:lnTo>
                  <a:lnTo>
                    <a:pt x="5" y="202"/>
                  </a:lnTo>
                  <a:lnTo>
                    <a:pt x="8" y="220"/>
                  </a:lnTo>
                  <a:lnTo>
                    <a:pt x="11" y="240"/>
                  </a:lnTo>
                  <a:lnTo>
                    <a:pt x="15" y="258"/>
                  </a:lnTo>
                  <a:lnTo>
                    <a:pt x="21" y="277"/>
                  </a:lnTo>
                  <a:lnTo>
                    <a:pt x="28" y="294"/>
                  </a:lnTo>
                  <a:lnTo>
                    <a:pt x="36" y="311"/>
                  </a:lnTo>
                  <a:lnTo>
                    <a:pt x="45" y="328"/>
                  </a:lnTo>
                  <a:lnTo>
                    <a:pt x="56" y="343"/>
                  </a:lnTo>
                  <a:lnTo>
                    <a:pt x="68" y="357"/>
                  </a:lnTo>
                  <a:lnTo>
                    <a:pt x="80" y="368"/>
                  </a:lnTo>
                  <a:lnTo>
                    <a:pt x="91" y="376"/>
                  </a:lnTo>
                  <a:lnTo>
                    <a:pt x="104" y="384"/>
                  </a:lnTo>
                  <a:lnTo>
                    <a:pt x="118" y="390"/>
                  </a:lnTo>
                  <a:lnTo>
                    <a:pt x="132" y="396"/>
                  </a:lnTo>
                  <a:lnTo>
                    <a:pt x="147" y="400"/>
                  </a:lnTo>
                  <a:lnTo>
                    <a:pt x="163" y="402"/>
                  </a:lnTo>
                  <a:lnTo>
                    <a:pt x="179" y="403"/>
                  </a:lnTo>
                  <a:lnTo>
                    <a:pt x="195" y="425"/>
                  </a:lnTo>
                  <a:lnTo>
                    <a:pt x="211" y="443"/>
                  </a:lnTo>
                  <a:lnTo>
                    <a:pt x="227" y="459"/>
                  </a:lnTo>
                  <a:lnTo>
                    <a:pt x="243" y="473"/>
                  </a:lnTo>
                  <a:lnTo>
                    <a:pt x="260" y="486"/>
                  </a:lnTo>
                  <a:lnTo>
                    <a:pt x="276" y="497"/>
                  </a:lnTo>
                  <a:lnTo>
                    <a:pt x="293" y="507"/>
                  </a:lnTo>
                  <a:lnTo>
                    <a:pt x="308" y="517"/>
                  </a:lnTo>
                  <a:lnTo>
                    <a:pt x="328" y="528"/>
                  </a:lnTo>
                  <a:lnTo>
                    <a:pt x="345" y="539"/>
                  </a:lnTo>
                  <a:lnTo>
                    <a:pt x="352" y="545"/>
                  </a:lnTo>
                  <a:lnTo>
                    <a:pt x="359" y="551"/>
                  </a:lnTo>
                  <a:lnTo>
                    <a:pt x="366" y="557"/>
                  </a:lnTo>
                  <a:lnTo>
                    <a:pt x="371" y="564"/>
                  </a:lnTo>
                  <a:lnTo>
                    <a:pt x="377" y="570"/>
                  </a:lnTo>
                  <a:lnTo>
                    <a:pt x="382" y="578"/>
                  </a:lnTo>
                  <a:lnTo>
                    <a:pt x="385" y="585"/>
                  </a:lnTo>
                  <a:lnTo>
                    <a:pt x="390" y="594"/>
                  </a:lnTo>
                  <a:lnTo>
                    <a:pt x="392" y="603"/>
                  </a:lnTo>
                  <a:lnTo>
                    <a:pt x="394" y="614"/>
                  </a:lnTo>
                  <a:lnTo>
                    <a:pt x="395" y="625"/>
                  </a:lnTo>
                  <a:lnTo>
                    <a:pt x="395" y="636"/>
                  </a:lnTo>
                  <a:lnTo>
                    <a:pt x="395" y="660"/>
                  </a:lnTo>
                  <a:lnTo>
                    <a:pt x="393" y="681"/>
                  </a:lnTo>
                  <a:lnTo>
                    <a:pt x="390" y="699"/>
                  </a:lnTo>
                  <a:lnTo>
                    <a:pt x="385" y="717"/>
                  </a:lnTo>
                  <a:lnTo>
                    <a:pt x="380" y="730"/>
                  </a:lnTo>
                  <a:lnTo>
                    <a:pt x="374" y="743"/>
                  </a:lnTo>
                  <a:lnTo>
                    <a:pt x="366" y="754"/>
                  </a:lnTo>
                  <a:lnTo>
                    <a:pt x="358" y="764"/>
                  </a:lnTo>
                  <a:lnTo>
                    <a:pt x="348" y="771"/>
                  </a:lnTo>
                  <a:lnTo>
                    <a:pt x="338" y="778"/>
                  </a:lnTo>
                  <a:lnTo>
                    <a:pt x="327" y="783"/>
                  </a:lnTo>
                  <a:lnTo>
                    <a:pt x="314" y="786"/>
                  </a:lnTo>
                  <a:lnTo>
                    <a:pt x="301" y="789"/>
                  </a:lnTo>
                  <a:lnTo>
                    <a:pt x="287" y="791"/>
                  </a:lnTo>
                  <a:lnTo>
                    <a:pt x="271" y="793"/>
                  </a:lnTo>
                  <a:lnTo>
                    <a:pt x="255" y="793"/>
                  </a:lnTo>
                  <a:lnTo>
                    <a:pt x="252" y="793"/>
                  </a:lnTo>
                  <a:lnTo>
                    <a:pt x="250" y="794"/>
                  </a:lnTo>
                  <a:lnTo>
                    <a:pt x="246" y="795"/>
                  </a:lnTo>
                  <a:lnTo>
                    <a:pt x="244" y="797"/>
                  </a:lnTo>
                  <a:lnTo>
                    <a:pt x="242" y="799"/>
                  </a:lnTo>
                  <a:lnTo>
                    <a:pt x="241" y="802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82"/>
                  </a:lnTo>
                  <a:lnTo>
                    <a:pt x="240" y="886"/>
                  </a:lnTo>
                  <a:lnTo>
                    <a:pt x="241" y="888"/>
                  </a:lnTo>
                  <a:lnTo>
                    <a:pt x="242" y="891"/>
                  </a:lnTo>
                  <a:lnTo>
                    <a:pt x="244" y="893"/>
                  </a:lnTo>
                  <a:lnTo>
                    <a:pt x="246" y="894"/>
                  </a:lnTo>
                  <a:lnTo>
                    <a:pt x="250" y="896"/>
                  </a:lnTo>
                  <a:lnTo>
                    <a:pt x="252" y="897"/>
                  </a:lnTo>
                  <a:lnTo>
                    <a:pt x="255" y="897"/>
                  </a:lnTo>
                  <a:lnTo>
                    <a:pt x="643" y="897"/>
                  </a:lnTo>
                  <a:lnTo>
                    <a:pt x="646" y="897"/>
                  </a:lnTo>
                  <a:lnTo>
                    <a:pt x="649" y="896"/>
                  </a:lnTo>
                  <a:lnTo>
                    <a:pt x="652" y="894"/>
                  </a:lnTo>
                  <a:lnTo>
                    <a:pt x="654" y="893"/>
                  </a:lnTo>
                  <a:lnTo>
                    <a:pt x="656" y="891"/>
                  </a:lnTo>
                  <a:lnTo>
                    <a:pt x="657" y="888"/>
                  </a:lnTo>
                  <a:lnTo>
                    <a:pt x="658" y="886"/>
                  </a:lnTo>
                  <a:lnTo>
                    <a:pt x="658" y="882"/>
                  </a:lnTo>
                  <a:lnTo>
                    <a:pt x="658" y="807"/>
                  </a:lnTo>
                  <a:lnTo>
                    <a:pt x="658" y="804"/>
                  </a:lnTo>
                  <a:lnTo>
                    <a:pt x="657" y="802"/>
                  </a:lnTo>
                  <a:lnTo>
                    <a:pt x="656" y="799"/>
                  </a:lnTo>
                  <a:lnTo>
                    <a:pt x="654" y="797"/>
                  </a:lnTo>
                  <a:lnTo>
                    <a:pt x="652" y="795"/>
                  </a:lnTo>
                  <a:lnTo>
                    <a:pt x="649" y="794"/>
                  </a:lnTo>
                  <a:lnTo>
                    <a:pt x="646" y="793"/>
                  </a:lnTo>
                  <a:lnTo>
                    <a:pt x="643" y="793"/>
                  </a:lnTo>
                  <a:lnTo>
                    <a:pt x="626" y="791"/>
                  </a:lnTo>
                  <a:lnTo>
                    <a:pt x="610" y="790"/>
                  </a:lnTo>
                  <a:lnTo>
                    <a:pt x="594" y="787"/>
                  </a:lnTo>
                  <a:lnTo>
                    <a:pt x="580" y="783"/>
                  </a:lnTo>
                  <a:lnTo>
                    <a:pt x="567" y="778"/>
                  </a:lnTo>
                  <a:lnTo>
                    <a:pt x="555" y="771"/>
                  </a:lnTo>
                  <a:lnTo>
                    <a:pt x="545" y="764"/>
                  </a:lnTo>
                  <a:lnTo>
                    <a:pt x="535" y="755"/>
                  </a:lnTo>
                  <a:lnTo>
                    <a:pt x="528" y="744"/>
                  </a:lnTo>
                  <a:lnTo>
                    <a:pt x="520" y="733"/>
                  </a:lnTo>
                  <a:lnTo>
                    <a:pt x="515" y="720"/>
                  </a:lnTo>
                  <a:lnTo>
                    <a:pt x="509" y="706"/>
                  </a:lnTo>
                  <a:lnTo>
                    <a:pt x="505" y="691"/>
                  </a:lnTo>
                  <a:lnTo>
                    <a:pt x="503" y="674"/>
                  </a:lnTo>
                  <a:lnTo>
                    <a:pt x="501" y="657"/>
                  </a:lnTo>
                  <a:lnTo>
                    <a:pt x="501" y="637"/>
                  </a:lnTo>
                  <a:lnTo>
                    <a:pt x="501" y="625"/>
                  </a:lnTo>
                  <a:lnTo>
                    <a:pt x="502" y="614"/>
                  </a:lnTo>
                  <a:lnTo>
                    <a:pt x="504" y="603"/>
                  </a:lnTo>
                  <a:lnTo>
                    <a:pt x="507" y="594"/>
                  </a:lnTo>
                  <a:lnTo>
                    <a:pt x="510" y="585"/>
                  </a:lnTo>
                  <a:lnTo>
                    <a:pt x="515" y="578"/>
                  </a:lnTo>
                  <a:lnTo>
                    <a:pt x="519" y="570"/>
                  </a:lnTo>
                  <a:lnTo>
                    <a:pt x="524" y="563"/>
                  </a:lnTo>
                  <a:lnTo>
                    <a:pt x="531" y="556"/>
                  </a:lnTo>
                  <a:lnTo>
                    <a:pt x="537" y="550"/>
                  </a:lnTo>
                  <a:lnTo>
                    <a:pt x="545" y="544"/>
                  </a:lnTo>
                  <a:lnTo>
                    <a:pt x="552" y="539"/>
                  </a:lnTo>
                  <a:lnTo>
                    <a:pt x="569" y="527"/>
                  </a:lnTo>
                  <a:lnTo>
                    <a:pt x="589" y="516"/>
                  </a:lnTo>
                  <a:lnTo>
                    <a:pt x="605" y="506"/>
                  </a:lnTo>
                  <a:lnTo>
                    <a:pt x="621" y="496"/>
                  </a:lnTo>
                  <a:lnTo>
                    <a:pt x="637" y="484"/>
                  </a:lnTo>
                  <a:lnTo>
                    <a:pt x="654" y="473"/>
                  </a:lnTo>
                  <a:lnTo>
                    <a:pt x="670" y="459"/>
                  </a:lnTo>
                  <a:lnTo>
                    <a:pt x="687" y="443"/>
                  </a:lnTo>
                  <a:lnTo>
                    <a:pt x="703" y="425"/>
                  </a:lnTo>
                  <a:lnTo>
                    <a:pt x="718" y="403"/>
                  </a:lnTo>
                  <a:lnTo>
                    <a:pt x="734" y="402"/>
                  </a:lnTo>
                  <a:lnTo>
                    <a:pt x="750" y="400"/>
                  </a:lnTo>
                  <a:lnTo>
                    <a:pt x="764" y="396"/>
                  </a:lnTo>
                  <a:lnTo>
                    <a:pt x="778" y="390"/>
                  </a:lnTo>
                  <a:lnTo>
                    <a:pt x="792" y="384"/>
                  </a:lnTo>
                  <a:lnTo>
                    <a:pt x="805" y="376"/>
                  </a:lnTo>
                  <a:lnTo>
                    <a:pt x="816" y="368"/>
                  </a:lnTo>
                  <a:lnTo>
                    <a:pt x="827" y="357"/>
                  </a:lnTo>
                  <a:lnTo>
                    <a:pt x="833" y="350"/>
                  </a:lnTo>
                  <a:lnTo>
                    <a:pt x="840" y="342"/>
                  </a:lnTo>
                  <a:lnTo>
                    <a:pt x="846" y="335"/>
                  </a:lnTo>
                  <a:lnTo>
                    <a:pt x="852" y="326"/>
                  </a:lnTo>
                  <a:lnTo>
                    <a:pt x="861" y="309"/>
                  </a:lnTo>
                  <a:lnTo>
                    <a:pt x="869" y="291"/>
                  </a:lnTo>
                  <a:lnTo>
                    <a:pt x="876" y="272"/>
                  </a:lnTo>
                  <a:lnTo>
                    <a:pt x="882" y="252"/>
                  </a:lnTo>
                  <a:lnTo>
                    <a:pt x="887" y="233"/>
                  </a:lnTo>
                  <a:lnTo>
                    <a:pt x="890" y="214"/>
                  </a:lnTo>
                  <a:lnTo>
                    <a:pt x="893" y="195"/>
                  </a:lnTo>
                  <a:lnTo>
                    <a:pt x="895" y="175"/>
                  </a:lnTo>
                  <a:lnTo>
                    <a:pt x="897" y="157"/>
                  </a:lnTo>
                  <a:lnTo>
                    <a:pt x="898" y="140"/>
                  </a:lnTo>
                  <a:lnTo>
                    <a:pt x="898" y="110"/>
                  </a:lnTo>
                  <a:lnTo>
                    <a:pt x="8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7702E581-7165-405D-A2B7-E624F2408C98}"/>
              </a:ext>
            </a:extLst>
          </p:cNvPr>
          <p:cNvGrpSpPr/>
          <p:nvPr/>
        </p:nvGrpSpPr>
        <p:grpSpPr>
          <a:xfrm>
            <a:off x="7476332" y="4457987"/>
            <a:ext cx="285750" cy="219075"/>
            <a:chOff x="2611438" y="2555875"/>
            <a:chExt cx="285750" cy="219075"/>
          </a:xfrm>
          <a:solidFill>
            <a:schemeClr val="bg1"/>
          </a:solidFill>
        </p:grpSpPr>
        <p:sp>
          <p:nvSpPr>
            <p:cNvPr id="123" name="Freeform 445">
              <a:extLst>
                <a:ext uri="{FF2B5EF4-FFF2-40B4-BE49-F238E27FC236}">
                  <a16:creationId xmlns:a16="http://schemas.microsoft.com/office/drawing/2014/main" xmlns="" id="{C79E7344-F6F0-4D1A-88CF-F1B023905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438" y="2660650"/>
              <a:ext cx="285750" cy="114300"/>
            </a:xfrm>
            <a:custGeom>
              <a:avLst/>
              <a:gdLst>
                <a:gd name="T0" fmla="*/ 30 w 899"/>
                <a:gd name="T1" fmla="*/ 330 h 360"/>
                <a:gd name="T2" fmla="*/ 60 w 899"/>
                <a:gd name="T3" fmla="*/ 163 h 360"/>
                <a:gd name="T4" fmla="*/ 93 w 899"/>
                <a:gd name="T5" fmla="*/ 189 h 360"/>
                <a:gd name="T6" fmla="*/ 114 w 899"/>
                <a:gd name="T7" fmla="*/ 225 h 360"/>
                <a:gd name="T8" fmla="*/ 60 w 899"/>
                <a:gd name="T9" fmla="*/ 30 h 360"/>
                <a:gd name="T10" fmla="*/ 109 w 899"/>
                <a:gd name="T11" fmla="*/ 55 h 360"/>
                <a:gd name="T12" fmla="*/ 148 w 899"/>
                <a:gd name="T13" fmla="*/ 77 h 360"/>
                <a:gd name="T14" fmla="*/ 200 w 899"/>
                <a:gd name="T15" fmla="*/ 89 h 360"/>
                <a:gd name="T16" fmla="*/ 266 w 899"/>
                <a:gd name="T17" fmla="*/ 88 h 360"/>
                <a:gd name="T18" fmla="*/ 316 w 899"/>
                <a:gd name="T19" fmla="*/ 74 h 360"/>
                <a:gd name="T20" fmla="*/ 346 w 899"/>
                <a:gd name="T21" fmla="*/ 52 h 360"/>
                <a:gd name="T22" fmla="*/ 409 w 899"/>
                <a:gd name="T23" fmla="*/ 94 h 360"/>
                <a:gd name="T24" fmla="*/ 405 w 899"/>
                <a:gd name="T25" fmla="*/ 108 h 360"/>
                <a:gd name="T26" fmla="*/ 414 w 899"/>
                <a:gd name="T27" fmla="*/ 119 h 360"/>
                <a:gd name="T28" fmla="*/ 468 w 899"/>
                <a:gd name="T29" fmla="*/ 79 h 360"/>
                <a:gd name="T30" fmla="*/ 480 w 899"/>
                <a:gd name="T31" fmla="*/ 117 h 360"/>
                <a:gd name="T32" fmla="*/ 483 w 899"/>
                <a:gd name="T33" fmla="*/ 131 h 360"/>
                <a:gd name="T34" fmla="*/ 499 w 899"/>
                <a:gd name="T35" fmla="*/ 134 h 360"/>
                <a:gd name="T36" fmla="*/ 640 w 899"/>
                <a:gd name="T37" fmla="*/ 159 h 360"/>
                <a:gd name="T38" fmla="*/ 618 w 899"/>
                <a:gd name="T39" fmla="*/ 180 h 360"/>
                <a:gd name="T40" fmla="*/ 463 w 899"/>
                <a:gd name="T41" fmla="*/ 187 h 360"/>
                <a:gd name="T42" fmla="*/ 442 w 899"/>
                <a:gd name="T43" fmla="*/ 204 h 360"/>
                <a:gd name="T44" fmla="*/ 149 w 899"/>
                <a:gd name="T45" fmla="*/ 240 h 360"/>
                <a:gd name="T46" fmla="*/ 130 w 899"/>
                <a:gd name="T47" fmla="*/ 188 h 360"/>
                <a:gd name="T48" fmla="*/ 91 w 899"/>
                <a:gd name="T49" fmla="*/ 147 h 360"/>
                <a:gd name="T50" fmla="*/ 41 w 899"/>
                <a:gd name="T51" fmla="*/ 123 h 360"/>
                <a:gd name="T52" fmla="*/ 33 w 899"/>
                <a:gd name="T53" fmla="*/ 42 h 360"/>
                <a:gd name="T54" fmla="*/ 60 w 899"/>
                <a:gd name="T55" fmla="*/ 30 h 360"/>
                <a:gd name="T56" fmla="*/ 468 w 899"/>
                <a:gd name="T57" fmla="*/ 221 h 360"/>
                <a:gd name="T58" fmla="*/ 494 w 899"/>
                <a:gd name="T59" fmla="*/ 210 h 360"/>
                <a:gd name="T60" fmla="*/ 632 w 899"/>
                <a:gd name="T61" fmla="*/ 206 h 360"/>
                <a:gd name="T62" fmla="*/ 668 w 899"/>
                <a:gd name="T63" fmla="*/ 166 h 360"/>
                <a:gd name="T64" fmla="*/ 867 w 899"/>
                <a:gd name="T65" fmla="*/ 234 h 360"/>
                <a:gd name="T66" fmla="*/ 350 w 899"/>
                <a:gd name="T67" fmla="*/ 1 h 360"/>
                <a:gd name="T68" fmla="*/ 333 w 899"/>
                <a:gd name="T69" fmla="*/ 6 h 360"/>
                <a:gd name="T70" fmla="*/ 328 w 899"/>
                <a:gd name="T71" fmla="*/ 24 h 360"/>
                <a:gd name="T72" fmla="*/ 311 w 899"/>
                <a:gd name="T73" fmla="*/ 43 h 360"/>
                <a:gd name="T74" fmla="*/ 271 w 899"/>
                <a:gd name="T75" fmla="*/ 57 h 360"/>
                <a:gd name="T76" fmla="*/ 213 w 899"/>
                <a:gd name="T77" fmla="*/ 60 h 360"/>
                <a:gd name="T78" fmla="*/ 148 w 899"/>
                <a:gd name="T79" fmla="*/ 45 h 360"/>
                <a:gd name="T80" fmla="*/ 124 w 899"/>
                <a:gd name="T81" fmla="*/ 27 h 360"/>
                <a:gd name="T82" fmla="*/ 118 w 899"/>
                <a:gd name="T83" fmla="*/ 10 h 360"/>
                <a:gd name="T84" fmla="*/ 107 w 899"/>
                <a:gd name="T85" fmla="*/ 1 h 360"/>
                <a:gd name="T86" fmla="*/ 40 w 899"/>
                <a:gd name="T87" fmla="*/ 3 h 360"/>
                <a:gd name="T88" fmla="*/ 15 w 899"/>
                <a:gd name="T89" fmla="*/ 16 h 360"/>
                <a:gd name="T90" fmla="*/ 2 w 899"/>
                <a:gd name="T91" fmla="*/ 41 h 360"/>
                <a:gd name="T92" fmla="*/ 0 w 899"/>
                <a:gd name="T93" fmla="*/ 348 h 360"/>
                <a:gd name="T94" fmla="*/ 9 w 899"/>
                <a:gd name="T95" fmla="*/ 359 h 360"/>
                <a:gd name="T96" fmla="*/ 890 w 899"/>
                <a:gd name="T97" fmla="*/ 359 h 360"/>
                <a:gd name="T98" fmla="*/ 899 w 899"/>
                <a:gd name="T99" fmla="*/ 348 h 360"/>
                <a:gd name="T100" fmla="*/ 893 w 899"/>
                <a:gd name="T101" fmla="*/ 221 h 360"/>
                <a:gd name="T102" fmla="*/ 859 w 899"/>
                <a:gd name="T103" fmla="*/ 196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9" h="360">
                  <a:moveTo>
                    <a:pt x="30" y="330"/>
                  </a:moveTo>
                  <a:lnTo>
                    <a:pt x="30" y="270"/>
                  </a:lnTo>
                  <a:lnTo>
                    <a:pt x="869" y="270"/>
                  </a:lnTo>
                  <a:lnTo>
                    <a:pt x="869" y="330"/>
                  </a:lnTo>
                  <a:lnTo>
                    <a:pt x="30" y="330"/>
                  </a:lnTo>
                  <a:close/>
                  <a:moveTo>
                    <a:pt x="30" y="152"/>
                  </a:moveTo>
                  <a:lnTo>
                    <a:pt x="38" y="153"/>
                  </a:lnTo>
                  <a:lnTo>
                    <a:pt x="45" y="157"/>
                  </a:lnTo>
                  <a:lnTo>
                    <a:pt x="54" y="159"/>
                  </a:lnTo>
                  <a:lnTo>
                    <a:pt x="60" y="163"/>
                  </a:lnTo>
                  <a:lnTo>
                    <a:pt x="67" y="167"/>
                  </a:lnTo>
                  <a:lnTo>
                    <a:pt x="75" y="172"/>
                  </a:lnTo>
                  <a:lnTo>
                    <a:pt x="81" y="177"/>
                  </a:lnTo>
                  <a:lnTo>
                    <a:pt x="87" y="183"/>
                  </a:lnTo>
                  <a:lnTo>
                    <a:pt x="93" y="189"/>
                  </a:lnTo>
                  <a:lnTo>
                    <a:pt x="99" y="195"/>
                  </a:lnTo>
                  <a:lnTo>
                    <a:pt x="103" y="203"/>
                  </a:lnTo>
                  <a:lnTo>
                    <a:pt x="107" y="209"/>
                  </a:lnTo>
                  <a:lnTo>
                    <a:pt x="110" y="217"/>
                  </a:lnTo>
                  <a:lnTo>
                    <a:pt x="114" y="225"/>
                  </a:lnTo>
                  <a:lnTo>
                    <a:pt x="117" y="233"/>
                  </a:lnTo>
                  <a:lnTo>
                    <a:pt x="118" y="240"/>
                  </a:lnTo>
                  <a:lnTo>
                    <a:pt x="30" y="240"/>
                  </a:lnTo>
                  <a:lnTo>
                    <a:pt x="30" y="152"/>
                  </a:lnTo>
                  <a:close/>
                  <a:moveTo>
                    <a:pt x="60" y="30"/>
                  </a:moveTo>
                  <a:lnTo>
                    <a:pt x="92" y="30"/>
                  </a:lnTo>
                  <a:lnTo>
                    <a:pt x="95" y="37"/>
                  </a:lnTo>
                  <a:lnTo>
                    <a:pt x="99" y="43"/>
                  </a:lnTo>
                  <a:lnTo>
                    <a:pt x="104" y="48"/>
                  </a:lnTo>
                  <a:lnTo>
                    <a:pt x="109" y="55"/>
                  </a:lnTo>
                  <a:lnTo>
                    <a:pt x="116" y="60"/>
                  </a:lnTo>
                  <a:lnTo>
                    <a:pt x="122" y="64"/>
                  </a:lnTo>
                  <a:lnTo>
                    <a:pt x="131" y="69"/>
                  </a:lnTo>
                  <a:lnTo>
                    <a:pt x="138" y="73"/>
                  </a:lnTo>
                  <a:lnTo>
                    <a:pt x="148" y="77"/>
                  </a:lnTo>
                  <a:lnTo>
                    <a:pt x="157" y="81"/>
                  </a:lnTo>
                  <a:lnTo>
                    <a:pt x="167" y="84"/>
                  </a:lnTo>
                  <a:lnTo>
                    <a:pt x="178" y="86"/>
                  </a:lnTo>
                  <a:lnTo>
                    <a:pt x="190" y="88"/>
                  </a:lnTo>
                  <a:lnTo>
                    <a:pt x="200" y="89"/>
                  </a:lnTo>
                  <a:lnTo>
                    <a:pt x="212" y="90"/>
                  </a:lnTo>
                  <a:lnTo>
                    <a:pt x="225" y="90"/>
                  </a:lnTo>
                  <a:lnTo>
                    <a:pt x="239" y="90"/>
                  </a:lnTo>
                  <a:lnTo>
                    <a:pt x="253" y="89"/>
                  </a:lnTo>
                  <a:lnTo>
                    <a:pt x="266" y="88"/>
                  </a:lnTo>
                  <a:lnTo>
                    <a:pt x="277" y="86"/>
                  </a:lnTo>
                  <a:lnTo>
                    <a:pt x="288" y="84"/>
                  </a:lnTo>
                  <a:lnTo>
                    <a:pt x="299" y="81"/>
                  </a:lnTo>
                  <a:lnTo>
                    <a:pt x="307" y="77"/>
                  </a:lnTo>
                  <a:lnTo>
                    <a:pt x="316" y="74"/>
                  </a:lnTo>
                  <a:lnTo>
                    <a:pt x="324" y="70"/>
                  </a:lnTo>
                  <a:lnTo>
                    <a:pt x="330" y="66"/>
                  </a:lnTo>
                  <a:lnTo>
                    <a:pt x="336" y="61"/>
                  </a:lnTo>
                  <a:lnTo>
                    <a:pt x="342" y="57"/>
                  </a:lnTo>
                  <a:lnTo>
                    <a:pt x="346" y="52"/>
                  </a:lnTo>
                  <a:lnTo>
                    <a:pt x="350" y="46"/>
                  </a:lnTo>
                  <a:lnTo>
                    <a:pt x="352" y="41"/>
                  </a:lnTo>
                  <a:lnTo>
                    <a:pt x="356" y="36"/>
                  </a:lnTo>
                  <a:lnTo>
                    <a:pt x="437" y="68"/>
                  </a:lnTo>
                  <a:lnTo>
                    <a:pt x="409" y="94"/>
                  </a:lnTo>
                  <a:lnTo>
                    <a:pt x="407" y="97"/>
                  </a:lnTo>
                  <a:lnTo>
                    <a:pt x="406" y="100"/>
                  </a:lnTo>
                  <a:lnTo>
                    <a:pt x="405" y="102"/>
                  </a:lnTo>
                  <a:lnTo>
                    <a:pt x="404" y="105"/>
                  </a:lnTo>
                  <a:lnTo>
                    <a:pt x="405" y="108"/>
                  </a:lnTo>
                  <a:lnTo>
                    <a:pt x="405" y="111"/>
                  </a:lnTo>
                  <a:lnTo>
                    <a:pt x="407" y="114"/>
                  </a:lnTo>
                  <a:lnTo>
                    <a:pt x="408" y="116"/>
                  </a:lnTo>
                  <a:lnTo>
                    <a:pt x="411" y="118"/>
                  </a:lnTo>
                  <a:lnTo>
                    <a:pt x="414" y="119"/>
                  </a:lnTo>
                  <a:lnTo>
                    <a:pt x="417" y="120"/>
                  </a:lnTo>
                  <a:lnTo>
                    <a:pt x="419" y="120"/>
                  </a:lnTo>
                  <a:lnTo>
                    <a:pt x="425" y="119"/>
                  </a:lnTo>
                  <a:lnTo>
                    <a:pt x="430" y="116"/>
                  </a:lnTo>
                  <a:lnTo>
                    <a:pt x="468" y="79"/>
                  </a:lnTo>
                  <a:lnTo>
                    <a:pt x="502" y="92"/>
                  </a:lnTo>
                  <a:lnTo>
                    <a:pt x="484" y="109"/>
                  </a:lnTo>
                  <a:lnTo>
                    <a:pt x="482" y="112"/>
                  </a:lnTo>
                  <a:lnTo>
                    <a:pt x="481" y="115"/>
                  </a:lnTo>
                  <a:lnTo>
                    <a:pt x="480" y="117"/>
                  </a:lnTo>
                  <a:lnTo>
                    <a:pt x="479" y="120"/>
                  </a:lnTo>
                  <a:lnTo>
                    <a:pt x="480" y="123"/>
                  </a:lnTo>
                  <a:lnTo>
                    <a:pt x="480" y="126"/>
                  </a:lnTo>
                  <a:lnTo>
                    <a:pt x="481" y="129"/>
                  </a:lnTo>
                  <a:lnTo>
                    <a:pt x="483" y="131"/>
                  </a:lnTo>
                  <a:lnTo>
                    <a:pt x="485" y="133"/>
                  </a:lnTo>
                  <a:lnTo>
                    <a:pt x="488" y="134"/>
                  </a:lnTo>
                  <a:lnTo>
                    <a:pt x="492" y="135"/>
                  </a:lnTo>
                  <a:lnTo>
                    <a:pt x="494" y="135"/>
                  </a:lnTo>
                  <a:lnTo>
                    <a:pt x="499" y="134"/>
                  </a:lnTo>
                  <a:lnTo>
                    <a:pt x="505" y="132"/>
                  </a:lnTo>
                  <a:lnTo>
                    <a:pt x="533" y="104"/>
                  </a:lnTo>
                  <a:lnTo>
                    <a:pt x="645" y="147"/>
                  </a:lnTo>
                  <a:lnTo>
                    <a:pt x="643" y="152"/>
                  </a:lnTo>
                  <a:lnTo>
                    <a:pt x="640" y="159"/>
                  </a:lnTo>
                  <a:lnTo>
                    <a:pt x="635" y="164"/>
                  </a:lnTo>
                  <a:lnTo>
                    <a:pt x="631" y="169"/>
                  </a:lnTo>
                  <a:lnTo>
                    <a:pt x="626" y="174"/>
                  </a:lnTo>
                  <a:lnTo>
                    <a:pt x="621" y="177"/>
                  </a:lnTo>
                  <a:lnTo>
                    <a:pt x="618" y="180"/>
                  </a:lnTo>
                  <a:lnTo>
                    <a:pt x="614" y="180"/>
                  </a:lnTo>
                  <a:lnTo>
                    <a:pt x="494" y="180"/>
                  </a:lnTo>
                  <a:lnTo>
                    <a:pt x="480" y="181"/>
                  </a:lnTo>
                  <a:lnTo>
                    <a:pt x="468" y="184"/>
                  </a:lnTo>
                  <a:lnTo>
                    <a:pt x="463" y="187"/>
                  </a:lnTo>
                  <a:lnTo>
                    <a:pt x="457" y="189"/>
                  </a:lnTo>
                  <a:lnTo>
                    <a:pt x="453" y="192"/>
                  </a:lnTo>
                  <a:lnTo>
                    <a:pt x="450" y="195"/>
                  </a:lnTo>
                  <a:lnTo>
                    <a:pt x="446" y="199"/>
                  </a:lnTo>
                  <a:lnTo>
                    <a:pt x="442" y="204"/>
                  </a:lnTo>
                  <a:lnTo>
                    <a:pt x="440" y="209"/>
                  </a:lnTo>
                  <a:lnTo>
                    <a:pt x="438" y="214"/>
                  </a:lnTo>
                  <a:lnTo>
                    <a:pt x="435" y="226"/>
                  </a:lnTo>
                  <a:lnTo>
                    <a:pt x="434" y="240"/>
                  </a:lnTo>
                  <a:lnTo>
                    <a:pt x="149" y="240"/>
                  </a:lnTo>
                  <a:lnTo>
                    <a:pt x="147" y="229"/>
                  </a:lnTo>
                  <a:lnTo>
                    <a:pt x="144" y="219"/>
                  </a:lnTo>
                  <a:lnTo>
                    <a:pt x="139" y="208"/>
                  </a:lnTo>
                  <a:lnTo>
                    <a:pt x="135" y="198"/>
                  </a:lnTo>
                  <a:lnTo>
                    <a:pt x="130" y="188"/>
                  </a:lnTo>
                  <a:lnTo>
                    <a:pt x="123" y="179"/>
                  </a:lnTo>
                  <a:lnTo>
                    <a:pt x="116" y="169"/>
                  </a:lnTo>
                  <a:lnTo>
                    <a:pt x="108" y="162"/>
                  </a:lnTo>
                  <a:lnTo>
                    <a:pt x="101" y="154"/>
                  </a:lnTo>
                  <a:lnTo>
                    <a:pt x="91" y="147"/>
                  </a:lnTo>
                  <a:lnTo>
                    <a:pt x="82" y="141"/>
                  </a:lnTo>
                  <a:lnTo>
                    <a:pt x="72" y="135"/>
                  </a:lnTo>
                  <a:lnTo>
                    <a:pt x="62" y="131"/>
                  </a:lnTo>
                  <a:lnTo>
                    <a:pt x="51" y="127"/>
                  </a:lnTo>
                  <a:lnTo>
                    <a:pt x="41" y="123"/>
                  </a:lnTo>
                  <a:lnTo>
                    <a:pt x="30" y="121"/>
                  </a:lnTo>
                  <a:lnTo>
                    <a:pt x="30" y="60"/>
                  </a:lnTo>
                  <a:lnTo>
                    <a:pt x="30" y="53"/>
                  </a:lnTo>
                  <a:lnTo>
                    <a:pt x="31" y="47"/>
                  </a:lnTo>
                  <a:lnTo>
                    <a:pt x="33" y="42"/>
                  </a:lnTo>
                  <a:lnTo>
                    <a:pt x="36" y="38"/>
                  </a:lnTo>
                  <a:lnTo>
                    <a:pt x="41" y="34"/>
                  </a:lnTo>
                  <a:lnTo>
                    <a:pt x="46" y="32"/>
                  </a:lnTo>
                  <a:lnTo>
                    <a:pt x="52" y="31"/>
                  </a:lnTo>
                  <a:lnTo>
                    <a:pt x="60" y="30"/>
                  </a:lnTo>
                  <a:close/>
                  <a:moveTo>
                    <a:pt x="869" y="240"/>
                  </a:moveTo>
                  <a:lnTo>
                    <a:pt x="464" y="240"/>
                  </a:lnTo>
                  <a:lnTo>
                    <a:pt x="465" y="233"/>
                  </a:lnTo>
                  <a:lnTo>
                    <a:pt x="466" y="226"/>
                  </a:lnTo>
                  <a:lnTo>
                    <a:pt x="468" y="221"/>
                  </a:lnTo>
                  <a:lnTo>
                    <a:pt x="470" y="217"/>
                  </a:lnTo>
                  <a:lnTo>
                    <a:pt x="475" y="214"/>
                  </a:lnTo>
                  <a:lnTo>
                    <a:pt x="480" y="212"/>
                  </a:lnTo>
                  <a:lnTo>
                    <a:pt x="486" y="211"/>
                  </a:lnTo>
                  <a:lnTo>
                    <a:pt x="494" y="210"/>
                  </a:lnTo>
                  <a:lnTo>
                    <a:pt x="614" y="210"/>
                  </a:lnTo>
                  <a:lnTo>
                    <a:pt x="619" y="210"/>
                  </a:lnTo>
                  <a:lnTo>
                    <a:pt x="623" y="209"/>
                  </a:lnTo>
                  <a:lnTo>
                    <a:pt x="628" y="208"/>
                  </a:lnTo>
                  <a:lnTo>
                    <a:pt x="632" y="206"/>
                  </a:lnTo>
                  <a:lnTo>
                    <a:pt x="641" y="201"/>
                  </a:lnTo>
                  <a:lnTo>
                    <a:pt x="649" y="193"/>
                  </a:lnTo>
                  <a:lnTo>
                    <a:pt x="657" y="186"/>
                  </a:lnTo>
                  <a:lnTo>
                    <a:pt x="663" y="176"/>
                  </a:lnTo>
                  <a:lnTo>
                    <a:pt x="668" y="166"/>
                  </a:lnTo>
                  <a:lnTo>
                    <a:pt x="673" y="158"/>
                  </a:lnTo>
                  <a:lnTo>
                    <a:pt x="848" y="224"/>
                  </a:lnTo>
                  <a:lnTo>
                    <a:pt x="858" y="228"/>
                  </a:lnTo>
                  <a:lnTo>
                    <a:pt x="865" y="232"/>
                  </a:lnTo>
                  <a:lnTo>
                    <a:pt x="867" y="234"/>
                  </a:lnTo>
                  <a:lnTo>
                    <a:pt x="868" y="236"/>
                  </a:lnTo>
                  <a:lnTo>
                    <a:pt x="869" y="238"/>
                  </a:lnTo>
                  <a:lnTo>
                    <a:pt x="869" y="240"/>
                  </a:lnTo>
                  <a:close/>
                  <a:moveTo>
                    <a:pt x="859" y="196"/>
                  </a:moveTo>
                  <a:lnTo>
                    <a:pt x="350" y="1"/>
                  </a:lnTo>
                  <a:lnTo>
                    <a:pt x="346" y="0"/>
                  </a:lnTo>
                  <a:lnTo>
                    <a:pt x="343" y="0"/>
                  </a:lnTo>
                  <a:lnTo>
                    <a:pt x="339" y="1"/>
                  </a:lnTo>
                  <a:lnTo>
                    <a:pt x="335" y="3"/>
                  </a:lnTo>
                  <a:lnTo>
                    <a:pt x="333" y="6"/>
                  </a:lnTo>
                  <a:lnTo>
                    <a:pt x="331" y="9"/>
                  </a:lnTo>
                  <a:lnTo>
                    <a:pt x="330" y="12"/>
                  </a:lnTo>
                  <a:lnTo>
                    <a:pt x="329" y="15"/>
                  </a:lnTo>
                  <a:lnTo>
                    <a:pt x="329" y="20"/>
                  </a:lnTo>
                  <a:lnTo>
                    <a:pt x="328" y="24"/>
                  </a:lnTo>
                  <a:lnTo>
                    <a:pt x="326" y="28"/>
                  </a:lnTo>
                  <a:lnTo>
                    <a:pt x="324" y="32"/>
                  </a:lnTo>
                  <a:lnTo>
                    <a:pt x="319" y="36"/>
                  </a:lnTo>
                  <a:lnTo>
                    <a:pt x="315" y="40"/>
                  </a:lnTo>
                  <a:lnTo>
                    <a:pt x="311" y="43"/>
                  </a:lnTo>
                  <a:lnTo>
                    <a:pt x="304" y="46"/>
                  </a:lnTo>
                  <a:lnTo>
                    <a:pt x="297" y="49"/>
                  </a:lnTo>
                  <a:lnTo>
                    <a:pt x="289" y="53"/>
                  </a:lnTo>
                  <a:lnTo>
                    <a:pt x="281" y="55"/>
                  </a:lnTo>
                  <a:lnTo>
                    <a:pt x="271" y="57"/>
                  </a:lnTo>
                  <a:lnTo>
                    <a:pt x="261" y="58"/>
                  </a:lnTo>
                  <a:lnTo>
                    <a:pt x="250" y="59"/>
                  </a:lnTo>
                  <a:lnTo>
                    <a:pt x="238" y="60"/>
                  </a:lnTo>
                  <a:lnTo>
                    <a:pt x="225" y="60"/>
                  </a:lnTo>
                  <a:lnTo>
                    <a:pt x="213" y="60"/>
                  </a:lnTo>
                  <a:lnTo>
                    <a:pt x="201" y="59"/>
                  </a:lnTo>
                  <a:lnTo>
                    <a:pt x="192" y="58"/>
                  </a:lnTo>
                  <a:lnTo>
                    <a:pt x="181" y="56"/>
                  </a:lnTo>
                  <a:lnTo>
                    <a:pt x="164" y="52"/>
                  </a:lnTo>
                  <a:lnTo>
                    <a:pt x="148" y="45"/>
                  </a:lnTo>
                  <a:lnTo>
                    <a:pt x="141" y="41"/>
                  </a:lnTo>
                  <a:lnTo>
                    <a:pt x="136" y="38"/>
                  </a:lnTo>
                  <a:lnTo>
                    <a:pt x="131" y="34"/>
                  </a:lnTo>
                  <a:lnTo>
                    <a:pt x="127" y="30"/>
                  </a:lnTo>
                  <a:lnTo>
                    <a:pt x="124" y="27"/>
                  </a:lnTo>
                  <a:lnTo>
                    <a:pt x="121" y="23"/>
                  </a:lnTo>
                  <a:lnTo>
                    <a:pt x="120" y="20"/>
                  </a:lnTo>
                  <a:lnTo>
                    <a:pt x="120" y="15"/>
                  </a:lnTo>
                  <a:lnTo>
                    <a:pt x="119" y="13"/>
                  </a:lnTo>
                  <a:lnTo>
                    <a:pt x="118" y="10"/>
                  </a:lnTo>
                  <a:lnTo>
                    <a:pt x="117" y="8"/>
                  </a:lnTo>
                  <a:lnTo>
                    <a:pt x="115" y="5"/>
                  </a:lnTo>
                  <a:lnTo>
                    <a:pt x="112" y="3"/>
                  </a:lnTo>
                  <a:lnTo>
                    <a:pt x="110" y="2"/>
                  </a:lnTo>
                  <a:lnTo>
                    <a:pt x="107" y="1"/>
                  </a:lnTo>
                  <a:lnTo>
                    <a:pt x="105" y="0"/>
                  </a:lnTo>
                  <a:lnTo>
                    <a:pt x="60" y="0"/>
                  </a:lnTo>
                  <a:lnTo>
                    <a:pt x="52" y="1"/>
                  </a:lnTo>
                  <a:lnTo>
                    <a:pt x="46" y="1"/>
                  </a:lnTo>
                  <a:lnTo>
                    <a:pt x="40" y="3"/>
                  </a:lnTo>
                  <a:lnTo>
                    <a:pt x="34" y="5"/>
                  </a:lnTo>
                  <a:lnTo>
                    <a:pt x="29" y="7"/>
                  </a:lnTo>
                  <a:lnTo>
                    <a:pt x="24" y="10"/>
                  </a:lnTo>
                  <a:lnTo>
                    <a:pt x="19" y="13"/>
                  </a:lnTo>
                  <a:lnTo>
                    <a:pt x="15" y="16"/>
                  </a:lnTo>
                  <a:lnTo>
                    <a:pt x="12" y="21"/>
                  </a:lnTo>
                  <a:lnTo>
                    <a:pt x="9" y="25"/>
                  </a:lnTo>
                  <a:lnTo>
                    <a:pt x="5" y="30"/>
                  </a:lnTo>
                  <a:lnTo>
                    <a:pt x="3" y="36"/>
                  </a:lnTo>
                  <a:lnTo>
                    <a:pt x="2" y="41"/>
                  </a:lnTo>
                  <a:lnTo>
                    <a:pt x="1" y="47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345"/>
                  </a:lnTo>
                  <a:lnTo>
                    <a:pt x="0" y="348"/>
                  </a:lnTo>
                  <a:lnTo>
                    <a:pt x="1" y="352"/>
                  </a:lnTo>
                  <a:lnTo>
                    <a:pt x="2" y="354"/>
                  </a:lnTo>
                  <a:lnTo>
                    <a:pt x="4" y="356"/>
                  </a:lnTo>
                  <a:lnTo>
                    <a:pt x="6" y="358"/>
                  </a:lnTo>
                  <a:lnTo>
                    <a:pt x="9" y="359"/>
                  </a:lnTo>
                  <a:lnTo>
                    <a:pt x="12" y="360"/>
                  </a:lnTo>
                  <a:lnTo>
                    <a:pt x="15" y="360"/>
                  </a:lnTo>
                  <a:lnTo>
                    <a:pt x="884" y="360"/>
                  </a:lnTo>
                  <a:lnTo>
                    <a:pt x="887" y="360"/>
                  </a:lnTo>
                  <a:lnTo>
                    <a:pt x="890" y="359"/>
                  </a:lnTo>
                  <a:lnTo>
                    <a:pt x="892" y="358"/>
                  </a:lnTo>
                  <a:lnTo>
                    <a:pt x="895" y="356"/>
                  </a:lnTo>
                  <a:lnTo>
                    <a:pt x="897" y="354"/>
                  </a:lnTo>
                  <a:lnTo>
                    <a:pt x="898" y="352"/>
                  </a:lnTo>
                  <a:lnTo>
                    <a:pt x="899" y="348"/>
                  </a:lnTo>
                  <a:lnTo>
                    <a:pt x="899" y="345"/>
                  </a:lnTo>
                  <a:lnTo>
                    <a:pt x="899" y="240"/>
                  </a:lnTo>
                  <a:lnTo>
                    <a:pt x="899" y="234"/>
                  </a:lnTo>
                  <a:lnTo>
                    <a:pt x="897" y="226"/>
                  </a:lnTo>
                  <a:lnTo>
                    <a:pt x="893" y="221"/>
                  </a:lnTo>
                  <a:lnTo>
                    <a:pt x="889" y="214"/>
                  </a:lnTo>
                  <a:lnTo>
                    <a:pt x="884" y="209"/>
                  </a:lnTo>
                  <a:lnTo>
                    <a:pt x="876" y="205"/>
                  </a:lnTo>
                  <a:lnTo>
                    <a:pt x="869" y="201"/>
                  </a:lnTo>
                  <a:lnTo>
                    <a:pt x="859" y="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446">
              <a:extLst>
                <a:ext uri="{FF2B5EF4-FFF2-40B4-BE49-F238E27FC236}">
                  <a16:creationId xmlns:a16="http://schemas.microsoft.com/office/drawing/2014/main" xmlns="" id="{39803A28-7B91-4960-91EB-325DD7A7D8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438" y="2555875"/>
              <a:ext cx="285750" cy="114300"/>
            </a:xfrm>
            <a:custGeom>
              <a:avLst/>
              <a:gdLst>
                <a:gd name="T0" fmla="*/ 795 w 899"/>
                <a:gd name="T1" fmla="*/ 311 h 359"/>
                <a:gd name="T2" fmla="*/ 760 w 899"/>
                <a:gd name="T3" fmla="*/ 286 h 359"/>
                <a:gd name="T4" fmla="*/ 709 w 899"/>
                <a:gd name="T5" fmla="*/ 272 h 359"/>
                <a:gd name="T6" fmla="*/ 646 w 899"/>
                <a:gd name="T7" fmla="*/ 271 h 359"/>
                <a:gd name="T8" fmla="*/ 591 w 899"/>
                <a:gd name="T9" fmla="*/ 282 h 359"/>
                <a:gd name="T10" fmla="*/ 557 w 899"/>
                <a:gd name="T11" fmla="*/ 304 h 359"/>
                <a:gd name="T12" fmla="*/ 461 w 899"/>
                <a:gd name="T13" fmla="*/ 293 h 359"/>
                <a:gd name="T14" fmla="*/ 494 w 899"/>
                <a:gd name="T15" fmla="*/ 255 h 359"/>
                <a:gd name="T16" fmla="*/ 487 w 899"/>
                <a:gd name="T17" fmla="*/ 242 h 359"/>
                <a:gd name="T18" fmla="*/ 473 w 899"/>
                <a:gd name="T19" fmla="*/ 240 h 359"/>
                <a:gd name="T20" fmla="*/ 415 w 899"/>
                <a:gd name="T21" fmla="*/ 251 h 359"/>
                <a:gd name="T22" fmla="*/ 419 w 899"/>
                <a:gd name="T23" fmla="*/ 237 h 359"/>
                <a:gd name="T24" fmla="*/ 410 w 899"/>
                <a:gd name="T25" fmla="*/ 226 h 359"/>
                <a:gd name="T26" fmla="*/ 396 w 899"/>
                <a:gd name="T27" fmla="*/ 227 h 359"/>
                <a:gd name="T28" fmla="*/ 259 w 899"/>
                <a:gd name="T29" fmla="*/ 202 h 359"/>
                <a:gd name="T30" fmla="*/ 281 w 899"/>
                <a:gd name="T31" fmla="*/ 180 h 359"/>
                <a:gd name="T32" fmla="*/ 436 w 899"/>
                <a:gd name="T33" fmla="*/ 174 h 359"/>
                <a:gd name="T34" fmla="*/ 455 w 899"/>
                <a:gd name="T35" fmla="*/ 157 h 359"/>
                <a:gd name="T36" fmla="*/ 750 w 899"/>
                <a:gd name="T37" fmla="*/ 120 h 359"/>
                <a:gd name="T38" fmla="*/ 769 w 899"/>
                <a:gd name="T39" fmla="*/ 172 h 359"/>
                <a:gd name="T40" fmla="*/ 808 w 899"/>
                <a:gd name="T41" fmla="*/ 214 h 359"/>
                <a:gd name="T42" fmla="*/ 858 w 899"/>
                <a:gd name="T43" fmla="*/ 237 h 359"/>
                <a:gd name="T44" fmla="*/ 866 w 899"/>
                <a:gd name="T45" fmla="*/ 319 h 359"/>
                <a:gd name="T46" fmla="*/ 839 w 899"/>
                <a:gd name="T47" fmla="*/ 329 h 359"/>
                <a:gd name="T48" fmla="*/ 431 w 899"/>
                <a:gd name="T49" fmla="*/ 140 h 359"/>
                <a:gd name="T50" fmla="*/ 404 w 899"/>
                <a:gd name="T51" fmla="*/ 150 h 359"/>
                <a:gd name="T52" fmla="*/ 267 w 899"/>
                <a:gd name="T53" fmla="*/ 155 h 359"/>
                <a:gd name="T54" fmla="*/ 230 w 899"/>
                <a:gd name="T55" fmla="*/ 193 h 359"/>
                <a:gd name="T56" fmla="*/ 32 w 899"/>
                <a:gd name="T57" fmla="*/ 126 h 359"/>
                <a:gd name="T58" fmla="*/ 869 w 899"/>
                <a:gd name="T59" fmla="*/ 90 h 359"/>
                <a:gd name="T60" fmla="*/ 861 w 899"/>
                <a:gd name="T61" fmla="*/ 206 h 359"/>
                <a:gd name="T62" fmla="*/ 824 w 899"/>
                <a:gd name="T63" fmla="*/ 189 h 359"/>
                <a:gd name="T64" fmla="*/ 796 w 899"/>
                <a:gd name="T65" fmla="*/ 158 h 359"/>
                <a:gd name="T66" fmla="*/ 781 w 899"/>
                <a:gd name="T67" fmla="*/ 120 h 359"/>
                <a:gd name="T68" fmla="*/ 12 w 899"/>
                <a:gd name="T69" fmla="*/ 0 h 359"/>
                <a:gd name="T70" fmla="*/ 1 w 899"/>
                <a:gd name="T71" fmla="*/ 9 h 359"/>
                <a:gd name="T72" fmla="*/ 2 w 899"/>
                <a:gd name="T73" fmla="*/ 134 h 359"/>
                <a:gd name="T74" fmla="*/ 30 w 899"/>
                <a:gd name="T75" fmla="*/ 160 h 359"/>
                <a:gd name="T76" fmla="*/ 427 w 899"/>
                <a:gd name="T77" fmla="*/ 312 h 359"/>
                <a:gd name="T78" fmla="*/ 554 w 899"/>
                <a:gd name="T79" fmla="*/ 359 h 359"/>
                <a:gd name="T80" fmla="*/ 569 w 899"/>
                <a:gd name="T81" fmla="*/ 349 h 359"/>
                <a:gd name="T82" fmla="*/ 575 w 899"/>
                <a:gd name="T83" fmla="*/ 328 h 359"/>
                <a:gd name="T84" fmla="*/ 601 w 899"/>
                <a:gd name="T85" fmla="*/ 311 h 359"/>
                <a:gd name="T86" fmla="*/ 674 w 899"/>
                <a:gd name="T87" fmla="*/ 299 h 359"/>
                <a:gd name="T88" fmla="*/ 735 w 899"/>
                <a:gd name="T89" fmla="*/ 309 h 359"/>
                <a:gd name="T90" fmla="*/ 771 w 899"/>
                <a:gd name="T91" fmla="*/ 330 h 359"/>
                <a:gd name="T92" fmla="*/ 780 w 899"/>
                <a:gd name="T93" fmla="*/ 347 h 359"/>
                <a:gd name="T94" fmla="*/ 788 w 899"/>
                <a:gd name="T95" fmla="*/ 358 h 359"/>
                <a:gd name="T96" fmla="*/ 853 w 899"/>
                <a:gd name="T97" fmla="*/ 358 h 359"/>
                <a:gd name="T98" fmla="*/ 880 w 899"/>
                <a:gd name="T99" fmla="*/ 347 h 359"/>
                <a:gd name="T100" fmla="*/ 895 w 899"/>
                <a:gd name="T101" fmla="*/ 325 h 359"/>
                <a:gd name="T102" fmla="*/ 899 w 899"/>
                <a:gd name="T103" fmla="*/ 15 h 359"/>
                <a:gd name="T104" fmla="*/ 892 w 899"/>
                <a:gd name="T105" fmla="*/ 3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9" h="359">
                  <a:moveTo>
                    <a:pt x="839" y="329"/>
                  </a:moveTo>
                  <a:lnTo>
                    <a:pt x="807" y="329"/>
                  </a:lnTo>
                  <a:lnTo>
                    <a:pt x="803" y="324"/>
                  </a:lnTo>
                  <a:lnTo>
                    <a:pt x="800" y="317"/>
                  </a:lnTo>
                  <a:lnTo>
                    <a:pt x="795" y="311"/>
                  </a:lnTo>
                  <a:lnTo>
                    <a:pt x="790" y="306"/>
                  </a:lnTo>
                  <a:lnTo>
                    <a:pt x="783" y="300"/>
                  </a:lnTo>
                  <a:lnTo>
                    <a:pt x="777" y="296"/>
                  </a:lnTo>
                  <a:lnTo>
                    <a:pt x="768" y="291"/>
                  </a:lnTo>
                  <a:lnTo>
                    <a:pt x="760" y="286"/>
                  </a:lnTo>
                  <a:lnTo>
                    <a:pt x="751" y="283"/>
                  </a:lnTo>
                  <a:lnTo>
                    <a:pt x="741" y="280"/>
                  </a:lnTo>
                  <a:lnTo>
                    <a:pt x="732" y="277"/>
                  </a:lnTo>
                  <a:lnTo>
                    <a:pt x="721" y="275"/>
                  </a:lnTo>
                  <a:lnTo>
                    <a:pt x="709" y="272"/>
                  </a:lnTo>
                  <a:lnTo>
                    <a:pt x="698" y="271"/>
                  </a:lnTo>
                  <a:lnTo>
                    <a:pt x="687" y="270"/>
                  </a:lnTo>
                  <a:lnTo>
                    <a:pt x="674" y="269"/>
                  </a:lnTo>
                  <a:lnTo>
                    <a:pt x="660" y="270"/>
                  </a:lnTo>
                  <a:lnTo>
                    <a:pt x="646" y="271"/>
                  </a:lnTo>
                  <a:lnTo>
                    <a:pt x="633" y="272"/>
                  </a:lnTo>
                  <a:lnTo>
                    <a:pt x="621" y="275"/>
                  </a:lnTo>
                  <a:lnTo>
                    <a:pt x="611" y="277"/>
                  </a:lnTo>
                  <a:lnTo>
                    <a:pt x="600" y="279"/>
                  </a:lnTo>
                  <a:lnTo>
                    <a:pt x="591" y="282"/>
                  </a:lnTo>
                  <a:lnTo>
                    <a:pt x="583" y="286"/>
                  </a:lnTo>
                  <a:lnTo>
                    <a:pt x="575" y="290"/>
                  </a:lnTo>
                  <a:lnTo>
                    <a:pt x="569" y="294"/>
                  </a:lnTo>
                  <a:lnTo>
                    <a:pt x="562" y="299"/>
                  </a:lnTo>
                  <a:lnTo>
                    <a:pt x="557" y="304"/>
                  </a:lnTo>
                  <a:lnTo>
                    <a:pt x="553" y="309"/>
                  </a:lnTo>
                  <a:lnTo>
                    <a:pt x="548" y="313"/>
                  </a:lnTo>
                  <a:lnTo>
                    <a:pt x="545" y="319"/>
                  </a:lnTo>
                  <a:lnTo>
                    <a:pt x="543" y="324"/>
                  </a:lnTo>
                  <a:lnTo>
                    <a:pt x="461" y="293"/>
                  </a:lnTo>
                  <a:lnTo>
                    <a:pt x="490" y="266"/>
                  </a:lnTo>
                  <a:lnTo>
                    <a:pt x="492" y="263"/>
                  </a:lnTo>
                  <a:lnTo>
                    <a:pt x="493" y="261"/>
                  </a:lnTo>
                  <a:lnTo>
                    <a:pt x="494" y="257"/>
                  </a:lnTo>
                  <a:lnTo>
                    <a:pt x="494" y="255"/>
                  </a:lnTo>
                  <a:lnTo>
                    <a:pt x="494" y="252"/>
                  </a:lnTo>
                  <a:lnTo>
                    <a:pt x="493" y="249"/>
                  </a:lnTo>
                  <a:lnTo>
                    <a:pt x="492" y="247"/>
                  </a:lnTo>
                  <a:lnTo>
                    <a:pt x="490" y="245"/>
                  </a:lnTo>
                  <a:lnTo>
                    <a:pt x="487" y="242"/>
                  </a:lnTo>
                  <a:lnTo>
                    <a:pt x="485" y="241"/>
                  </a:lnTo>
                  <a:lnTo>
                    <a:pt x="482" y="240"/>
                  </a:lnTo>
                  <a:lnTo>
                    <a:pt x="480" y="239"/>
                  </a:lnTo>
                  <a:lnTo>
                    <a:pt x="477" y="240"/>
                  </a:lnTo>
                  <a:lnTo>
                    <a:pt x="473" y="240"/>
                  </a:lnTo>
                  <a:lnTo>
                    <a:pt x="471" y="242"/>
                  </a:lnTo>
                  <a:lnTo>
                    <a:pt x="469" y="244"/>
                  </a:lnTo>
                  <a:lnTo>
                    <a:pt x="430" y="281"/>
                  </a:lnTo>
                  <a:lnTo>
                    <a:pt x="396" y="268"/>
                  </a:lnTo>
                  <a:lnTo>
                    <a:pt x="415" y="251"/>
                  </a:lnTo>
                  <a:lnTo>
                    <a:pt x="417" y="249"/>
                  </a:lnTo>
                  <a:lnTo>
                    <a:pt x="418" y="246"/>
                  </a:lnTo>
                  <a:lnTo>
                    <a:pt x="419" y="244"/>
                  </a:lnTo>
                  <a:lnTo>
                    <a:pt x="419" y="240"/>
                  </a:lnTo>
                  <a:lnTo>
                    <a:pt x="419" y="237"/>
                  </a:lnTo>
                  <a:lnTo>
                    <a:pt x="419" y="235"/>
                  </a:lnTo>
                  <a:lnTo>
                    <a:pt x="417" y="232"/>
                  </a:lnTo>
                  <a:lnTo>
                    <a:pt x="416" y="230"/>
                  </a:lnTo>
                  <a:lnTo>
                    <a:pt x="412" y="227"/>
                  </a:lnTo>
                  <a:lnTo>
                    <a:pt x="410" y="226"/>
                  </a:lnTo>
                  <a:lnTo>
                    <a:pt x="408" y="225"/>
                  </a:lnTo>
                  <a:lnTo>
                    <a:pt x="405" y="224"/>
                  </a:lnTo>
                  <a:lnTo>
                    <a:pt x="402" y="225"/>
                  </a:lnTo>
                  <a:lnTo>
                    <a:pt x="400" y="225"/>
                  </a:lnTo>
                  <a:lnTo>
                    <a:pt x="396" y="227"/>
                  </a:lnTo>
                  <a:lnTo>
                    <a:pt x="394" y="229"/>
                  </a:lnTo>
                  <a:lnTo>
                    <a:pt x="365" y="256"/>
                  </a:lnTo>
                  <a:lnTo>
                    <a:pt x="253" y="214"/>
                  </a:lnTo>
                  <a:lnTo>
                    <a:pt x="256" y="208"/>
                  </a:lnTo>
                  <a:lnTo>
                    <a:pt x="259" y="202"/>
                  </a:lnTo>
                  <a:lnTo>
                    <a:pt x="264" y="196"/>
                  </a:lnTo>
                  <a:lnTo>
                    <a:pt x="268" y="191"/>
                  </a:lnTo>
                  <a:lnTo>
                    <a:pt x="272" y="187"/>
                  </a:lnTo>
                  <a:lnTo>
                    <a:pt x="276" y="182"/>
                  </a:lnTo>
                  <a:lnTo>
                    <a:pt x="281" y="180"/>
                  </a:lnTo>
                  <a:lnTo>
                    <a:pt x="284" y="180"/>
                  </a:lnTo>
                  <a:lnTo>
                    <a:pt x="404" y="179"/>
                  </a:lnTo>
                  <a:lnTo>
                    <a:pt x="418" y="179"/>
                  </a:lnTo>
                  <a:lnTo>
                    <a:pt x="431" y="176"/>
                  </a:lnTo>
                  <a:lnTo>
                    <a:pt x="436" y="174"/>
                  </a:lnTo>
                  <a:lnTo>
                    <a:pt x="440" y="172"/>
                  </a:lnTo>
                  <a:lnTo>
                    <a:pt x="446" y="169"/>
                  </a:lnTo>
                  <a:lnTo>
                    <a:pt x="449" y="164"/>
                  </a:lnTo>
                  <a:lnTo>
                    <a:pt x="453" y="161"/>
                  </a:lnTo>
                  <a:lnTo>
                    <a:pt x="455" y="157"/>
                  </a:lnTo>
                  <a:lnTo>
                    <a:pt x="459" y="151"/>
                  </a:lnTo>
                  <a:lnTo>
                    <a:pt x="461" y="146"/>
                  </a:lnTo>
                  <a:lnTo>
                    <a:pt x="464" y="134"/>
                  </a:lnTo>
                  <a:lnTo>
                    <a:pt x="464" y="120"/>
                  </a:lnTo>
                  <a:lnTo>
                    <a:pt x="750" y="120"/>
                  </a:lnTo>
                  <a:lnTo>
                    <a:pt x="752" y="131"/>
                  </a:lnTo>
                  <a:lnTo>
                    <a:pt x="755" y="142"/>
                  </a:lnTo>
                  <a:lnTo>
                    <a:pt x="758" y="153"/>
                  </a:lnTo>
                  <a:lnTo>
                    <a:pt x="764" y="162"/>
                  </a:lnTo>
                  <a:lnTo>
                    <a:pt x="769" y="172"/>
                  </a:lnTo>
                  <a:lnTo>
                    <a:pt x="776" y="181"/>
                  </a:lnTo>
                  <a:lnTo>
                    <a:pt x="782" y="190"/>
                  </a:lnTo>
                  <a:lnTo>
                    <a:pt x="791" y="199"/>
                  </a:lnTo>
                  <a:lnTo>
                    <a:pt x="798" y="206"/>
                  </a:lnTo>
                  <a:lnTo>
                    <a:pt x="808" y="214"/>
                  </a:lnTo>
                  <a:lnTo>
                    <a:pt x="816" y="220"/>
                  </a:lnTo>
                  <a:lnTo>
                    <a:pt x="826" y="225"/>
                  </a:lnTo>
                  <a:lnTo>
                    <a:pt x="837" y="230"/>
                  </a:lnTo>
                  <a:lnTo>
                    <a:pt x="847" y="234"/>
                  </a:lnTo>
                  <a:lnTo>
                    <a:pt x="858" y="237"/>
                  </a:lnTo>
                  <a:lnTo>
                    <a:pt x="869" y="239"/>
                  </a:lnTo>
                  <a:lnTo>
                    <a:pt x="869" y="299"/>
                  </a:lnTo>
                  <a:lnTo>
                    <a:pt x="869" y="307"/>
                  </a:lnTo>
                  <a:lnTo>
                    <a:pt x="868" y="313"/>
                  </a:lnTo>
                  <a:lnTo>
                    <a:pt x="866" y="319"/>
                  </a:lnTo>
                  <a:lnTo>
                    <a:pt x="862" y="323"/>
                  </a:lnTo>
                  <a:lnTo>
                    <a:pt x="858" y="326"/>
                  </a:lnTo>
                  <a:lnTo>
                    <a:pt x="853" y="328"/>
                  </a:lnTo>
                  <a:lnTo>
                    <a:pt x="846" y="329"/>
                  </a:lnTo>
                  <a:lnTo>
                    <a:pt x="839" y="329"/>
                  </a:lnTo>
                  <a:close/>
                  <a:moveTo>
                    <a:pt x="30" y="120"/>
                  </a:moveTo>
                  <a:lnTo>
                    <a:pt x="434" y="120"/>
                  </a:lnTo>
                  <a:lnTo>
                    <a:pt x="434" y="128"/>
                  </a:lnTo>
                  <a:lnTo>
                    <a:pt x="433" y="134"/>
                  </a:lnTo>
                  <a:lnTo>
                    <a:pt x="431" y="140"/>
                  </a:lnTo>
                  <a:lnTo>
                    <a:pt x="427" y="144"/>
                  </a:lnTo>
                  <a:lnTo>
                    <a:pt x="424" y="146"/>
                  </a:lnTo>
                  <a:lnTo>
                    <a:pt x="419" y="148"/>
                  </a:lnTo>
                  <a:lnTo>
                    <a:pt x="412" y="149"/>
                  </a:lnTo>
                  <a:lnTo>
                    <a:pt x="404" y="150"/>
                  </a:lnTo>
                  <a:lnTo>
                    <a:pt x="284" y="150"/>
                  </a:lnTo>
                  <a:lnTo>
                    <a:pt x="280" y="150"/>
                  </a:lnTo>
                  <a:lnTo>
                    <a:pt x="275" y="151"/>
                  </a:lnTo>
                  <a:lnTo>
                    <a:pt x="271" y="153"/>
                  </a:lnTo>
                  <a:lnTo>
                    <a:pt x="267" y="155"/>
                  </a:lnTo>
                  <a:lnTo>
                    <a:pt x="257" y="160"/>
                  </a:lnTo>
                  <a:lnTo>
                    <a:pt x="250" y="167"/>
                  </a:lnTo>
                  <a:lnTo>
                    <a:pt x="242" y="175"/>
                  </a:lnTo>
                  <a:lnTo>
                    <a:pt x="236" y="185"/>
                  </a:lnTo>
                  <a:lnTo>
                    <a:pt x="230" y="193"/>
                  </a:lnTo>
                  <a:lnTo>
                    <a:pt x="225" y="203"/>
                  </a:lnTo>
                  <a:lnTo>
                    <a:pt x="49" y="135"/>
                  </a:lnTo>
                  <a:lnTo>
                    <a:pt x="41" y="132"/>
                  </a:lnTo>
                  <a:lnTo>
                    <a:pt x="34" y="128"/>
                  </a:lnTo>
                  <a:lnTo>
                    <a:pt x="32" y="126"/>
                  </a:lnTo>
                  <a:lnTo>
                    <a:pt x="31" y="124"/>
                  </a:lnTo>
                  <a:lnTo>
                    <a:pt x="30" y="121"/>
                  </a:lnTo>
                  <a:lnTo>
                    <a:pt x="30" y="120"/>
                  </a:lnTo>
                  <a:close/>
                  <a:moveTo>
                    <a:pt x="869" y="30"/>
                  </a:moveTo>
                  <a:lnTo>
                    <a:pt x="869" y="90"/>
                  </a:lnTo>
                  <a:lnTo>
                    <a:pt x="30" y="90"/>
                  </a:lnTo>
                  <a:lnTo>
                    <a:pt x="30" y="30"/>
                  </a:lnTo>
                  <a:lnTo>
                    <a:pt x="869" y="30"/>
                  </a:lnTo>
                  <a:close/>
                  <a:moveTo>
                    <a:pt x="869" y="208"/>
                  </a:moveTo>
                  <a:lnTo>
                    <a:pt x="861" y="206"/>
                  </a:lnTo>
                  <a:lnTo>
                    <a:pt x="853" y="204"/>
                  </a:lnTo>
                  <a:lnTo>
                    <a:pt x="845" y="201"/>
                  </a:lnTo>
                  <a:lnTo>
                    <a:pt x="838" y="197"/>
                  </a:lnTo>
                  <a:lnTo>
                    <a:pt x="831" y="193"/>
                  </a:lnTo>
                  <a:lnTo>
                    <a:pt x="824" y="189"/>
                  </a:lnTo>
                  <a:lnTo>
                    <a:pt x="817" y="184"/>
                  </a:lnTo>
                  <a:lnTo>
                    <a:pt x="811" y="177"/>
                  </a:lnTo>
                  <a:lnTo>
                    <a:pt x="806" y="172"/>
                  </a:lnTo>
                  <a:lnTo>
                    <a:pt x="800" y="165"/>
                  </a:lnTo>
                  <a:lnTo>
                    <a:pt x="796" y="158"/>
                  </a:lnTo>
                  <a:lnTo>
                    <a:pt x="792" y="150"/>
                  </a:lnTo>
                  <a:lnTo>
                    <a:pt x="787" y="143"/>
                  </a:lnTo>
                  <a:lnTo>
                    <a:pt x="785" y="135"/>
                  </a:lnTo>
                  <a:lnTo>
                    <a:pt x="782" y="128"/>
                  </a:lnTo>
                  <a:lnTo>
                    <a:pt x="781" y="120"/>
                  </a:lnTo>
                  <a:lnTo>
                    <a:pt x="869" y="120"/>
                  </a:lnTo>
                  <a:lnTo>
                    <a:pt x="869" y="208"/>
                  </a:lnTo>
                  <a:close/>
                  <a:moveTo>
                    <a:pt x="884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20"/>
                  </a:lnTo>
                  <a:lnTo>
                    <a:pt x="0" y="127"/>
                  </a:lnTo>
                  <a:lnTo>
                    <a:pt x="2" y="134"/>
                  </a:lnTo>
                  <a:lnTo>
                    <a:pt x="5" y="140"/>
                  </a:lnTo>
                  <a:lnTo>
                    <a:pt x="10" y="146"/>
                  </a:lnTo>
                  <a:lnTo>
                    <a:pt x="15" y="151"/>
                  </a:lnTo>
                  <a:lnTo>
                    <a:pt x="23" y="156"/>
                  </a:lnTo>
                  <a:lnTo>
                    <a:pt x="30" y="160"/>
                  </a:lnTo>
                  <a:lnTo>
                    <a:pt x="40" y="164"/>
                  </a:lnTo>
                  <a:lnTo>
                    <a:pt x="362" y="287"/>
                  </a:lnTo>
                  <a:lnTo>
                    <a:pt x="362" y="287"/>
                  </a:lnTo>
                  <a:lnTo>
                    <a:pt x="362" y="287"/>
                  </a:lnTo>
                  <a:lnTo>
                    <a:pt x="427" y="312"/>
                  </a:lnTo>
                  <a:lnTo>
                    <a:pt x="427" y="312"/>
                  </a:lnTo>
                  <a:lnTo>
                    <a:pt x="427" y="312"/>
                  </a:lnTo>
                  <a:lnTo>
                    <a:pt x="548" y="358"/>
                  </a:lnTo>
                  <a:lnTo>
                    <a:pt x="552" y="359"/>
                  </a:lnTo>
                  <a:lnTo>
                    <a:pt x="554" y="359"/>
                  </a:lnTo>
                  <a:lnTo>
                    <a:pt x="559" y="359"/>
                  </a:lnTo>
                  <a:lnTo>
                    <a:pt x="562" y="357"/>
                  </a:lnTo>
                  <a:lnTo>
                    <a:pt x="566" y="355"/>
                  </a:lnTo>
                  <a:lnTo>
                    <a:pt x="568" y="352"/>
                  </a:lnTo>
                  <a:lnTo>
                    <a:pt x="569" y="349"/>
                  </a:lnTo>
                  <a:lnTo>
                    <a:pt x="569" y="344"/>
                  </a:lnTo>
                  <a:lnTo>
                    <a:pt x="570" y="341"/>
                  </a:lnTo>
                  <a:lnTo>
                    <a:pt x="571" y="337"/>
                  </a:lnTo>
                  <a:lnTo>
                    <a:pt x="573" y="332"/>
                  </a:lnTo>
                  <a:lnTo>
                    <a:pt x="575" y="328"/>
                  </a:lnTo>
                  <a:lnTo>
                    <a:pt x="578" y="324"/>
                  </a:lnTo>
                  <a:lnTo>
                    <a:pt x="583" y="321"/>
                  </a:lnTo>
                  <a:lnTo>
                    <a:pt x="588" y="317"/>
                  </a:lnTo>
                  <a:lnTo>
                    <a:pt x="595" y="314"/>
                  </a:lnTo>
                  <a:lnTo>
                    <a:pt x="601" y="311"/>
                  </a:lnTo>
                  <a:lnTo>
                    <a:pt x="610" y="308"/>
                  </a:lnTo>
                  <a:lnTo>
                    <a:pt x="618" y="306"/>
                  </a:lnTo>
                  <a:lnTo>
                    <a:pt x="627" y="304"/>
                  </a:lnTo>
                  <a:lnTo>
                    <a:pt x="649" y="300"/>
                  </a:lnTo>
                  <a:lnTo>
                    <a:pt x="674" y="299"/>
                  </a:lnTo>
                  <a:lnTo>
                    <a:pt x="686" y="300"/>
                  </a:lnTo>
                  <a:lnTo>
                    <a:pt x="696" y="301"/>
                  </a:lnTo>
                  <a:lnTo>
                    <a:pt x="707" y="302"/>
                  </a:lnTo>
                  <a:lnTo>
                    <a:pt x="717" y="305"/>
                  </a:lnTo>
                  <a:lnTo>
                    <a:pt x="735" y="309"/>
                  </a:lnTo>
                  <a:lnTo>
                    <a:pt x="750" y="315"/>
                  </a:lnTo>
                  <a:lnTo>
                    <a:pt x="756" y="319"/>
                  </a:lnTo>
                  <a:lnTo>
                    <a:pt x="763" y="323"/>
                  </a:lnTo>
                  <a:lnTo>
                    <a:pt x="767" y="326"/>
                  </a:lnTo>
                  <a:lnTo>
                    <a:pt x="771" y="330"/>
                  </a:lnTo>
                  <a:lnTo>
                    <a:pt x="775" y="334"/>
                  </a:lnTo>
                  <a:lnTo>
                    <a:pt x="777" y="338"/>
                  </a:lnTo>
                  <a:lnTo>
                    <a:pt x="779" y="341"/>
                  </a:lnTo>
                  <a:lnTo>
                    <a:pt x="779" y="344"/>
                  </a:lnTo>
                  <a:lnTo>
                    <a:pt x="780" y="347"/>
                  </a:lnTo>
                  <a:lnTo>
                    <a:pt x="780" y="351"/>
                  </a:lnTo>
                  <a:lnTo>
                    <a:pt x="782" y="353"/>
                  </a:lnTo>
                  <a:lnTo>
                    <a:pt x="783" y="355"/>
                  </a:lnTo>
                  <a:lnTo>
                    <a:pt x="785" y="357"/>
                  </a:lnTo>
                  <a:lnTo>
                    <a:pt x="788" y="358"/>
                  </a:lnTo>
                  <a:lnTo>
                    <a:pt x="791" y="359"/>
                  </a:lnTo>
                  <a:lnTo>
                    <a:pt x="794" y="359"/>
                  </a:lnTo>
                  <a:lnTo>
                    <a:pt x="839" y="359"/>
                  </a:lnTo>
                  <a:lnTo>
                    <a:pt x="846" y="359"/>
                  </a:lnTo>
                  <a:lnTo>
                    <a:pt x="853" y="358"/>
                  </a:lnTo>
                  <a:lnTo>
                    <a:pt x="859" y="357"/>
                  </a:lnTo>
                  <a:lnTo>
                    <a:pt x="865" y="356"/>
                  </a:lnTo>
                  <a:lnTo>
                    <a:pt x="870" y="354"/>
                  </a:lnTo>
                  <a:lnTo>
                    <a:pt x="875" y="351"/>
                  </a:lnTo>
                  <a:lnTo>
                    <a:pt x="880" y="347"/>
                  </a:lnTo>
                  <a:lnTo>
                    <a:pt x="884" y="344"/>
                  </a:lnTo>
                  <a:lnTo>
                    <a:pt x="887" y="340"/>
                  </a:lnTo>
                  <a:lnTo>
                    <a:pt x="890" y="336"/>
                  </a:lnTo>
                  <a:lnTo>
                    <a:pt x="892" y="330"/>
                  </a:lnTo>
                  <a:lnTo>
                    <a:pt x="895" y="325"/>
                  </a:lnTo>
                  <a:lnTo>
                    <a:pt x="897" y="320"/>
                  </a:lnTo>
                  <a:lnTo>
                    <a:pt x="898" y="313"/>
                  </a:lnTo>
                  <a:lnTo>
                    <a:pt x="899" y="307"/>
                  </a:lnTo>
                  <a:lnTo>
                    <a:pt x="899" y="299"/>
                  </a:lnTo>
                  <a:lnTo>
                    <a:pt x="899" y="15"/>
                  </a:lnTo>
                  <a:lnTo>
                    <a:pt x="899" y="12"/>
                  </a:lnTo>
                  <a:lnTo>
                    <a:pt x="898" y="9"/>
                  </a:lnTo>
                  <a:lnTo>
                    <a:pt x="897" y="7"/>
                  </a:lnTo>
                  <a:lnTo>
                    <a:pt x="895" y="5"/>
                  </a:lnTo>
                  <a:lnTo>
                    <a:pt x="892" y="3"/>
                  </a:lnTo>
                  <a:lnTo>
                    <a:pt x="890" y="1"/>
                  </a:lnTo>
                  <a:lnTo>
                    <a:pt x="887" y="0"/>
                  </a:lnTo>
                  <a:lnTo>
                    <a:pt x="884" y="0"/>
                  </a:lnTo>
                  <a:lnTo>
                    <a:pt x="8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5" name="Freeform 271">
            <a:extLst>
              <a:ext uri="{FF2B5EF4-FFF2-40B4-BE49-F238E27FC236}">
                <a16:creationId xmlns:a16="http://schemas.microsoft.com/office/drawing/2014/main" xmlns="" id="{D6DC9A06-6AB4-418D-8BC4-ED90C9486A97}"/>
              </a:ext>
            </a:extLst>
          </p:cNvPr>
          <p:cNvSpPr>
            <a:spLocks noEditPoints="1"/>
          </p:cNvSpPr>
          <p:nvPr/>
        </p:nvSpPr>
        <p:spPr bwMode="auto">
          <a:xfrm>
            <a:off x="10525125" y="4414416"/>
            <a:ext cx="285750" cy="287338"/>
          </a:xfrm>
          <a:custGeom>
            <a:avLst/>
            <a:gdLst>
              <a:gd name="T0" fmla="*/ 718 w 903"/>
              <a:gd name="T1" fmla="*/ 206 h 903"/>
              <a:gd name="T2" fmla="*/ 764 w 903"/>
              <a:gd name="T3" fmla="*/ 278 h 903"/>
              <a:gd name="T4" fmla="*/ 372 w 903"/>
              <a:gd name="T5" fmla="*/ 455 h 903"/>
              <a:gd name="T6" fmla="*/ 265 w 903"/>
              <a:gd name="T7" fmla="*/ 490 h 903"/>
              <a:gd name="T8" fmla="*/ 254 w 903"/>
              <a:gd name="T9" fmla="*/ 607 h 903"/>
              <a:gd name="T10" fmla="*/ 357 w 903"/>
              <a:gd name="T11" fmla="*/ 662 h 903"/>
              <a:gd name="T12" fmla="*/ 447 w 903"/>
              <a:gd name="T13" fmla="*/ 588 h 903"/>
              <a:gd name="T14" fmla="*/ 494 w 903"/>
              <a:gd name="T15" fmla="*/ 429 h 903"/>
              <a:gd name="T16" fmla="*/ 526 w 903"/>
              <a:gd name="T17" fmla="*/ 633 h 903"/>
              <a:gd name="T18" fmla="*/ 346 w 903"/>
              <a:gd name="T19" fmla="*/ 752 h 903"/>
              <a:gd name="T20" fmla="*/ 166 w 903"/>
              <a:gd name="T21" fmla="*/ 633 h 903"/>
              <a:gd name="T22" fmla="*/ 208 w 903"/>
              <a:gd name="T23" fmla="*/ 418 h 903"/>
              <a:gd name="T24" fmla="*/ 415 w 903"/>
              <a:gd name="T25" fmla="*/ 373 h 903"/>
              <a:gd name="T26" fmla="*/ 408 w 903"/>
              <a:gd name="T27" fmla="*/ 599 h 903"/>
              <a:gd name="T28" fmla="*/ 331 w 903"/>
              <a:gd name="T29" fmla="*/ 631 h 903"/>
              <a:gd name="T30" fmla="*/ 272 w 903"/>
              <a:gd name="T31" fmla="*/ 572 h 903"/>
              <a:gd name="T32" fmla="*/ 304 w 903"/>
              <a:gd name="T33" fmla="*/ 495 h 903"/>
              <a:gd name="T34" fmla="*/ 350 w 903"/>
              <a:gd name="T35" fmla="*/ 527 h 903"/>
              <a:gd name="T36" fmla="*/ 321 w 903"/>
              <a:gd name="T37" fmla="*/ 574 h 903"/>
              <a:gd name="T38" fmla="*/ 376 w 903"/>
              <a:gd name="T39" fmla="*/ 563 h 903"/>
              <a:gd name="T40" fmla="*/ 658 w 903"/>
              <a:gd name="T41" fmla="*/ 605 h 903"/>
              <a:gd name="T42" fmla="*/ 580 w 903"/>
              <a:gd name="T43" fmla="*/ 769 h 903"/>
              <a:gd name="T44" fmla="*/ 425 w 903"/>
              <a:gd name="T45" fmla="*/ 862 h 903"/>
              <a:gd name="T46" fmla="*/ 238 w 903"/>
              <a:gd name="T47" fmla="*/ 854 h 903"/>
              <a:gd name="T48" fmla="*/ 93 w 903"/>
              <a:gd name="T49" fmla="*/ 746 h 903"/>
              <a:gd name="T50" fmla="*/ 31 w 903"/>
              <a:gd name="T51" fmla="*/ 573 h 903"/>
              <a:gd name="T52" fmla="*/ 76 w 903"/>
              <a:gd name="T53" fmla="*/ 393 h 903"/>
              <a:gd name="T54" fmla="*/ 209 w 903"/>
              <a:gd name="T55" fmla="*/ 272 h 903"/>
              <a:gd name="T56" fmla="*/ 391 w 903"/>
              <a:gd name="T57" fmla="*/ 244 h 903"/>
              <a:gd name="T58" fmla="*/ 548 w 903"/>
              <a:gd name="T59" fmla="*/ 313 h 903"/>
              <a:gd name="T60" fmla="*/ 324 w 903"/>
              <a:gd name="T61" fmla="*/ 333 h 903"/>
              <a:gd name="T62" fmla="*/ 159 w 903"/>
              <a:gd name="T63" fmla="*/ 430 h 903"/>
              <a:gd name="T64" fmla="*/ 122 w 903"/>
              <a:gd name="T65" fmla="*/ 579 h 903"/>
              <a:gd name="T66" fmla="*/ 219 w 903"/>
              <a:gd name="T67" fmla="*/ 743 h 903"/>
              <a:gd name="T68" fmla="*/ 370 w 903"/>
              <a:gd name="T69" fmla="*/ 781 h 903"/>
              <a:gd name="T70" fmla="*/ 534 w 903"/>
              <a:gd name="T71" fmla="*/ 683 h 903"/>
              <a:gd name="T72" fmla="*/ 568 w 903"/>
              <a:gd name="T73" fmla="*/ 515 h 903"/>
              <a:gd name="T74" fmla="*/ 622 w 903"/>
              <a:gd name="T75" fmla="*/ 402 h 903"/>
              <a:gd name="T76" fmla="*/ 608 w 903"/>
              <a:gd name="T77" fmla="*/ 173 h 903"/>
              <a:gd name="T78" fmla="*/ 632 w 903"/>
              <a:gd name="T79" fmla="*/ 249 h 903"/>
              <a:gd name="T80" fmla="*/ 740 w 903"/>
              <a:gd name="T81" fmla="*/ 55 h 903"/>
              <a:gd name="T82" fmla="*/ 813 w 903"/>
              <a:gd name="T83" fmla="*/ 11 h 903"/>
              <a:gd name="T84" fmla="*/ 711 w 903"/>
              <a:gd name="T85" fmla="*/ 36 h 903"/>
              <a:gd name="T86" fmla="*/ 581 w 903"/>
              <a:gd name="T87" fmla="*/ 157 h 903"/>
              <a:gd name="T88" fmla="*/ 556 w 903"/>
              <a:gd name="T89" fmla="*/ 281 h 903"/>
              <a:gd name="T90" fmla="*/ 379 w 903"/>
              <a:gd name="T91" fmla="*/ 213 h 903"/>
              <a:gd name="T92" fmla="*/ 181 w 903"/>
              <a:gd name="T93" fmla="*/ 252 h 903"/>
              <a:gd name="T94" fmla="*/ 41 w 903"/>
              <a:gd name="T95" fmla="*/ 392 h 903"/>
              <a:gd name="T96" fmla="*/ 2 w 903"/>
              <a:gd name="T97" fmla="*/ 590 h 903"/>
              <a:gd name="T98" fmla="*/ 70 w 903"/>
              <a:gd name="T99" fmla="*/ 767 h 903"/>
              <a:gd name="T100" fmla="*/ 7 w 903"/>
              <a:gd name="T101" fmla="*/ 900 h 903"/>
              <a:gd name="T102" fmla="*/ 163 w 903"/>
              <a:gd name="T103" fmla="*/ 850 h 903"/>
              <a:gd name="T104" fmla="*/ 346 w 903"/>
              <a:gd name="T105" fmla="*/ 903 h 903"/>
              <a:gd name="T106" fmla="*/ 531 w 903"/>
              <a:gd name="T107" fmla="*/ 850 h 903"/>
              <a:gd name="T108" fmla="*/ 686 w 903"/>
              <a:gd name="T109" fmla="*/ 900 h 903"/>
              <a:gd name="T110" fmla="*/ 622 w 903"/>
              <a:gd name="T111" fmla="*/ 767 h 903"/>
              <a:gd name="T112" fmla="*/ 690 w 903"/>
              <a:gd name="T113" fmla="*/ 590 h 903"/>
              <a:gd name="T114" fmla="*/ 655 w 903"/>
              <a:gd name="T115" fmla="*/ 400 h 903"/>
              <a:gd name="T116" fmla="*/ 684 w 903"/>
              <a:gd name="T117" fmla="*/ 322 h 903"/>
              <a:gd name="T118" fmla="*/ 801 w 903"/>
              <a:gd name="T119" fmla="*/ 287 h 903"/>
              <a:gd name="T120" fmla="*/ 903 w 903"/>
              <a:gd name="T121" fmla="*/ 106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3" h="903">
                <a:moveTo>
                  <a:pt x="714" y="297"/>
                </a:moveTo>
                <a:lnTo>
                  <a:pt x="707" y="296"/>
                </a:lnTo>
                <a:lnTo>
                  <a:pt x="700" y="295"/>
                </a:lnTo>
                <a:lnTo>
                  <a:pt x="692" y="293"/>
                </a:lnTo>
                <a:lnTo>
                  <a:pt x="685" y="290"/>
                </a:lnTo>
                <a:lnTo>
                  <a:pt x="676" y="287"/>
                </a:lnTo>
                <a:lnTo>
                  <a:pt x="669" y="282"/>
                </a:lnTo>
                <a:lnTo>
                  <a:pt x="661" y="277"/>
                </a:lnTo>
                <a:lnTo>
                  <a:pt x="654" y="270"/>
                </a:lnTo>
                <a:lnTo>
                  <a:pt x="718" y="206"/>
                </a:lnTo>
                <a:lnTo>
                  <a:pt x="718" y="206"/>
                </a:lnTo>
                <a:lnTo>
                  <a:pt x="718" y="206"/>
                </a:lnTo>
                <a:lnTo>
                  <a:pt x="804" y="120"/>
                </a:lnTo>
                <a:lnTo>
                  <a:pt x="866" y="120"/>
                </a:lnTo>
                <a:lnTo>
                  <a:pt x="855" y="146"/>
                </a:lnTo>
                <a:lnTo>
                  <a:pt x="843" y="174"/>
                </a:lnTo>
                <a:lnTo>
                  <a:pt x="835" y="189"/>
                </a:lnTo>
                <a:lnTo>
                  <a:pt x="827" y="204"/>
                </a:lnTo>
                <a:lnTo>
                  <a:pt x="817" y="218"/>
                </a:lnTo>
                <a:lnTo>
                  <a:pt x="807" y="232"/>
                </a:lnTo>
                <a:lnTo>
                  <a:pt x="798" y="246"/>
                </a:lnTo>
                <a:lnTo>
                  <a:pt x="787" y="258"/>
                </a:lnTo>
                <a:lnTo>
                  <a:pt x="776" y="268"/>
                </a:lnTo>
                <a:lnTo>
                  <a:pt x="764" y="278"/>
                </a:lnTo>
                <a:lnTo>
                  <a:pt x="753" y="285"/>
                </a:lnTo>
                <a:lnTo>
                  <a:pt x="740" y="292"/>
                </a:lnTo>
                <a:lnTo>
                  <a:pt x="733" y="294"/>
                </a:lnTo>
                <a:lnTo>
                  <a:pt x="727" y="295"/>
                </a:lnTo>
                <a:lnTo>
                  <a:pt x="720" y="296"/>
                </a:lnTo>
                <a:lnTo>
                  <a:pt x="714" y="297"/>
                </a:lnTo>
                <a:close/>
                <a:moveTo>
                  <a:pt x="409" y="472"/>
                </a:moveTo>
                <a:lnTo>
                  <a:pt x="402" y="468"/>
                </a:lnTo>
                <a:lnTo>
                  <a:pt x="395" y="464"/>
                </a:lnTo>
                <a:lnTo>
                  <a:pt x="388" y="460"/>
                </a:lnTo>
                <a:lnTo>
                  <a:pt x="380" y="457"/>
                </a:lnTo>
                <a:lnTo>
                  <a:pt x="372" y="455"/>
                </a:lnTo>
                <a:lnTo>
                  <a:pt x="363" y="453"/>
                </a:lnTo>
                <a:lnTo>
                  <a:pt x="355" y="452"/>
                </a:lnTo>
                <a:lnTo>
                  <a:pt x="346" y="452"/>
                </a:lnTo>
                <a:lnTo>
                  <a:pt x="335" y="452"/>
                </a:lnTo>
                <a:lnTo>
                  <a:pt x="325" y="454"/>
                </a:lnTo>
                <a:lnTo>
                  <a:pt x="315" y="456"/>
                </a:lnTo>
                <a:lnTo>
                  <a:pt x="305" y="459"/>
                </a:lnTo>
                <a:lnTo>
                  <a:pt x="296" y="465"/>
                </a:lnTo>
                <a:lnTo>
                  <a:pt x="287" y="470"/>
                </a:lnTo>
                <a:lnTo>
                  <a:pt x="280" y="475"/>
                </a:lnTo>
                <a:lnTo>
                  <a:pt x="272" y="483"/>
                </a:lnTo>
                <a:lnTo>
                  <a:pt x="265" y="490"/>
                </a:lnTo>
                <a:lnTo>
                  <a:pt x="259" y="498"/>
                </a:lnTo>
                <a:lnTo>
                  <a:pt x="254" y="506"/>
                </a:lnTo>
                <a:lnTo>
                  <a:pt x="250" y="516"/>
                </a:lnTo>
                <a:lnTo>
                  <a:pt x="245" y="526"/>
                </a:lnTo>
                <a:lnTo>
                  <a:pt x="243" y="535"/>
                </a:lnTo>
                <a:lnTo>
                  <a:pt x="241" y="546"/>
                </a:lnTo>
                <a:lnTo>
                  <a:pt x="241" y="557"/>
                </a:lnTo>
                <a:lnTo>
                  <a:pt x="241" y="568"/>
                </a:lnTo>
                <a:lnTo>
                  <a:pt x="243" y="578"/>
                </a:lnTo>
                <a:lnTo>
                  <a:pt x="245" y="588"/>
                </a:lnTo>
                <a:lnTo>
                  <a:pt x="250" y="598"/>
                </a:lnTo>
                <a:lnTo>
                  <a:pt x="254" y="607"/>
                </a:lnTo>
                <a:lnTo>
                  <a:pt x="259" y="616"/>
                </a:lnTo>
                <a:lnTo>
                  <a:pt x="265" y="623"/>
                </a:lnTo>
                <a:lnTo>
                  <a:pt x="272" y="631"/>
                </a:lnTo>
                <a:lnTo>
                  <a:pt x="280" y="638"/>
                </a:lnTo>
                <a:lnTo>
                  <a:pt x="287" y="644"/>
                </a:lnTo>
                <a:lnTo>
                  <a:pt x="296" y="649"/>
                </a:lnTo>
                <a:lnTo>
                  <a:pt x="305" y="654"/>
                </a:lnTo>
                <a:lnTo>
                  <a:pt x="315" y="658"/>
                </a:lnTo>
                <a:lnTo>
                  <a:pt x="325" y="660"/>
                </a:lnTo>
                <a:lnTo>
                  <a:pt x="335" y="662"/>
                </a:lnTo>
                <a:lnTo>
                  <a:pt x="346" y="662"/>
                </a:lnTo>
                <a:lnTo>
                  <a:pt x="357" y="662"/>
                </a:lnTo>
                <a:lnTo>
                  <a:pt x="367" y="660"/>
                </a:lnTo>
                <a:lnTo>
                  <a:pt x="377" y="658"/>
                </a:lnTo>
                <a:lnTo>
                  <a:pt x="387" y="653"/>
                </a:lnTo>
                <a:lnTo>
                  <a:pt x="396" y="649"/>
                </a:lnTo>
                <a:lnTo>
                  <a:pt x="405" y="644"/>
                </a:lnTo>
                <a:lnTo>
                  <a:pt x="414" y="638"/>
                </a:lnTo>
                <a:lnTo>
                  <a:pt x="421" y="631"/>
                </a:lnTo>
                <a:lnTo>
                  <a:pt x="428" y="623"/>
                </a:lnTo>
                <a:lnTo>
                  <a:pt x="434" y="616"/>
                </a:lnTo>
                <a:lnTo>
                  <a:pt x="438" y="607"/>
                </a:lnTo>
                <a:lnTo>
                  <a:pt x="444" y="598"/>
                </a:lnTo>
                <a:lnTo>
                  <a:pt x="447" y="588"/>
                </a:lnTo>
                <a:lnTo>
                  <a:pt x="449" y="578"/>
                </a:lnTo>
                <a:lnTo>
                  <a:pt x="451" y="568"/>
                </a:lnTo>
                <a:lnTo>
                  <a:pt x="451" y="557"/>
                </a:lnTo>
                <a:lnTo>
                  <a:pt x="451" y="548"/>
                </a:lnTo>
                <a:lnTo>
                  <a:pt x="450" y="540"/>
                </a:lnTo>
                <a:lnTo>
                  <a:pt x="448" y="531"/>
                </a:lnTo>
                <a:lnTo>
                  <a:pt x="446" y="522"/>
                </a:lnTo>
                <a:lnTo>
                  <a:pt x="443" y="515"/>
                </a:lnTo>
                <a:lnTo>
                  <a:pt x="439" y="507"/>
                </a:lnTo>
                <a:lnTo>
                  <a:pt x="435" y="501"/>
                </a:lnTo>
                <a:lnTo>
                  <a:pt x="431" y="494"/>
                </a:lnTo>
                <a:lnTo>
                  <a:pt x="494" y="429"/>
                </a:lnTo>
                <a:lnTo>
                  <a:pt x="505" y="443"/>
                </a:lnTo>
                <a:lnTo>
                  <a:pt x="514" y="457"/>
                </a:lnTo>
                <a:lnTo>
                  <a:pt x="522" y="472"/>
                </a:lnTo>
                <a:lnTo>
                  <a:pt x="529" y="488"/>
                </a:lnTo>
                <a:lnTo>
                  <a:pt x="535" y="504"/>
                </a:lnTo>
                <a:lnTo>
                  <a:pt x="538" y="521"/>
                </a:lnTo>
                <a:lnTo>
                  <a:pt x="541" y="539"/>
                </a:lnTo>
                <a:lnTo>
                  <a:pt x="542" y="557"/>
                </a:lnTo>
                <a:lnTo>
                  <a:pt x="541" y="577"/>
                </a:lnTo>
                <a:lnTo>
                  <a:pt x="538" y="596"/>
                </a:lnTo>
                <a:lnTo>
                  <a:pt x="533" y="615"/>
                </a:lnTo>
                <a:lnTo>
                  <a:pt x="526" y="633"/>
                </a:lnTo>
                <a:lnTo>
                  <a:pt x="518" y="650"/>
                </a:lnTo>
                <a:lnTo>
                  <a:pt x="508" y="666"/>
                </a:lnTo>
                <a:lnTo>
                  <a:pt x="497" y="681"/>
                </a:lnTo>
                <a:lnTo>
                  <a:pt x="484" y="695"/>
                </a:lnTo>
                <a:lnTo>
                  <a:pt x="470" y="708"/>
                </a:lnTo>
                <a:lnTo>
                  <a:pt x="455" y="719"/>
                </a:lnTo>
                <a:lnTo>
                  <a:pt x="439" y="728"/>
                </a:lnTo>
                <a:lnTo>
                  <a:pt x="422" y="737"/>
                </a:lnTo>
                <a:lnTo>
                  <a:pt x="404" y="743"/>
                </a:lnTo>
                <a:lnTo>
                  <a:pt x="386" y="749"/>
                </a:lnTo>
                <a:lnTo>
                  <a:pt x="366" y="752"/>
                </a:lnTo>
                <a:lnTo>
                  <a:pt x="346" y="752"/>
                </a:lnTo>
                <a:lnTo>
                  <a:pt x="326" y="751"/>
                </a:lnTo>
                <a:lnTo>
                  <a:pt x="306" y="749"/>
                </a:lnTo>
                <a:lnTo>
                  <a:pt x="288" y="743"/>
                </a:lnTo>
                <a:lnTo>
                  <a:pt x="270" y="737"/>
                </a:lnTo>
                <a:lnTo>
                  <a:pt x="253" y="728"/>
                </a:lnTo>
                <a:lnTo>
                  <a:pt x="237" y="719"/>
                </a:lnTo>
                <a:lnTo>
                  <a:pt x="222" y="708"/>
                </a:lnTo>
                <a:lnTo>
                  <a:pt x="208" y="695"/>
                </a:lnTo>
                <a:lnTo>
                  <a:pt x="195" y="681"/>
                </a:lnTo>
                <a:lnTo>
                  <a:pt x="184" y="666"/>
                </a:lnTo>
                <a:lnTo>
                  <a:pt x="174" y="650"/>
                </a:lnTo>
                <a:lnTo>
                  <a:pt x="166" y="633"/>
                </a:lnTo>
                <a:lnTo>
                  <a:pt x="159" y="615"/>
                </a:lnTo>
                <a:lnTo>
                  <a:pt x="154" y="596"/>
                </a:lnTo>
                <a:lnTo>
                  <a:pt x="152" y="577"/>
                </a:lnTo>
                <a:lnTo>
                  <a:pt x="151" y="557"/>
                </a:lnTo>
                <a:lnTo>
                  <a:pt x="152" y="536"/>
                </a:lnTo>
                <a:lnTo>
                  <a:pt x="154" y="517"/>
                </a:lnTo>
                <a:lnTo>
                  <a:pt x="159" y="499"/>
                </a:lnTo>
                <a:lnTo>
                  <a:pt x="166" y="481"/>
                </a:lnTo>
                <a:lnTo>
                  <a:pt x="174" y="464"/>
                </a:lnTo>
                <a:lnTo>
                  <a:pt x="184" y="447"/>
                </a:lnTo>
                <a:lnTo>
                  <a:pt x="195" y="432"/>
                </a:lnTo>
                <a:lnTo>
                  <a:pt x="208" y="418"/>
                </a:lnTo>
                <a:lnTo>
                  <a:pt x="222" y="406"/>
                </a:lnTo>
                <a:lnTo>
                  <a:pt x="237" y="395"/>
                </a:lnTo>
                <a:lnTo>
                  <a:pt x="253" y="385"/>
                </a:lnTo>
                <a:lnTo>
                  <a:pt x="270" y="377"/>
                </a:lnTo>
                <a:lnTo>
                  <a:pt x="288" y="370"/>
                </a:lnTo>
                <a:lnTo>
                  <a:pt x="306" y="365"/>
                </a:lnTo>
                <a:lnTo>
                  <a:pt x="326" y="362"/>
                </a:lnTo>
                <a:lnTo>
                  <a:pt x="346" y="362"/>
                </a:lnTo>
                <a:lnTo>
                  <a:pt x="364" y="362"/>
                </a:lnTo>
                <a:lnTo>
                  <a:pt x="381" y="365"/>
                </a:lnTo>
                <a:lnTo>
                  <a:pt x="399" y="368"/>
                </a:lnTo>
                <a:lnTo>
                  <a:pt x="415" y="373"/>
                </a:lnTo>
                <a:lnTo>
                  <a:pt x="431" y="381"/>
                </a:lnTo>
                <a:lnTo>
                  <a:pt x="446" y="388"/>
                </a:lnTo>
                <a:lnTo>
                  <a:pt x="460" y="398"/>
                </a:lnTo>
                <a:lnTo>
                  <a:pt x="474" y="409"/>
                </a:lnTo>
                <a:lnTo>
                  <a:pt x="409" y="472"/>
                </a:lnTo>
                <a:close/>
                <a:moveTo>
                  <a:pt x="421" y="557"/>
                </a:moveTo>
                <a:lnTo>
                  <a:pt x="421" y="564"/>
                </a:lnTo>
                <a:lnTo>
                  <a:pt x="420" y="572"/>
                </a:lnTo>
                <a:lnTo>
                  <a:pt x="418" y="579"/>
                </a:lnTo>
                <a:lnTo>
                  <a:pt x="416" y="586"/>
                </a:lnTo>
                <a:lnTo>
                  <a:pt x="413" y="592"/>
                </a:lnTo>
                <a:lnTo>
                  <a:pt x="408" y="599"/>
                </a:lnTo>
                <a:lnTo>
                  <a:pt x="404" y="605"/>
                </a:lnTo>
                <a:lnTo>
                  <a:pt x="400" y="610"/>
                </a:lnTo>
                <a:lnTo>
                  <a:pt x="394" y="615"/>
                </a:lnTo>
                <a:lnTo>
                  <a:pt x="388" y="619"/>
                </a:lnTo>
                <a:lnTo>
                  <a:pt x="382" y="623"/>
                </a:lnTo>
                <a:lnTo>
                  <a:pt x="375" y="627"/>
                </a:lnTo>
                <a:lnTo>
                  <a:pt x="369" y="629"/>
                </a:lnTo>
                <a:lnTo>
                  <a:pt x="361" y="631"/>
                </a:lnTo>
                <a:lnTo>
                  <a:pt x="354" y="632"/>
                </a:lnTo>
                <a:lnTo>
                  <a:pt x="346" y="632"/>
                </a:lnTo>
                <a:lnTo>
                  <a:pt x="339" y="632"/>
                </a:lnTo>
                <a:lnTo>
                  <a:pt x="331" y="631"/>
                </a:lnTo>
                <a:lnTo>
                  <a:pt x="324" y="629"/>
                </a:lnTo>
                <a:lnTo>
                  <a:pt x="317" y="627"/>
                </a:lnTo>
                <a:lnTo>
                  <a:pt x="311" y="623"/>
                </a:lnTo>
                <a:lnTo>
                  <a:pt x="304" y="619"/>
                </a:lnTo>
                <a:lnTo>
                  <a:pt x="298" y="615"/>
                </a:lnTo>
                <a:lnTo>
                  <a:pt x="292" y="610"/>
                </a:lnTo>
                <a:lnTo>
                  <a:pt x="288" y="605"/>
                </a:lnTo>
                <a:lnTo>
                  <a:pt x="284" y="599"/>
                </a:lnTo>
                <a:lnTo>
                  <a:pt x="280" y="592"/>
                </a:lnTo>
                <a:lnTo>
                  <a:pt x="276" y="586"/>
                </a:lnTo>
                <a:lnTo>
                  <a:pt x="274" y="579"/>
                </a:lnTo>
                <a:lnTo>
                  <a:pt x="272" y="572"/>
                </a:lnTo>
                <a:lnTo>
                  <a:pt x="271" y="564"/>
                </a:lnTo>
                <a:lnTo>
                  <a:pt x="271" y="557"/>
                </a:lnTo>
                <a:lnTo>
                  <a:pt x="271" y="549"/>
                </a:lnTo>
                <a:lnTo>
                  <a:pt x="272" y="542"/>
                </a:lnTo>
                <a:lnTo>
                  <a:pt x="274" y="534"/>
                </a:lnTo>
                <a:lnTo>
                  <a:pt x="276" y="528"/>
                </a:lnTo>
                <a:lnTo>
                  <a:pt x="280" y="521"/>
                </a:lnTo>
                <a:lnTo>
                  <a:pt x="284" y="515"/>
                </a:lnTo>
                <a:lnTo>
                  <a:pt x="288" y="509"/>
                </a:lnTo>
                <a:lnTo>
                  <a:pt x="292" y="503"/>
                </a:lnTo>
                <a:lnTo>
                  <a:pt x="298" y="499"/>
                </a:lnTo>
                <a:lnTo>
                  <a:pt x="304" y="495"/>
                </a:lnTo>
                <a:lnTo>
                  <a:pt x="311" y="490"/>
                </a:lnTo>
                <a:lnTo>
                  <a:pt x="317" y="487"/>
                </a:lnTo>
                <a:lnTo>
                  <a:pt x="324" y="485"/>
                </a:lnTo>
                <a:lnTo>
                  <a:pt x="331" y="483"/>
                </a:lnTo>
                <a:lnTo>
                  <a:pt x="339" y="482"/>
                </a:lnTo>
                <a:lnTo>
                  <a:pt x="346" y="482"/>
                </a:lnTo>
                <a:lnTo>
                  <a:pt x="358" y="483"/>
                </a:lnTo>
                <a:lnTo>
                  <a:pt x="369" y="485"/>
                </a:lnTo>
                <a:lnTo>
                  <a:pt x="378" y="489"/>
                </a:lnTo>
                <a:lnTo>
                  <a:pt x="388" y="494"/>
                </a:lnTo>
                <a:lnTo>
                  <a:pt x="354" y="528"/>
                </a:lnTo>
                <a:lnTo>
                  <a:pt x="350" y="527"/>
                </a:lnTo>
                <a:lnTo>
                  <a:pt x="346" y="527"/>
                </a:lnTo>
                <a:lnTo>
                  <a:pt x="340" y="527"/>
                </a:lnTo>
                <a:lnTo>
                  <a:pt x="334" y="529"/>
                </a:lnTo>
                <a:lnTo>
                  <a:pt x="329" y="532"/>
                </a:lnTo>
                <a:lnTo>
                  <a:pt x="325" y="535"/>
                </a:lnTo>
                <a:lnTo>
                  <a:pt x="321" y="540"/>
                </a:lnTo>
                <a:lnTo>
                  <a:pt x="318" y="545"/>
                </a:lnTo>
                <a:lnTo>
                  <a:pt x="317" y="550"/>
                </a:lnTo>
                <a:lnTo>
                  <a:pt x="316" y="557"/>
                </a:lnTo>
                <a:lnTo>
                  <a:pt x="317" y="563"/>
                </a:lnTo>
                <a:lnTo>
                  <a:pt x="318" y="569"/>
                </a:lnTo>
                <a:lnTo>
                  <a:pt x="321" y="574"/>
                </a:lnTo>
                <a:lnTo>
                  <a:pt x="325" y="578"/>
                </a:lnTo>
                <a:lnTo>
                  <a:pt x="329" y="581"/>
                </a:lnTo>
                <a:lnTo>
                  <a:pt x="334" y="585"/>
                </a:lnTo>
                <a:lnTo>
                  <a:pt x="340" y="586"/>
                </a:lnTo>
                <a:lnTo>
                  <a:pt x="346" y="587"/>
                </a:lnTo>
                <a:lnTo>
                  <a:pt x="352" y="586"/>
                </a:lnTo>
                <a:lnTo>
                  <a:pt x="358" y="585"/>
                </a:lnTo>
                <a:lnTo>
                  <a:pt x="363" y="581"/>
                </a:lnTo>
                <a:lnTo>
                  <a:pt x="367" y="578"/>
                </a:lnTo>
                <a:lnTo>
                  <a:pt x="371" y="574"/>
                </a:lnTo>
                <a:lnTo>
                  <a:pt x="374" y="569"/>
                </a:lnTo>
                <a:lnTo>
                  <a:pt x="376" y="563"/>
                </a:lnTo>
                <a:lnTo>
                  <a:pt x="376" y="557"/>
                </a:lnTo>
                <a:lnTo>
                  <a:pt x="376" y="553"/>
                </a:lnTo>
                <a:lnTo>
                  <a:pt x="375" y="549"/>
                </a:lnTo>
                <a:lnTo>
                  <a:pt x="409" y="515"/>
                </a:lnTo>
                <a:lnTo>
                  <a:pt x="414" y="525"/>
                </a:lnTo>
                <a:lnTo>
                  <a:pt x="418" y="534"/>
                </a:lnTo>
                <a:lnTo>
                  <a:pt x="420" y="545"/>
                </a:lnTo>
                <a:lnTo>
                  <a:pt x="421" y="557"/>
                </a:lnTo>
                <a:close/>
                <a:moveTo>
                  <a:pt x="662" y="557"/>
                </a:moveTo>
                <a:lnTo>
                  <a:pt x="661" y="573"/>
                </a:lnTo>
                <a:lnTo>
                  <a:pt x="660" y="589"/>
                </a:lnTo>
                <a:lnTo>
                  <a:pt x="658" y="605"/>
                </a:lnTo>
                <a:lnTo>
                  <a:pt x="656" y="620"/>
                </a:lnTo>
                <a:lnTo>
                  <a:pt x="653" y="636"/>
                </a:lnTo>
                <a:lnTo>
                  <a:pt x="648" y="651"/>
                </a:lnTo>
                <a:lnTo>
                  <a:pt x="643" y="665"/>
                </a:lnTo>
                <a:lnTo>
                  <a:pt x="638" y="680"/>
                </a:lnTo>
                <a:lnTo>
                  <a:pt x="631" y="694"/>
                </a:lnTo>
                <a:lnTo>
                  <a:pt x="624" y="707"/>
                </a:lnTo>
                <a:lnTo>
                  <a:pt x="616" y="721"/>
                </a:lnTo>
                <a:lnTo>
                  <a:pt x="608" y="734"/>
                </a:lnTo>
                <a:lnTo>
                  <a:pt x="599" y="746"/>
                </a:lnTo>
                <a:lnTo>
                  <a:pt x="589" y="757"/>
                </a:lnTo>
                <a:lnTo>
                  <a:pt x="580" y="769"/>
                </a:lnTo>
                <a:lnTo>
                  <a:pt x="569" y="780"/>
                </a:lnTo>
                <a:lnTo>
                  <a:pt x="558" y="791"/>
                </a:lnTo>
                <a:lnTo>
                  <a:pt x="547" y="800"/>
                </a:lnTo>
                <a:lnTo>
                  <a:pt x="535" y="810"/>
                </a:lnTo>
                <a:lnTo>
                  <a:pt x="523" y="818"/>
                </a:lnTo>
                <a:lnTo>
                  <a:pt x="510" y="827"/>
                </a:lnTo>
                <a:lnTo>
                  <a:pt x="496" y="835"/>
                </a:lnTo>
                <a:lnTo>
                  <a:pt x="483" y="842"/>
                </a:lnTo>
                <a:lnTo>
                  <a:pt x="469" y="848"/>
                </a:lnTo>
                <a:lnTo>
                  <a:pt x="454" y="854"/>
                </a:lnTo>
                <a:lnTo>
                  <a:pt x="440" y="858"/>
                </a:lnTo>
                <a:lnTo>
                  <a:pt x="425" y="862"/>
                </a:lnTo>
                <a:lnTo>
                  <a:pt x="409" y="867"/>
                </a:lnTo>
                <a:lnTo>
                  <a:pt x="394" y="869"/>
                </a:lnTo>
                <a:lnTo>
                  <a:pt x="378" y="871"/>
                </a:lnTo>
                <a:lnTo>
                  <a:pt x="362" y="872"/>
                </a:lnTo>
                <a:lnTo>
                  <a:pt x="346" y="873"/>
                </a:lnTo>
                <a:lnTo>
                  <a:pt x="330" y="872"/>
                </a:lnTo>
                <a:lnTo>
                  <a:pt x="314" y="871"/>
                </a:lnTo>
                <a:lnTo>
                  <a:pt x="298" y="869"/>
                </a:lnTo>
                <a:lnTo>
                  <a:pt x="283" y="867"/>
                </a:lnTo>
                <a:lnTo>
                  <a:pt x="267" y="862"/>
                </a:lnTo>
                <a:lnTo>
                  <a:pt x="253" y="858"/>
                </a:lnTo>
                <a:lnTo>
                  <a:pt x="238" y="854"/>
                </a:lnTo>
                <a:lnTo>
                  <a:pt x="223" y="848"/>
                </a:lnTo>
                <a:lnTo>
                  <a:pt x="209" y="842"/>
                </a:lnTo>
                <a:lnTo>
                  <a:pt x="196" y="835"/>
                </a:lnTo>
                <a:lnTo>
                  <a:pt x="182" y="827"/>
                </a:lnTo>
                <a:lnTo>
                  <a:pt x="169" y="818"/>
                </a:lnTo>
                <a:lnTo>
                  <a:pt x="157" y="810"/>
                </a:lnTo>
                <a:lnTo>
                  <a:pt x="145" y="800"/>
                </a:lnTo>
                <a:lnTo>
                  <a:pt x="134" y="791"/>
                </a:lnTo>
                <a:lnTo>
                  <a:pt x="123" y="780"/>
                </a:lnTo>
                <a:lnTo>
                  <a:pt x="112" y="769"/>
                </a:lnTo>
                <a:lnTo>
                  <a:pt x="103" y="757"/>
                </a:lnTo>
                <a:lnTo>
                  <a:pt x="93" y="746"/>
                </a:lnTo>
                <a:lnTo>
                  <a:pt x="84" y="734"/>
                </a:lnTo>
                <a:lnTo>
                  <a:pt x="76" y="721"/>
                </a:lnTo>
                <a:lnTo>
                  <a:pt x="68" y="707"/>
                </a:lnTo>
                <a:lnTo>
                  <a:pt x="61" y="694"/>
                </a:lnTo>
                <a:lnTo>
                  <a:pt x="55" y="680"/>
                </a:lnTo>
                <a:lnTo>
                  <a:pt x="49" y="665"/>
                </a:lnTo>
                <a:lnTo>
                  <a:pt x="45" y="651"/>
                </a:lnTo>
                <a:lnTo>
                  <a:pt x="40" y="636"/>
                </a:lnTo>
                <a:lnTo>
                  <a:pt x="36" y="620"/>
                </a:lnTo>
                <a:lnTo>
                  <a:pt x="34" y="605"/>
                </a:lnTo>
                <a:lnTo>
                  <a:pt x="32" y="589"/>
                </a:lnTo>
                <a:lnTo>
                  <a:pt x="31" y="573"/>
                </a:lnTo>
                <a:lnTo>
                  <a:pt x="30" y="557"/>
                </a:lnTo>
                <a:lnTo>
                  <a:pt x="31" y="541"/>
                </a:lnTo>
                <a:lnTo>
                  <a:pt x="32" y="525"/>
                </a:lnTo>
                <a:lnTo>
                  <a:pt x="34" y="509"/>
                </a:lnTo>
                <a:lnTo>
                  <a:pt x="36" y="494"/>
                </a:lnTo>
                <a:lnTo>
                  <a:pt x="40" y="477"/>
                </a:lnTo>
                <a:lnTo>
                  <a:pt x="45" y="462"/>
                </a:lnTo>
                <a:lnTo>
                  <a:pt x="49" y="448"/>
                </a:lnTo>
                <a:lnTo>
                  <a:pt x="55" y="433"/>
                </a:lnTo>
                <a:lnTo>
                  <a:pt x="61" y="420"/>
                </a:lnTo>
                <a:lnTo>
                  <a:pt x="68" y="407"/>
                </a:lnTo>
                <a:lnTo>
                  <a:pt x="76" y="393"/>
                </a:lnTo>
                <a:lnTo>
                  <a:pt x="84" y="380"/>
                </a:lnTo>
                <a:lnTo>
                  <a:pt x="93" y="368"/>
                </a:lnTo>
                <a:lnTo>
                  <a:pt x="103" y="356"/>
                </a:lnTo>
                <a:lnTo>
                  <a:pt x="112" y="344"/>
                </a:lnTo>
                <a:lnTo>
                  <a:pt x="123" y="334"/>
                </a:lnTo>
                <a:lnTo>
                  <a:pt x="134" y="323"/>
                </a:lnTo>
                <a:lnTo>
                  <a:pt x="145" y="313"/>
                </a:lnTo>
                <a:lnTo>
                  <a:pt x="157" y="304"/>
                </a:lnTo>
                <a:lnTo>
                  <a:pt x="169" y="295"/>
                </a:lnTo>
                <a:lnTo>
                  <a:pt x="182" y="287"/>
                </a:lnTo>
                <a:lnTo>
                  <a:pt x="196" y="279"/>
                </a:lnTo>
                <a:lnTo>
                  <a:pt x="209" y="272"/>
                </a:lnTo>
                <a:lnTo>
                  <a:pt x="223" y="265"/>
                </a:lnTo>
                <a:lnTo>
                  <a:pt x="238" y="260"/>
                </a:lnTo>
                <a:lnTo>
                  <a:pt x="253" y="255"/>
                </a:lnTo>
                <a:lnTo>
                  <a:pt x="267" y="251"/>
                </a:lnTo>
                <a:lnTo>
                  <a:pt x="283" y="247"/>
                </a:lnTo>
                <a:lnTo>
                  <a:pt x="298" y="245"/>
                </a:lnTo>
                <a:lnTo>
                  <a:pt x="314" y="243"/>
                </a:lnTo>
                <a:lnTo>
                  <a:pt x="330" y="242"/>
                </a:lnTo>
                <a:lnTo>
                  <a:pt x="346" y="240"/>
                </a:lnTo>
                <a:lnTo>
                  <a:pt x="361" y="242"/>
                </a:lnTo>
                <a:lnTo>
                  <a:pt x="376" y="243"/>
                </a:lnTo>
                <a:lnTo>
                  <a:pt x="391" y="244"/>
                </a:lnTo>
                <a:lnTo>
                  <a:pt x="406" y="247"/>
                </a:lnTo>
                <a:lnTo>
                  <a:pt x="420" y="250"/>
                </a:lnTo>
                <a:lnTo>
                  <a:pt x="434" y="253"/>
                </a:lnTo>
                <a:lnTo>
                  <a:pt x="448" y="258"/>
                </a:lnTo>
                <a:lnTo>
                  <a:pt x="462" y="263"/>
                </a:lnTo>
                <a:lnTo>
                  <a:pt x="475" y="268"/>
                </a:lnTo>
                <a:lnTo>
                  <a:pt x="488" y="275"/>
                </a:lnTo>
                <a:lnTo>
                  <a:pt x="500" y="281"/>
                </a:lnTo>
                <a:lnTo>
                  <a:pt x="513" y="289"/>
                </a:lnTo>
                <a:lnTo>
                  <a:pt x="525" y="296"/>
                </a:lnTo>
                <a:lnTo>
                  <a:pt x="537" y="305"/>
                </a:lnTo>
                <a:lnTo>
                  <a:pt x="548" y="313"/>
                </a:lnTo>
                <a:lnTo>
                  <a:pt x="558" y="323"/>
                </a:lnTo>
                <a:lnTo>
                  <a:pt x="494" y="387"/>
                </a:lnTo>
                <a:lnTo>
                  <a:pt x="479" y="375"/>
                </a:lnTo>
                <a:lnTo>
                  <a:pt x="463" y="364"/>
                </a:lnTo>
                <a:lnTo>
                  <a:pt x="445" y="354"/>
                </a:lnTo>
                <a:lnTo>
                  <a:pt x="426" y="346"/>
                </a:lnTo>
                <a:lnTo>
                  <a:pt x="407" y="339"/>
                </a:lnTo>
                <a:lnTo>
                  <a:pt x="388" y="335"/>
                </a:lnTo>
                <a:lnTo>
                  <a:pt x="367" y="332"/>
                </a:lnTo>
                <a:lnTo>
                  <a:pt x="346" y="331"/>
                </a:lnTo>
                <a:lnTo>
                  <a:pt x="334" y="332"/>
                </a:lnTo>
                <a:lnTo>
                  <a:pt x="324" y="333"/>
                </a:lnTo>
                <a:lnTo>
                  <a:pt x="312" y="334"/>
                </a:lnTo>
                <a:lnTo>
                  <a:pt x="301" y="336"/>
                </a:lnTo>
                <a:lnTo>
                  <a:pt x="290" y="338"/>
                </a:lnTo>
                <a:lnTo>
                  <a:pt x="280" y="341"/>
                </a:lnTo>
                <a:lnTo>
                  <a:pt x="269" y="344"/>
                </a:lnTo>
                <a:lnTo>
                  <a:pt x="258" y="349"/>
                </a:lnTo>
                <a:lnTo>
                  <a:pt x="239" y="358"/>
                </a:lnTo>
                <a:lnTo>
                  <a:pt x="219" y="369"/>
                </a:lnTo>
                <a:lnTo>
                  <a:pt x="202" y="383"/>
                </a:lnTo>
                <a:lnTo>
                  <a:pt x="186" y="397"/>
                </a:lnTo>
                <a:lnTo>
                  <a:pt x="172" y="413"/>
                </a:lnTo>
                <a:lnTo>
                  <a:pt x="159" y="430"/>
                </a:lnTo>
                <a:lnTo>
                  <a:pt x="148" y="450"/>
                </a:lnTo>
                <a:lnTo>
                  <a:pt x="138" y="469"/>
                </a:lnTo>
                <a:lnTo>
                  <a:pt x="134" y="480"/>
                </a:lnTo>
                <a:lnTo>
                  <a:pt x="130" y="489"/>
                </a:lnTo>
                <a:lnTo>
                  <a:pt x="127" y="500"/>
                </a:lnTo>
                <a:lnTo>
                  <a:pt x="125" y="512"/>
                </a:lnTo>
                <a:lnTo>
                  <a:pt x="123" y="522"/>
                </a:lnTo>
                <a:lnTo>
                  <a:pt x="122" y="534"/>
                </a:lnTo>
                <a:lnTo>
                  <a:pt x="121" y="545"/>
                </a:lnTo>
                <a:lnTo>
                  <a:pt x="121" y="557"/>
                </a:lnTo>
                <a:lnTo>
                  <a:pt x="121" y="569"/>
                </a:lnTo>
                <a:lnTo>
                  <a:pt x="122" y="579"/>
                </a:lnTo>
                <a:lnTo>
                  <a:pt x="123" y="591"/>
                </a:lnTo>
                <a:lnTo>
                  <a:pt x="125" y="602"/>
                </a:lnTo>
                <a:lnTo>
                  <a:pt x="127" y="614"/>
                </a:lnTo>
                <a:lnTo>
                  <a:pt x="130" y="624"/>
                </a:lnTo>
                <a:lnTo>
                  <a:pt x="134" y="634"/>
                </a:lnTo>
                <a:lnTo>
                  <a:pt x="138" y="645"/>
                </a:lnTo>
                <a:lnTo>
                  <a:pt x="148" y="664"/>
                </a:lnTo>
                <a:lnTo>
                  <a:pt x="159" y="683"/>
                </a:lnTo>
                <a:lnTo>
                  <a:pt x="172" y="700"/>
                </a:lnTo>
                <a:lnTo>
                  <a:pt x="186" y="717"/>
                </a:lnTo>
                <a:lnTo>
                  <a:pt x="202" y="731"/>
                </a:lnTo>
                <a:lnTo>
                  <a:pt x="219" y="743"/>
                </a:lnTo>
                <a:lnTo>
                  <a:pt x="239" y="755"/>
                </a:lnTo>
                <a:lnTo>
                  <a:pt x="258" y="765"/>
                </a:lnTo>
                <a:lnTo>
                  <a:pt x="269" y="769"/>
                </a:lnTo>
                <a:lnTo>
                  <a:pt x="280" y="772"/>
                </a:lnTo>
                <a:lnTo>
                  <a:pt x="290" y="776"/>
                </a:lnTo>
                <a:lnTo>
                  <a:pt x="301" y="778"/>
                </a:lnTo>
                <a:lnTo>
                  <a:pt x="312" y="780"/>
                </a:lnTo>
                <a:lnTo>
                  <a:pt x="324" y="781"/>
                </a:lnTo>
                <a:lnTo>
                  <a:pt x="334" y="782"/>
                </a:lnTo>
                <a:lnTo>
                  <a:pt x="346" y="783"/>
                </a:lnTo>
                <a:lnTo>
                  <a:pt x="358" y="782"/>
                </a:lnTo>
                <a:lnTo>
                  <a:pt x="370" y="781"/>
                </a:lnTo>
                <a:lnTo>
                  <a:pt x="380" y="780"/>
                </a:lnTo>
                <a:lnTo>
                  <a:pt x="391" y="778"/>
                </a:lnTo>
                <a:lnTo>
                  <a:pt x="403" y="776"/>
                </a:lnTo>
                <a:lnTo>
                  <a:pt x="414" y="772"/>
                </a:lnTo>
                <a:lnTo>
                  <a:pt x="423" y="769"/>
                </a:lnTo>
                <a:lnTo>
                  <a:pt x="434" y="765"/>
                </a:lnTo>
                <a:lnTo>
                  <a:pt x="453" y="755"/>
                </a:lnTo>
                <a:lnTo>
                  <a:pt x="473" y="744"/>
                </a:lnTo>
                <a:lnTo>
                  <a:pt x="490" y="731"/>
                </a:lnTo>
                <a:lnTo>
                  <a:pt x="506" y="717"/>
                </a:lnTo>
                <a:lnTo>
                  <a:pt x="520" y="700"/>
                </a:lnTo>
                <a:lnTo>
                  <a:pt x="534" y="683"/>
                </a:lnTo>
                <a:lnTo>
                  <a:pt x="544" y="664"/>
                </a:lnTo>
                <a:lnTo>
                  <a:pt x="554" y="645"/>
                </a:lnTo>
                <a:lnTo>
                  <a:pt x="558" y="634"/>
                </a:lnTo>
                <a:lnTo>
                  <a:pt x="562" y="624"/>
                </a:lnTo>
                <a:lnTo>
                  <a:pt x="565" y="614"/>
                </a:lnTo>
                <a:lnTo>
                  <a:pt x="567" y="602"/>
                </a:lnTo>
                <a:lnTo>
                  <a:pt x="569" y="591"/>
                </a:lnTo>
                <a:lnTo>
                  <a:pt x="570" y="579"/>
                </a:lnTo>
                <a:lnTo>
                  <a:pt x="571" y="569"/>
                </a:lnTo>
                <a:lnTo>
                  <a:pt x="572" y="557"/>
                </a:lnTo>
                <a:lnTo>
                  <a:pt x="571" y="535"/>
                </a:lnTo>
                <a:lnTo>
                  <a:pt x="568" y="515"/>
                </a:lnTo>
                <a:lnTo>
                  <a:pt x="564" y="496"/>
                </a:lnTo>
                <a:lnTo>
                  <a:pt x="557" y="476"/>
                </a:lnTo>
                <a:lnTo>
                  <a:pt x="549" y="458"/>
                </a:lnTo>
                <a:lnTo>
                  <a:pt x="539" y="440"/>
                </a:lnTo>
                <a:lnTo>
                  <a:pt x="528" y="424"/>
                </a:lnTo>
                <a:lnTo>
                  <a:pt x="515" y="409"/>
                </a:lnTo>
                <a:lnTo>
                  <a:pt x="580" y="344"/>
                </a:lnTo>
                <a:lnTo>
                  <a:pt x="588" y="355"/>
                </a:lnTo>
                <a:lnTo>
                  <a:pt x="598" y="366"/>
                </a:lnTo>
                <a:lnTo>
                  <a:pt x="607" y="378"/>
                </a:lnTo>
                <a:lnTo>
                  <a:pt x="614" y="390"/>
                </a:lnTo>
                <a:lnTo>
                  <a:pt x="622" y="402"/>
                </a:lnTo>
                <a:lnTo>
                  <a:pt x="628" y="415"/>
                </a:lnTo>
                <a:lnTo>
                  <a:pt x="635" y="428"/>
                </a:lnTo>
                <a:lnTo>
                  <a:pt x="640" y="441"/>
                </a:lnTo>
                <a:lnTo>
                  <a:pt x="645" y="455"/>
                </a:lnTo>
                <a:lnTo>
                  <a:pt x="650" y="469"/>
                </a:lnTo>
                <a:lnTo>
                  <a:pt x="654" y="483"/>
                </a:lnTo>
                <a:lnTo>
                  <a:pt x="656" y="497"/>
                </a:lnTo>
                <a:lnTo>
                  <a:pt x="659" y="512"/>
                </a:lnTo>
                <a:lnTo>
                  <a:pt x="660" y="527"/>
                </a:lnTo>
                <a:lnTo>
                  <a:pt x="661" y="542"/>
                </a:lnTo>
                <a:lnTo>
                  <a:pt x="662" y="557"/>
                </a:lnTo>
                <a:close/>
                <a:moveTo>
                  <a:pt x="608" y="173"/>
                </a:moveTo>
                <a:lnTo>
                  <a:pt x="610" y="166"/>
                </a:lnTo>
                <a:lnTo>
                  <a:pt x="612" y="159"/>
                </a:lnTo>
                <a:lnTo>
                  <a:pt x="615" y="153"/>
                </a:lnTo>
                <a:lnTo>
                  <a:pt x="620" y="146"/>
                </a:lnTo>
                <a:lnTo>
                  <a:pt x="628" y="134"/>
                </a:lnTo>
                <a:lnTo>
                  <a:pt x="639" y="123"/>
                </a:lnTo>
                <a:lnTo>
                  <a:pt x="651" y="111"/>
                </a:lnTo>
                <a:lnTo>
                  <a:pt x="663" y="100"/>
                </a:lnTo>
                <a:lnTo>
                  <a:pt x="677" y="90"/>
                </a:lnTo>
                <a:lnTo>
                  <a:pt x="692" y="81"/>
                </a:lnTo>
                <a:lnTo>
                  <a:pt x="692" y="189"/>
                </a:lnTo>
                <a:lnTo>
                  <a:pt x="632" y="249"/>
                </a:lnTo>
                <a:lnTo>
                  <a:pt x="625" y="239"/>
                </a:lnTo>
                <a:lnTo>
                  <a:pt x="618" y="230"/>
                </a:lnTo>
                <a:lnTo>
                  <a:pt x="613" y="220"/>
                </a:lnTo>
                <a:lnTo>
                  <a:pt x="610" y="210"/>
                </a:lnTo>
                <a:lnTo>
                  <a:pt x="607" y="201"/>
                </a:lnTo>
                <a:lnTo>
                  <a:pt x="606" y="191"/>
                </a:lnTo>
                <a:lnTo>
                  <a:pt x="607" y="183"/>
                </a:lnTo>
                <a:lnTo>
                  <a:pt x="608" y="173"/>
                </a:lnTo>
                <a:close/>
                <a:moveTo>
                  <a:pt x="783" y="99"/>
                </a:moveTo>
                <a:lnTo>
                  <a:pt x="722" y="159"/>
                </a:lnTo>
                <a:lnTo>
                  <a:pt x="722" y="64"/>
                </a:lnTo>
                <a:lnTo>
                  <a:pt x="740" y="55"/>
                </a:lnTo>
                <a:lnTo>
                  <a:pt x="756" y="47"/>
                </a:lnTo>
                <a:lnTo>
                  <a:pt x="771" y="42"/>
                </a:lnTo>
                <a:lnTo>
                  <a:pt x="783" y="37"/>
                </a:lnTo>
                <a:lnTo>
                  <a:pt x="783" y="99"/>
                </a:lnTo>
                <a:close/>
                <a:moveTo>
                  <a:pt x="901" y="97"/>
                </a:moveTo>
                <a:lnTo>
                  <a:pt x="897" y="94"/>
                </a:lnTo>
                <a:lnTo>
                  <a:pt x="895" y="91"/>
                </a:lnTo>
                <a:lnTo>
                  <a:pt x="892" y="90"/>
                </a:lnTo>
                <a:lnTo>
                  <a:pt x="888" y="90"/>
                </a:lnTo>
                <a:lnTo>
                  <a:pt x="813" y="90"/>
                </a:lnTo>
                <a:lnTo>
                  <a:pt x="813" y="15"/>
                </a:lnTo>
                <a:lnTo>
                  <a:pt x="813" y="11"/>
                </a:lnTo>
                <a:lnTo>
                  <a:pt x="811" y="8"/>
                </a:lnTo>
                <a:lnTo>
                  <a:pt x="809" y="6"/>
                </a:lnTo>
                <a:lnTo>
                  <a:pt x="806" y="2"/>
                </a:lnTo>
                <a:lnTo>
                  <a:pt x="803" y="1"/>
                </a:lnTo>
                <a:lnTo>
                  <a:pt x="800" y="0"/>
                </a:lnTo>
                <a:lnTo>
                  <a:pt x="796" y="0"/>
                </a:lnTo>
                <a:lnTo>
                  <a:pt x="793" y="0"/>
                </a:lnTo>
                <a:lnTo>
                  <a:pt x="783" y="5"/>
                </a:lnTo>
                <a:lnTo>
                  <a:pt x="760" y="13"/>
                </a:lnTo>
                <a:lnTo>
                  <a:pt x="745" y="20"/>
                </a:lnTo>
                <a:lnTo>
                  <a:pt x="728" y="27"/>
                </a:lnTo>
                <a:lnTo>
                  <a:pt x="711" y="36"/>
                </a:lnTo>
                <a:lnTo>
                  <a:pt x="692" y="46"/>
                </a:lnTo>
                <a:lnTo>
                  <a:pt x="673" y="57"/>
                </a:lnTo>
                <a:lnTo>
                  <a:pt x="655" y="70"/>
                </a:lnTo>
                <a:lnTo>
                  <a:pt x="638" y="83"/>
                </a:lnTo>
                <a:lnTo>
                  <a:pt x="622" y="98"/>
                </a:lnTo>
                <a:lnTo>
                  <a:pt x="614" y="105"/>
                </a:lnTo>
                <a:lnTo>
                  <a:pt x="607" y="113"/>
                </a:lnTo>
                <a:lnTo>
                  <a:pt x="600" y="121"/>
                </a:lnTo>
                <a:lnTo>
                  <a:pt x="595" y="130"/>
                </a:lnTo>
                <a:lnTo>
                  <a:pt x="589" y="139"/>
                </a:lnTo>
                <a:lnTo>
                  <a:pt x="585" y="147"/>
                </a:lnTo>
                <a:lnTo>
                  <a:pt x="581" y="157"/>
                </a:lnTo>
                <a:lnTo>
                  <a:pt x="579" y="165"/>
                </a:lnTo>
                <a:lnTo>
                  <a:pt x="577" y="179"/>
                </a:lnTo>
                <a:lnTo>
                  <a:pt x="576" y="192"/>
                </a:lnTo>
                <a:lnTo>
                  <a:pt x="578" y="205"/>
                </a:lnTo>
                <a:lnTo>
                  <a:pt x="581" y="218"/>
                </a:lnTo>
                <a:lnTo>
                  <a:pt x="585" y="232"/>
                </a:lnTo>
                <a:lnTo>
                  <a:pt x="593" y="245"/>
                </a:lnTo>
                <a:lnTo>
                  <a:pt x="601" y="258"/>
                </a:lnTo>
                <a:lnTo>
                  <a:pt x="611" y="270"/>
                </a:lnTo>
                <a:lnTo>
                  <a:pt x="580" y="302"/>
                </a:lnTo>
                <a:lnTo>
                  <a:pt x="568" y="291"/>
                </a:lnTo>
                <a:lnTo>
                  <a:pt x="556" y="281"/>
                </a:lnTo>
                <a:lnTo>
                  <a:pt x="543" y="273"/>
                </a:lnTo>
                <a:lnTo>
                  <a:pt x="531" y="264"/>
                </a:lnTo>
                <a:lnTo>
                  <a:pt x="517" y="255"/>
                </a:lnTo>
                <a:lnTo>
                  <a:pt x="503" y="248"/>
                </a:lnTo>
                <a:lnTo>
                  <a:pt x="489" y="242"/>
                </a:lnTo>
                <a:lnTo>
                  <a:pt x="474" y="235"/>
                </a:lnTo>
                <a:lnTo>
                  <a:pt x="459" y="230"/>
                </a:lnTo>
                <a:lnTo>
                  <a:pt x="444" y="224"/>
                </a:lnTo>
                <a:lnTo>
                  <a:pt x="428" y="220"/>
                </a:lnTo>
                <a:lnTo>
                  <a:pt x="411" y="217"/>
                </a:lnTo>
                <a:lnTo>
                  <a:pt x="395" y="215"/>
                </a:lnTo>
                <a:lnTo>
                  <a:pt x="379" y="213"/>
                </a:lnTo>
                <a:lnTo>
                  <a:pt x="363" y="212"/>
                </a:lnTo>
                <a:lnTo>
                  <a:pt x="346" y="210"/>
                </a:lnTo>
                <a:lnTo>
                  <a:pt x="328" y="212"/>
                </a:lnTo>
                <a:lnTo>
                  <a:pt x="311" y="213"/>
                </a:lnTo>
                <a:lnTo>
                  <a:pt x="293" y="215"/>
                </a:lnTo>
                <a:lnTo>
                  <a:pt x="276" y="218"/>
                </a:lnTo>
                <a:lnTo>
                  <a:pt x="259" y="221"/>
                </a:lnTo>
                <a:lnTo>
                  <a:pt x="243" y="227"/>
                </a:lnTo>
                <a:lnTo>
                  <a:pt x="227" y="232"/>
                </a:lnTo>
                <a:lnTo>
                  <a:pt x="212" y="238"/>
                </a:lnTo>
                <a:lnTo>
                  <a:pt x="196" y="245"/>
                </a:lnTo>
                <a:lnTo>
                  <a:pt x="181" y="252"/>
                </a:lnTo>
                <a:lnTo>
                  <a:pt x="167" y="261"/>
                </a:lnTo>
                <a:lnTo>
                  <a:pt x="153" y="269"/>
                </a:lnTo>
                <a:lnTo>
                  <a:pt x="139" y="279"/>
                </a:lnTo>
                <a:lnTo>
                  <a:pt x="126" y="290"/>
                </a:lnTo>
                <a:lnTo>
                  <a:pt x="113" y="301"/>
                </a:lnTo>
                <a:lnTo>
                  <a:pt x="102" y="312"/>
                </a:lnTo>
                <a:lnTo>
                  <a:pt x="90" y="324"/>
                </a:lnTo>
                <a:lnTo>
                  <a:pt x="79" y="337"/>
                </a:lnTo>
                <a:lnTo>
                  <a:pt x="68" y="350"/>
                </a:lnTo>
                <a:lnTo>
                  <a:pt x="59" y="364"/>
                </a:lnTo>
                <a:lnTo>
                  <a:pt x="50" y="378"/>
                </a:lnTo>
                <a:lnTo>
                  <a:pt x="41" y="392"/>
                </a:lnTo>
                <a:lnTo>
                  <a:pt x="34" y="407"/>
                </a:lnTo>
                <a:lnTo>
                  <a:pt x="27" y="422"/>
                </a:lnTo>
                <a:lnTo>
                  <a:pt x="21" y="438"/>
                </a:lnTo>
                <a:lnTo>
                  <a:pt x="16" y="454"/>
                </a:lnTo>
                <a:lnTo>
                  <a:pt x="10" y="470"/>
                </a:lnTo>
                <a:lnTo>
                  <a:pt x="7" y="487"/>
                </a:lnTo>
                <a:lnTo>
                  <a:pt x="4" y="504"/>
                </a:lnTo>
                <a:lnTo>
                  <a:pt x="2" y="521"/>
                </a:lnTo>
                <a:lnTo>
                  <a:pt x="1" y="539"/>
                </a:lnTo>
                <a:lnTo>
                  <a:pt x="0" y="557"/>
                </a:lnTo>
                <a:lnTo>
                  <a:pt x="1" y="574"/>
                </a:lnTo>
                <a:lnTo>
                  <a:pt x="2" y="590"/>
                </a:lnTo>
                <a:lnTo>
                  <a:pt x="4" y="606"/>
                </a:lnTo>
                <a:lnTo>
                  <a:pt x="6" y="622"/>
                </a:lnTo>
                <a:lnTo>
                  <a:pt x="9" y="638"/>
                </a:lnTo>
                <a:lnTo>
                  <a:pt x="14" y="654"/>
                </a:lnTo>
                <a:lnTo>
                  <a:pt x="19" y="669"/>
                </a:lnTo>
                <a:lnTo>
                  <a:pt x="24" y="684"/>
                </a:lnTo>
                <a:lnTo>
                  <a:pt x="31" y="699"/>
                </a:lnTo>
                <a:lnTo>
                  <a:pt x="37" y="713"/>
                </a:lnTo>
                <a:lnTo>
                  <a:pt x="45" y="727"/>
                </a:lnTo>
                <a:lnTo>
                  <a:pt x="53" y="740"/>
                </a:lnTo>
                <a:lnTo>
                  <a:pt x="62" y="754"/>
                </a:lnTo>
                <a:lnTo>
                  <a:pt x="70" y="767"/>
                </a:lnTo>
                <a:lnTo>
                  <a:pt x="81" y="779"/>
                </a:lnTo>
                <a:lnTo>
                  <a:pt x="91" y="791"/>
                </a:lnTo>
                <a:lnTo>
                  <a:pt x="4" y="877"/>
                </a:lnTo>
                <a:lnTo>
                  <a:pt x="3" y="880"/>
                </a:lnTo>
                <a:lnTo>
                  <a:pt x="1" y="882"/>
                </a:lnTo>
                <a:lnTo>
                  <a:pt x="0" y="885"/>
                </a:lnTo>
                <a:lnTo>
                  <a:pt x="0" y="888"/>
                </a:lnTo>
                <a:lnTo>
                  <a:pt x="0" y="890"/>
                </a:lnTo>
                <a:lnTo>
                  <a:pt x="1" y="894"/>
                </a:lnTo>
                <a:lnTo>
                  <a:pt x="3" y="896"/>
                </a:lnTo>
                <a:lnTo>
                  <a:pt x="4" y="899"/>
                </a:lnTo>
                <a:lnTo>
                  <a:pt x="7" y="900"/>
                </a:lnTo>
                <a:lnTo>
                  <a:pt x="9" y="902"/>
                </a:lnTo>
                <a:lnTo>
                  <a:pt x="12" y="903"/>
                </a:lnTo>
                <a:lnTo>
                  <a:pt x="15" y="903"/>
                </a:lnTo>
                <a:lnTo>
                  <a:pt x="18" y="903"/>
                </a:lnTo>
                <a:lnTo>
                  <a:pt x="21" y="902"/>
                </a:lnTo>
                <a:lnTo>
                  <a:pt x="23" y="900"/>
                </a:lnTo>
                <a:lnTo>
                  <a:pt x="25" y="899"/>
                </a:lnTo>
                <a:lnTo>
                  <a:pt x="112" y="812"/>
                </a:lnTo>
                <a:lnTo>
                  <a:pt x="124" y="822"/>
                </a:lnTo>
                <a:lnTo>
                  <a:pt x="137" y="832"/>
                </a:lnTo>
                <a:lnTo>
                  <a:pt x="149" y="841"/>
                </a:lnTo>
                <a:lnTo>
                  <a:pt x="163" y="850"/>
                </a:lnTo>
                <a:lnTo>
                  <a:pt x="176" y="858"/>
                </a:lnTo>
                <a:lnTo>
                  <a:pt x="189" y="866"/>
                </a:lnTo>
                <a:lnTo>
                  <a:pt x="203" y="872"/>
                </a:lnTo>
                <a:lnTo>
                  <a:pt x="218" y="879"/>
                </a:lnTo>
                <a:lnTo>
                  <a:pt x="233" y="884"/>
                </a:lnTo>
                <a:lnTo>
                  <a:pt x="248" y="889"/>
                </a:lnTo>
                <a:lnTo>
                  <a:pt x="265" y="894"/>
                </a:lnTo>
                <a:lnTo>
                  <a:pt x="281" y="897"/>
                </a:lnTo>
                <a:lnTo>
                  <a:pt x="297" y="899"/>
                </a:lnTo>
                <a:lnTo>
                  <a:pt x="313" y="901"/>
                </a:lnTo>
                <a:lnTo>
                  <a:pt x="329" y="902"/>
                </a:lnTo>
                <a:lnTo>
                  <a:pt x="346" y="903"/>
                </a:lnTo>
                <a:lnTo>
                  <a:pt x="363" y="902"/>
                </a:lnTo>
                <a:lnTo>
                  <a:pt x="379" y="901"/>
                </a:lnTo>
                <a:lnTo>
                  <a:pt x="395" y="899"/>
                </a:lnTo>
                <a:lnTo>
                  <a:pt x="411" y="897"/>
                </a:lnTo>
                <a:lnTo>
                  <a:pt x="428" y="894"/>
                </a:lnTo>
                <a:lnTo>
                  <a:pt x="444" y="889"/>
                </a:lnTo>
                <a:lnTo>
                  <a:pt x="459" y="884"/>
                </a:lnTo>
                <a:lnTo>
                  <a:pt x="474" y="879"/>
                </a:lnTo>
                <a:lnTo>
                  <a:pt x="489" y="872"/>
                </a:lnTo>
                <a:lnTo>
                  <a:pt x="503" y="866"/>
                </a:lnTo>
                <a:lnTo>
                  <a:pt x="517" y="858"/>
                </a:lnTo>
                <a:lnTo>
                  <a:pt x="531" y="850"/>
                </a:lnTo>
                <a:lnTo>
                  <a:pt x="543" y="841"/>
                </a:lnTo>
                <a:lnTo>
                  <a:pt x="556" y="832"/>
                </a:lnTo>
                <a:lnTo>
                  <a:pt x="568" y="822"/>
                </a:lnTo>
                <a:lnTo>
                  <a:pt x="580" y="812"/>
                </a:lnTo>
                <a:lnTo>
                  <a:pt x="667" y="899"/>
                </a:lnTo>
                <a:lnTo>
                  <a:pt x="669" y="900"/>
                </a:lnTo>
                <a:lnTo>
                  <a:pt x="672" y="902"/>
                </a:lnTo>
                <a:lnTo>
                  <a:pt x="674" y="903"/>
                </a:lnTo>
                <a:lnTo>
                  <a:pt x="677" y="903"/>
                </a:lnTo>
                <a:lnTo>
                  <a:pt x="681" y="903"/>
                </a:lnTo>
                <a:lnTo>
                  <a:pt x="683" y="902"/>
                </a:lnTo>
                <a:lnTo>
                  <a:pt x="686" y="900"/>
                </a:lnTo>
                <a:lnTo>
                  <a:pt x="688" y="899"/>
                </a:lnTo>
                <a:lnTo>
                  <a:pt x="690" y="896"/>
                </a:lnTo>
                <a:lnTo>
                  <a:pt x="691" y="894"/>
                </a:lnTo>
                <a:lnTo>
                  <a:pt x="692" y="890"/>
                </a:lnTo>
                <a:lnTo>
                  <a:pt x="692" y="888"/>
                </a:lnTo>
                <a:lnTo>
                  <a:pt x="692" y="885"/>
                </a:lnTo>
                <a:lnTo>
                  <a:pt x="691" y="882"/>
                </a:lnTo>
                <a:lnTo>
                  <a:pt x="690" y="880"/>
                </a:lnTo>
                <a:lnTo>
                  <a:pt x="688" y="877"/>
                </a:lnTo>
                <a:lnTo>
                  <a:pt x="601" y="791"/>
                </a:lnTo>
                <a:lnTo>
                  <a:pt x="612" y="779"/>
                </a:lnTo>
                <a:lnTo>
                  <a:pt x="622" y="767"/>
                </a:lnTo>
                <a:lnTo>
                  <a:pt x="630" y="754"/>
                </a:lnTo>
                <a:lnTo>
                  <a:pt x="639" y="740"/>
                </a:lnTo>
                <a:lnTo>
                  <a:pt x="647" y="727"/>
                </a:lnTo>
                <a:lnTo>
                  <a:pt x="655" y="713"/>
                </a:lnTo>
                <a:lnTo>
                  <a:pt x="661" y="699"/>
                </a:lnTo>
                <a:lnTo>
                  <a:pt x="668" y="684"/>
                </a:lnTo>
                <a:lnTo>
                  <a:pt x="673" y="669"/>
                </a:lnTo>
                <a:lnTo>
                  <a:pt x="679" y="654"/>
                </a:lnTo>
                <a:lnTo>
                  <a:pt x="683" y="638"/>
                </a:lnTo>
                <a:lnTo>
                  <a:pt x="686" y="622"/>
                </a:lnTo>
                <a:lnTo>
                  <a:pt x="689" y="606"/>
                </a:lnTo>
                <a:lnTo>
                  <a:pt x="690" y="590"/>
                </a:lnTo>
                <a:lnTo>
                  <a:pt x="691" y="574"/>
                </a:lnTo>
                <a:lnTo>
                  <a:pt x="692" y="557"/>
                </a:lnTo>
                <a:lnTo>
                  <a:pt x="691" y="540"/>
                </a:lnTo>
                <a:lnTo>
                  <a:pt x="690" y="524"/>
                </a:lnTo>
                <a:lnTo>
                  <a:pt x="689" y="507"/>
                </a:lnTo>
                <a:lnTo>
                  <a:pt x="686" y="491"/>
                </a:lnTo>
                <a:lnTo>
                  <a:pt x="683" y="475"/>
                </a:lnTo>
                <a:lnTo>
                  <a:pt x="679" y="459"/>
                </a:lnTo>
                <a:lnTo>
                  <a:pt x="673" y="444"/>
                </a:lnTo>
                <a:lnTo>
                  <a:pt x="668" y="429"/>
                </a:lnTo>
                <a:lnTo>
                  <a:pt x="661" y="414"/>
                </a:lnTo>
                <a:lnTo>
                  <a:pt x="655" y="400"/>
                </a:lnTo>
                <a:lnTo>
                  <a:pt x="647" y="386"/>
                </a:lnTo>
                <a:lnTo>
                  <a:pt x="639" y="372"/>
                </a:lnTo>
                <a:lnTo>
                  <a:pt x="630" y="359"/>
                </a:lnTo>
                <a:lnTo>
                  <a:pt x="622" y="347"/>
                </a:lnTo>
                <a:lnTo>
                  <a:pt x="612" y="335"/>
                </a:lnTo>
                <a:lnTo>
                  <a:pt x="601" y="323"/>
                </a:lnTo>
                <a:lnTo>
                  <a:pt x="632" y="292"/>
                </a:lnTo>
                <a:lnTo>
                  <a:pt x="642" y="299"/>
                </a:lnTo>
                <a:lnTo>
                  <a:pt x="653" y="307"/>
                </a:lnTo>
                <a:lnTo>
                  <a:pt x="662" y="313"/>
                </a:lnTo>
                <a:lnTo>
                  <a:pt x="673" y="318"/>
                </a:lnTo>
                <a:lnTo>
                  <a:pt x="684" y="322"/>
                </a:lnTo>
                <a:lnTo>
                  <a:pt x="694" y="325"/>
                </a:lnTo>
                <a:lnTo>
                  <a:pt x="704" y="326"/>
                </a:lnTo>
                <a:lnTo>
                  <a:pt x="714" y="327"/>
                </a:lnTo>
                <a:lnTo>
                  <a:pt x="725" y="326"/>
                </a:lnTo>
                <a:lnTo>
                  <a:pt x="735" y="324"/>
                </a:lnTo>
                <a:lnTo>
                  <a:pt x="746" y="322"/>
                </a:lnTo>
                <a:lnTo>
                  <a:pt x="756" y="318"/>
                </a:lnTo>
                <a:lnTo>
                  <a:pt x="765" y="313"/>
                </a:lnTo>
                <a:lnTo>
                  <a:pt x="774" y="308"/>
                </a:lnTo>
                <a:lnTo>
                  <a:pt x="784" y="302"/>
                </a:lnTo>
                <a:lnTo>
                  <a:pt x="792" y="294"/>
                </a:lnTo>
                <a:lnTo>
                  <a:pt x="801" y="287"/>
                </a:lnTo>
                <a:lnTo>
                  <a:pt x="808" y="278"/>
                </a:lnTo>
                <a:lnTo>
                  <a:pt x="816" y="269"/>
                </a:lnTo>
                <a:lnTo>
                  <a:pt x="823" y="261"/>
                </a:lnTo>
                <a:lnTo>
                  <a:pt x="838" y="242"/>
                </a:lnTo>
                <a:lnTo>
                  <a:pt x="850" y="222"/>
                </a:lnTo>
                <a:lnTo>
                  <a:pt x="862" y="202"/>
                </a:lnTo>
                <a:lnTo>
                  <a:pt x="872" y="183"/>
                </a:lnTo>
                <a:lnTo>
                  <a:pt x="881" y="164"/>
                </a:lnTo>
                <a:lnTo>
                  <a:pt x="888" y="147"/>
                </a:lnTo>
                <a:lnTo>
                  <a:pt x="898" y="121"/>
                </a:lnTo>
                <a:lnTo>
                  <a:pt x="903" y="110"/>
                </a:lnTo>
                <a:lnTo>
                  <a:pt x="903" y="106"/>
                </a:lnTo>
                <a:lnTo>
                  <a:pt x="903" y="103"/>
                </a:lnTo>
                <a:lnTo>
                  <a:pt x="902" y="100"/>
                </a:lnTo>
                <a:lnTo>
                  <a:pt x="901" y="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2F05F3FD-B3DF-46B7-864D-92266F2E029B}"/>
              </a:ext>
            </a:extLst>
          </p:cNvPr>
          <p:cNvSpPr txBox="1"/>
          <p:nvPr/>
        </p:nvSpPr>
        <p:spPr>
          <a:xfrm>
            <a:off x="1094155" y="2121297"/>
            <a:ext cx="2400802" cy="9233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60%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6712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E60CF45-182E-4579-B7A6-6A60FFC1E8E5}"/>
              </a:ext>
            </a:extLst>
          </p:cNvPr>
          <p:cNvGrpSpPr/>
          <p:nvPr/>
        </p:nvGrpSpPr>
        <p:grpSpPr>
          <a:xfrm>
            <a:off x="3352102" y="1557545"/>
            <a:ext cx="5487798" cy="4421927"/>
            <a:chOff x="3352102" y="1557545"/>
            <a:chExt cx="5487798" cy="442192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8D230284-43A8-48F6-AB44-358D4A5B8B4A}"/>
                </a:ext>
              </a:extLst>
            </p:cNvPr>
            <p:cNvGrpSpPr/>
            <p:nvPr/>
          </p:nvGrpSpPr>
          <p:grpSpPr>
            <a:xfrm>
              <a:off x="3352102" y="1557545"/>
              <a:ext cx="5487795" cy="4421927"/>
              <a:chOff x="2332040" y="1664133"/>
              <a:chExt cx="4233863" cy="3411539"/>
            </a:xfrm>
          </p:grpSpPr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xmlns="" id="{A33E5968-76BE-4ACF-8D37-2A955EE0B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3803" y="4581959"/>
                <a:ext cx="1438276" cy="455613"/>
              </a:xfrm>
              <a:custGeom>
                <a:avLst/>
                <a:gdLst>
                  <a:gd name="T0" fmla="*/ 3037 w 3628"/>
                  <a:gd name="T1" fmla="*/ 0 h 1149"/>
                  <a:gd name="T2" fmla="*/ 1837 w 3628"/>
                  <a:gd name="T3" fmla="*/ 0 h 1149"/>
                  <a:gd name="T4" fmla="*/ 1792 w 3628"/>
                  <a:gd name="T5" fmla="*/ 0 h 1149"/>
                  <a:gd name="T6" fmla="*/ 591 w 3628"/>
                  <a:gd name="T7" fmla="*/ 0 h 1149"/>
                  <a:gd name="T8" fmla="*/ 592 w 3628"/>
                  <a:gd name="T9" fmla="*/ 108 h 1149"/>
                  <a:gd name="T10" fmla="*/ 594 w 3628"/>
                  <a:gd name="T11" fmla="*/ 214 h 1149"/>
                  <a:gd name="T12" fmla="*/ 598 w 3628"/>
                  <a:gd name="T13" fmla="*/ 317 h 1149"/>
                  <a:gd name="T14" fmla="*/ 600 w 3628"/>
                  <a:gd name="T15" fmla="*/ 419 h 1149"/>
                  <a:gd name="T16" fmla="*/ 600 w 3628"/>
                  <a:gd name="T17" fmla="*/ 468 h 1149"/>
                  <a:gd name="T18" fmla="*/ 599 w 3628"/>
                  <a:gd name="T19" fmla="*/ 516 h 1149"/>
                  <a:gd name="T20" fmla="*/ 597 w 3628"/>
                  <a:gd name="T21" fmla="*/ 564 h 1149"/>
                  <a:gd name="T22" fmla="*/ 594 w 3628"/>
                  <a:gd name="T23" fmla="*/ 610 h 1149"/>
                  <a:gd name="T24" fmla="*/ 590 w 3628"/>
                  <a:gd name="T25" fmla="*/ 654 h 1149"/>
                  <a:gd name="T26" fmla="*/ 584 w 3628"/>
                  <a:gd name="T27" fmla="*/ 698 h 1149"/>
                  <a:gd name="T28" fmla="*/ 576 w 3628"/>
                  <a:gd name="T29" fmla="*/ 740 h 1149"/>
                  <a:gd name="T30" fmla="*/ 567 w 3628"/>
                  <a:gd name="T31" fmla="*/ 780 h 1149"/>
                  <a:gd name="T32" fmla="*/ 554 w 3628"/>
                  <a:gd name="T33" fmla="*/ 820 h 1149"/>
                  <a:gd name="T34" fmla="*/ 540 w 3628"/>
                  <a:gd name="T35" fmla="*/ 857 h 1149"/>
                  <a:gd name="T36" fmla="*/ 524 w 3628"/>
                  <a:gd name="T37" fmla="*/ 892 h 1149"/>
                  <a:gd name="T38" fmla="*/ 504 w 3628"/>
                  <a:gd name="T39" fmla="*/ 925 h 1149"/>
                  <a:gd name="T40" fmla="*/ 482 w 3628"/>
                  <a:gd name="T41" fmla="*/ 958 h 1149"/>
                  <a:gd name="T42" fmla="*/ 458 w 3628"/>
                  <a:gd name="T43" fmla="*/ 986 h 1149"/>
                  <a:gd name="T44" fmla="*/ 429 w 3628"/>
                  <a:gd name="T45" fmla="*/ 1014 h 1149"/>
                  <a:gd name="T46" fmla="*/ 398 w 3628"/>
                  <a:gd name="T47" fmla="*/ 1039 h 1149"/>
                  <a:gd name="T48" fmla="*/ 363 w 3628"/>
                  <a:gd name="T49" fmla="*/ 1062 h 1149"/>
                  <a:gd name="T50" fmla="*/ 323 w 3628"/>
                  <a:gd name="T51" fmla="*/ 1081 h 1149"/>
                  <a:gd name="T52" fmla="*/ 281 w 3628"/>
                  <a:gd name="T53" fmla="*/ 1100 h 1149"/>
                  <a:gd name="T54" fmla="*/ 233 w 3628"/>
                  <a:gd name="T55" fmla="*/ 1115 h 1149"/>
                  <a:gd name="T56" fmla="*/ 182 w 3628"/>
                  <a:gd name="T57" fmla="*/ 1128 h 1149"/>
                  <a:gd name="T58" fmla="*/ 127 w 3628"/>
                  <a:gd name="T59" fmla="*/ 1137 h 1149"/>
                  <a:gd name="T60" fmla="*/ 66 w 3628"/>
                  <a:gd name="T61" fmla="*/ 1144 h 1149"/>
                  <a:gd name="T62" fmla="*/ 0 w 3628"/>
                  <a:gd name="T63" fmla="*/ 1149 h 1149"/>
                  <a:gd name="T64" fmla="*/ 1792 w 3628"/>
                  <a:gd name="T65" fmla="*/ 1149 h 1149"/>
                  <a:gd name="T66" fmla="*/ 1837 w 3628"/>
                  <a:gd name="T67" fmla="*/ 1149 h 1149"/>
                  <a:gd name="T68" fmla="*/ 3628 w 3628"/>
                  <a:gd name="T69" fmla="*/ 1149 h 1149"/>
                  <a:gd name="T70" fmla="*/ 3563 w 3628"/>
                  <a:gd name="T71" fmla="*/ 1144 h 1149"/>
                  <a:gd name="T72" fmla="*/ 3503 w 3628"/>
                  <a:gd name="T73" fmla="*/ 1137 h 1149"/>
                  <a:gd name="T74" fmla="*/ 3446 w 3628"/>
                  <a:gd name="T75" fmla="*/ 1128 h 1149"/>
                  <a:gd name="T76" fmla="*/ 3395 w 3628"/>
                  <a:gd name="T77" fmla="*/ 1115 h 1149"/>
                  <a:gd name="T78" fmla="*/ 3349 w 3628"/>
                  <a:gd name="T79" fmla="*/ 1100 h 1149"/>
                  <a:gd name="T80" fmla="*/ 3306 w 3628"/>
                  <a:gd name="T81" fmla="*/ 1081 h 1149"/>
                  <a:gd name="T82" fmla="*/ 3266 w 3628"/>
                  <a:gd name="T83" fmla="*/ 1062 h 1149"/>
                  <a:gd name="T84" fmla="*/ 3231 w 3628"/>
                  <a:gd name="T85" fmla="*/ 1039 h 1149"/>
                  <a:gd name="T86" fmla="*/ 3199 w 3628"/>
                  <a:gd name="T87" fmla="*/ 1014 h 1149"/>
                  <a:gd name="T88" fmla="*/ 3172 w 3628"/>
                  <a:gd name="T89" fmla="*/ 986 h 1149"/>
                  <a:gd name="T90" fmla="*/ 3146 w 3628"/>
                  <a:gd name="T91" fmla="*/ 958 h 1149"/>
                  <a:gd name="T92" fmla="*/ 3124 w 3628"/>
                  <a:gd name="T93" fmla="*/ 925 h 1149"/>
                  <a:gd name="T94" fmla="*/ 3104 w 3628"/>
                  <a:gd name="T95" fmla="*/ 892 h 1149"/>
                  <a:gd name="T96" fmla="*/ 3088 w 3628"/>
                  <a:gd name="T97" fmla="*/ 857 h 1149"/>
                  <a:gd name="T98" fmla="*/ 3074 w 3628"/>
                  <a:gd name="T99" fmla="*/ 820 h 1149"/>
                  <a:gd name="T100" fmla="*/ 3063 w 3628"/>
                  <a:gd name="T101" fmla="*/ 780 h 1149"/>
                  <a:gd name="T102" fmla="*/ 3053 w 3628"/>
                  <a:gd name="T103" fmla="*/ 740 h 1149"/>
                  <a:gd name="T104" fmla="*/ 3045 w 3628"/>
                  <a:gd name="T105" fmla="*/ 698 h 1149"/>
                  <a:gd name="T106" fmla="*/ 3040 w 3628"/>
                  <a:gd name="T107" fmla="*/ 654 h 1149"/>
                  <a:gd name="T108" fmla="*/ 3035 w 3628"/>
                  <a:gd name="T109" fmla="*/ 610 h 1149"/>
                  <a:gd name="T110" fmla="*/ 3031 w 3628"/>
                  <a:gd name="T111" fmla="*/ 564 h 1149"/>
                  <a:gd name="T112" fmla="*/ 3030 w 3628"/>
                  <a:gd name="T113" fmla="*/ 516 h 1149"/>
                  <a:gd name="T114" fmla="*/ 3029 w 3628"/>
                  <a:gd name="T115" fmla="*/ 468 h 1149"/>
                  <a:gd name="T116" fmla="*/ 3029 w 3628"/>
                  <a:gd name="T117" fmla="*/ 419 h 1149"/>
                  <a:gd name="T118" fmla="*/ 3030 w 3628"/>
                  <a:gd name="T119" fmla="*/ 317 h 1149"/>
                  <a:gd name="T120" fmla="*/ 3034 w 3628"/>
                  <a:gd name="T121" fmla="*/ 214 h 1149"/>
                  <a:gd name="T122" fmla="*/ 3036 w 3628"/>
                  <a:gd name="T123" fmla="*/ 108 h 1149"/>
                  <a:gd name="T124" fmla="*/ 3037 w 3628"/>
                  <a:gd name="T125" fmla="*/ 0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28" h="1149">
                    <a:moveTo>
                      <a:pt x="3037" y="0"/>
                    </a:moveTo>
                    <a:lnTo>
                      <a:pt x="1837" y="0"/>
                    </a:lnTo>
                    <a:lnTo>
                      <a:pt x="1792" y="0"/>
                    </a:lnTo>
                    <a:lnTo>
                      <a:pt x="591" y="0"/>
                    </a:lnTo>
                    <a:lnTo>
                      <a:pt x="592" y="108"/>
                    </a:lnTo>
                    <a:lnTo>
                      <a:pt x="594" y="214"/>
                    </a:lnTo>
                    <a:lnTo>
                      <a:pt x="598" y="317"/>
                    </a:lnTo>
                    <a:lnTo>
                      <a:pt x="600" y="419"/>
                    </a:lnTo>
                    <a:lnTo>
                      <a:pt x="600" y="468"/>
                    </a:lnTo>
                    <a:lnTo>
                      <a:pt x="599" y="516"/>
                    </a:lnTo>
                    <a:lnTo>
                      <a:pt x="597" y="564"/>
                    </a:lnTo>
                    <a:lnTo>
                      <a:pt x="594" y="610"/>
                    </a:lnTo>
                    <a:lnTo>
                      <a:pt x="590" y="654"/>
                    </a:lnTo>
                    <a:lnTo>
                      <a:pt x="584" y="698"/>
                    </a:lnTo>
                    <a:lnTo>
                      <a:pt x="576" y="740"/>
                    </a:lnTo>
                    <a:lnTo>
                      <a:pt x="567" y="780"/>
                    </a:lnTo>
                    <a:lnTo>
                      <a:pt x="554" y="820"/>
                    </a:lnTo>
                    <a:lnTo>
                      <a:pt x="540" y="857"/>
                    </a:lnTo>
                    <a:lnTo>
                      <a:pt x="524" y="892"/>
                    </a:lnTo>
                    <a:lnTo>
                      <a:pt x="504" y="925"/>
                    </a:lnTo>
                    <a:lnTo>
                      <a:pt x="482" y="958"/>
                    </a:lnTo>
                    <a:lnTo>
                      <a:pt x="458" y="986"/>
                    </a:lnTo>
                    <a:lnTo>
                      <a:pt x="429" y="1014"/>
                    </a:lnTo>
                    <a:lnTo>
                      <a:pt x="398" y="1039"/>
                    </a:lnTo>
                    <a:lnTo>
                      <a:pt x="363" y="1062"/>
                    </a:lnTo>
                    <a:lnTo>
                      <a:pt x="323" y="1081"/>
                    </a:lnTo>
                    <a:lnTo>
                      <a:pt x="281" y="1100"/>
                    </a:lnTo>
                    <a:lnTo>
                      <a:pt x="233" y="1115"/>
                    </a:lnTo>
                    <a:lnTo>
                      <a:pt x="182" y="1128"/>
                    </a:lnTo>
                    <a:lnTo>
                      <a:pt x="127" y="1137"/>
                    </a:lnTo>
                    <a:lnTo>
                      <a:pt x="66" y="1144"/>
                    </a:lnTo>
                    <a:lnTo>
                      <a:pt x="0" y="1149"/>
                    </a:lnTo>
                    <a:lnTo>
                      <a:pt x="1792" y="1149"/>
                    </a:lnTo>
                    <a:lnTo>
                      <a:pt x="1837" y="1149"/>
                    </a:lnTo>
                    <a:lnTo>
                      <a:pt x="3628" y="1149"/>
                    </a:lnTo>
                    <a:lnTo>
                      <a:pt x="3563" y="1144"/>
                    </a:lnTo>
                    <a:lnTo>
                      <a:pt x="3503" y="1137"/>
                    </a:lnTo>
                    <a:lnTo>
                      <a:pt x="3446" y="1128"/>
                    </a:lnTo>
                    <a:lnTo>
                      <a:pt x="3395" y="1115"/>
                    </a:lnTo>
                    <a:lnTo>
                      <a:pt x="3349" y="1100"/>
                    </a:lnTo>
                    <a:lnTo>
                      <a:pt x="3306" y="1081"/>
                    </a:lnTo>
                    <a:lnTo>
                      <a:pt x="3266" y="1062"/>
                    </a:lnTo>
                    <a:lnTo>
                      <a:pt x="3231" y="1039"/>
                    </a:lnTo>
                    <a:lnTo>
                      <a:pt x="3199" y="1014"/>
                    </a:lnTo>
                    <a:lnTo>
                      <a:pt x="3172" y="986"/>
                    </a:lnTo>
                    <a:lnTo>
                      <a:pt x="3146" y="958"/>
                    </a:lnTo>
                    <a:lnTo>
                      <a:pt x="3124" y="925"/>
                    </a:lnTo>
                    <a:lnTo>
                      <a:pt x="3104" y="892"/>
                    </a:lnTo>
                    <a:lnTo>
                      <a:pt x="3088" y="857"/>
                    </a:lnTo>
                    <a:lnTo>
                      <a:pt x="3074" y="820"/>
                    </a:lnTo>
                    <a:lnTo>
                      <a:pt x="3063" y="780"/>
                    </a:lnTo>
                    <a:lnTo>
                      <a:pt x="3053" y="740"/>
                    </a:lnTo>
                    <a:lnTo>
                      <a:pt x="3045" y="698"/>
                    </a:lnTo>
                    <a:lnTo>
                      <a:pt x="3040" y="654"/>
                    </a:lnTo>
                    <a:lnTo>
                      <a:pt x="3035" y="610"/>
                    </a:lnTo>
                    <a:lnTo>
                      <a:pt x="3031" y="564"/>
                    </a:lnTo>
                    <a:lnTo>
                      <a:pt x="3030" y="516"/>
                    </a:lnTo>
                    <a:lnTo>
                      <a:pt x="3029" y="468"/>
                    </a:lnTo>
                    <a:lnTo>
                      <a:pt x="3029" y="419"/>
                    </a:lnTo>
                    <a:lnTo>
                      <a:pt x="3030" y="317"/>
                    </a:lnTo>
                    <a:lnTo>
                      <a:pt x="3034" y="214"/>
                    </a:lnTo>
                    <a:lnTo>
                      <a:pt x="3036" y="108"/>
                    </a:lnTo>
                    <a:lnTo>
                      <a:pt x="303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3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xmlns="" id="{E7B2EB11-82D7-4B6D-807D-4438603B7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279" y="5034396"/>
                <a:ext cx="1457326" cy="41276"/>
              </a:xfrm>
              <a:custGeom>
                <a:avLst/>
                <a:gdLst>
                  <a:gd name="T0" fmla="*/ 53 w 3673"/>
                  <a:gd name="T1" fmla="*/ 0 h 105"/>
                  <a:gd name="T2" fmla="*/ 3621 w 3673"/>
                  <a:gd name="T3" fmla="*/ 0 h 105"/>
                  <a:gd name="T4" fmla="*/ 3631 w 3673"/>
                  <a:gd name="T5" fmla="*/ 2 h 105"/>
                  <a:gd name="T6" fmla="*/ 3640 w 3673"/>
                  <a:gd name="T7" fmla="*/ 5 h 105"/>
                  <a:gd name="T8" fmla="*/ 3650 w 3673"/>
                  <a:gd name="T9" fmla="*/ 10 h 105"/>
                  <a:gd name="T10" fmla="*/ 3658 w 3673"/>
                  <a:gd name="T11" fmla="*/ 15 h 105"/>
                  <a:gd name="T12" fmla="*/ 3664 w 3673"/>
                  <a:gd name="T13" fmla="*/ 24 h 105"/>
                  <a:gd name="T14" fmla="*/ 3668 w 3673"/>
                  <a:gd name="T15" fmla="*/ 33 h 105"/>
                  <a:gd name="T16" fmla="*/ 3672 w 3673"/>
                  <a:gd name="T17" fmla="*/ 42 h 105"/>
                  <a:gd name="T18" fmla="*/ 3673 w 3673"/>
                  <a:gd name="T19" fmla="*/ 53 h 105"/>
                  <a:gd name="T20" fmla="*/ 3673 w 3673"/>
                  <a:gd name="T21" fmla="*/ 53 h 105"/>
                  <a:gd name="T22" fmla="*/ 3672 w 3673"/>
                  <a:gd name="T23" fmla="*/ 63 h 105"/>
                  <a:gd name="T24" fmla="*/ 3668 w 3673"/>
                  <a:gd name="T25" fmla="*/ 73 h 105"/>
                  <a:gd name="T26" fmla="*/ 3664 w 3673"/>
                  <a:gd name="T27" fmla="*/ 81 h 105"/>
                  <a:gd name="T28" fmla="*/ 3658 w 3673"/>
                  <a:gd name="T29" fmla="*/ 90 h 105"/>
                  <a:gd name="T30" fmla="*/ 3650 w 3673"/>
                  <a:gd name="T31" fmla="*/ 95 h 105"/>
                  <a:gd name="T32" fmla="*/ 3640 w 3673"/>
                  <a:gd name="T33" fmla="*/ 100 h 105"/>
                  <a:gd name="T34" fmla="*/ 3631 w 3673"/>
                  <a:gd name="T35" fmla="*/ 103 h 105"/>
                  <a:gd name="T36" fmla="*/ 3621 w 3673"/>
                  <a:gd name="T37" fmla="*/ 105 h 105"/>
                  <a:gd name="T38" fmla="*/ 53 w 3673"/>
                  <a:gd name="T39" fmla="*/ 105 h 105"/>
                  <a:gd name="T40" fmla="*/ 42 w 3673"/>
                  <a:gd name="T41" fmla="*/ 103 h 105"/>
                  <a:gd name="T42" fmla="*/ 32 w 3673"/>
                  <a:gd name="T43" fmla="*/ 100 h 105"/>
                  <a:gd name="T44" fmla="*/ 24 w 3673"/>
                  <a:gd name="T45" fmla="*/ 95 h 105"/>
                  <a:gd name="T46" fmla="*/ 16 w 3673"/>
                  <a:gd name="T47" fmla="*/ 90 h 105"/>
                  <a:gd name="T48" fmla="*/ 9 w 3673"/>
                  <a:gd name="T49" fmla="*/ 81 h 105"/>
                  <a:gd name="T50" fmla="*/ 4 w 3673"/>
                  <a:gd name="T51" fmla="*/ 73 h 105"/>
                  <a:gd name="T52" fmla="*/ 2 w 3673"/>
                  <a:gd name="T53" fmla="*/ 63 h 105"/>
                  <a:gd name="T54" fmla="*/ 0 w 3673"/>
                  <a:gd name="T55" fmla="*/ 53 h 105"/>
                  <a:gd name="T56" fmla="*/ 0 w 3673"/>
                  <a:gd name="T57" fmla="*/ 53 h 105"/>
                  <a:gd name="T58" fmla="*/ 2 w 3673"/>
                  <a:gd name="T59" fmla="*/ 42 h 105"/>
                  <a:gd name="T60" fmla="*/ 4 w 3673"/>
                  <a:gd name="T61" fmla="*/ 33 h 105"/>
                  <a:gd name="T62" fmla="*/ 9 w 3673"/>
                  <a:gd name="T63" fmla="*/ 24 h 105"/>
                  <a:gd name="T64" fmla="*/ 16 w 3673"/>
                  <a:gd name="T65" fmla="*/ 15 h 105"/>
                  <a:gd name="T66" fmla="*/ 24 w 3673"/>
                  <a:gd name="T67" fmla="*/ 10 h 105"/>
                  <a:gd name="T68" fmla="*/ 32 w 3673"/>
                  <a:gd name="T69" fmla="*/ 5 h 105"/>
                  <a:gd name="T70" fmla="*/ 42 w 3673"/>
                  <a:gd name="T71" fmla="*/ 2 h 105"/>
                  <a:gd name="T72" fmla="*/ 53 w 3673"/>
                  <a:gd name="T7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673" h="105">
                    <a:moveTo>
                      <a:pt x="53" y="0"/>
                    </a:moveTo>
                    <a:lnTo>
                      <a:pt x="3621" y="0"/>
                    </a:lnTo>
                    <a:lnTo>
                      <a:pt x="3631" y="2"/>
                    </a:lnTo>
                    <a:lnTo>
                      <a:pt x="3640" y="5"/>
                    </a:lnTo>
                    <a:lnTo>
                      <a:pt x="3650" y="10"/>
                    </a:lnTo>
                    <a:lnTo>
                      <a:pt x="3658" y="15"/>
                    </a:lnTo>
                    <a:lnTo>
                      <a:pt x="3664" y="24"/>
                    </a:lnTo>
                    <a:lnTo>
                      <a:pt x="3668" y="33"/>
                    </a:lnTo>
                    <a:lnTo>
                      <a:pt x="3672" y="42"/>
                    </a:lnTo>
                    <a:lnTo>
                      <a:pt x="3673" y="53"/>
                    </a:lnTo>
                    <a:lnTo>
                      <a:pt x="3673" y="53"/>
                    </a:lnTo>
                    <a:lnTo>
                      <a:pt x="3672" y="63"/>
                    </a:lnTo>
                    <a:lnTo>
                      <a:pt x="3668" y="73"/>
                    </a:lnTo>
                    <a:lnTo>
                      <a:pt x="3664" y="81"/>
                    </a:lnTo>
                    <a:lnTo>
                      <a:pt x="3658" y="90"/>
                    </a:lnTo>
                    <a:lnTo>
                      <a:pt x="3650" y="95"/>
                    </a:lnTo>
                    <a:lnTo>
                      <a:pt x="3640" y="100"/>
                    </a:lnTo>
                    <a:lnTo>
                      <a:pt x="3631" y="103"/>
                    </a:lnTo>
                    <a:lnTo>
                      <a:pt x="3621" y="105"/>
                    </a:lnTo>
                    <a:lnTo>
                      <a:pt x="53" y="105"/>
                    </a:lnTo>
                    <a:lnTo>
                      <a:pt x="42" y="103"/>
                    </a:lnTo>
                    <a:lnTo>
                      <a:pt x="32" y="100"/>
                    </a:lnTo>
                    <a:lnTo>
                      <a:pt x="24" y="95"/>
                    </a:lnTo>
                    <a:lnTo>
                      <a:pt x="16" y="90"/>
                    </a:lnTo>
                    <a:lnTo>
                      <a:pt x="9" y="81"/>
                    </a:lnTo>
                    <a:lnTo>
                      <a:pt x="4" y="73"/>
                    </a:lnTo>
                    <a:lnTo>
                      <a:pt x="2" y="63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2" y="42"/>
                    </a:lnTo>
                    <a:lnTo>
                      <a:pt x="4" y="33"/>
                    </a:lnTo>
                    <a:lnTo>
                      <a:pt x="9" y="24"/>
                    </a:lnTo>
                    <a:lnTo>
                      <a:pt x="16" y="15"/>
                    </a:lnTo>
                    <a:lnTo>
                      <a:pt x="24" y="10"/>
                    </a:lnTo>
                    <a:lnTo>
                      <a:pt x="32" y="5"/>
                    </a:lnTo>
                    <a:lnTo>
                      <a:pt x="42" y="2"/>
                    </a:lnTo>
                    <a:lnTo>
                      <a:pt x="5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8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xmlns="" id="{B36ECAF6-2EFC-4F44-99E8-3914B57ED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040" y="1664133"/>
                <a:ext cx="4233863" cy="2935289"/>
              </a:xfrm>
              <a:custGeom>
                <a:avLst/>
                <a:gdLst>
                  <a:gd name="T0" fmla="*/ 10459 w 10666"/>
                  <a:gd name="T1" fmla="*/ 0 h 7397"/>
                  <a:gd name="T2" fmla="*/ 10500 w 10666"/>
                  <a:gd name="T3" fmla="*/ 5 h 7397"/>
                  <a:gd name="T4" fmla="*/ 10539 w 10666"/>
                  <a:gd name="T5" fmla="*/ 16 h 7397"/>
                  <a:gd name="T6" fmla="*/ 10575 w 10666"/>
                  <a:gd name="T7" fmla="*/ 36 h 7397"/>
                  <a:gd name="T8" fmla="*/ 10605 w 10666"/>
                  <a:gd name="T9" fmla="*/ 61 h 7397"/>
                  <a:gd name="T10" fmla="*/ 10630 w 10666"/>
                  <a:gd name="T11" fmla="*/ 91 h 7397"/>
                  <a:gd name="T12" fmla="*/ 10650 w 10666"/>
                  <a:gd name="T13" fmla="*/ 127 h 7397"/>
                  <a:gd name="T14" fmla="*/ 10661 w 10666"/>
                  <a:gd name="T15" fmla="*/ 166 h 7397"/>
                  <a:gd name="T16" fmla="*/ 10666 w 10666"/>
                  <a:gd name="T17" fmla="*/ 207 h 7397"/>
                  <a:gd name="T18" fmla="*/ 10665 w 10666"/>
                  <a:gd name="T19" fmla="*/ 7211 h 7397"/>
                  <a:gd name="T20" fmla="*/ 10657 w 10666"/>
                  <a:gd name="T21" fmla="*/ 7251 h 7397"/>
                  <a:gd name="T22" fmla="*/ 10641 w 10666"/>
                  <a:gd name="T23" fmla="*/ 7288 h 7397"/>
                  <a:gd name="T24" fmla="*/ 10619 w 10666"/>
                  <a:gd name="T25" fmla="*/ 7321 h 7397"/>
                  <a:gd name="T26" fmla="*/ 10591 w 10666"/>
                  <a:gd name="T27" fmla="*/ 7350 h 7397"/>
                  <a:gd name="T28" fmla="*/ 10557 w 10666"/>
                  <a:gd name="T29" fmla="*/ 7372 h 7397"/>
                  <a:gd name="T30" fmla="*/ 10520 w 10666"/>
                  <a:gd name="T31" fmla="*/ 7388 h 7397"/>
                  <a:gd name="T32" fmla="*/ 10480 w 10666"/>
                  <a:gd name="T33" fmla="*/ 7396 h 7397"/>
                  <a:gd name="T34" fmla="*/ 207 w 10666"/>
                  <a:gd name="T35" fmla="*/ 7397 h 7397"/>
                  <a:gd name="T36" fmla="*/ 165 w 10666"/>
                  <a:gd name="T37" fmla="*/ 7393 h 7397"/>
                  <a:gd name="T38" fmla="*/ 126 w 10666"/>
                  <a:gd name="T39" fmla="*/ 7381 h 7397"/>
                  <a:gd name="T40" fmla="*/ 91 w 10666"/>
                  <a:gd name="T41" fmla="*/ 7361 h 7397"/>
                  <a:gd name="T42" fmla="*/ 60 w 10666"/>
                  <a:gd name="T43" fmla="*/ 7336 h 7397"/>
                  <a:gd name="T44" fmla="*/ 34 w 10666"/>
                  <a:gd name="T45" fmla="*/ 7306 h 7397"/>
                  <a:gd name="T46" fmla="*/ 16 w 10666"/>
                  <a:gd name="T47" fmla="*/ 7270 h 7397"/>
                  <a:gd name="T48" fmla="*/ 3 w 10666"/>
                  <a:gd name="T49" fmla="*/ 7232 h 7397"/>
                  <a:gd name="T50" fmla="*/ 0 w 10666"/>
                  <a:gd name="T51" fmla="*/ 7190 h 7397"/>
                  <a:gd name="T52" fmla="*/ 1 w 10666"/>
                  <a:gd name="T53" fmla="*/ 186 h 7397"/>
                  <a:gd name="T54" fmla="*/ 9 w 10666"/>
                  <a:gd name="T55" fmla="*/ 146 h 7397"/>
                  <a:gd name="T56" fmla="*/ 24 w 10666"/>
                  <a:gd name="T57" fmla="*/ 109 h 7397"/>
                  <a:gd name="T58" fmla="*/ 47 w 10666"/>
                  <a:gd name="T59" fmla="*/ 75 h 7397"/>
                  <a:gd name="T60" fmla="*/ 75 w 10666"/>
                  <a:gd name="T61" fmla="*/ 47 h 7397"/>
                  <a:gd name="T62" fmla="*/ 108 w 10666"/>
                  <a:gd name="T63" fmla="*/ 25 h 7397"/>
                  <a:gd name="T64" fmla="*/ 146 w 10666"/>
                  <a:gd name="T65" fmla="*/ 9 h 7397"/>
                  <a:gd name="T66" fmla="*/ 186 w 10666"/>
                  <a:gd name="T67" fmla="*/ 1 h 7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666" h="7397">
                    <a:moveTo>
                      <a:pt x="207" y="0"/>
                    </a:moveTo>
                    <a:lnTo>
                      <a:pt x="10459" y="0"/>
                    </a:lnTo>
                    <a:lnTo>
                      <a:pt x="10480" y="1"/>
                    </a:lnTo>
                    <a:lnTo>
                      <a:pt x="10500" y="5"/>
                    </a:lnTo>
                    <a:lnTo>
                      <a:pt x="10520" y="9"/>
                    </a:lnTo>
                    <a:lnTo>
                      <a:pt x="10539" y="16"/>
                    </a:lnTo>
                    <a:lnTo>
                      <a:pt x="10557" y="25"/>
                    </a:lnTo>
                    <a:lnTo>
                      <a:pt x="10575" y="36"/>
                    </a:lnTo>
                    <a:lnTo>
                      <a:pt x="10591" y="47"/>
                    </a:lnTo>
                    <a:lnTo>
                      <a:pt x="10605" y="61"/>
                    </a:lnTo>
                    <a:lnTo>
                      <a:pt x="10619" y="75"/>
                    </a:lnTo>
                    <a:lnTo>
                      <a:pt x="10630" y="91"/>
                    </a:lnTo>
                    <a:lnTo>
                      <a:pt x="10641" y="109"/>
                    </a:lnTo>
                    <a:lnTo>
                      <a:pt x="10650" y="127"/>
                    </a:lnTo>
                    <a:lnTo>
                      <a:pt x="10657" y="146"/>
                    </a:lnTo>
                    <a:lnTo>
                      <a:pt x="10661" y="166"/>
                    </a:lnTo>
                    <a:lnTo>
                      <a:pt x="10665" y="186"/>
                    </a:lnTo>
                    <a:lnTo>
                      <a:pt x="10666" y="207"/>
                    </a:lnTo>
                    <a:lnTo>
                      <a:pt x="10666" y="7190"/>
                    </a:lnTo>
                    <a:lnTo>
                      <a:pt x="10665" y="7211"/>
                    </a:lnTo>
                    <a:lnTo>
                      <a:pt x="10661" y="7232"/>
                    </a:lnTo>
                    <a:lnTo>
                      <a:pt x="10657" y="7251"/>
                    </a:lnTo>
                    <a:lnTo>
                      <a:pt x="10650" y="7270"/>
                    </a:lnTo>
                    <a:lnTo>
                      <a:pt x="10641" y="7288"/>
                    </a:lnTo>
                    <a:lnTo>
                      <a:pt x="10630" y="7306"/>
                    </a:lnTo>
                    <a:lnTo>
                      <a:pt x="10619" y="7321"/>
                    </a:lnTo>
                    <a:lnTo>
                      <a:pt x="10605" y="7336"/>
                    </a:lnTo>
                    <a:lnTo>
                      <a:pt x="10591" y="7350"/>
                    </a:lnTo>
                    <a:lnTo>
                      <a:pt x="10575" y="7361"/>
                    </a:lnTo>
                    <a:lnTo>
                      <a:pt x="10557" y="7372"/>
                    </a:lnTo>
                    <a:lnTo>
                      <a:pt x="10539" y="7381"/>
                    </a:lnTo>
                    <a:lnTo>
                      <a:pt x="10520" y="7388"/>
                    </a:lnTo>
                    <a:lnTo>
                      <a:pt x="10500" y="7393"/>
                    </a:lnTo>
                    <a:lnTo>
                      <a:pt x="10480" y="7396"/>
                    </a:lnTo>
                    <a:lnTo>
                      <a:pt x="10459" y="7397"/>
                    </a:lnTo>
                    <a:lnTo>
                      <a:pt x="207" y="7397"/>
                    </a:lnTo>
                    <a:lnTo>
                      <a:pt x="186" y="7396"/>
                    </a:lnTo>
                    <a:lnTo>
                      <a:pt x="165" y="7393"/>
                    </a:lnTo>
                    <a:lnTo>
                      <a:pt x="146" y="7388"/>
                    </a:lnTo>
                    <a:lnTo>
                      <a:pt x="126" y="7381"/>
                    </a:lnTo>
                    <a:lnTo>
                      <a:pt x="108" y="7372"/>
                    </a:lnTo>
                    <a:lnTo>
                      <a:pt x="91" y="7361"/>
                    </a:lnTo>
                    <a:lnTo>
                      <a:pt x="75" y="7350"/>
                    </a:lnTo>
                    <a:lnTo>
                      <a:pt x="60" y="7336"/>
                    </a:lnTo>
                    <a:lnTo>
                      <a:pt x="47" y="7321"/>
                    </a:lnTo>
                    <a:lnTo>
                      <a:pt x="34" y="7306"/>
                    </a:lnTo>
                    <a:lnTo>
                      <a:pt x="24" y="7288"/>
                    </a:lnTo>
                    <a:lnTo>
                      <a:pt x="16" y="7270"/>
                    </a:lnTo>
                    <a:lnTo>
                      <a:pt x="9" y="7251"/>
                    </a:lnTo>
                    <a:lnTo>
                      <a:pt x="3" y="7232"/>
                    </a:lnTo>
                    <a:lnTo>
                      <a:pt x="1" y="7211"/>
                    </a:lnTo>
                    <a:lnTo>
                      <a:pt x="0" y="7190"/>
                    </a:lnTo>
                    <a:lnTo>
                      <a:pt x="0" y="207"/>
                    </a:lnTo>
                    <a:lnTo>
                      <a:pt x="1" y="186"/>
                    </a:lnTo>
                    <a:lnTo>
                      <a:pt x="3" y="166"/>
                    </a:lnTo>
                    <a:lnTo>
                      <a:pt x="9" y="146"/>
                    </a:lnTo>
                    <a:lnTo>
                      <a:pt x="16" y="127"/>
                    </a:lnTo>
                    <a:lnTo>
                      <a:pt x="24" y="109"/>
                    </a:lnTo>
                    <a:lnTo>
                      <a:pt x="34" y="91"/>
                    </a:lnTo>
                    <a:lnTo>
                      <a:pt x="47" y="75"/>
                    </a:lnTo>
                    <a:lnTo>
                      <a:pt x="60" y="61"/>
                    </a:lnTo>
                    <a:lnTo>
                      <a:pt x="75" y="47"/>
                    </a:lnTo>
                    <a:lnTo>
                      <a:pt x="91" y="36"/>
                    </a:lnTo>
                    <a:lnTo>
                      <a:pt x="108" y="25"/>
                    </a:lnTo>
                    <a:lnTo>
                      <a:pt x="126" y="16"/>
                    </a:lnTo>
                    <a:lnTo>
                      <a:pt x="146" y="9"/>
                    </a:lnTo>
                    <a:lnTo>
                      <a:pt x="165" y="5"/>
                    </a:lnTo>
                    <a:lnTo>
                      <a:pt x="186" y="1"/>
                    </a:lnTo>
                    <a:lnTo>
                      <a:pt x="20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xmlns="" id="{290B2123-2E9D-48EC-9ACA-04B5A7A52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040" y="1664133"/>
                <a:ext cx="4233863" cy="2554289"/>
              </a:xfrm>
              <a:custGeom>
                <a:avLst/>
                <a:gdLst>
                  <a:gd name="T0" fmla="*/ 207 w 10666"/>
                  <a:gd name="T1" fmla="*/ 0 h 6436"/>
                  <a:gd name="T2" fmla="*/ 10459 w 10666"/>
                  <a:gd name="T3" fmla="*/ 0 h 6436"/>
                  <a:gd name="T4" fmla="*/ 10480 w 10666"/>
                  <a:gd name="T5" fmla="*/ 1 h 6436"/>
                  <a:gd name="T6" fmla="*/ 10500 w 10666"/>
                  <a:gd name="T7" fmla="*/ 5 h 6436"/>
                  <a:gd name="T8" fmla="*/ 10520 w 10666"/>
                  <a:gd name="T9" fmla="*/ 9 h 6436"/>
                  <a:gd name="T10" fmla="*/ 10539 w 10666"/>
                  <a:gd name="T11" fmla="*/ 16 h 6436"/>
                  <a:gd name="T12" fmla="*/ 10557 w 10666"/>
                  <a:gd name="T13" fmla="*/ 25 h 6436"/>
                  <a:gd name="T14" fmla="*/ 10575 w 10666"/>
                  <a:gd name="T15" fmla="*/ 36 h 6436"/>
                  <a:gd name="T16" fmla="*/ 10591 w 10666"/>
                  <a:gd name="T17" fmla="*/ 47 h 6436"/>
                  <a:gd name="T18" fmla="*/ 10605 w 10666"/>
                  <a:gd name="T19" fmla="*/ 61 h 6436"/>
                  <a:gd name="T20" fmla="*/ 10619 w 10666"/>
                  <a:gd name="T21" fmla="*/ 75 h 6436"/>
                  <a:gd name="T22" fmla="*/ 10630 w 10666"/>
                  <a:gd name="T23" fmla="*/ 91 h 6436"/>
                  <a:gd name="T24" fmla="*/ 10641 w 10666"/>
                  <a:gd name="T25" fmla="*/ 109 h 6436"/>
                  <a:gd name="T26" fmla="*/ 10650 w 10666"/>
                  <a:gd name="T27" fmla="*/ 127 h 6436"/>
                  <a:gd name="T28" fmla="*/ 10657 w 10666"/>
                  <a:gd name="T29" fmla="*/ 146 h 6436"/>
                  <a:gd name="T30" fmla="*/ 10661 w 10666"/>
                  <a:gd name="T31" fmla="*/ 166 h 6436"/>
                  <a:gd name="T32" fmla="*/ 10665 w 10666"/>
                  <a:gd name="T33" fmla="*/ 186 h 6436"/>
                  <a:gd name="T34" fmla="*/ 10666 w 10666"/>
                  <a:gd name="T35" fmla="*/ 207 h 6436"/>
                  <a:gd name="T36" fmla="*/ 10666 w 10666"/>
                  <a:gd name="T37" fmla="*/ 6436 h 6436"/>
                  <a:gd name="T38" fmla="*/ 0 w 10666"/>
                  <a:gd name="T39" fmla="*/ 6436 h 6436"/>
                  <a:gd name="T40" fmla="*/ 0 w 10666"/>
                  <a:gd name="T41" fmla="*/ 207 h 6436"/>
                  <a:gd name="T42" fmla="*/ 1 w 10666"/>
                  <a:gd name="T43" fmla="*/ 186 h 6436"/>
                  <a:gd name="T44" fmla="*/ 3 w 10666"/>
                  <a:gd name="T45" fmla="*/ 166 h 6436"/>
                  <a:gd name="T46" fmla="*/ 9 w 10666"/>
                  <a:gd name="T47" fmla="*/ 146 h 6436"/>
                  <a:gd name="T48" fmla="*/ 16 w 10666"/>
                  <a:gd name="T49" fmla="*/ 127 h 6436"/>
                  <a:gd name="T50" fmla="*/ 24 w 10666"/>
                  <a:gd name="T51" fmla="*/ 109 h 6436"/>
                  <a:gd name="T52" fmla="*/ 34 w 10666"/>
                  <a:gd name="T53" fmla="*/ 91 h 6436"/>
                  <a:gd name="T54" fmla="*/ 47 w 10666"/>
                  <a:gd name="T55" fmla="*/ 75 h 6436"/>
                  <a:gd name="T56" fmla="*/ 60 w 10666"/>
                  <a:gd name="T57" fmla="*/ 61 h 6436"/>
                  <a:gd name="T58" fmla="*/ 75 w 10666"/>
                  <a:gd name="T59" fmla="*/ 47 h 6436"/>
                  <a:gd name="T60" fmla="*/ 91 w 10666"/>
                  <a:gd name="T61" fmla="*/ 36 h 6436"/>
                  <a:gd name="T62" fmla="*/ 108 w 10666"/>
                  <a:gd name="T63" fmla="*/ 25 h 6436"/>
                  <a:gd name="T64" fmla="*/ 126 w 10666"/>
                  <a:gd name="T65" fmla="*/ 16 h 6436"/>
                  <a:gd name="T66" fmla="*/ 146 w 10666"/>
                  <a:gd name="T67" fmla="*/ 9 h 6436"/>
                  <a:gd name="T68" fmla="*/ 165 w 10666"/>
                  <a:gd name="T69" fmla="*/ 5 h 6436"/>
                  <a:gd name="T70" fmla="*/ 186 w 10666"/>
                  <a:gd name="T71" fmla="*/ 1 h 6436"/>
                  <a:gd name="T72" fmla="*/ 207 w 10666"/>
                  <a:gd name="T73" fmla="*/ 0 h 6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66" h="6436">
                    <a:moveTo>
                      <a:pt x="207" y="0"/>
                    </a:moveTo>
                    <a:lnTo>
                      <a:pt x="10459" y="0"/>
                    </a:lnTo>
                    <a:lnTo>
                      <a:pt x="10480" y="1"/>
                    </a:lnTo>
                    <a:lnTo>
                      <a:pt x="10500" y="5"/>
                    </a:lnTo>
                    <a:lnTo>
                      <a:pt x="10520" y="9"/>
                    </a:lnTo>
                    <a:lnTo>
                      <a:pt x="10539" y="16"/>
                    </a:lnTo>
                    <a:lnTo>
                      <a:pt x="10557" y="25"/>
                    </a:lnTo>
                    <a:lnTo>
                      <a:pt x="10575" y="36"/>
                    </a:lnTo>
                    <a:lnTo>
                      <a:pt x="10591" y="47"/>
                    </a:lnTo>
                    <a:lnTo>
                      <a:pt x="10605" y="61"/>
                    </a:lnTo>
                    <a:lnTo>
                      <a:pt x="10619" y="75"/>
                    </a:lnTo>
                    <a:lnTo>
                      <a:pt x="10630" y="91"/>
                    </a:lnTo>
                    <a:lnTo>
                      <a:pt x="10641" y="109"/>
                    </a:lnTo>
                    <a:lnTo>
                      <a:pt x="10650" y="127"/>
                    </a:lnTo>
                    <a:lnTo>
                      <a:pt x="10657" y="146"/>
                    </a:lnTo>
                    <a:lnTo>
                      <a:pt x="10661" y="166"/>
                    </a:lnTo>
                    <a:lnTo>
                      <a:pt x="10665" y="186"/>
                    </a:lnTo>
                    <a:lnTo>
                      <a:pt x="10666" y="207"/>
                    </a:lnTo>
                    <a:lnTo>
                      <a:pt x="10666" y="6436"/>
                    </a:lnTo>
                    <a:lnTo>
                      <a:pt x="0" y="6436"/>
                    </a:lnTo>
                    <a:lnTo>
                      <a:pt x="0" y="207"/>
                    </a:lnTo>
                    <a:lnTo>
                      <a:pt x="1" y="186"/>
                    </a:lnTo>
                    <a:lnTo>
                      <a:pt x="3" y="166"/>
                    </a:lnTo>
                    <a:lnTo>
                      <a:pt x="9" y="146"/>
                    </a:lnTo>
                    <a:lnTo>
                      <a:pt x="16" y="127"/>
                    </a:lnTo>
                    <a:lnTo>
                      <a:pt x="24" y="109"/>
                    </a:lnTo>
                    <a:lnTo>
                      <a:pt x="34" y="91"/>
                    </a:lnTo>
                    <a:lnTo>
                      <a:pt x="47" y="75"/>
                    </a:lnTo>
                    <a:lnTo>
                      <a:pt x="60" y="61"/>
                    </a:lnTo>
                    <a:lnTo>
                      <a:pt x="75" y="47"/>
                    </a:lnTo>
                    <a:lnTo>
                      <a:pt x="91" y="36"/>
                    </a:lnTo>
                    <a:lnTo>
                      <a:pt x="108" y="25"/>
                    </a:lnTo>
                    <a:lnTo>
                      <a:pt x="126" y="16"/>
                    </a:lnTo>
                    <a:lnTo>
                      <a:pt x="146" y="9"/>
                    </a:lnTo>
                    <a:lnTo>
                      <a:pt x="165" y="5"/>
                    </a:lnTo>
                    <a:lnTo>
                      <a:pt x="186" y="1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10">
                <a:extLst>
                  <a:ext uri="{FF2B5EF4-FFF2-40B4-BE49-F238E27FC236}">
                    <a16:creationId xmlns:a16="http://schemas.microsoft.com/office/drawing/2014/main" xmlns="" id="{9C5799E4-C010-407A-A796-D31D8E33C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615" y="1829233"/>
                <a:ext cx="3924301" cy="222408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Rectangle 11">
                <a:extLst>
                  <a:ext uri="{FF2B5EF4-FFF2-40B4-BE49-F238E27FC236}">
                    <a16:creationId xmlns:a16="http://schemas.microsoft.com/office/drawing/2014/main" xmlns="" id="{B045DB58-C8A5-467D-AD75-C77DF88C5B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615" y="1829233"/>
                <a:ext cx="3924302" cy="4127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5CBCCF6-AAA7-42B2-8D20-B9C779E41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84" t="9606" r="445" b="9606"/>
            <a:stretch/>
          </p:blipFill>
          <p:spPr>
            <a:xfrm>
              <a:off x="3553754" y="1863433"/>
              <a:ext cx="5086552" cy="2768042"/>
            </a:xfrm>
            <a:prstGeom prst="rect">
              <a:avLst/>
            </a:prstGeom>
          </p:spPr>
        </p:pic>
        <p:sp>
          <p:nvSpPr>
            <p:cNvPr id="52" name="Freeform 24">
              <a:extLst>
                <a:ext uri="{FF2B5EF4-FFF2-40B4-BE49-F238E27FC236}">
                  <a16:creationId xmlns:a16="http://schemas.microsoft.com/office/drawing/2014/main" xmlns="" id="{A95BEA19-5522-405B-AD7A-2F24C475D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362" y="1557545"/>
              <a:ext cx="3016538" cy="3244942"/>
            </a:xfrm>
            <a:custGeom>
              <a:avLst/>
              <a:gdLst>
                <a:gd name="T0" fmla="*/ 3815 w 5865"/>
                <a:gd name="T1" fmla="*/ 0 h 6311"/>
                <a:gd name="T2" fmla="*/ 5660 w 5865"/>
                <a:gd name="T3" fmla="*/ 0 h 6311"/>
                <a:gd name="T4" fmla="*/ 5681 w 5865"/>
                <a:gd name="T5" fmla="*/ 1 h 6311"/>
                <a:gd name="T6" fmla="*/ 5702 w 5865"/>
                <a:gd name="T7" fmla="*/ 4 h 6311"/>
                <a:gd name="T8" fmla="*/ 5721 w 5865"/>
                <a:gd name="T9" fmla="*/ 9 h 6311"/>
                <a:gd name="T10" fmla="*/ 5740 w 5865"/>
                <a:gd name="T11" fmla="*/ 16 h 6311"/>
                <a:gd name="T12" fmla="*/ 5758 w 5865"/>
                <a:gd name="T13" fmla="*/ 24 h 6311"/>
                <a:gd name="T14" fmla="*/ 5775 w 5865"/>
                <a:gd name="T15" fmla="*/ 34 h 6311"/>
                <a:gd name="T16" fmla="*/ 5791 w 5865"/>
                <a:gd name="T17" fmla="*/ 46 h 6311"/>
                <a:gd name="T18" fmla="*/ 5805 w 5865"/>
                <a:gd name="T19" fmla="*/ 60 h 6311"/>
                <a:gd name="T20" fmla="*/ 5819 w 5865"/>
                <a:gd name="T21" fmla="*/ 74 h 6311"/>
                <a:gd name="T22" fmla="*/ 5830 w 5865"/>
                <a:gd name="T23" fmla="*/ 90 h 6311"/>
                <a:gd name="T24" fmla="*/ 5841 w 5865"/>
                <a:gd name="T25" fmla="*/ 106 h 6311"/>
                <a:gd name="T26" fmla="*/ 5849 w 5865"/>
                <a:gd name="T27" fmla="*/ 125 h 6311"/>
                <a:gd name="T28" fmla="*/ 5856 w 5865"/>
                <a:gd name="T29" fmla="*/ 143 h 6311"/>
                <a:gd name="T30" fmla="*/ 5861 w 5865"/>
                <a:gd name="T31" fmla="*/ 163 h 6311"/>
                <a:gd name="T32" fmla="*/ 5864 w 5865"/>
                <a:gd name="T33" fmla="*/ 182 h 6311"/>
                <a:gd name="T34" fmla="*/ 5865 w 5865"/>
                <a:gd name="T35" fmla="*/ 203 h 6311"/>
                <a:gd name="T36" fmla="*/ 5865 w 5865"/>
                <a:gd name="T37" fmla="*/ 6311 h 6311"/>
                <a:gd name="T38" fmla="*/ 0 w 5865"/>
                <a:gd name="T39" fmla="*/ 6311 h 6311"/>
                <a:gd name="T40" fmla="*/ 3815 w 5865"/>
                <a:gd name="T41" fmla="*/ 0 h 6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65" h="6311">
                  <a:moveTo>
                    <a:pt x="3815" y="0"/>
                  </a:moveTo>
                  <a:lnTo>
                    <a:pt x="5660" y="0"/>
                  </a:lnTo>
                  <a:lnTo>
                    <a:pt x="5681" y="1"/>
                  </a:lnTo>
                  <a:lnTo>
                    <a:pt x="5702" y="4"/>
                  </a:lnTo>
                  <a:lnTo>
                    <a:pt x="5721" y="9"/>
                  </a:lnTo>
                  <a:lnTo>
                    <a:pt x="5740" y="16"/>
                  </a:lnTo>
                  <a:lnTo>
                    <a:pt x="5758" y="24"/>
                  </a:lnTo>
                  <a:lnTo>
                    <a:pt x="5775" y="34"/>
                  </a:lnTo>
                  <a:lnTo>
                    <a:pt x="5791" y="46"/>
                  </a:lnTo>
                  <a:lnTo>
                    <a:pt x="5805" y="60"/>
                  </a:lnTo>
                  <a:lnTo>
                    <a:pt x="5819" y="74"/>
                  </a:lnTo>
                  <a:lnTo>
                    <a:pt x="5830" y="90"/>
                  </a:lnTo>
                  <a:lnTo>
                    <a:pt x="5841" y="106"/>
                  </a:lnTo>
                  <a:lnTo>
                    <a:pt x="5849" y="125"/>
                  </a:lnTo>
                  <a:lnTo>
                    <a:pt x="5856" y="143"/>
                  </a:lnTo>
                  <a:lnTo>
                    <a:pt x="5861" y="163"/>
                  </a:lnTo>
                  <a:lnTo>
                    <a:pt x="5864" y="182"/>
                  </a:lnTo>
                  <a:lnTo>
                    <a:pt x="5865" y="203"/>
                  </a:lnTo>
                  <a:lnTo>
                    <a:pt x="5865" y="6311"/>
                  </a:lnTo>
                  <a:lnTo>
                    <a:pt x="0" y="6311"/>
                  </a:lnTo>
                  <a:lnTo>
                    <a:pt x="3815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36000"/>
                  </a:schemeClr>
                </a:gs>
                <a:gs pos="50000">
                  <a:schemeClr val="bg1">
                    <a:alpha val="1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B4853CF-4496-4968-92D2-14C15C75667F}"/>
              </a:ext>
            </a:extLst>
          </p:cNvPr>
          <p:cNvGrpSpPr/>
          <p:nvPr/>
        </p:nvGrpSpPr>
        <p:grpSpPr>
          <a:xfrm>
            <a:off x="280081" y="1886411"/>
            <a:ext cx="3369726" cy="2599864"/>
            <a:chOff x="1106715" y="841830"/>
            <a:chExt cx="5812971" cy="448491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98C9D90E-C919-4277-B935-29B005AD7A20}"/>
                </a:ext>
              </a:extLst>
            </p:cNvPr>
            <p:cNvSpPr/>
            <p:nvPr/>
          </p:nvSpPr>
          <p:spPr>
            <a:xfrm>
              <a:off x="1106715" y="841830"/>
              <a:ext cx="5812971" cy="12769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1600" dirty="0"/>
                <a:t>Lorem ipsum dolor sit </a:t>
              </a:r>
              <a:r>
                <a:rPr lang="en-US" sz="1600" dirty="0" err="1"/>
                <a:t>amet</a:t>
              </a:r>
              <a:r>
                <a:rPr lang="en-US" sz="1600" dirty="0"/>
                <a:t>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.</a:t>
              </a:r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xmlns="" id="{CBCAC625-398E-4F0E-AFED-22A4B56DD93D}"/>
                </a:ext>
              </a:extLst>
            </p:cNvPr>
            <p:cNvSpPr/>
            <p:nvPr/>
          </p:nvSpPr>
          <p:spPr>
            <a:xfrm rot="5400000">
              <a:off x="6765121" y="2116977"/>
              <a:ext cx="152761" cy="15636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2116CB99-D94C-4BCA-8B4C-735BB02C251D}"/>
                </a:ext>
              </a:extLst>
            </p:cNvPr>
            <p:cNvSpPr/>
            <p:nvPr/>
          </p:nvSpPr>
          <p:spPr>
            <a:xfrm>
              <a:off x="1106715" y="2369432"/>
              <a:ext cx="5812971" cy="12769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1600" dirty="0"/>
                <a:t>Lorem ipsum dolor sit </a:t>
              </a:r>
              <a:r>
                <a:rPr lang="en-US" sz="1600" dirty="0" err="1"/>
                <a:t>amet</a:t>
              </a:r>
              <a:r>
                <a:rPr lang="en-US" sz="1600" dirty="0"/>
                <a:t>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.</a:t>
              </a:r>
            </a:p>
          </p:txBody>
        </p:sp>
        <p:sp>
          <p:nvSpPr>
            <p:cNvPr id="39" name="Right Triangle 38">
              <a:extLst>
                <a:ext uri="{FF2B5EF4-FFF2-40B4-BE49-F238E27FC236}">
                  <a16:creationId xmlns:a16="http://schemas.microsoft.com/office/drawing/2014/main" xmlns="" id="{238F0154-E344-4AC0-8104-7E0C0BDFD763}"/>
                </a:ext>
              </a:extLst>
            </p:cNvPr>
            <p:cNvSpPr/>
            <p:nvPr/>
          </p:nvSpPr>
          <p:spPr>
            <a:xfrm rot="5400000">
              <a:off x="6765121" y="3644579"/>
              <a:ext cx="152761" cy="15636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58476104-7A67-4A32-A5A9-C721A09B0A37}"/>
                </a:ext>
              </a:extLst>
            </p:cNvPr>
            <p:cNvSpPr/>
            <p:nvPr/>
          </p:nvSpPr>
          <p:spPr>
            <a:xfrm>
              <a:off x="1106715" y="3897033"/>
              <a:ext cx="5812971" cy="12769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/>
              <a:r>
                <a:rPr lang="en-US" sz="1600" dirty="0"/>
                <a:t>Lorem ipsum dolor sit </a:t>
              </a:r>
              <a:r>
                <a:rPr lang="en-US" sz="1600" dirty="0" err="1"/>
                <a:t>amet</a:t>
              </a:r>
              <a:r>
                <a:rPr lang="en-US" sz="1600" dirty="0"/>
                <a:t>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.</a:t>
              </a:r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xmlns="" id="{27B60EFB-1911-419A-8760-D86569151861}"/>
                </a:ext>
              </a:extLst>
            </p:cNvPr>
            <p:cNvSpPr/>
            <p:nvPr/>
          </p:nvSpPr>
          <p:spPr>
            <a:xfrm rot="5400000">
              <a:off x="6765121" y="5172180"/>
              <a:ext cx="152761" cy="156368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0A3FDF0-A735-409B-90B2-84380C19F252}"/>
              </a:ext>
            </a:extLst>
          </p:cNvPr>
          <p:cNvGrpSpPr/>
          <p:nvPr/>
        </p:nvGrpSpPr>
        <p:grpSpPr>
          <a:xfrm flipH="1">
            <a:off x="8542193" y="1886411"/>
            <a:ext cx="3369726" cy="2599864"/>
            <a:chOff x="1106715" y="841830"/>
            <a:chExt cx="5812971" cy="448491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815AF128-DF54-4F82-B613-A56E383CC5A7}"/>
                </a:ext>
              </a:extLst>
            </p:cNvPr>
            <p:cNvSpPr/>
            <p:nvPr/>
          </p:nvSpPr>
          <p:spPr>
            <a:xfrm>
              <a:off x="1106715" y="841830"/>
              <a:ext cx="5812971" cy="12769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rIns="274320" rtlCol="0" anchor="ctr"/>
            <a:lstStyle/>
            <a:p>
              <a:r>
                <a:rPr lang="en-US" sz="1600" dirty="0"/>
                <a:t>Lorem ipsum dolor sit </a:t>
              </a:r>
              <a:r>
                <a:rPr lang="en-US" sz="1600" dirty="0" err="1"/>
                <a:t>amet</a:t>
              </a:r>
              <a:r>
                <a:rPr lang="en-US" sz="1600" dirty="0"/>
                <a:t>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.</a:t>
              </a:r>
            </a:p>
          </p:txBody>
        </p:sp>
        <p:sp>
          <p:nvSpPr>
            <p:cNvPr id="45" name="Right Triangle 44">
              <a:extLst>
                <a:ext uri="{FF2B5EF4-FFF2-40B4-BE49-F238E27FC236}">
                  <a16:creationId xmlns:a16="http://schemas.microsoft.com/office/drawing/2014/main" xmlns="" id="{E7AD22C7-E92C-498A-9C26-83A650347343}"/>
                </a:ext>
              </a:extLst>
            </p:cNvPr>
            <p:cNvSpPr/>
            <p:nvPr/>
          </p:nvSpPr>
          <p:spPr>
            <a:xfrm rot="5400000">
              <a:off x="6765121" y="2116977"/>
              <a:ext cx="152761" cy="156368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E6B23C58-6300-4B33-AA22-88B464556E10}"/>
                </a:ext>
              </a:extLst>
            </p:cNvPr>
            <p:cNvSpPr/>
            <p:nvPr/>
          </p:nvSpPr>
          <p:spPr>
            <a:xfrm>
              <a:off x="1106715" y="2369432"/>
              <a:ext cx="5812971" cy="12769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rIns="274320" rtlCol="0" anchor="ctr"/>
            <a:lstStyle/>
            <a:p>
              <a:r>
                <a:rPr lang="en-US" sz="1600" dirty="0"/>
                <a:t>Lorem ipsum dolor sit </a:t>
              </a:r>
              <a:r>
                <a:rPr lang="en-US" sz="1600" dirty="0" err="1"/>
                <a:t>amet</a:t>
              </a:r>
              <a:r>
                <a:rPr lang="en-US" sz="1600" dirty="0"/>
                <a:t>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.</a:t>
              </a:r>
            </a:p>
          </p:txBody>
        </p:sp>
        <p:sp>
          <p:nvSpPr>
            <p:cNvPr id="48" name="Right Triangle 47">
              <a:extLst>
                <a:ext uri="{FF2B5EF4-FFF2-40B4-BE49-F238E27FC236}">
                  <a16:creationId xmlns:a16="http://schemas.microsoft.com/office/drawing/2014/main" xmlns="" id="{C0F2B604-06B5-47DE-9064-35F71342F269}"/>
                </a:ext>
              </a:extLst>
            </p:cNvPr>
            <p:cNvSpPr/>
            <p:nvPr/>
          </p:nvSpPr>
          <p:spPr>
            <a:xfrm rot="5400000">
              <a:off x="6765121" y="3644579"/>
              <a:ext cx="152761" cy="15636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4A7009B8-2EB6-4AE5-8CFA-BC8D20670C7F}"/>
                </a:ext>
              </a:extLst>
            </p:cNvPr>
            <p:cNvSpPr/>
            <p:nvPr/>
          </p:nvSpPr>
          <p:spPr>
            <a:xfrm>
              <a:off x="1106715" y="3897033"/>
              <a:ext cx="5812971" cy="12769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rIns="274320" rtlCol="0" anchor="ctr"/>
            <a:lstStyle/>
            <a:p>
              <a:r>
                <a:rPr lang="en-US" sz="1600" dirty="0"/>
                <a:t>Lorem ipsum dolor sit </a:t>
              </a:r>
              <a:r>
                <a:rPr lang="en-US" sz="1600" dirty="0" err="1"/>
                <a:t>amet</a:t>
              </a:r>
              <a:r>
                <a:rPr lang="en-US" sz="1600" dirty="0"/>
                <a:t>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.</a:t>
              </a:r>
            </a:p>
          </p:txBody>
        </p:sp>
        <p:sp>
          <p:nvSpPr>
            <p:cNvPr id="50" name="Right Triangle 49">
              <a:extLst>
                <a:ext uri="{FF2B5EF4-FFF2-40B4-BE49-F238E27FC236}">
                  <a16:creationId xmlns:a16="http://schemas.microsoft.com/office/drawing/2014/main" xmlns="" id="{CC312EFC-5791-4B5B-A739-B7E3C4A7934B}"/>
                </a:ext>
              </a:extLst>
            </p:cNvPr>
            <p:cNvSpPr/>
            <p:nvPr/>
          </p:nvSpPr>
          <p:spPr>
            <a:xfrm rot="5400000">
              <a:off x="6765121" y="5172180"/>
              <a:ext cx="152761" cy="156368"/>
            </a:xfrm>
            <a:prstGeom prst="rtTriangl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A318F39-F1C6-4DD7-8E62-ACEB77BF4BBB}"/>
              </a:ext>
            </a:extLst>
          </p:cNvPr>
          <p:cNvSpPr txBox="1"/>
          <p:nvPr/>
        </p:nvSpPr>
        <p:spPr>
          <a:xfrm>
            <a:off x="280081" y="1984195"/>
            <a:ext cx="76777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01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8A30E21-2C78-42CF-8A81-CE62F0D2130D}"/>
              </a:ext>
            </a:extLst>
          </p:cNvPr>
          <p:cNvSpPr txBox="1"/>
          <p:nvPr/>
        </p:nvSpPr>
        <p:spPr>
          <a:xfrm>
            <a:off x="280081" y="2867924"/>
            <a:ext cx="76777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02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1E9A2EB-CEAA-4CB3-A8D3-4C5471E9DFA0}"/>
              </a:ext>
            </a:extLst>
          </p:cNvPr>
          <p:cNvSpPr txBox="1"/>
          <p:nvPr/>
        </p:nvSpPr>
        <p:spPr>
          <a:xfrm>
            <a:off x="280081" y="3749212"/>
            <a:ext cx="76777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03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092744B0-40A3-4A7D-9AB5-4C310CA1A214}"/>
              </a:ext>
            </a:extLst>
          </p:cNvPr>
          <p:cNvSpPr txBox="1"/>
          <p:nvPr/>
        </p:nvSpPr>
        <p:spPr>
          <a:xfrm>
            <a:off x="11147878" y="1984195"/>
            <a:ext cx="76777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04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927DBE01-290D-4194-9006-016A83E7C82B}"/>
              </a:ext>
            </a:extLst>
          </p:cNvPr>
          <p:cNvSpPr txBox="1"/>
          <p:nvPr/>
        </p:nvSpPr>
        <p:spPr>
          <a:xfrm>
            <a:off x="11147878" y="2867924"/>
            <a:ext cx="76777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05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54F3C18-D99F-45B6-B83E-4AA8C73592CC}"/>
              </a:ext>
            </a:extLst>
          </p:cNvPr>
          <p:cNvSpPr txBox="1"/>
          <p:nvPr/>
        </p:nvSpPr>
        <p:spPr>
          <a:xfrm>
            <a:off x="11147878" y="3749212"/>
            <a:ext cx="76777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06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088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3E6E205-423C-43D7-8D30-909159D89712}"/>
              </a:ext>
            </a:extLst>
          </p:cNvPr>
          <p:cNvSpPr txBox="1"/>
          <p:nvPr/>
        </p:nvSpPr>
        <p:spPr>
          <a:xfrm>
            <a:off x="736947" y="1544249"/>
            <a:ext cx="2440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err="1"/>
              <a:t>Lorem</a:t>
            </a:r>
            <a:r>
              <a:rPr lang="en-US" sz="1400" dirty="0"/>
              <a:t> </a:t>
            </a:r>
            <a:r>
              <a:rPr lang="en-US" sz="1400" dirty="0" err="1"/>
              <a:t>ipsum</a:t>
            </a:r>
            <a:r>
              <a:rPr lang="en-US" sz="1400" dirty="0"/>
              <a:t>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E72FF501-8C71-4A35-89CE-80216FC7FCF0}"/>
              </a:ext>
            </a:extLst>
          </p:cNvPr>
          <p:cNvSpPr txBox="1"/>
          <p:nvPr/>
        </p:nvSpPr>
        <p:spPr>
          <a:xfrm>
            <a:off x="2001697" y="1246133"/>
            <a:ext cx="11756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FDD8CF2-B170-4AEA-8214-6545BEAC927A}"/>
              </a:ext>
            </a:extLst>
          </p:cNvPr>
          <p:cNvSpPr txBox="1"/>
          <p:nvPr/>
        </p:nvSpPr>
        <p:spPr>
          <a:xfrm>
            <a:off x="736947" y="5405827"/>
            <a:ext cx="2440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ipsum</a:t>
            </a:r>
            <a:r>
              <a:rPr lang="en-US" dirty="0">
                <a:solidFill>
                  <a:schemeClr val="tx1"/>
                </a:solidFill>
              </a:rPr>
              <a:t>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A28DCCA-AD1B-496F-AB0E-1408200B86E4}"/>
              </a:ext>
            </a:extLst>
          </p:cNvPr>
          <p:cNvSpPr txBox="1"/>
          <p:nvPr/>
        </p:nvSpPr>
        <p:spPr>
          <a:xfrm>
            <a:off x="2001697" y="5107711"/>
            <a:ext cx="11756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cxnSp>
        <p:nvCxnSpPr>
          <p:cNvPr id="61" name="Elbow Connector 51">
            <a:extLst>
              <a:ext uri="{FF2B5EF4-FFF2-40B4-BE49-F238E27FC236}">
                <a16:creationId xmlns:a16="http://schemas.microsoft.com/office/drawing/2014/main" xmlns="" id="{9F9FB975-E6F7-47E9-9649-FFC4897ABDB3}"/>
              </a:ext>
            </a:extLst>
          </p:cNvPr>
          <p:cNvCxnSpPr>
            <a:stCxn id="79" idx="6"/>
          </p:cNvCxnSpPr>
          <p:nvPr/>
        </p:nvCxnSpPr>
        <p:spPr>
          <a:xfrm>
            <a:off x="3831351" y="1681130"/>
            <a:ext cx="1267890" cy="1258647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F67F75E6-5848-439E-BE16-6D579F9E3980}"/>
              </a:ext>
            </a:extLst>
          </p:cNvPr>
          <p:cNvCxnSpPr>
            <a:stCxn id="134" idx="1"/>
            <a:endCxn id="111" idx="6"/>
          </p:cNvCxnSpPr>
          <p:nvPr/>
        </p:nvCxnSpPr>
        <p:spPr>
          <a:xfrm flipH="1">
            <a:off x="3831351" y="3631467"/>
            <a:ext cx="1289606" cy="4109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DAA3E802-8A96-42AE-8A75-C37AC21E007D}"/>
              </a:ext>
            </a:extLst>
          </p:cNvPr>
          <p:cNvSpPr txBox="1"/>
          <p:nvPr/>
        </p:nvSpPr>
        <p:spPr>
          <a:xfrm>
            <a:off x="736947" y="3545533"/>
            <a:ext cx="2440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ipsum</a:t>
            </a:r>
            <a:r>
              <a:rPr lang="en-US" dirty="0">
                <a:solidFill>
                  <a:schemeClr val="tx1"/>
                </a:solidFill>
              </a:rPr>
              <a:t>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8BEDB3D-F0E7-4426-AD93-C2CCA625E909}"/>
              </a:ext>
            </a:extLst>
          </p:cNvPr>
          <p:cNvSpPr txBox="1"/>
          <p:nvPr/>
        </p:nvSpPr>
        <p:spPr>
          <a:xfrm>
            <a:off x="2001697" y="3247417"/>
            <a:ext cx="1175656" cy="24622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63AC4A5-15A4-4541-925F-B9F440673BD7}"/>
              </a:ext>
            </a:extLst>
          </p:cNvPr>
          <p:cNvSpPr txBox="1"/>
          <p:nvPr/>
        </p:nvSpPr>
        <p:spPr>
          <a:xfrm flipH="1">
            <a:off x="9014647" y="1567906"/>
            <a:ext cx="2440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ipsum</a:t>
            </a:r>
            <a:r>
              <a:rPr lang="en-US" dirty="0">
                <a:solidFill>
                  <a:schemeClr val="tx1"/>
                </a:solidFill>
              </a:rPr>
              <a:t>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4691FA8-431D-4B38-BCC8-0B42AF5ACF2C}"/>
              </a:ext>
            </a:extLst>
          </p:cNvPr>
          <p:cNvSpPr txBox="1"/>
          <p:nvPr/>
        </p:nvSpPr>
        <p:spPr>
          <a:xfrm flipH="1">
            <a:off x="9014647" y="1269790"/>
            <a:ext cx="11756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092B06EA-C681-4BEC-A73D-FB670B8F1FC2}"/>
              </a:ext>
            </a:extLst>
          </p:cNvPr>
          <p:cNvSpPr txBox="1"/>
          <p:nvPr/>
        </p:nvSpPr>
        <p:spPr>
          <a:xfrm flipH="1">
            <a:off x="9014647" y="5429484"/>
            <a:ext cx="2440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err="1"/>
              <a:t>Lorem</a:t>
            </a:r>
            <a:r>
              <a:rPr lang="en-US" sz="1400" dirty="0"/>
              <a:t> </a:t>
            </a:r>
            <a:r>
              <a:rPr lang="en-US" sz="1400" dirty="0" err="1"/>
              <a:t>ipsum</a:t>
            </a:r>
            <a:r>
              <a:rPr lang="en-US" sz="1400" dirty="0"/>
              <a:t>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AD291D95-FDE0-4D69-81AA-0865CB17B73E}"/>
              </a:ext>
            </a:extLst>
          </p:cNvPr>
          <p:cNvSpPr txBox="1"/>
          <p:nvPr/>
        </p:nvSpPr>
        <p:spPr>
          <a:xfrm flipH="1">
            <a:off x="9014647" y="5131368"/>
            <a:ext cx="11756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cxnSp>
        <p:nvCxnSpPr>
          <p:cNvPr id="72" name="Elbow Connector 124">
            <a:extLst>
              <a:ext uri="{FF2B5EF4-FFF2-40B4-BE49-F238E27FC236}">
                <a16:creationId xmlns:a16="http://schemas.microsoft.com/office/drawing/2014/main" xmlns="" id="{87F958FF-0013-43EC-8101-4E97928402FD}"/>
              </a:ext>
            </a:extLst>
          </p:cNvPr>
          <p:cNvCxnSpPr>
            <a:stCxn id="92" idx="6"/>
          </p:cNvCxnSpPr>
          <p:nvPr/>
        </p:nvCxnSpPr>
        <p:spPr>
          <a:xfrm rot="10800000" flipV="1">
            <a:off x="7085065" y="1704787"/>
            <a:ext cx="1275584" cy="1252684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126">
            <a:extLst>
              <a:ext uri="{FF2B5EF4-FFF2-40B4-BE49-F238E27FC236}">
                <a16:creationId xmlns:a16="http://schemas.microsoft.com/office/drawing/2014/main" xmlns="" id="{3FC2576B-13AD-48B5-B570-6EFED7EFD1AE}"/>
              </a:ext>
            </a:extLst>
          </p:cNvPr>
          <p:cNvCxnSpPr>
            <a:stCxn id="123" idx="6"/>
          </p:cNvCxnSpPr>
          <p:nvPr/>
        </p:nvCxnSpPr>
        <p:spPr>
          <a:xfrm rot="10800000">
            <a:off x="7085065" y="4317790"/>
            <a:ext cx="1275584" cy="124857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461E2DA1-FF20-48BE-A3D5-6530BB52D9C7}"/>
              </a:ext>
            </a:extLst>
          </p:cNvPr>
          <p:cNvCxnSpPr>
            <a:stCxn id="134" idx="3"/>
            <a:endCxn id="104" idx="6"/>
          </p:cNvCxnSpPr>
          <p:nvPr/>
        </p:nvCxnSpPr>
        <p:spPr>
          <a:xfrm>
            <a:off x="7099395" y="3631467"/>
            <a:ext cx="1261254" cy="4109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0E5DF298-2CD7-472C-A25F-94D9B09F4542}"/>
              </a:ext>
            </a:extLst>
          </p:cNvPr>
          <p:cNvSpPr txBox="1"/>
          <p:nvPr/>
        </p:nvSpPr>
        <p:spPr>
          <a:xfrm flipH="1">
            <a:off x="9014647" y="3569190"/>
            <a:ext cx="2440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ipsum</a:t>
            </a:r>
            <a:r>
              <a:rPr lang="en-US" dirty="0">
                <a:solidFill>
                  <a:schemeClr val="tx1"/>
                </a:solidFill>
              </a:rPr>
              <a:t>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04062131-A62D-4A38-B310-BFF82FE6FD02}"/>
              </a:ext>
            </a:extLst>
          </p:cNvPr>
          <p:cNvSpPr txBox="1"/>
          <p:nvPr/>
        </p:nvSpPr>
        <p:spPr>
          <a:xfrm flipH="1">
            <a:off x="9014647" y="3271074"/>
            <a:ext cx="11756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53511260-A0D6-431C-B530-5114A8904800}"/>
              </a:ext>
            </a:extLst>
          </p:cNvPr>
          <p:cNvSpPr/>
          <p:nvPr/>
        </p:nvSpPr>
        <p:spPr>
          <a:xfrm>
            <a:off x="3356587" y="1443748"/>
            <a:ext cx="474764" cy="4747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E310095C-9EF6-4087-A5B8-CD505271D690}"/>
              </a:ext>
            </a:extLst>
          </p:cNvPr>
          <p:cNvGrpSpPr/>
          <p:nvPr/>
        </p:nvGrpSpPr>
        <p:grpSpPr>
          <a:xfrm>
            <a:off x="3520652" y="1592334"/>
            <a:ext cx="146634" cy="177592"/>
            <a:chOff x="4870450" y="1436688"/>
            <a:chExt cx="285749" cy="346075"/>
          </a:xfrm>
        </p:grpSpPr>
        <p:sp>
          <p:nvSpPr>
            <p:cNvPr id="81" name="Freeform 671">
              <a:extLst>
                <a:ext uri="{FF2B5EF4-FFF2-40B4-BE49-F238E27FC236}">
                  <a16:creationId xmlns:a16="http://schemas.microsoft.com/office/drawing/2014/main" xmlns="" id="{C4B661FE-B632-4EAD-A08A-AB2A0A3D4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737" y="1436688"/>
              <a:ext cx="271462" cy="346075"/>
            </a:xfrm>
            <a:custGeom>
              <a:avLst/>
              <a:gdLst>
                <a:gd name="T0" fmla="*/ 72 w 72"/>
                <a:gd name="T1" fmla="*/ 0 h 92"/>
                <a:gd name="T2" fmla="*/ 8 w 72"/>
                <a:gd name="T3" fmla="*/ 0 h 92"/>
                <a:gd name="T4" fmla="*/ 0 w 72"/>
                <a:gd name="T5" fmla="*/ 8 h 92"/>
                <a:gd name="T6" fmla="*/ 8 w 72"/>
                <a:gd name="T7" fmla="*/ 16 h 92"/>
                <a:gd name="T8" fmla="*/ 72 w 72"/>
                <a:gd name="T9" fmla="*/ 16 h 92"/>
                <a:gd name="T10" fmla="*/ 72 w 72"/>
                <a:gd name="T11" fmla="*/ 92 h 92"/>
                <a:gd name="T12" fmla="*/ 8 w 72"/>
                <a:gd name="T13" fmla="*/ 92 h 92"/>
                <a:gd name="T14" fmla="*/ 0 w 72"/>
                <a:gd name="T15" fmla="*/ 84 h 92"/>
                <a:gd name="T16" fmla="*/ 0 w 72"/>
                <a:gd name="T17" fmla="*/ 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92">
                  <a:moveTo>
                    <a:pt x="7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4" y="92"/>
                    <a:pt x="0" y="88"/>
                    <a:pt x="0" y="84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Line 672">
              <a:extLst>
                <a:ext uri="{FF2B5EF4-FFF2-40B4-BE49-F238E27FC236}">
                  <a16:creationId xmlns:a16="http://schemas.microsoft.com/office/drawing/2014/main" xmlns="" id="{0F401C47-9470-4BA9-B36D-AED9A3DB3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4900" y="1466851"/>
              <a:ext cx="2254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Line 673">
              <a:extLst>
                <a:ext uri="{FF2B5EF4-FFF2-40B4-BE49-F238E27FC236}">
                  <a16:creationId xmlns:a16="http://schemas.microsoft.com/office/drawing/2014/main" xmlns="" id="{21DD0E41-9038-45EF-98FA-B72971460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0450" y="1541463"/>
              <a:ext cx="30162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Line 674">
              <a:extLst>
                <a:ext uri="{FF2B5EF4-FFF2-40B4-BE49-F238E27FC236}">
                  <a16:creationId xmlns:a16="http://schemas.microsoft.com/office/drawing/2014/main" xmlns="" id="{7C65AE79-A83F-471E-AD01-15F582A4F2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0450" y="1587501"/>
              <a:ext cx="30162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Line 675">
              <a:extLst>
                <a:ext uri="{FF2B5EF4-FFF2-40B4-BE49-F238E27FC236}">
                  <a16:creationId xmlns:a16="http://schemas.microsoft.com/office/drawing/2014/main" xmlns="" id="{8954211E-4A55-40EC-BC1F-6BCEF219DE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0450" y="1631951"/>
              <a:ext cx="30162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Line 676">
              <a:extLst>
                <a:ext uri="{FF2B5EF4-FFF2-40B4-BE49-F238E27FC236}">
                  <a16:creationId xmlns:a16="http://schemas.microsoft.com/office/drawing/2014/main" xmlns="" id="{14A69886-3DF5-4F22-ACDF-830993B21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0450" y="1677988"/>
              <a:ext cx="30162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Line 677">
              <a:extLst>
                <a:ext uri="{FF2B5EF4-FFF2-40B4-BE49-F238E27FC236}">
                  <a16:creationId xmlns:a16="http://schemas.microsoft.com/office/drawing/2014/main" xmlns="" id="{40A9E6DA-8F89-4862-B91A-5232D1397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0450" y="1722438"/>
              <a:ext cx="30162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678">
              <a:extLst>
                <a:ext uri="{FF2B5EF4-FFF2-40B4-BE49-F238E27FC236}">
                  <a16:creationId xmlns:a16="http://schemas.microsoft.com/office/drawing/2014/main" xmlns="" id="{6A10BBE6-E6C7-44A7-8A75-B0FBDCBF8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0" y="1647826"/>
              <a:ext cx="150812" cy="74613"/>
            </a:xfrm>
            <a:custGeom>
              <a:avLst/>
              <a:gdLst>
                <a:gd name="T0" fmla="*/ 26 w 40"/>
                <a:gd name="T1" fmla="*/ 0 h 20"/>
                <a:gd name="T2" fmla="*/ 26 w 40"/>
                <a:gd name="T3" fmla="*/ 6 h 20"/>
                <a:gd name="T4" fmla="*/ 36 w 40"/>
                <a:gd name="T5" fmla="*/ 9 h 20"/>
                <a:gd name="T6" fmla="*/ 40 w 40"/>
                <a:gd name="T7" fmla="*/ 14 h 20"/>
                <a:gd name="T8" fmla="*/ 40 w 40"/>
                <a:gd name="T9" fmla="*/ 20 h 20"/>
                <a:gd name="T10" fmla="*/ 0 w 40"/>
                <a:gd name="T11" fmla="*/ 20 h 20"/>
                <a:gd name="T12" fmla="*/ 0 w 40"/>
                <a:gd name="T13" fmla="*/ 14 h 20"/>
                <a:gd name="T14" fmla="*/ 4 w 40"/>
                <a:gd name="T15" fmla="*/ 9 h 20"/>
                <a:gd name="T16" fmla="*/ 14 w 40"/>
                <a:gd name="T17" fmla="*/ 6 h 20"/>
                <a:gd name="T18" fmla="*/ 14 w 40"/>
                <a:gd name="T1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20">
                  <a:moveTo>
                    <a:pt x="26" y="0"/>
                  </a:moveTo>
                  <a:cubicBezTo>
                    <a:pt x="26" y="6"/>
                    <a:pt x="26" y="6"/>
                    <a:pt x="26" y="6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8" y="10"/>
                    <a:pt x="40" y="12"/>
                    <a:pt x="40" y="14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2"/>
                    <a:pt x="2" y="10"/>
                    <a:pt x="4" y="9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Oval 679">
              <a:extLst>
                <a:ext uri="{FF2B5EF4-FFF2-40B4-BE49-F238E27FC236}">
                  <a16:creationId xmlns:a16="http://schemas.microsoft.com/office/drawing/2014/main" xmlns="" id="{C23E4879-41E4-4D78-98BC-3A1ECD0F6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2" y="1557338"/>
              <a:ext cx="90487" cy="96838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Freeform 680">
              <a:extLst>
                <a:ext uri="{FF2B5EF4-FFF2-40B4-BE49-F238E27FC236}">
                  <a16:creationId xmlns:a16="http://schemas.microsoft.com/office/drawing/2014/main" xmlns="" id="{4EBFCE46-29CA-4A8B-BCB7-EBA6957E0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162" y="1590676"/>
              <a:ext cx="90487" cy="15875"/>
            </a:xfrm>
            <a:custGeom>
              <a:avLst/>
              <a:gdLst>
                <a:gd name="T0" fmla="*/ 24 w 24"/>
                <a:gd name="T1" fmla="*/ 2 h 4"/>
                <a:gd name="T2" fmla="*/ 14 w 24"/>
                <a:gd name="T3" fmla="*/ 0 h 4"/>
                <a:gd name="T4" fmla="*/ 0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2"/>
                  </a:moveTo>
                  <a:cubicBezTo>
                    <a:pt x="22" y="4"/>
                    <a:pt x="16" y="4"/>
                    <a:pt x="14" y="0"/>
                  </a:cubicBezTo>
                  <a:cubicBezTo>
                    <a:pt x="10" y="4"/>
                    <a:pt x="3" y="4"/>
                    <a:pt x="0" y="1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265F5C4D-6F3F-4818-BC38-6526386F8453}"/>
              </a:ext>
            </a:extLst>
          </p:cNvPr>
          <p:cNvSpPr/>
          <p:nvPr/>
        </p:nvSpPr>
        <p:spPr>
          <a:xfrm flipH="1">
            <a:off x="8360649" y="1467405"/>
            <a:ext cx="474764" cy="4747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3F00B0F8-265F-42E1-B591-06AD8A4C4B99}"/>
              </a:ext>
            </a:extLst>
          </p:cNvPr>
          <p:cNvGrpSpPr/>
          <p:nvPr/>
        </p:nvGrpSpPr>
        <p:grpSpPr>
          <a:xfrm>
            <a:off x="8490588" y="1597344"/>
            <a:ext cx="214886" cy="214886"/>
            <a:chOff x="1882776" y="4433889"/>
            <a:chExt cx="346076" cy="346075"/>
          </a:xfrm>
        </p:grpSpPr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xmlns="" id="{6C924FF1-E547-4016-B58C-96EE61F05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776" y="4557714"/>
              <a:ext cx="346075" cy="222250"/>
            </a:xfrm>
            <a:custGeom>
              <a:avLst/>
              <a:gdLst>
                <a:gd name="T0" fmla="*/ 76 w 92"/>
                <a:gd name="T1" fmla="*/ 0 h 59"/>
                <a:gd name="T2" fmla="*/ 92 w 92"/>
                <a:gd name="T3" fmla="*/ 11 h 59"/>
                <a:gd name="T4" fmla="*/ 92 w 92"/>
                <a:gd name="T5" fmla="*/ 53 h 59"/>
                <a:gd name="T6" fmla="*/ 86 w 92"/>
                <a:gd name="T7" fmla="*/ 59 h 59"/>
                <a:gd name="T8" fmla="*/ 6 w 92"/>
                <a:gd name="T9" fmla="*/ 59 h 59"/>
                <a:gd name="T10" fmla="*/ 0 w 92"/>
                <a:gd name="T11" fmla="*/ 53 h 59"/>
                <a:gd name="T12" fmla="*/ 0 w 92"/>
                <a:gd name="T13" fmla="*/ 11 h 59"/>
                <a:gd name="T14" fmla="*/ 16 w 92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9">
                  <a:moveTo>
                    <a:pt x="76" y="0"/>
                  </a:moveTo>
                  <a:cubicBezTo>
                    <a:pt x="92" y="11"/>
                    <a:pt x="92" y="11"/>
                    <a:pt x="92" y="11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2" y="56"/>
                    <a:pt x="89" y="59"/>
                    <a:pt x="8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xmlns="" id="{9A034151-92F8-4083-85F6-0773DF9A7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814" y="4673601"/>
              <a:ext cx="254000" cy="60325"/>
            </a:xfrm>
            <a:custGeom>
              <a:avLst/>
              <a:gdLst>
                <a:gd name="T0" fmla="*/ 0 w 160"/>
                <a:gd name="T1" fmla="*/ 38 h 38"/>
                <a:gd name="T2" fmla="*/ 47 w 160"/>
                <a:gd name="T3" fmla="*/ 0 h 38"/>
                <a:gd name="T4" fmla="*/ 113 w 160"/>
                <a:gd name="T5" fmla="*/ 0 h 38"/>
                <a:gd name="T6" fmla="*/ 160 w 160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38">
                  <a:moveTo>
                    <a:pt x="0" y="38"/>
                  </a:moveTo>
                  <a:lnTo>
                    <a:pt x="47" y="0"/>
                  </a:lnTo>
                  <a:lnTo>
                    <a:pt x="113" y="0"/>
                  </a:lnTo>
                  <a:lnTo>
                    <a:pt x="160" y="38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Line 22">
              <a:extLst>
                <a:ext uri="{FF2B5EF4-FFF2-40B4-BE49-F238E27FC236}">
                  <a16:creationId xmlns:a16="http://schemas.microsoft.com/office/drawing/2014/main" xmlns="" id="{B5A1A37A-8556-43D7-8797-99317A7677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8364" y="4598989"/>
              <a:ext cx="90488" cy="6032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Line 23">
              <a:extLst>
                <a:ext uri="{FF2B5EF4-FFF2-40B4-BE49-F238E27FC236}">
                  <a16:creationId xmlns:a16="http://schemas.microsoft.com/office/drawing/2014/main" xmlns="" id="{7B1CD873-2CBD-4715-B40D-219EE293C2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2776" y="4598989"/>
              <a:ext cx="90488" cy="6032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24">
              <a:extLst>
                <a:ext uri="{FF2B5EF4-FFF2-40B4-BE49-F238E27FC236}">
                  <a16:creationId xmlns:a16="http://schemas.microsoft.com/office/drawing/2014/main" xmlns="" id="{C6745FE2-CB18-4D30-A191-F6EF08217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101" y="4433889"/>
              <a:ext cx="225425" cy="203200"/>
            </a:xfrm>
            <a:custGeom>
              <a:avLst/>
              <a:gdLst>
                <a:gd name="T0" fmla="*/ 142 w 142"/>
                <a:gd name="T1" fmla="*/ 128 h 128"/>
                <a:gd name="T2" fmla="*/ 142 w 142"/>
                <a:gd name="T3" fmla="*/ 0 h 128"/>
                <a:gd name="T4" fmla="*/ 0 w 142"/>
                <a:gd name="T5" fmla="*/ 0 h 128"/>
                <a:gd name="T6" fmla="*/ 0 w 142"/>
                <a:gd name="T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128">
                  <a:moveTo>
                    <a:pt x="142" y="12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0" y="128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Line 25">
              <a:extLst>
                <a:ext uri="{FF2B5EF4-FFF2-40B4-BE49-F238E27FC236}">
                  <a16:creationId xmlns:a16="http://schemas.microsoft.com/office/drawing/2014/main" xmlns="" id="{8092D261-6814-46DE-8683-4DF82B5837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551" y="4478339"/>
              <a:ext cx="30163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Line 26">
              <a:extLst>
                <a:ext uri="{FF2B5EF4-FFF2-40B4-BE49-F238E27FC236}">
                  <a16:creationId xmlns:a16="http://schemas.microsoft.com/office/drawing/2014/main" xmlns="" id="{AE90C6D3-ABEF-4A15-9A15-7141595381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7714" y="4524376"/>
              <a:ext cx="106363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Line 27">
              <a:extLst>
                <a:ext uri="{FF2B5EF4-FFF2-40B4-BE49-F238E27FC236}">
                  <a16:creationId xmlns:a16="http://schemas.microsoft.com/office/drawing/2014/main" xmlns="" id="{830DE640-8F39-410B-AEC4-4506A16C2E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551" y="4568826"/>
              <a:ext cx="1365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Line 28">
              <a:extLst>
                <a:ext uri="{FF2B5EF4-FFF2-40B4-BE49-F238E27FC236}">
                  <a16:creationId xmlns:a16="http://schemas.microsoft.com/office/drawing/2014/main" xmlns="" id="{96CE216F-119B-41E1-A7B3-3D39B35276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551" y="4614864"/>
              <a:ext cx="1365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8420BE0A-9DC3-4ED6-B122-6C98B411EAAE}"/>
              </a:ext>
            </a:extLst>
          </p:cNvPr>
          <p:cNvSpPr/>
          <p:nvPr/>
        </p:nvSpPr>
        <p:spPr>
          <a:xfrm flipH="1">
            <a:off x="8360649" y="3398194"/>
            <a:ext cx="474764" cy="47476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83A0ED86-691D-4F1D-BC49-D248C0147A2A}"/>
              </a:ext>
            </a:extLst>
          </p:cNvPr>
          <p:cNvGrpSpPr/>
          <p:nvPr/>
        </p:nvGrpSpPr>
        <p:grpSpPr>
          <a:xfrm>
            <a:off x="8489603" y="3526655"/>
            <a:ext cx="216856" cy="217843"/>
            <a:chOff x="8328026" y="1531938"/>
            <a:chExt cx="349250" cy="350838"/>
          </a:xfrm>
        </p:grpSpPr>
        <p:sp>
          <p:nvSpPr>
            <p:cNvPr id="106" name="Freeform 1803">
              <a:extLst>
                <a:ext uri="{FF2B5EF4-FFF2-40B4-BE49-F238E27FC236}">
                  <a16:creationId xmlns:a16="http://schemas.microsoft.com/office/drawing/2014/main" xmlns="" id="{E289B934-7818-44EA-B545-93793BB61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6" y="1589088"/>
              <a:ext cx="293688" cy="293688"/>
            </a:xfrm>
            <a:custGeom>
              <a:avLst/>
              <a:gdLst>
                <a:gd name="T0" fmla="*/ 29 w 78"/>
                <a:gd name="T1" fmla="*/ 23 h 78"/>
                <a:gd name="T2" fmla="*/ 29 w 78"/>
                <a:gd name="T3" fmla="*/ 12 h 78"/>
                <a:gd name="T4" fmla="*/ 20 w 78"/>
                <a:gd name="T5" fmla="*/ 3 h 78"/>
                <a:gd name="T6" fmla="*/ 9 w 78"/>
                <a:gd name="T7" fmla="*/ 3 h 78"/>
                <a:gd name="T8" fmla="*/ 5 w 78"/>
                <a:gd name="T9" fmla="*/ 8 h 78"/>
                <a:gd name="T10" fmla="*/ 3 w 78"/>
                <a:gd name="T11" fmla="*/ 23 h 78"/>
                <a:gd name="T12" fmla="*/ 55 w 78"/>
                <a:gd name="T13" fmla="*/ 75 h 78"/>
                <a:gd name="T14" fmla="*/ 70 w 78"/>
                <a:gd name="T15" fmla="*/ 73 h 78"/>
                <a:gd name="T16" fmla="*/ 75 w 78"/>
                <a:gd name="T17" fmla="*/ 69 h 78"/>
                <a:gd name="T18" fmla="*/ 75 w 78"/>
                <a:gd name="T19" fmla="*/ 58 h 78"/>
                <a:gd name="T20" fmla="*/ 66 w 78"/>
                <a:gd name="T21" fmla="*/ 49 h 78"/>
                <a:gd name="T22" fmla="*/ 55 w 78"/>
                <a:gd name="T23" fmla="*/ 49 h 78"/>
                <a:gd name="T24" fmla="*/ 52 w 78"/>
                <a:gd name="T25" fmla="*/ 52 h 78"/>
                <a:gd name="T26" fmla="*/ 26 w 78"/>
                <a:gd name="T27" fmla="*/ 26 h 78"/>
                <a:gd name="T28" fmla="*/ 29 w 78"/>
                <a:gd name="T29" fmla="*/ 2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78">
                  <a:moveTo>
                    <a:pt x="29" y="23"/>
                  </a:moveTo>
                  <a:cubicBezTo>
                    <a:pt x="32" y="20"/>
                    <a:pt x="32" y="15"/>
                    <a:pt x="29" y="1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7" y="0"/>
                    <a:pt x="12" y="0"/>
                    <a:pt x="9" y="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0" y="12"/>
                    <a:pt x="0" y="18"/>
                    <a:pt x="3" y="23"/>
                  </a:cubicBezTo>
                  <a:cubicBezTo>
                    <a:pt x="17" y="43"/>
                    <a:pt x="35" y="61"/>
                    <a:pt x="55" y="75"/>
                  </a:cubicBezTo>
                  <a:cubicBezTo>
                    <a:pt x="60" y="78"/>
                    <a:pt x="66" y="78"/>
                    <a:pt x="70" y="73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8" y="66"/>
                    <a:pt x="78" y="61"/>
                    <a:pt x="75" y="58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3" y="46"/>
                    <a:pt x="58" y="46"/>
                    <a:pt x="55" y="49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43" y="44"/>
                    <a:pt x="34" y="35"/>
                    <a:pt x="26" y="26"/>
                  </a:cubicBezTo>
                  <a:lnTo>
                    <a:pt x="29" y="23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1804">
              <a:extLst>
                <a:ext uri="{FF2B5EF4-FFF2-40B4-BE49-F238E27FC236}">
                  <a16:creationId xmlns:a16="http://schemas.microsoft.com/office/drawing/2014/main" xmlns="" id="{5AD8C212-E143-40BE-9E97-AFD1D0821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238" y="1531938"/>
              <a:ext cx="173038" cy="173038"/>
            </a:xfrm>
            <a:custGeom>
              <a:avLst/>
              <a:gdLst>
                <a:gd name="T0" fmla="*/ 0 w 46"/>
                <a:gd name="T1" fmla="*/ 0 h 46"/>
                <a:gd name="T2" fmla="*/ 46 w 46"/>
                <a:gd name="T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6" h="46">
                  <a:moveTo>
                    <a:pt x="0" y="0"/>
                  </a:moveTo>
                  <a:cubicBezTo>
                    <a:pt x="25" y="0"/>
                    <a:pt x="46" y="21"/>
                    <a:pt x="46" y="46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1805">
              <a:extLst>
                <a:ext uri="{FF2B5EF4-FFF2-40B4-BE49-F238E27FC236}">
                  <a16:creationId xmlns:a16="http://schemas.microsoft.com/office/drawing/2014/main" xmlns="" id="{3606FF3F-AD63-41BE-88F0-6A70754D9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238" y="1592263"/>
              <a:ext cx="112713" cy="112713"/>
            </a:xfrm>
            <a:custGeom>
              <a:avLst/>
              <a:gdLst>
                <a:gd name="T0" fmla="*/ 0 w 30"/>
                <a:gd name="T1" fmla="*/ 0 h 30"/>
                <a:gd name="T2" fmla="*/ 30 w 30"/>
                <a:gd name="T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cubicBezTo>
                    <a:pt x="17" y="0"/>
                    <a:pt x="30" y="13"/>
                    <a:pt x="30" y="3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1806">
              <a:extLst>
                <a:ext uri="{FF2B5EF4-FFF2-40B4-BE49-F238E27FC236}">
                  <a16:creationId xmlns:a16="http://schemas.microsoft.com/office/drawing/2014/main" xmlns="" id="{BD9D5266-FD07-4D85-8195-DA2E27FFF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238" y="1652588"/>
              <a:ext cx="52388" cy="52388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cubicBezTo>
                    <a:pt x="8" y="0"/>
                    <a:pt x="14" y="6"/>
                    <a:pt x="14" y="1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EBF0CEDB-FD0B-4D8C-B804-9659A32D1599}"/>
              </a:ext>
            </a:extLst>
          </p:cNvPr>
          <p:cNvSpPr/>
          <p:nvPr/>
        </p:nvSpPr>
        <p:spPr>
          <a:xfrm>
            <a:off x="3356587" y="3398194"/>
            <a:ext cx="474764" cy="47476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85C59793-A4F1-4D6F-89BB-6163C72FA0D3}"/>
              </a:ext>
            </a:extLst>
          </p:cNvPr>
          <p:cNvGrpSpPr/>
          <p:nvPr/>
        </p:nvGrpSpPr>
        <p:grpSpPr>
          <a:xfrm>
            <a:off x="3477655" y="3522713"/>
            <a:ext cx="232628" cy="225727"/>
            <a:chOff x="9702801" y="5029201"/>
            <a:chExt cx="374650" cy="363536"/>
          </a:xfrm>
        </p:grpSpPr>
        <p:sp>
          <p:nvSpPr>
            <p:cNvPr id="113" name="Freeform 124">
              <a:extLst>
                <a:ext uri="{FF2B5EF4-FFF2-40B4-BE49-F238E27FC236}">
                  <a16:creationId xmlns:a16="http://schemas.microsoft.com/office/drawing/2014/main" xmlns="" id="{35E9D5EF-5D35-4FA2-A7DA-BCDBF20E3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1863" y="5302250"/>
              <a:ext cx="136525" cy="90487"/>
            </a:xfrm>
            <a:custGeom>
              <a:avLst/>
              <a:gdLst>
                <a:gd name="T0" fmla="*/ 36 w 36"/>
                <a:gd name="T1" fmla="*/ 24 h 24"/>
                <a:gd name="T2" fmla="*/ 0 w 36"/>
                <a:gd name="T3" fmla="*/ 24 h 24"/>
                <a:gd name="T4" fmla="*/ 18 w 36"/>
                <a:gd name="T5" fmla="*/ 0 h 24"/>
                <a:gd name="T6" fmla="*/ 36 w 36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4">
                  <a:moveTo>
                    <a:pt x="36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4"/>
                    <a:pt x="8" y="0"/>
                    <a:pt x="18" y="0"/>
                  </a:cubicBezTo>
                  <a:cubicBezTo>
                    <a:pt x="28" y="0"/>
                    <a:pt x="36" y="14"/>
                    <a:pt x="36" y="24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Oval 125">
              <a:extLst>
                <a:ext uri="{FF2B5EF4-FFF2-40B4-BE49-F238E27FC236}">
                  <a16:creationId xmlns:a16="http://schemas.microsoft.com/office/drawing/2014/main" xmlns="" id="{D85B3919-04E6-4DAD-9C6B-0D5C709F3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76" y="5181600"/>
              <a:ext cx="88900" cy="90487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Freeform 126">
              <a:extLst>
                <a:ext uri="{FF2B5EF4-FFF2-40B4-BE49-F238E27FC236}">
                  <a16:creationId xmlns:a16="http://schemas.microsoft.com/office/drawing/2014/main" xmlns="" id="{11DDA621-651A-4D1D-A544-1DD81FCF0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6301" y="5094288"/>
              <a:ext cx="247650" cy="204787"/>
            </a:xfrm>
            <a:custGeom>
              <a:avLst/>
              <a:gdLst>
                <a:gd name="T0" fmla="*/ 12 w 66"/>
                <a:gd name="T1" fmla="*/ 54 h 54"/>
                <a:gd name="T2" fmla="*/ 12 w 66"/>
                <a:gd name="T3" fmla="*/ 12 h 54"/>
                <a:gd name="T4" fmla="*/ 54 w 66"/>
                <a:gd name="T5" fmla="*/ 12 h 54"/>
                <a:gd name="T6" fmla="*/ 54 w 66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54">
                  <a:moveTo>
                    <a:pt x="12" y="54"/>
                  </a:moveTo>
                  <a:cubicBezTo>
                    <a:pt x="0" y="42"/>
                    <a:pt x="0" y="23"/>
                    <a:pt x="12" y="12"/>
                  </a:cubicBezTo>
                  <a:cubicBezTo>
                    <a:pt x="23" y="0"/>
                    <a:pt x="42" y="0"/>
                    <a:pt x="54" y="12"/>
                  </a:cubicBezTo>
                  <a:cubicBezTo>
                    <a:pt x="66" y="23"/>
                    <a:pt x="66" y="42"/>
                    <a:pt x="54" y="5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127">
              <a:extLst>
                <a:ext uri="{FF2B5EF4-FFF2-40B4-BE49-F238E27FC236}">
                  <a16:creationId xmlns:a16="http://schemas.microsoft.com/office/drawing/2014/main" xmlns="" id="{8F309D1A-8292-44FF-80F6-D952170A1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801" y="5029201"/>
              <a:ext cx="374650" cy="314325"/>
            </a:xfrm>
            <a:custGeom>
              <a:avLst/>
              <a:gdLst>
                <a:gd name="T0" fmla="*/ 17 w 100"/>
                <a:gd name="T1" fmla="*/ 83 h 83"/>
                <a:gd name="T2" fmla="*/ 17 w 100"/>
                <a:gd name="T3" fmla="*/ 17 h 83"/>
                <a:gd name="T4" fmla="*/ 83 w 100"/>
                <a:gd name="T5" fmla="*/ 17 h 83"/>
                <a:gd name="T6" fmla="*/ 83 w 10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83">
                  <a:moveTo>
                    <a:pt x="17" y="83"/>
                  </a:moveTo>
                  <a:cubicBezTo>
                    <a:pt x="0" y="65"/>
                    <a:pt x="0" y="35"/>
                    <a:pt x="17" y="17"/>
                  </a:cubicBezTo>
                  <a:cubicBezTo>
                    <a:pt x="35" y="0"/>
                    <a:pt x="65" y="0"/>
                    <a:pt x="83" y="17"/>
                  </a:cubicBezTo>
                  <a:cubicBezTo>
                    <a:pt x="100" y="35"/>
                    <a:pt x="100" y="65"/>
                    <a:pt x="83" y="83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18" name="Oval 117">
            <a:extLst>
              <a:ext uri="{FF2B5EF4-FFF2-40B4-BE49-F238E27FC236}">
                <a16:creationId xmlns:a16="http://schemas.microsoft.com/office/drawing/2014/main" xmlns="" id="{C30AA27C-CD29-4530-8228-5CD0BB954366}"/>
              </a:ext>
            </a:extLst>
          </p:cNvPr>
          <p:cNvSpPr/>
          <p:nvPr/>
        </p:nvSpPr>
        <p:spPr>
          <a:xfrm>
            <a:off x="3356587" y="5305327"/>
            <a:ext cx="474764" cy="4747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C5836831-708B-4743-A575-E4268DF0DFAC}"/>
              </a:ext>
            </a:extLst>
          </p:cNvPr>
          <p:cNvGrpSpPr/>
          <p:nvPr/>
        </p:nvGrpSpPr>
        <p:grpSpPr>
          <a:xfrm>
            <a:off x="3483077" y="5431817"/>
            <a:ext cx="221785" cy="221785"/>
            <a:chOff x="3297925" y="740487"/>
            <a:chExt cx="357188" cy="357187"/>
          </a:xfrm>
        </p:grpSpPr>
        <p:sp>
          <p:nvSpPr>
            <p:cNvPr id="120" name="Oval 55">
              <a:extLst>
                <a:ext uri="{FF2B5EF4-FFF2-40B4-BE49-F238E27FC236}">
                  <a16:creationId xmlns:a16="http://schemas.microsoft.com/office/drawing/2014/main" xmlns="" id="{29560F10-C903-47B2-BA65-1DA08F282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1425" y="988137"/>
              <a:ext cx="46038" cy="46037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56">
              <a:extLst>
                <a:ext uri="{FF2B5EF4-FFF2-40B4-BE49-F238E27FC236}">
                  <a16:creationId xmlns:a16="http://schemas.microsoft.com/office/drawing/2014/main" xmlns="" id="{439E4265-F62F-446D-9277-7DE24ECF5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925" y="740487"/>
              <a:ext cx="357188" cy="357187"/>
            </a:xfrm>
            <a:custGeom>
              <a:avLst/>
              <a:gdLst>
                <a:gd name="T0" fmla="*/ 83 w 95"/>
                <a:gd name="T1" fmla="*/ 0 h 95"/>
                <a:gd name="T2" fmla="*/ 44 w 95"/>
                <a:gd name="T3" fmla="*/ 39 h 95"/>
                <a:gd name="T4" fmla="*/ 11 w 95"/>
                <a:gd name="T5" fmla="*/ 44 h 95"/>
                <a:gd name="T6" fmla="*/ 11 w 95"/>
                <a:gd name="T7" fmla="*/ 84 h 95"/>
                <a:gd name="T8" fmla="*/ 51 w 95"/>
                <a:gd name="T9" fmla="*/ 84 h 95"/>
                <a:gd name="T10" fmla="*/ 56 w 95"/>
                <a:gd name="T11" fmla="*/ 51 h 95"/>
                <a:gd name="T12" fmla="*/ 69 w 95"/>
                <a:gd name="T13" fmla="*/ 38 h 95"/>
                <a:gd name="T14" fmla="*/ 75 w 95"/>
                <a:gd name="T15" fmla="*/ 38 h 95"/>
                <a:gd name="T16" fmla="*/ 75 w 95"/>
                <a:gd name="T17" fmla="*/ 32 h 95"/>
                <a:gd name="T18" fmla="*/ 77 w 95"/>
                <a:gd name="T19" fmla="*/ 30 h 95"/>
                <a:gd name="T20" fmla="*/ 83 w 95"/>
                <a:gd name="T21" fmla="*/ 30 h 95"/>
                <a:gd name="T22" fmla="*/ 83 w 95"/>
                <a:gd name="T23" fmla="*/ 24 h 95"/>
                <a:gd name="T24" fmla="*/ 85 w 95"/>
                <a:gd name="T25" fmla="*/ 22 h 95"/>
                <a:gd name="T26" fmla="*/ 91 w 95"/>
                <a:gd name="T27" fmla="*/ 22 h 95"/>
                <a:gd name="T28" fmla="*/ 91 w 95"/>
                <a:gd name="T29" fmla="*/ 16 h 95"/>
                <a:gd name="T30" fmla="*/ 95 w 95"/>
                <a:gd name="T31" fmla="*/ 12 h 95"/>
                <a:gd name="T32" fmla="*/ 95 w 95"/>
                <a:gd name="T33" fmla="*/ 0 h 95"/>
                <a:gd name="T34" fmla="*/ 83 w 95"/>
                <a:gd name="T3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95">
                  <a:moveTo>
                    <a:pt x="83" y="0"/>
                  </a:moveTo>
                  <a:cubicBezTo>
                    <a:pt x="44" y="39"/>
                    <a:pt x="44" y="39"/>
                    <a:pt x="44" y="39"/>
                  </a:cubicBezTo>
                  <a:cubicBezTo>
                    <a:pt x="33" y="34"/>
                    <a:pt x="20" y="35"/>
                    <a:pt x="11" y="44"/>
                  </a:cubicBezTo>
                  <a:cubicBezTo>
                    <a:pt x="0" y="55"/>
                    <a:pt x="0" y="73"/>
                    <a:pt x="11" y="84"/>
                  </a:cubicBezTo>
                  <a:cubicBezTo>
                    <a:pt x="22" y="95"/>
                    <a:pt x="40" y="95"/>
                    <a:pt x="51" y="84"/>
                  </a:cubicBezTo>
                  <a:cubicBezTo>
                    <a:pt x="60" y="75"/>
                    <a:pt x="61" y="62"/>
                    <a:pt x="56" y="51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83" y="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xmlns="" id="{4B6D295E-D072-462F-8C28-7AF24A3582BC}"/>
              </a:ext>
            </a:extLst>
          </p:cNvPr>
          <p:cNvSpPr/>
          <p:nvPr/>
        </p:nvSpPr>
        <p:spPr>
          <a:xfrm flipH="1">
            <a:off x="8360649" y="5328984"/>
            <a:ext cx="474764" cy="47476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xmlns="" id="{D2DC5C7A-EC27-4B97-A01C-668783886BB9}"/>
              </a:ext>
            </a:extLst>
          </p:cNvPr>
          <p:cNvGrpSpPr/>
          <p:nvPr/>
        </p:nvGrpSpPr>
        <p:grpSpPr>
          <a:xfrm>
            <a:off x="8518681" y="5458923"/>
            <a:ext cx="158700" cy="214886"/>
            <a:chOff x="6465888" y="3740150"/>
            <a:chExt cx="255588" cy="346075"/>
          </a:xfrm>
        </p:grpSpPr>
        <p:sp>
          <p:nvSpPr>
            <p:cNvPr id="125" name="Freeform 237">
              <a:extLst>
                <a:ext uri="{FF2B5EF4-FFF2-40B4-BE49-F238E27FC236}">
                  <a16:creationId xmlns:a16="http://schemas.microsoft.com/office/drawing/2014/main" xmlns="" id="{A6A09925-BF1B-4001-8941-BF9A68C01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050" y="3740150"/>
              <a:ext cx="195263" cy="173037"/>
            </a:xfrm>
            <a:custGeom>
              <a:avLst/>
              <a:gdLst>
                <a:gd name="T0" fmla="*/ 52 w 52"/>
                <a:gd name="T1" fmla="*/ 20 h 46"/>
                <a:gd name="T2" fmla="*/ 26 w 52"/>
                <a:gd name="T3" fmla="*/ 46 h 46"/>
                <a:gd name="T4" fmla="*/ 0 w 52"/>
                <a:gd name="T5" fmla="*/ 20 h 46"/>
                <a:gd name="T6" fmla="*/ 0 w 52"/>
                <a:gd name="T7" fmla="*/ 0 h 46"/>
                <a:gd name="T8" fmla="*/ 52 w 52"/>
                <a:gd name="T9" fmla="*/ 0 h 46"/>
                <a:gd name="T10" fmla="*/ 52 w 52"/>
                <a:gd name="T11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6">
                  <a:moveTo>
                    <a:pt x="52" y="20"/>
                  </a:moveTo>
                  <a:cubicBezTo>
                    <a:pt x="52" y="34"/>
                    <a:pt x="40" y="46"/>
                    <a:pt x="26" y="46"/>
                  </a:cubicBezTo>
                  <a:cubicBezTo>
                    <a:pt x="12" y="46"/>
                    <a:pt x="0" y="3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2" y="2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238">
              <a:extLst>
                <a:ext uri="{FF2B5EF4-FFF2-40B4-BE49-F238E27FC236}">
                  <a16:creationId xmlns:a16="http://schemas.microsoft.com/office/drawing/2014/main" xmlns="" id="{557984AB-3534-4230-93A6-17646122B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050" y="3913187"/>
              <a:ext cx="195263" cy="173037"/>
            </a:xfrm>
            <a:custGeom>
              <a:avLst/>
              <a:gdLst>
                <a:gd name="T0" fmla="*/ 52 w 52"/>
                <a:gd name="T1" fmla="*/ 26 h 46"/>
                <a:gd name="T2" fmla="*/ 26 w 52"/>
                <a:gd name="T3" fmla="*/ 0 h 46"/>
                <a:gd name="T4" fmla="*/ 0 w 52"/>
                <a:gd name="T5" fmla="*/ 26 h 46"/>
                <a:gd name="T6" fmla="*/ 0 w 52"/>
                <a:gd name="T7" fmla="*/ 46 h 46"/>
                <a:gd name="T8" fmla="*/ 52 w 52"/>
                <a:gd name="T9" fmla="*/ 46 h 46"/>
                <a:gd name="T10" fmla="*/ 52 w 52"/>
                <a:gd name="T11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6">
                  <a:moveTo>
                    <a:pt x="52" y="26"/>
                  </a:move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2" y="46"/>
                    <a:pt x="52" y="46"/>
                    <a:pt x="52" y="46"/>
                  </a:cubicBezTo>
                  <a:lnTo>
                    <a:pt x="52" y="26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Line 239">
              <a:extLst>
                <a:ext uri="{FF2B5EF4-FFF2-40B4-BE49-F238E27FC236}">
                  <a16:creationId xmlns:a16="http://schemas.microsoft.com/office/drawing/2014/main" xmlns="" id="{8F04839D-C599-4A75-A88D-A95854E93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5888" y="3740150"/>
              <a:ext cx="255588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Line 240">
              <a:extLst>
                <a:ext uri="{FF2B5EF4-FFF2-40B4-BE49-F238E27FC236}">
                  <a16:creationId xmlns:a16="http://schemas.microsoft.com/office/drawing/2014/main" xmlns="" id="{E1B3AA22-A1CA-4D51-9B12-733BBEDDD2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5888" y="4086225"/>
              <a:ext cx="255588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Freeform 241">
              <a:extLst>
                <a:ext uri="{FF2B5EF4-FFF2-40B4-BE49-F238E27FC236}">
                  <a16:creationId xmlns:a16="http://schemas.microsoft.com/office/drawing/2014/main" xmlns="" id="{55AF0497-CB7A-4C54-9812-347E5B498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050" y="3979862"/>
              <a:ext cx="195263" cy="46037"/>
            </a:xfrm>
            <a:custGeom>
              <a:avLst/>
              <a:gdLst>
                <a:gd name="T0" fmla="*/ 0 w 123"/>
                <a:gd name="T1" fmla="*/ 29 h 29"/>
                <a:gd name="T2" fmla="*/ 33 w 123"/>
                <a:gd name="T3" fmla="*/ 29 h 29"/>
                <a:gd name="T4" fmla="*/ 62 w 123"/>
                <a:gd name="T5" fmla="*/ 0 h 29"/>
                <a:gd name="T6" fmla="*/ 90 w 123"/>
                <a:gd name="T7" fmla="*/ 29 h 29"/>
                <a:gd name="T8" fmla="*/ 123 w 123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29">
                  <a:moveTo>
                    <a:pt x="0" y="29"/>
                  </a:moveTo>
                  <a:lnTo>
                    <a:pt x="33" y="29"/>
                  </a:lnTo>
                  <a:lnTo>
                    <a:pt x="62" y="0"/>
                  </a:lnTo>
                  <a:lnTo>
                    <a:pt x="90" y="29"/>
                  </a:lnTo>
                  <a:lnTo>
                    <a:pt x="123" y="29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Line 242">
              <a:extLst>
                <a:ext uri="{FF2B5EF4-FFF2-40B4-BE49-F238E27FC236}">
                  <a16:creationId xmlns:a16="http://schemas.microsoft.com/office/drawing/2014/main" xmlns="" id="{C7C233C4-4340-4EC2-BAA8-4BD0E71D7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9863" y="3875087"/>
              <a:ext cx="1492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131" name="Elbow Connector 244">
            <a:extLst>
              <a:ext uri="{FF2B5EF4-FFF2-40B4-BE49-F238E27FC236}">
                <a16:creationId xmlns:a16="http://schemas.microsoft.com/office/drawing/2014/main" xmlns="" id="{DA9BA078-31F1-4F89-A20A-96C515B40D4A}"/>
              </a:ext>
            </a:extLst>
          </p:cNvPr>
          <p:cNvCxnSpPr>
            <a:stCxn id="118" idx="6"/>
          </p:cNvCxnSpPr>
          <p:nvPr/>
        </p:nvCxnSpPr>
        <p:spPr>
          <a:xfrm flipV="1">
            <a:off x="3831351" y="4294133"/>
            <a:ext cx="1275585" cy="124857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xmlns="" id="{947E240D-865E-46EF-99BA-B54085B0FFEA}"/>
              </a:ext>
            </a:extLst>
          </p:cNvPr>
          <p:cNvSpPr/>
          <p:nvPr/>
        </p:nvSpPr>
        <p:spPr>
          <a:xfrm>
            <a:off x="5224351" y="2048551"/>
            <a:ext cx="1762125" cy="3152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xmlns="" id="{D81D48AB-3003-4CC4-9354-79A5055C2474}"/>
              </a:ext>
            </a:extLst>
          </p:cNvPr>
          <p:cNvGrpSpPr/>
          <p:nvPr/>
        </p:nvGrpSpPr>
        <p:grpSpPr>
          <a:xfrm>
            <a:off x="5120957" y="1563797"/>
            <a:ext cx="1978438" cy="4135340"/>
            <a:chOff x="5106781" y="1429771"/>
            <a:chExt cx="1978438" cy="4135340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xmlns="" id="{A7E9CC6E-D3C4-47D2-B886-F18AE6466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6781" y="1429771"/>
              <a:ext cx="1978438" cy="4135340"/>
            </a:xfrm>
            <a:prstGeom prst="rect">
              <a:avLst/>
            </a:prstGeom>
          </p:spPr>
        </p:pic>
        <p:sp>
          <p:nvSpPr>
            <p:cNvPr id="135" name="Right Triangle 134">
              <a:extLst>
                <a:ext uri="{FF2B5EF4-FFF2-40B4-BE49-F238E27FC236}">
                  <a16:creationId xmlns:a16="http://schemas.microsoft.com/office/drawing/2014/main" xmlns="" id="{180A40B3-7277-4DE3-B92E-431D62F43EDA}"/>
                </a:ext>
              </a:extLst>
            </p:cNvPr>
            <p:cNvSpPr/>
            <p:nvPr/>
          </p:nvSpPr>
          <p:spPr>
            <a:xfrm>
              <a:off x="5210175" y="1914525"/>
              <a:ext cx="1762125" cy="3152775"/>
            </a:xfrm>
            <a:prstGeom prst="rt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xmlns="" id="{6FB5A42A-D499-417E-AF5E-67EEC7E81980}"/>
              </a:ext>
            </a:extLst>
          </p:cNvPr>
          <p:cNvSpPr/>
          <p:nvPr/>
        </p:nvSpPr>
        <p:spPr>
          <a:xfrm flipH="1">
            <a:off x="5626616" y="2818135"/>
            <a:ext cx="967120" cy="967120"/>
          </a:xfrm>
          <a:prstGeom prst="ellipse">
            <a:avLst/>
          </a:prstGeom>
          <a:gradFill flip="none" rotWithShape="1">
            <a:gsLst>
              <a:gs pos="0">
                <a:srgbClr val="92667D"/>
              </a:gs>
              <a:gs pos="100000">
                <a:srgbClr val="FF788B"/>
              </a:gs>
            </a:gsLst>
            <a:lin ang="13500000" scaled="1"/>
            <a:tileRect/>
          </a:gra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9B870D83-7227-47FF-8251-A55CA6A9EAA2}"/>
              </a:ext>
            </a:extLst>
          </p:cNvPr>
          <p:cNvSpPr txBox="1"/>
          <p:nvPr/>
        </p:nvSpPr>
        <p:spPr>
          <a:xfrm flipH="1">
            <a:off x="5445810" y="3877030"/>
            <a:ext cx="132873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err="1"/>
              <a:t>Lorem</a:t>
            </a:r>
            <a:r>
              <a:rPr lang="en-US" sz="1400" b="1" dirty="0"/>
              <a:t> </a:t>
            </a:r>
            <a:r>
              <a:rPr lang="en-US" sz="1400" b="1" dirty="0" err="1"/>
              <a:t>ipsum</a:t>
            </a:r>
            <a:r>
              <a:rPr lang="en-US" sz="1400" b="1" dirty="0"/>
              <a:t> dolor sit </a:t>
            </a:r>
            <a:r>
              <a:rPr lang="en-US" sz="1400" b="1" dirty="0" err="1"/>
              <a:t>amet</a:t>
            </a:r>
            <a:r>
              <a:rPr lang="en-US" sz="1400" b="1" dirty="0"/>
              <a:t>.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CCB950E0-762A-4C16-8225-B54A37CF0696}"/>
              </a:ext>
            </a:extLst>
          </p:cNvPr>
          <p:cNvGrpSpPr/>
          <p:nvPr/>
        </p:nvGrpSpPr>
        <p:grpSpPr>
          <a:xfrm>
            <a:off x="5937138" y="3146552"/>
            <a:ext cx="346075" cy="346075"/>
            <a:chOff x="1235075" y="2157413"/>
            <a:chExt cx="346075" cy="346075"/>
          </a:xfrm>
        </p:grpSpPr>
        <p:sp>
          <p:nvSpPr>
            <p:cNvPr id="139" name="Freeform 601">
              <a:extLst>
                <a:ext uri="{FF2B5EF4-FFF2-40B4-BE49-F238E27FC236}">
                  <a16:creationId xmlns:a16="http://schemas.microsoft.com/office/drawing/2014/main" xmlns="" id="{4891B22E-4EA9-4C88-9692-73BF5E0D7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075" y="2247901"/>
              <a:ext cx="82550" cy="60325"/>
            </a:xfrm>
            <a:custGeom>
              <a:avLst/>
              <a:gdLst>
                <a:gd name="T0" fmla="*/ 14 w 22"/>
                <a:gd name="T1" fmla="*/ 0 h 16"/>
                <a:gd name="T2" fmla="*/ 14 w 22"/>
                <a:gd name="T3" fmla="*/ 6 h 16"/>
                <a:gd name="T4" fmla="*/ 4 w 22"/>
                <a:gd name="T5" fmla="*/ 9 h 16"/>
                <a:gd name="T6" fmla="*/ 0 w 22"/>
                <a:gd name="T7" fmla="*/ 14 h 16"/>
                <a:gd name="T8" fmla="*/ 0 w 22"/>
                <a:gd name="T9" fmla="*/ 16 h 16"/>
                <a:gd name="T10" fmla="*/ 22 w 2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6">
                  <a:moveTo>
                    <a:pt x="14" y="0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0"/>
                    <a:pt x="0" y="12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2" y="16"/>
                    <a:pt x="22" y="16"/>
                    <a:pt x="22" y="16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Freeform 602">
              <a:extLst>
                <a:ext uri="{FF2B5EF4-FFF2-40B4-BE49-F238E27FC236}">
                  <a16:creationId xmlns:a16="http://schemas.microsoft.com/office/drawing/2014/main" xmlns="" id="{B54341D0-3353-41AD-B2E7-C3AD11A3D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7" y="2247901"/>
              <a:ext cx="82550" cy="60325"/>
            </a:xfrm>
            <a:custGeom>
              <a:avLst/>
              <a:gdLst>
                <a:gd name="T0" fmla="*/ 8 w 22"/>
                <a:gd name="T1" fmla="*/ 0 h 16"/>
                <a:gd name="T2" fmla="*/ 8 w 22"/>
                <a:gd name="T3" fmla="*/ 6 h 16"/>
                <a:gd name="T4" fmla="*/ 18 w 22"/>
                <a:gd name="T5" fmla="*/ 9 h 16"/>
                <a:gd name="T6" fmla="*/ 22 w 22"/>
                <a:gd name="T7" fmla="*/ 14 h 16"/>
                <a:gd name="T8" fmla="*/ 22 w 22"/>
                <a:gd name="T9" fmla="*/ 16 h 16"/>
                <a:gd name="T10" fmla="*/ 0 w 2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6">
                  <a:moveTo>
                    <a:pt x="8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0" y="10"/>
                    <a:pt x="22" y="12"/>
                    <a:pt x="22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Oval 603">
              <a:extLst>
                <a:ext uri="{FF2B5EF4-FFF2-40B4-BE49-F238E27FC236}">
                  <a16:creationId xmlns:a16="http://schemas.microsoft.com/office/drawing/2014/main" xmlns="" id="{2576BF75-280F-4F7C-9D98-CE0D7BD5A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5237" y="2157413"/>
              <a:ext cx="90487" cy="98425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Freeform 604">
              <a:extLst>
                <a:ext uri="{FF2B5EF4-FFF2-40B4-BE49-F238E27FC236}">
                  <a16:creationId xmlns:a16="http://schemas.microsoft.com/office/drawing/2014/main" xmlns="" id="{97DE51A7-E5A1-4B6B-9E82-7BAC50684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7" y="2192338"/>
              <a:ext cx="90487" cy="14288"/>
            </a:xfrm>
            <a:custGeom>
              <a:avLst/>
              <a:gdLst>
                <a:gd name="T0" fmla="*/ 24 w 24"/>
                <a:gd name="T1" fmla="*/ 2 h 4"/>
                <a:gd name="T2" fmla="*/ 14 w 24"/>
                <a:gd name="T3" fmla="*/ 0 h 4"/>
                <a:gd name="T4" fmla="*/ 0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2"/>
                  </a:moveTo>
                  <a:cubicBezTo>
                    <a:pt x="22" y="4"/>
                    <a:pt x="16" y="4"/>
                    <a:pt x="14" y="0"/>
                  </a:cubicBezTo>
                  <a:cubicBezTo>
                    <a:pt x="10" y="4"/>
                    <a:pt x="3" y="4"/>
                    <a:pt x="0" y="1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Freeform 605">
              <a:extLst>
                <a:ext uri="{FF2B5EF4-FFF2-40B4-BE49-F238E27FC236}">
                  <a16:creationId xmlns:a16="http://schemas.microsoft.com/office/drawing/2014/main" xmlns="" id="{574FF096-A5AD-40AE-90F4-62C0AA9F2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7" y="2247901"/>
              <a:ext cx="82550" cy="60325"/>
            </a:xfrm>
            <a:custGeom>
              <a:avLst/>
              <a:gdLst>
                <a:gd name="T0" fmla="*/ 14 w 22"/>
                <a:gd name="T1" fmla="*/ 0 h 16"/>
                <a:gd name="T2" fmla="*/ 14 w 22"/>
                <a:gd name="T3" fmla="*/ 6 h 16"/>
                <a:gd name="T4" fmla="*/ 4 w 22"/>
                <a:gd name="T5" fmla="*/ 9 h 16"/>
                <a:gd name="T6" fmla="*/ 0 w 22"/>
                <a:gd name="T7" fmla="*/ 14 h 16"/>
                <a:gd name="T8" fmla="*/ 0 w 22"/>
                <a:gd name="T9" fmla="*/ 16 h 16"/>
                <a:gd name="T10" fmla="*/ 22 w 2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6">
                  <a:moveTo>
                    <a:pt x="14" y="0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0"/>
                    <a:pt x="0" y="12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2" y="16"/>
                    <a:pt x="22" y="16"/>
                    <a:pt x="22" y="16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606">
              <a:extLst>
                <a:ext uri="{FF2B5EF4-FFF2-40B4-BE49-F238E27FC236}">
                  <a16:creationId xmlns:a16="http://schemas.microsoft.com/office/drawing/2014/main" xmlns="" id="{DFEF7D9A-1AFE-42D8-9E5E-351215A8D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600" y="2247901"/>
              <a:ext cx="82550" cy="60325"/>
            </a:xfrm>
            <a:custGeom>
              <a:avLst/>
              <a:gdLst>
                <a:gd name="T0" fmla="*/ 8 w 22"/>
                <a:gd name="T1" fmla="*/ 0 h 16"/>
                <a:gd name="T2" fmla="*/ 8 w 22"/>
                <a:gd name="T3" fmla="*/ 6 h 16"/>
                <a:gd name="T4" fmla="*/ 18 w 22"/>
                <a:gd name="T5" fmla="*/ 9 h 16"/>
                <a:gd name="T6" fmla="*/ 22 w 22"/>
                <a:gd name="T7" fmla="*/ 14 h 16"/>
                <a:gd name="T8" fmla="*/ 22 w 22"/>
                <a:gd name="T9" fmla="*/ 16 h 16"/>
                <a:gd name="T10" fmla="*/ 0 w 2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6">
                  <a:moveTo>
                    <a:pt x="8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0" y="10"/>
                    <a:pt x="22" y="12"/>
                    <a:pt x="22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Oval 607">
              <a:extLst>
                <a:ext uri="{FF2B5EF4-FFF2-40B4-BE49-F238E27FC236}">
                  <a16:creationId xmlns:a16="http://schemas.microsoft.com/office/drawing/2014/main" xmlns="" id="{EB786CA3-B2AE-49E2-9BFD-B2C5B0C83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500" y="2157413"/>
              <a:ext cx="90487" cy="98425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Freeform 608">
              <a:extLst>
                <a:ext uri="{FF2B5EF4-FFF2-40B4-BE49-F238E27FC236}">
                  <a16:creationId xmlns:a16="http://schemas.microsoft.com/office/drawing/2014/main" xmlns="" id="{5DC493D7-1AA5-4223-9D03-CB4D52DD0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0" y="2192338"/>
              <a:ext cx="90487" cy="14288"/>
            </a:xfrm>
            <a:custGeom>
              <a:avLst/>
              <a:gdLst>
                <a:gd name="T0" fmla="*/ 24 w 24"/>
                <a:gd name="T1" fmla="*/ 2 h 4"/>
                <a:gd name="T2" fmla="*/ 14 w 24"/>
                <a:gd name="T3" fmla="*/ 0 h 4"/>
                <a:gd name="T4" fmla="*/ 0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2"/>
                  </a:moveTo>
                  <a:cubicBezTo>
                    <a:pt x="22" y="4"/>
                    <a:pt x="16" y="4"/>
                    <a:pt x="14" y="0"/>
                  </a:cubicBezTo>
                  <a:cubicBezTo>
                    <a:pt x="10" y="4"/>
                    <a:pt x="3" y="4"/>
                    <a:pt x="0" y="1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Freeform 609">
              <a:extLst>
                <a:ext uri="{FF2B5EF4-FFF2-40B4-BE49-F238E27FC236}">
                  <a16:creationId xmlns:a16="http://schemas.microsoft.com/office/drawing/2014/main" xmlns="" id="{CC57227F-D6F6-4405-9593-2D3D4D27A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3500" y="2443163"/>
              <a:ext cx="82550" cy="60325"/>
            </a:xfrm>
            <a:custGeom>
              <a:avLst/>
              <a:gdLst>
                <a:gd name="T0" fmla="*/ 14 w 22"/>
                <a:gd name="T1" fmla="*/ 0 h 16"/>
                <a:gd name="T2" fmla="*/ 14 w 22"/>
                <a:gd name="T3" fmla="*/ 6 h 16"/>
                <a:gd name="T4" fmla="*/ 4 w 22"/>
                <a:gd name="T5" fmla="*/ 9 h 16"/>
                <a:gd name="T6" fmla="*/ 0 w 22"/>
                <a:gd name="T7" fmla="*/ 14 h 16"/>
                <a:gd name="T8" fmla="*/ 0 w 22"/>
                <a:gd name="T9" fmla="*/ 16 h 16"/>
                <a:gd name="T10" fmla="*/ 22 w 2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6">
                  <a:moveTo>
                    <a:pt x="14" y="0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0"/>
                    <a:pt x="0" y="12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2" y="16"/>
                    <a:pt x="22" y="16"/>
                    <a:pt x="22" y="16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Freeform 610">
              <a:extLst>
                <a:ext uri="{FF2B5EF4-FFF2-40B4-BE49-F238E27FC236}">
                  <a16:creationId xmlns:a16="http://schemas.microsoft.com/office/drawing/2014/main" xmlns="" id="{65EF4641-2BAF-436D-9E54-DF9B4A2582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5" y="2443163"/>
              <a:ext cx="82550" cy="60325"/>
            </a:xfrm>
            <a:custGeom>
              <a:avLst/>
              <a:gdLst>
                <a:gd name="T0" fmla="*/ 8 w 22"/>
                <a:gd name="T1" fmla="*/ 0 h 16"/>
                <a:gd name="T2" fmla="*/ 8 w 22"/>
                <a:gd name="T3" fmla="*/ 6 h 16"/>
                <a:gd name="T4" fmla="*/ 18 w 22"/>
                <a:gd name="T5" fmla="*/ 9 h 16"/>
                <a:gd name="T6" fmla="*/ 22 w 22"/>
                <a:gd name="T7" fmla="*/ 14 h 16"/>
                <a:gd name="T8" fmla="*/ 22 w 22"/>
                <a:gd name="T9" fmla="*/ 16 h 16"/>
                <a:gd name="T10" fmla="*/ 0 w 2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6">
                  <a:moveTo>
                    <a:pt x="8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0" y="10"/>
                    <a:pt x="22" y="12"/>
                    <a:pt x="22" y="14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Oval 611">
              <a:extLst>
                <a:ext uri="{FF2B5EF4-FFF2-40B4-BE49-F238E27FC236}">
                  <a16:creationId xmlns:a16="http://schemas.microsoft.com/office/drawing/2014/main" xmlns="" id="{FE39C03D-14DB-42BC-A745-F766BDD56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075" y="2354263"/>
              <a:ext cx="90487" cy="96838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Freeform 612">
              <a:extLst>
                <a:ext uri="{FF2B5EF4-FFF2-40B4-BE49-F238E27FC236}">
                  <a16:creationId xmlns:a16="http://schemas.microsoft.com/office/drawing/2014/main" xmlns="" id="{D491B2EB-EBB1-4E59-989A-1141E220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075" y="2387601"/>
              <a:ext cx="90487" cy="14288"/>
            </a:xfrm>
            <a:custGeom>
              <a:avLst/>
              <a:gdLst>
                <a:gd name="T0" fmla="*/ 24 w 24"/>
                <a:gd name="T1" fmla="*/ 2 h 4"/>
                <a:gd name="T2" fmla="*/ 14 w 24"/>
                <a:gd name="T3" fmla="*/ 0 h 4"/>
                <a:gd name="T4" fmla="*/ 0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2"/>
                  </a:moveTo>
                  <a:cubicBezTo>
                    <a:pt x="22" y="4"/>
                    <a:pt x="16" y="4"/>
                    <a:pt x="14" y="0"/>
                  </a:cubicBezTo>
                  <a:cubicBezTo>
                    <a:pt x="10" y="4"/>
                    <a:pt x="3" y="4"/>
                    <a:pt x="0" y="1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Line 613">
              <a:extLst>
                <a:ext uri="{FF2B5EF4-FFF2-40B4-BE49-F238E27FC236}">
                  <a16:creationId xmlns:a16="http://schemas.microsoft.com/office/drawing/2014/main" xmlns="" id="{07E0C18B-1D48-4BF5-886A-957E20C7E2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7462" y="2338388"/>
              <a:ext cx="38100" cy="3810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Line 614">
              <a:extLst>
                <a:ext uri="{FF2B5EF4-FFF2-40B4-BE49-F238E27FC236}">
                  <a16:creationId xmlns:a16="http://schemas.microsoft.com/office/drawing/2014/main" xmlns="" id="{E874F71C-E406-49D4-831D-D17D53AE6E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90662" y="2338388"/>
              <a:ext cx="38100" cy="3810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829888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4F42F0E6-58FF-43C3-832A-0266D1B3172B}"/>
              </a:ext>
            </a:extLst>
          </p:cNvPr>
          <p:cNvSpPr/>
          <p:nvPr/>
        </p:nvSpPr>
        <p:spPr>
          <a:xfrm rot="16200000">
            <a:off x="5681988" y="-2406046"/>
            <a:ext cx="825110" cy="121949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0" name="Picture Placeholder 49">
            <a:extLst>
              <a:ext uri="{FF2B5EF4-FFF2-40B4-BE49-F238E27FC236}">
                <a16:creationId xmlns:a16="http://schemas.microsoft.com/office/drawing/2014/main" xmlns="" id="{0F452667-73A1-46C2-AE1A-38EC4224B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>
          <a:xfrm>
            <a:off x="2628899" y="2824676"/>
            <a:ext cx="1733550" cy="1733550"/>
          </a:xfrm>
          <a:custGeom>
            <a:avLst/>
            <a:gdLst>
              <a:gd name="connsiteX0" fmla="*/ 866775 w 1733550"/>
              <a:gd name="connsiteY0" fmla="*/ 0 h 1733550"/>
              <a:gd name="connsiteX1" fmla="*/ 1733550 w 1733550"/>
              <a:gd name="connsiteY1" fmla="*/ 866775 h 1733550"/>
              <a:gd name="connsiteX2" fmla="*/ 866775 w 1733550"/>
              <a:gd name="connsiteY2" fmla="*/ 1733550 h 1733550"/>
              <a:gd name="connsiteX3" fmla="*/ 0 w 1733550"/>
              <a:gd name="connsiteY3" fmla="*/ 866775 h 1733550"/>
              <a:gd name="connsiteX4" fmla="*/ 866775 w 1733550"/>
              <a:gd name="connsiteY4" fmla="*/ 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550" h="1733550">
                <a:moveTo>
                  <a:pt x="866775" y="0"/>
                </a:moveTo>
                <a:cubicBezTo>
                  <a:pt x="1345482" y="0"/>
                  <a:pt x="1733550" y="388068"/>
                  <a:pt x="1733550" y="866775"/>
                </a:cubicBezTo>
                <a:cubicBezTo>
                  <a:pt x="1733550" y="1345482"/>
                  <a:pt x="1345482" y="1733550"/>
                  <a:pt x="866775" y="1733550"/>
                </a:cubicBezTo>
                <a:cubicBezTo>
                  <a:pt x="388068" y="1733550"/>
                  <a:pt x="0" y="1345482"/>
                  <a:pt x="0" y="866775"/>
                </a:cubicBezTo>
                <a:cubicBezTo>
                  <a:pt x="0" y="388068"/>
                  <a:pt x="388068" y="0"/>
                  <a:pt x="866775" y="0"/>
                </a:cubicBezTo>
                <a:close/>
              </a:path>
            </a:pathLst>
          </a:custGeom>
        </p:spPr>
      </p:pic>
      <p:pic>
        <p:nvPicPr>
          <p:cNvPr id="117" name="Picture Placeholder 50">
            <a:extLst>
              <a:ext uri="{FF2B5EF4-FFF2-40B4-BE49-F238E27FC236}">
                <a16:creationId xmlns:a16="http://schemas.microsoft.com/office/drawing/2014/main" xmlns="" id="{9F4ED005-AC9E-448B-95AC-3AABD7382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362449" y="2824676"/>
            <a:ext cx="1733550" cy="1733550"/>
          </a:xfrm>
          <a:custGeom>
            <a:avLst/>
            <a:gdLst>
              <a:gd name="connsiteX0" fmla="*/ 866775 w 1733550"/>
              <a:gd name="connsiteY0" fmla="*/ 0 h 1733550"/>
              <a:gd name="connsiteX1" fmla="*/ 1733550 w 1733550"/>
              <a:gd name="connsiteY1" fmla="*/ 866775 h 1733550"/>
              <a:gd name="connsiteX2" fmla="*/ 866775 w 1733550"/>
              <a:gd name="connsiteY2" fmla="*/ 1733550 h 1733550"/>
              <a:gd name="connsiteX3" fmla="*/ 0 w 1733550"/>
              <a:gd name="connsiteY3" fmla="*/ 866775 h 1733550"/>
              <a:gd name="connsiteX4" fmla="*/ 866775 w 1733550"/>
              <a:gd name="connsiteY4" fmla="*/ 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550" h="1733550">
                <a:moveTo>
                  <a:pt x="866775" y="0"/>
                </a:moveTo>
                <a:cubicBezTo>
                  <a:pt x="1345482" y="0"/>
                  <a:pt x="1733550" y="388068"/>
                  <a:pt x="1733550" y="866775"/>
                </a:cubicBezTo>
                <a:cubicBezTo>
                  <a:pt x="1733550" y="1345482"/>
                  <a:pt x="1345482" y="1733550"/>
                  <a:pt x="866775" y="1733550"/>
                </a:cubicBezTo>
                <a:cubicBezTo>
                  <a:pt x="388068" y="1733550"/>
                  <a:pt x="0" y="1345482"/>
                  <a:pt x="0" y="866775"/>
                </a:cubicBezTo>
                <a:cubicBezTo>
                  <a:pt x="0" y="388068"/>
                  <a:pt x="388068" y="0"/>
                  <a:pt x="866775" y="0"/>
                </a:cubicBezTo>
                <a:close/>
              </a:path>
            </a:pathLst>
          </a:custGeom>
        </p:spPr>
      </p:pic>
      <p:pic>
        <p:nvPicPr>
          <p:cNvPr id="122" name="Picture Placeholder 51">
            <a:extLst>
              <a:ext uri="{FF2B5EF4-FFF2-40B4-BE49-F238E27FC236}">
                <a16:creationId xmlns:a16="http://schemas.microsoft.com/office/drawing/2014/main" xmlns="" id="{F5F3AC90-DB93-40EF-A5BC-AB27E3E73C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4" r="18064"/>
          <a:stretch>
            <a:fillRect/>
          </a:stretch>
        </p:blipFill>
        <p:spPr>
          <a:xfrm>
            <a:off x="6095999" y="2824676"/>
            <a:ext cx="1733550" cy="1733550"/>
          </a:xfrm>
          <a:custGeom>
            <a:avLst/>
            <a:gdLst>
              <a:gd name="connsiteX0" fmla="*/ 866775 w 1733550"/>
              <a:gd name="connsiteY0" fmla="*/ 0 h 1733550"/>
              <a:gd name="connsiteX1" fmla="*/ 1733550 w 1733550"/>
              <a:gd name="connsiteY1" fmla="*/ 866775 h 1733550"/>
              <a:gd name="connsiteX2" fmla="*/ 866775 w 1733550"/>
              <a:gd name="connsiteY2" fmla="*/ 1733550 h 1733550"/>
              <a:gd name="connsiteX3" fmla="*/ 0 w 1733550"/>
              <a:gd name="connsiteY3" fmla="*/ 866775 h 1733550"/>
              <a:gd name="connsiteX4" fmla="*/ 866775 w 1733550"/>
              <a:gd name="connsiteY4" fmla="*/ 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550" h="1733550">
                <a:moveTo>
                  <a:pt x="866775" y="0"/>
                </a:moveTo>
                <a:cubicBezTo>
                  <a:pt x="1345482" y="0"/>
                  <a:pt x="1733550" y="388068"/>
                  <a:pt x="1733550" y="866775"/>
                </a:cubicBezTo>
                <a:cubicBezTo>
                  <a:pt x="1733550" y="1345482"/>
                  <a:pt x="1345482" y="1733550"/>
                  <a:pt x="866775" y="1733550"/>
                </a:cubicBezTo>
                <a:cubicBezTo>
                  <a:pt x="388068" y="1733550"/>
                  <a:pt x="0" y="1345482"/>
                  <a:pt x="0" y="866775"/>
                </a:cubicBezTo>
                <a:cubicBezTo>
                  <a:pt x="0" y="388068"/>
                  <a:pt x="388068" y="0"/>
                  <a:pt x="866775" y="0"/>
                </a:cubicBezTo>
                <a:close/>
              </a:path>
            </a:pathLst>
          </a:custGeom>
        </p:spPr>
      </p:pic>
      <p:pic>
        <p:nvPicPr>
          <p:cNvPr id="153" name="Picture Placeholder 52">
            <a:extLst>
              <a:ext uri="{FF2B5EF4-FFF2-40B4-BE49-F238E27FC236}">
                <a16:creationId xmlns:a16="http://schemas.microsoft.com/office/drawing/2014/main" xmlns="" id="{FC2E6183-F489-45AB-9191-5660716A45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>
          <a:xfrm>
            <a:off x="7829549" y="2824676"/>
            <a:ext cx="1733550" cy="1733550"/>
          </a:xfrm>
          <a:custGeom>
            <a:avLst/>
            <a:gdLst>
              <a:gd name="connsiteX0" fmla="*/ 866775 w 1733550"/>
              <a:gd name="connsiteY0" fmla="*/ 0 h 1733550"/>
              <a:gd name="connsiteX1" fmla="*/ 1733550 w 1733550"/>
              <a:gd name="connsiteY1" fmla="*/ 866775 h 1733550"/>
              <a:gd name="connsiteX2" fmla="*/ 866775 w 1733550"/>
              <a:gd name="connsiteY2" fmla="*/ 1733550 h 1733550"/>
              <a:gd name="connsiteX3" fmla="*/ 0 w 1733550"/>
              <a:gd name="connsiteY3" fmla="*/ 866775 h 1733550"/>
              <a:gd name="connsiteX4" fmla="*/ 866775 w 1733550"/>
              <a:gd name="connsiteY4" fmla="*/ 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550" h="1733550">
                <a:moveTo>
                  <a:pt x="866775" y="0"/>
                </a:moveTo>
                <a:cubicBezTo>
                  <a:pt x="1345482" y="0"/>
                  <a:pt x="1733550" y="388068"/>
                  <a:pt x="1733550" y="866775"/>
                </a:cubicBezTo>
                <a:cubicBezTo>
                  <a:pt x="1733550" y="1345482"/>
                  <a:pt x="1345482" y="1733550"/>
                  <a:pt x="866775" y="1733550"/>
                </a:cubicBezTo>
                <a:cubicBezTo>
                  <a:pt x="388068" y="1733550"/>
                  <a:pt x="0" y="1345482"/>
                  <a:pt x="0" y="866775"/>
                </a:cubicBezTo>
                <a:cubicBezTo>
                  <a:pt x="0" y="388068"/>
                  <a:pt x="388068" y="0"/>
                  <a:pt x="866775" y="0"/>
                </a:cubicBezTo>
                <a:close/>
              </a:path>
            </a:pathLst>
          </a:custGeom>
        </p:spPr>
      </p:pic>
      <p:sp>
        <p:nvSpPr>
          <p:cNvPr id="154" name="Donut 56">
            <a:extLst>
              <a:ext uri="{FF2B5EF4-FFF2-40B4-BE49-F238E27FC236}">
                <a16:creationId xmlns:a16="http://schemas.microsoft.com/office/drawing/2014/main" xmlns="" id="{51E6FFFF-937C-4E8B-9464-A1D83815EB70}"/>
              </a:ext>
            </a:extLst>
          </p:cNvPr>
          <p:cNvSpPr/>
          <p:nvPr/>
        </p:nvSpPr>
        <p:spPr>
          <a:xfrm>
            <a:off x="7790157" y="2785285"/>
            <a:ext cx="1812333" cy="1812333"/>
          </a:xfrm>
          <a:prstGeom prst="donut">
            <a:avLst>
              <a:gd name="adj" fmla="val 11496"/>
            </a:avLst>
          </a:prstGeom>
          <a:gradFill flip="none" rotWithShape="1">
            <a:gsLst>
              <a:gs pos="0">
                <a:srgbClr val="92667D"/>
              </a:gs>
              <a:gs pos="100000">
                <a:srgbClr val="FF788B"/>
              </a:gs>
            </a:gsLst>
            <a:lin ang="13500000" scaled="1"/>
            <a:tileRect/>
          </a:gradFill>
          <a:ln w="31750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Donut 58">
            <a:extLst>
              <a:ext uri="{FF2B5EF4-FFF2-40B4-BE49-F238E27FC236}">
                <a16:creationId xmlns:a16="http://schemas.microsoft.com/office/drawing/2014/main" xmlns="" id="{226F9E6B-05C3-4C22-BA01-FCEA121F3BBF}"/>
              </a:ext>
            </a:extLst>
          </p:cNvPr>
          <p:cNvSpPr/>
          <p:nvPr/>
        </p:nvSpPr>
        <p:spPr>
          <a:xfrm>
            <a:off x="6039810" y="2785285"/>
            <a:ext cx="1812333" cy="1812333"/>
          </a:xfrm>
          <a:prstGeom prst="donut">
            <a:avLst>
              <a:gd name="adj" fmla="val 11496"/>
            </a:avLst>
          </a:prstGeom>
          <a:gradFill flip="none" rotWithShape="1">
            <a:gsLst>
              <a:gs pos="0">
                <a:srgbClr val="92667D"/>
              </a:gs>
              <a:gs pos="100000">
                <a:srgbClr val="FF788B"/>
              </a:gs>
            </a:gsLst>
            <a:lin ang="13500000" scaled="1"/>
            <a:tileRect/>
          </a:gradFill>
          <a:ln w="31750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6" name="Donut 59">
            <a:extLst>
              <a:ext uri="{FF2B5EF4-FFF2-40B4-BE49-F238E27FC236}">
                <a16:creationId xmlns:a16="http://schemas.microsoft.com/office/drawing/2014/main" xmlns="" id="{F4D09575-75CE-4F5E-87B6-FCEB88DAFDAD}"/>
              </a:ext>
            </a:extLst>
          </p:cNvPr>
          <p:cNvSpPr/>
          <p:nvPr/>
        </p:nvSpPr>
        <p:spPr>
          <a:xfrm>
            <a:off x="4306260" y="2785285"/>
            <a:ext cx="1812333" cy="1812333"/>
          </a:xfrm>
          <a:prstGeom prst="donut">
            <a:avLst>
              <a:gd name="adj" fmla="val 11496"/>
            </a:avLst>
          </a:prstGeom>
          <a:gradFill flip="none" rotWithShape="1">
            <a:gsLst>
              <a:gs pos="0">
                <a:srgbClr val="92667D"/>
              </a:gs>
              <a:gs pos="100000">
                <a:srgbClr val="FF788B"/>
              </a:gs>
            </a:gsLst>
            <a:lin ang="13500000" scaled="1"/>
            <a:tileRect/>
          </a:gradFill>
          <a:ln w="31750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7" name="Donut 60">
            <a:extLst>
              <a:ext uri="{FF2B5EF4-FFF2-40B4-BE49-F238E27FC236}">
                <a16:creationId xmlns:a16="http://schemas.microsoft.com/office/drawing/2014/main" xmlns="" id="{DEAECAE8-BE7D-48AB-9B1F-CC1C51555305}"/>
              </a:ext>
            </a:extLst>
          </p:cNvPr>
          <p:cNvSpPr/>
          <p:nvPr/>
        </p:nvSpPr>
        <p:spPr>
          <a:xfrm>
            <a:off x="2588994" y="2785285"/>
            <a:ext cx="1812333" cy="1812333"/>
          </a:xfrm>
          <a:prstGeom prst="donut">
            <a:avLst>
              <a:gd name="adj" fmla="val 11496"/>
            </a:avLst>
          </a:prstGeom>
          <a:gradFill flip="none" rotWithShape="1">
            <a:gsLst>
              <a:gs pos="0">
                <a:srgbClr val="92667D"/>
              </a:gs>
              <a:gs pos="100000">
                <a:srgbClr val="FF788B"/>
              </a:gs>
            </a:gsLst>
            <a:lin ang="13500000" scaled="1"/>
            <a:tileRect/>
          </a:gradFill>
          <a:ln w="31750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1E7851E7-F1C3-4880-9BB3-2277D5FFA1C4}"/>
              </a:ext>
            </a:extLst>
          </p:cNvPr>
          <p:cNvSpPr txBox="1"/>
          <p:nvPr/>
        </p:nvSpPr>
        <p:spPr>
          <a:xfrm>
            <a:off x="5187237" y="5039835"/>
            <a:ext cx="17335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ipsum</a:t>
            </a:r>
            <a:r>
              <a:rPr lang="en-US" dirty="0">
                <a:solidFill>
                  <a:schemeClr val="tx1"/>
                </a:solidFill>
              </a:rPr>
              <a:t>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Fusce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risus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576C7E0D-5FC9-465F-81D7-94A40DD19BC7}"/>
              </a:ext>
            </a:extLst>
          </p:cNvPr>
          <p:cNvSpPr txBox="1"/>
          <p:nvPr/>
        </p:nvSpPr>
        <p:spPr>
          <a:xfrm>
            <a:off x="1790224" y="5039835"/>
            <a:ext cx="17335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ipsum</a:t>
            </a:r>
            <a:r>
              <a:rPr lang="en-US" dirty="0">
                <a:solidFill>
                  <a:schemeClr val="tx1"/>
                </a:solidFill>
              </a:rPr>
              <a:t>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Fusce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risus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25A9B126-96BA-4CCB-81B3-0F21EED615DA}"/>
              </a:ext>
            </a:extLst>
          </p:cNvPr>
          <p:cNvSpPr txBox="1"/>
          <p:nvPr/>
        </p:nvSpPr>
        <p:spPr>
          <a:xfrm>
            <a:off x="6978519" y="1632065"/>
            <a:ext cx="17335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ipsum</a:t>
            </a:r>
            <a:r>
              <a:rPr lang="en-US" dirty="0">
                <a:solidFill>
                  <a:schemeClr val="tx1"/>
                </a:solidFill>
              </a:rPr>
              <a:t>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Fusce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risus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94DC6693-9DEE-4761-A3DB-0386249020C1}"/>
              </a:ext>
            </a:extLst>
          </p:cNvPr>
          <p:cNvSpPr txBox="1"/>
          <p:nvPr/>
        </p:nvSpPr>
        <p:spPr>
          <a:xfrm>
            <a:off x="3495674" y="1623767"/>
            <a:ext cx="17335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ipsum</a:t>
            </a:r>
            <a:r>
              <a:rPr lang="en-US" dirty="0">
                <a:solidFill>
                  <a:schemeClr val="tx1"/>
                </a:solidFill>
              </a:rPr>
              <a:t>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Fusce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risus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10AE5607-30D3-4FB3-9E24-D1764EAFA99B}"/>
              </a:ext>
            </a:extLst>
          </p:cNvPr>
          <p:cNvSpPr txBox="1"/>
          <p:nvPr/>
        </p:nvSpPr>
        <p:spPr>
          <a:xfrm>
            <a:off x="8659307" y="5043901"/>
            <a:ext cx="17335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ipsum</a:t>
            </a:r>
            <a:r>
              <a:rPr lang="en-US" dirty="0">
                <a:solidFill>
                  <a:schemeClr val="tx1"/>
                </a:solidFill>
              </a:rPr>
              <a:t>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Fusce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mollis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risus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xmlns="" id="{BE1477DF-1AA7-4CE5-806B-4D74F42975C5}"/>
              </a:ext>
            </a:extLst>
          </p:cNvPr>
          <p:cNvGrpSpPr/>
          <p:nvPr/>
        </p:nvGrpSpPr>
        <p:grpSpPr>
          <a:xfrm>
            <a:off x="4352481" y="2596141"/>
            <a:ext cx="3492813" cy="726074"/>
            <a:chOff x="4352482" y="1965470"/>
            <a:chExt cx="3492813" cy="1094294"/>
          </a:xfrm>
        </p:grpSpPr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65227C39-57D5-4C98-874D-892DAD5A83B5}"/>
                </a:ext>
              </a:extLst>
            </p:cNvPr>
            <p:cNvCxnSpPr/>
            <p:nvPr/>
          </p:nvCxnSpPr>
          <p:spPr>
            <a:xfrm flipH="1">
              <a:off x="4352482" y="1965470"/>
              <a:ext cx="1" cy="10590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E969D742-2996-4CCC-A042-5D4ADD8A8C22}"/>
                </a:ext>
              </a:extLst>
            </p:cNvPr>
            <p:cNvCxnSpPr/>
            <p:nvPr/>
          </p:nvCxnSpPr>
          <p:spPr>
            <a:xfrm flipH="1">
              <a:off x="7845294" y="2000740"/>
              <a:ext cx="1" cy="10590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xmlns="" id="{5A0A913B-A5ED-4129-B7C2-687816E086BE}"/>
              </a:ext>
            </a:extLst>
          </p:cNvPr>
          <p:cNvGrpSpPr/>
          <p:nvPr/>
        </p:nvGrpSpPr>
        <p:grpSpPr>
          <a:xfrm>
            <a:off x="2655053" y="3558108"/>
            <a:ext cx="6875495" cy="1365870"/>
            <a:chOff x="2655054" y="2952020"/>
            <a:chExt cx="6875495" cy="2335432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xmlns="" id="{DDB06D2E-A9FD-4C95-A673-C7648D73628F}"/>
                </a:ext>
              </a:extLst>
            </p:cNvPr>
            <p:cNvCxnSpPr>
              <a:stCxn id="199" idx="0"/>
            </p:cNvCxnSpPr>
            <p:nvPr/>
          </p:nvCxnSpPr>
          <p:spPr>
            <a:xfrm flipH="1">
              <a:off x="2655054" y="2952020"/>
              <a:ext cx="1946" cy="233543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8541DB76-4BFA-4222-926B-02DF46271F23}"/>
                </a:ext>
              </a:extLst>
            </p:cNvPr>
            <p:cNvCxnSpPr/>
            <p:nvPr/>
          </p:nvCxnSpPr>
          <p:spPr>
            <a:xfrm flipH="1">
              <a:off x="6096000" y="3874897"/>
              <a:ext cx="1" cy="96380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xmlns="" id="{9964F69A-5C9C-4AAC-9C51-CFB634AB56BE}"/>
                </a:ext>
              </a:extLst>
            </p:cNvPr>
            <p:cNvCxnSpPr/>
            <p:nvPr/>
          </p:nvCxnSpPr>
          <p:spPr>
            <a:xfrm flipH="1">
              <a:off x="9530548" y="3779756"/>
              <a:ext cx="1" cy="10590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1" name="Oval 170">
            <a:extLst>
              <a:ext uri="{FF2B5EF4-FFF2-40B4-BE49-F238E27FC236}">
                <a16:creationId xmlns:a16="http://schemas.microsoft.com/office/drawing/2014/main" xmlns="" id="{4A355F97-7D99-4A17-97E2-487BB9DC476C}"/>
              </a:ext>
            </a:extLst>
          </p:cNvPr>
          <p:cNvSpPr/>
          <p:nvPr/>
        </p:nvSpPr>
        <p:spPr>
          <a:xfrm>
            <a:off x="3957942" y="3295657"/>
            <a:ext cx="809013" cy="809013"/>
          </a:xfrm>
          <a:prstGeom prst="ellipse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xmlns="" id="{C635D69D-C94F-4B6B-B770-69A837974346}"/>
              </a:ext>
            </a:extLst>
          </p:cNvPr>
          <p:cNvGrpSpPr/>
          <p:nvPr/>
        </p:nvGrpSpPr>
        <p:grpSpPr>
          <a:xfrm>
            <a:off x="4164246" y="3507840"/>
            <a:ext cx="396406" cy="384646"/>
            <a:chOff x="9702801" y="5029201"/>
            <a:chExt cx="374650" cy="363536"/>
          </a:xfrm>
        </p:grpSpPr>
        <p:sp>
          <p:nvSpPr>
            <p:cNvPr id="173" name="Freeform 124">
              <a:extLst>
                <a:ext uri="{FF2B5EF4-FFF2-40B4-BE49-F238E27FC236}">
                  <a16:creationId xmlns:a16="http://schemas.microsoft.com/office/drawing/2014/main" xmlns="" id="{E2B81BA6-F10A-4A21-A713-6B1F347E7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1863" y="5302250"/>
              <a:ext cx="136525" cy="90487"/>
            </a:xfrm>
            <a:custGeom>
              <a:avLst/>
              <a:gdLst>
                <a:gd name="T0" fmla="*/ 36 w 36"/>
                <a:gd name="T1" fmla="*/ 24 h 24"/>
                <a:gd name="T2" fmla="*/ 0 w 36"/>
                <a:gd name="T3" fmla="*/ 24 h 24"/>
                <a:gd name="T4" fmla="*/ 18 w 36"/>
                <a:gd name="T5" fmla="*/ 0 h 24"/>
                <a:gd name="T6" fmla="*/ 36 w 36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4">
                  <a:moveTo>
                    <a:pt x="36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4"/>
                    <a:pt x="8" y="0"/>
                    <a:pt x="18" y="0"/>
                  </a:cubicBezTo>
                  <a:cubicBezTo>
                    <a:pt x="28" y="0"/>
                    <a:pt x="36" y="14"/>
                    <a:pt x="36" y="24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Oval 125">
              <a:extLst>
                <a:ext uri="{FF2B5EF4-FFF2-40B4-BE49-F238E27FC236}">
                  <a16:creationId xmlns:a16="http://schemas.microsoft.com/office/drawing/2014/main" xmlns="" id="{D3303BAE-705F-4D0E-86DA-3BD4CDE3C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76" y="5181600"/>
              <a:ext cx="88900" cy="90487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Freeform 126">
              <a:extLst>
                <a:ext uri="{FF2B5EF4-FFF2-40B4-BE49-F238E27FC236}">
                  <a16:creationId xmlns:a16="http://schemas.microsoft.com/office/drawing/2014/main" xmlns="" id="{DA66DF01-4F1F-442A-BE18-08F5B263C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6301" y="5094288"/>
              <a:ext cx="247650" cy="204787"/>
            </a:xfrm>
            <a:custGeom>
              <a:avLst/>
              <a:gdLst>
                <a:gd name="T0" fmla="*/ 12 w 66"/>
                <a:gd name="T1" fmla="*/ 54 h 54"/>
                <a:gd name="T2" fmla="*/ 12 w 66"/>
                <a:gd name="T3" fmla="*/ 12 h 54"/>
                <a:gd name="T4" fmla="*/ 54 w 66"/>
                <a:gd name="T5" fmla="*/ 12 h 54"/>
                <a:gd name="T6" fmla="*/ 54 w 66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54">
                  <a:moveTo>
                    <a:pt x="12" y="54"/>
                  </a:moveTo>
                  <a:cubicBezTo>
                    <a:pt x="0" y="42"/>
                    <a:pt x="0" y="23"/>
                    <a:pt x="12" y="12"/>
                  </a:cubicBezTo>
                  <a:cubicBezTo>
                    <a:pt x="23" y="0"/>
                    <a:pt x="42" y="0"/>
                    <a:pt x="54" y="12"/>
                  </a:cubicBezTo>
                  <a:cubicBezTo>
                    <a:pt x="66" y="23"/>
                    <a:pt x="66" y="42"/>
                    <a:pt x="54" y="5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Freeform 127">
              <a:extLst>
                <a:ext uri="{FF2B5EF4-FFF2-40B4-BE49-F238E27FC236}">
                  <a16:creationId xmlns:a16="http://schemas.microsoft.com/office/drawing/2014/main" xmlns="" id="{CE7B10D5-AB73-477F-BF46-BFA8DCCB8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801" y="5029201"/>
              <a:ext cx="374650" cy="314325"/>
            </a:xfrm>
            <a:custGeom>
              <a:avLst/>
              <a:gdLst>
                <a:gd name="T0" fmla="*/ 17 w 100"/>
                <a:gd name="T1" fmla="*/ 83 h 83"/>
                <a:gd name="T2" fmla="*/ 17 w 100"/>
                <a:gd name="T3" fmla="*/ 17 h 83"/>
                <a:gd name="T4" fmla="*/ 83 w 100"/>
                <a:gd name="T5" fmla="*/ 17 h 83"/>
                <a:gd name="T6" fmla="*/ 83 w 10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83">
                  <a:moveTo>
                    <a:pt x="17" y="83"/>
                  </a:moveTo>
                  <a:cubicBezTo>
                    <a:pt x="0" y="65"/>
                    <a:pt x="0" y="35"/>
                    <a:pt x="17" y="17"/>
                  </a:cubicBezTo>
                  <a:cubicBezTo>
                    <a:pt x="35" y="0"/>
                    <a:pt x="65" y="0"/>
                    <a:pt x="83" y="17"/>
                  </a:cubicBezTo>
                  <a:cubicBezTo>
                    <a:pt x="100" y="35"/>
                    <a:pt x="100" y="65"/>
                    <a:pt x="83" y="83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78" name="Oval 177">
            <a:extLst>
              <a:ext uri="{FF2B5EF4-FFF2-40B4-BE49-F238E27FC236}">
                <a16:creationId xmlns:a16="http://schemas.microsoft.com/office/drawing/2014/main" xmlns="" id="{4FA23B00-AB04-40F5-BCF9-83BC18E06E57}"/>
              </a:ext>
            </a:extLst>
          </p:cNvPr>
          <p:cNvSpPr/>
          <p:nvPr/>
        </p:nvSpPr>
        <p:spPr>
          <a:xfrm flipH="1">
            <a:off x="5674696" y="3278860"/>
            <a:ext cx="842606" cy="842606"/>
          </a:xfrm>
          <a:prstGeom prst="ellipse">
            <a:avLst/>
          </a:prstGeom>
          <a:solidFill>
            <a:schemeClr val="accent3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B2791878-EAEE-48BF-9B36-E0FA8D72D6AF}"/>
              </a:ext>
            </a:extLst>
          </p:cNvPr>
          <p:cNvGrpSpPr/>
          <p:nvPr/>
        </p:nvGrpSpPr>
        <p:grpSpPr>
          <a:xfrm>
            <a:off x="5905310" y="3509475"/>
            <a:ext cx="381377" cy="381377"/>
            <a:chOff x="1882776" y="4433889"/>
            <a:chExt cx="346076" cy="346075"/>
          </a:xfrm>
        </p:grpSpPr>
        <p:sp>
          <p:nvSpPr>
            <p:cNvPr id="180" name="Freeform 20">
              <a:extLst>
                <a:ext uri="{FF2B5EF4-FFF2-40B4-BE49-F238E27FC236}">
                  <a16:creationId xmlns:a16="http://schemas.microsoft.com/office/drawing/2014/main" xmlns="" id="{B267C085-6DD8-48C3-9ECA-621908C6E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776" y="4557714"/>
              <a:ext cx="346075" cy="222250"/>
            </a:xfrm>
            <a:custGeom>
              <a:avLst/>
              <a:gdLst>
                <a:gd name="T0" fmla="*/ 76 w 92"/>
                <a:gd name="T1" fmla="*/ 0 h 59"/>
                <a:gd name="T2" fmla="*/ 92 w 92"/>
                <a:gd name="T3" fmla="*/ 11 h 59"/>
                <a:gd name="T4" fmla="*/ 92 w 92"/>
                <a:gd name="T5" fmla="*/ 53 h 59"/>
                <a:gd name="T6" fmla="*/ 86 w 92"/>
                <a:gd name="T7" fmla="*/ 59 h 59"/>
                <a:gd name="T8" fmla="*/ 6 w 92"/>
                <a:gd name="T9" fmla="*/ 59 h 59"/>
                <a:gd name="T10" fmla="*/ 0 w 92"/>
                <a:gd name="T11" fmla="*/ 53 h 59"/>
                <a:gd name="T12" fmla="*/ 0 w 92"/>
                <a:gd name="T13" fmla="*/ 11 h 59"/>
                <a:gd name="T14" fmla="*/ 16 w 92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9">
                  <a:moveTo>
                    <a:pt x="76" y="0"/>
                  </a:moveTo>
                  <a:cubicBezTo>
                    <a:pt x="92" y="11"/>
                    <a:pt x="92" y="11"/>
                    <a:pt x="92" y="11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2" y="56"/>
                    <a:pt x="89" y="59"/>
                    <a:pt x="8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" name="Freeform 21">
              <a:extLst>
                <a:ext uri="{FF2B5EF4-FFF2-40B4-BE49-F238E27FC236}">
                  <a16:creationId xmlns:a16="http://schemas.microsoft.com/office/drawing/2014/main" xmlns="" id="{728E8FDD-A136-47E2-9BCC-D21A1DD8A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814" y="4673601"/>
              <a:ext cx="254000" cy="60325"/>
            </a:xfrm>
            <a:custGeom>
              <a:avLst/>
              <a:gdLst>
                <a:gd name="T0" fmla="*/ 0 w 160"/>
                <a:gd name="T1" fmla="*/ 38 h 38"/>
                <a:gd name="T2" fmla="*/ 47 w 160"/>
                <a:gd name="T3" fmla="*/ 0 h 38"/>
                <a:gd name="T4" fmla="*/ 113 w 160"/>
                <a:gd name="T5" fmla="*/ 0 h 38"/>
                <a:gd name="T6" fmla="*/ 160 w 160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38">
                  <a:moveTo>
                    <a:pt x="0" y="38"/>
                  </a:moveTo>
                  <a:lnTo>
                    <a:pt x="47" y="0"/>
                  </a:lnTo>
                  <a:lnTo>
                    <a:pt x="113" y="0"/>
                  </a:lnTo>
                  <a:lnTo>
                    <a:pt x="160" y="38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" name="Line 22">
              <a:extLst>
                <a:ext uri="{FF2B5EF4-FFF2-40B4-BE49-F238E27FC236}">
                  <a16:creationId xmlns:a16="http://schemas.microsoft.com/office/drawing/2014/main" xmlns="" id="{D503D658-C0FD-4062-9034-C39A8E6893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8364" y="4598989"/>
              <a:ext cx="90488" cy="6032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3" name="Line 23">
              <a:extLst>
                <a:ext uri="{FF2B5EF4-FFF2-40B4-BE49-F238E27FC236}">
                  <a16:creationId xmlns:a16="http://schemas.microsoft.com/office/drawing/2014/main" xmlns="" id="{023CAFFE-9342-4BDB-8C91-3982A1987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2776" y="4598989"/>
              <a:ext cx="90488" cy="6032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4" name="Freeform 24">
              <a:extLst>
                <a:ext uri="{FF2B5EF4-FFF2-40B4-BE49-F238E27FC236}">
                  <a16:creationId xmlns:a16="http://schemas.microsoft.com/office/drawing/2014/main" xmlns="" id="{6E691A89-A9A0-45FC-99A8-C2411F4BF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101" y="4433889"/>
              <a:ext cx="225425" cy="203200"/>
            </a:xfrm>
            <a:custGeom>
              <a:avLst/>
              <a:gdLst>
                <a:gd name="T0" fmla="*/ 142 w 142"/>
                <a:gd name="T1" fmla="*/ 128 h 128"/>
                <a:gd name="T2" fmla="*/ 142 w 142"/>
                <a:gd name="T3" fmla="*/ 0 h 128"/>
                <a:gd name="T4" fmla="*/ 0 w 142"/>
                <a:gd name="T5" fmla="*/ 0 h 128"/>
                <a:gd name="T6" fmla="*/ 0 w 142"/>
                <a:gd name="T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128">
                  <a:moveTo>
                    <a:pt x="142" y="12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0" y="128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5" name="Line 25">
              <a:extLst>
                <a:ext uri="{FF2B5EF4-FFF2-40B4-BE49-F238E27FC236}">
                  <a16:creationId xmlns:a16="http://schemas.microsoft.com/office/drawing/2014/main" xmlns="" id="{67222CC3-1350-48C6-8873-F5E488F6B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551" y="4478339"/>
              <a:ext cx="30163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6" name="Line 26">
              <a:extLst>
                <a:ext uri="{FF2B5EF4-FFF2-40B4-BE49-F238E27FC236}">
                  <a16:creationId xmlns:a16="http://schemas.microsoft.com/office/drawing/2014/main" xmlns="" id="{6FF41530-4015-4988-B201-21E92006D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7714" y="4524376"/>
              <a:ext cx="106363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7" name="Line 27">
              <a:extLst>
                <a:ext uri="{FF2B5EF4-FFF2-40B4-BE49-F238E27FC236}">
                  <a16:creationId xmlns:a16="http://schemas.microsoft.com/office/drawing/2014/main" xmlns="" id="{DE42915C-5747-4D92-8212-E71501A0EB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551" y="4568826"/>
              <a:ext cx="1365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8" name="Line 28">
              <a:extLst>
                <a:ext uri="{FF2B5EF4-FFF2-40B4-BE49-F238E27FC236}">
                  <a16:creationId xmlns:a16="http://schemas.microsoft.com/office/drawing/2014/main" xmlns="" id="{D5A25CF9-CF28-4D50-97C3-B5732695B1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551" y="4614864"/>
              <a:ext cx="1365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90" name="Oval 189">
            <a:extLst>
              <a:ext uri="{FF2B5EF4-FFF2-40B4-BE49-F238E27FC236}">
                <a16:creationId xmlns:a16="http://schemas.microsoft.com/office/drawing/2014/main" xmlns="" id="{C1E9D3EB-AF9C-4872-8D39-5EF5EE845F66}"/>
              </a:ext>
            </a:extLst>
          </p:cNvPr>
          <p:cNvSpPr/>
          <p:nvPr/>
        </p:nvSpPr>
        <p:spPr>
          <a:xfrm flipH="1">
            <a:off x="7439738" y="3294606"/>
            <a:ext cx="811114" cy="811114"/>
          </a:xfrm>
          <a:prstGeom prst="ellipse">
            <a:avLst/>
          </a:prstGeom>
          <a:solidFill>
            <a:schemeClr val="accent4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xmlns="" id="{6F14D52B-0F8D-4EA1-8765-C5F5126A464A}"/>
              </a:ext>
            </a:extLst>
          </p:cNvPr>
          <p:cNvGrpSpPr/>
          <p:nvPr/>
        </p:nvGrpSpPr>
        <p:grpSpPr>
          <a:xfrm>
            <a:off x="7709729" y="3516601"/>
            <a:ext cx="271132" cy="367124"/>
            <a:chOff x="6465888" y="3740150"/>
            <a:chExt cx="255588" cy="346075"/>
          </a:xfrm>
        </p:grpSpPr>
        <p:sp>
          <p:nvSpPr>
            <p:cNvPr id="192" name="Freeform 237">
              <a:extLst>
                <a:ext uri="{FF2B5EF4-FFF2-40B4-BE49-F238E27FC236}">
                  <a16:creationId xmlns:a16="http://schemas.microsoft.com/office/drawing/2014/main" xmlns="" id="{76C5DB8F-9A46-4F1E-8766-2577327C0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050" y="3740150"/>
              <a:ext cx="195263" cy="173037"/>
            </a:xfrm>
            <a:custGeom>
              <a:avLst/>
              <a:gdLst>
                <a:gd name="T0" fmla="*/ 52 w 52"/>
                <a:gd name="T1" fmla="*/ 20 h 46"/>
                <a:gd name="T2" fmla="*/ 26 w 52"/>
                <a:gd name="T3" fmla="*/ 46 h 46"/>
                <a:gd name="T4" fmla="*/ 0 w 52"/>
                <a:gd name="T5" fmla="*/ 20 h 46"/>
                <a:gd name="T6" fmla="*/ 0 w 52"/>
                <a:gd name="T7" fmla="*/ 0 h 46"/>
                <a:gd name="T8" fmla="*/ 52 w 52"/>
                <a:gd name="T9" fmla="*/ 0 h 46"/>
                <a:gd name="T10" fmla="*/ 52 w 52"/>
                <a:gd name="T11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6">
                  <a:moveTo>
                    <a:pt x="52" y="20"/>
                  </a:moveTo>
                  <a:cubicBezTo>
                    <a:pt x="52" y="34"/>
                    <a:pt x="40" y="46"/>
                    <a:pt x="26" y="46"/>
                  </a:cubicBezTo>
                  <a:cubicBezTo>
                    <a:pt x="12" y="46"/>
                    <a:pt x="0" y="3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2" y="2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3" name="Freeform 238">
              <a:extLst>
                <a:ext uri="{FF2B5EF4-FFF2-40B4-BE49-F238E27FC236}">
                  <a16:creationId xmlns:a16="http://schemas.microsoft.com/office/drawing/2014/main" xmlns="" id="{E81A7B06-8298-4061-9AD7-E6D337D89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050" y="3913187"/>
              <a:ext cx="195263" cy="173037"/>
            </a:xfrm>
            <a:custGeom>
              <a:avLst/>
              <a:gdLst>
                <a:gd name="T0" fmla="*/ 52 w 52"/>
                <a:gd name="T1" fmla="*/ 26 h 46"/>
                <a:gd name="T2" fmla="*/ 26 w 52"/>
                <a:gd name="T3" fmla="*/ 0 h 46"/>
                <a:gd name="T4" fmla="*/ 0 w 52"/>
                <a:gd name="T5" fmla="*/ 26 h 46"/>
                <a:gd name="T6" fmla="*/ 0 w 52"/>
                <a:gd name="T7" fmla="*/ 46 h 46"/>
                <a:gd name="T8" fmla="*/ 52 w 52"/>
                <a:gd name="T9" fmla="*/ 46 h 46"/>
                <a:gd name="T10" fmla="*/ 52 w 52"/>
                <a:gd name="T11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6">
                  <a:moveTo>
                    <a:pt x="52" y="26"/>
                  </a:move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2" y="46"/>
                    <a:pt x="52" y="46"/>
                    <a:pt x="52" y="46"/>
                  </a:cubicBezTo>
                  <a:lnTo>
                    <a:pt x="52" y="26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4" name="Line 239">
              <a:extLst>
                <a:ext uri="{FF2B5EF4-FFF2-40B4-BE49-F238E27FC236}">
                  <a16:creationId xmlns:a16="http://schemas.microsoft.com/office/drawing/2014/main" xmlns="" id="{2CF43B94-2F28-41B0-BD13-09F47DACE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5888" y="3740150"/>
              <a:ext cx="255588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Line 240">
              <a:extLst>
                <a:ext uri="{FF2B5EF4-FFF2-40B4-BE49-F238E27FC236}">
                  <a16:creationId xmlns:a16="http://schemas.microsoft.com/office/drawing/2014/main" xmlns="" id="{6D5A274F-00FB-403F-90D0-974253B95D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5888" y="4086225"/>
              <a:ext cx="255588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6" name="Freeform 241">
              <a:extLst>
                <a:ext uri="{FF2B5EF4-FFF2-40B4-BE49-F238E27FC236}">
                  <a16:creationId xmlns:a16="http://schemas.microsoft.com/office/drawing/2014/main" xmlns="" id="{EB526CAA-A1D3-4203-945C-8615465F6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050" y="3979862"/>
              <a:ext cx="195263" cy="46037"/>
            </a:xfrm>
            <a:custGeom>
              <a:avLst/>
              <a:gdLst>
                <a:gd name="T0" fmla="*/ 0 w 123"/>
                <a:gd name="T1" fmla="*/ 29 h 29"/>
                <a:gd name="T2" fmla="*/ 33 w 123"/>
                <a:gd name="T3" fmla="*/ 29 h 29"/>
                <a:gd name="T4" fmla="*/ 62 w 123"/>
                <a:gd name="T5" fmla="*/ 0 h 29"/>
                <a:gd name="T6" fmla="*/ 90 w 123"/>
                <a:gd name="T7" fmla="*/ 29 h 29"/>
                <a:gd name="T8" fmla="*/ 123 w 123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29">
                  <a:moveTo>
                    <a:pt x="0" y="29"/>
                  </a:moveTo>
                  <a:lnTo>
                    <a:pt x="33" y="29"/>
                  </a:lnTo>
                  <a:lnTo>
                    <a:pt x="62" y="0"/>
                  </a:lnTo>
                  <a:lnTo>
                    <a:pt x="90" y="29"/>
                  </a:lnTo>
                  <a:lnTo>
                    <a:pt x="123" y="29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7" name="Line 242">
              <a:extLst>
                <a:ext uri="{FF2B5EF4-FFF2-40B4-BE49-F238E27FC236}">
                  <a16:creationId xmlns:a16="http://schemas.microsoft.com/office/drawing/2014/main" xmlns="" id="{1248DF81-3737-4DD3-9F40-2C7DCBB8DB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9863" y="3875087"/>
              <a:ext cx="1492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99" name="Oval 198">
            <a:extLst>
              <a:ext uri="{FF2B5EF4-FFF2-40B4-BE49-F238E27FC236}">
                <a16:creationId xmlns:a16="http://schemas.microsoft.com/office/drawing/2014/main" xmlns="" id="{0A641079-3183-47BE-8DC5-C0FB64B3C476}"/>
              </a:ext>
            </a:extLst>
          </p:cNvPr>
          <p:cNvSpPr/>
          <p:nvPr/>
        </p:nvSpPr>
        <p:spPr>
          <a:xfrm>
            <a:off x="2252493" y="3295657"/>
            <a:ext cx="809013" cy="809013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xmlns="" id="{DB583DBC-1467-4901-9664-A048CA47766C}"/>
              </a:ext>
            </a:extLst>
          </p:cNvPr>
          <p:cNvGrpSpPr/>
          <p:nvPr/>
        </p:nvGrpSpPr>
        <p:grpSpPr>
          <a:xfrm>
            <a:off x="2492695" y="3537805"/>
            <a:ext cx="324716" cy="324716"/>
            <a:chOff x="3297925" y="740487"/>
            <a:chExt cx="357188" cy="357187"/>
          </a:xfrm>
        </p:grpSpPr>
        <p:sp>
          <p:nvSpPr>
            <p:cNvPr id="201" name="Oval 55">
              <a:extLst>
                <a:ext uri="{FF2B5EF4-FFF2-40B4-BE49-F238E27FC236}">
                  <a16:creationId xmlns:a16="http://schemas.microsoft.com/office/drawing/2014/main" xmlns="" id="{DA53A94C-B149-4E5D-8436-1A5CC2F20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1425" y="988137"/>
              <a:ext cx="46038" cy="46037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2" name="Freeform 56">
              <a:extLst>
                <a:ext uri="{FF2B5EF4-FFF2-40B4-BE49-F238E27FC236}">
                  <a16:creationId xmlns:a16="http://schemas.microsoft.com/office/drawing/2014/main" xmlns="" id="{811EDC80-5475-4457-B7BB-7567D5955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925" y="740487"/>
              <a:ext cx="357188" cy="357187"/>
            </a:xfrm>
            <a:custGeom>
              <a:avLst/>
              <a:gdLst>
                <a:gd name="T0" fmla="*/ 83 w 95"/>
                <a:gd name="T1" fmla="*/ 0 h 95"/>
                <a:gd name="T2" fmla="*/ 44 w 95"/>
                <a:gd name="T3" fmla="*/ 39 h 95"/>
                <a:gd name="T4" fmla="*/ 11 w 95"/>
                <a:gd name="T5" fmla="*/ 44 h 95"/>
                <a:gd name="T6" fmla="*/ 11 w 95"/>
                <a:gd name="T7" fmla="*/ 84 h 95"/>
                <a:gd name="T8" fmla="*/ 51 w 95"/>
                <a:gd name="T9" fmla="*/ 84 h 95"/>
                <a:gd name="T10" fmla="*/ 56 w 95"/>
                <a:gd name="T11" fmla="*/ 51 h 95"/>
                <a:gd name="T12" fmla="*/ 69 w 95"/>
                <a:gd name="T13" fmla="*/ 38 h 95"/>
                <a:gd name="T14" fmla="*/ 75 w 95"/>
                <a:gd name="T15" fmla="*/ 38 h 95"/>
                <a:gd name="T16" fmla="*/ 75 w 95"/>
                <a:gd name="T17" fmla="*/ 32 h 95"/>
                <a:gd name="T18" fmla="*/ 77 w 95"/>
                <a:gd name="T19" fmla="*/ 30 h 95"/>
                <a:gd name="T20" fmla="*/ 83 w 95"/>
                <a:gd name="T21" fmla="*/ 30 h 95"/>
                <a:gd name="T22" fmla="*/ 83 w 95"/>
                <a:gd name="T23" fmla="*/ 24 h 95"/>
                <a:gd name="T24" fmla="*/ 85 w 95"/>
                <a:gd name="T25" fmla="*/ 22 h 95"/>
                <a:gd name="T26" fmla="*/ 91 w 95"/>
                <a:gd name="T27" fmla="*/ 22 h 95"/>
                <a:gd name="T28" fmla="*/ 91 w 95"/>
                <a:gd name="T29" fmla="*/ 16 h 95"/>
                <a:gd name="T30" fmla="*/ 95 w 95"/>
                <a:gd name="T31" fmla="*/ 12 h 95"/>
                <a:gd name="T32" fmla="*/ 95 w 95"/>
                <a:gd name="T33" fmla="*/ 0 h 95"/>
                <a:gd name="T34" fmla="*/ 83 w 95"/>
                <a:gd name="T3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95">
                  <a:moveTo>
                    <a:pt x="83" y="0"/>
                  </a:moveTo>
                  <a:cubicBezTo>
                    <a:pt x="44" y="39"/>
                    <a:pt x="44" y="39"/>
                    <a:pt x="44" y="39"/>
                  </a:cubicBezTo>
                  <a:cubicBezTo>
                    <a:pt x="33" y="34"/>
                    <a:pt x="20" y="35"/>
                    <a:pt x="11" y="44"/>
                  </a:cubicBezTo>
                  <a:cubicBezTo>
                    <a:pt x="0" y="55"/>
                    <a:pt x="0" y="73"/>
                    <a:pt x="11" y="84"/>
                  </a:cubicBezTo>
                  <a:cubicBezTo>
                    <a:pt x="22" y="95"/>
                    <a:pt x="40" y="95"/>
                    <a:pt x="51" y="84"/>
                  </a:cubicBezTo>
                  <a:cubicBezTo>
                    <a:pt x="60" y="75"/>
                    <a:pt x="61" y="62"/>
                    <a:pt x="56" y="51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83" y="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7A51544D-C1E2-4010-B630-77956DB746DA}"/>
              </a:ext>
            </a:extLst>
          </p:cNvPr>
          <p:cNvSpPr txBox="1"/>
          <p:nvPr/>
        </p:nvSpPr>
        <p:spPr>
          <a:xfrm>
            <a:off x="3774620" y="1323858"/>
            <a:ext cx="11756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94A77042-DAD6-4B6F-899C-05D22497F3EC}"/>
              </a:ext>
            </a:extLst>
          </p:cNvPr>
          <p:cNvSpPr txBox="1"/>
          <p:nvPr/>
        </p:nvSpPr>
        <p:spPr>
          <a:xfrm>
            <a:off x="7257465" y="1323858"/>
            <a:ext cx="11756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xmlns="" id="{8F36A259-D03B-4863-880F-8285D5897861}"/>
              </a:ext>
            </a:extLst>
          </p:cNvPr>
          <p:cNvSpPr txBox="1"/>
          <p:nvPr/>
        </p:nvSpPr>
        <p:spPr>
          <a:xfrm>
            <a:off x="2067225" y="4773223"/>
            <a:ext cx="11756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xmlns="" id="{62FD312B-AE06-46CE-9763-CFB4AFF5E5EB}"/>
              </a:ext>
            </a:extLst>
          </p:cNvPr>
          <p:cNvSpPr txBox="1"/>
          <p:nvPr/>
        </p:nvSpPr>
        <p:spPr>
          <a:xfrm>
            <a:off x="5508171" y="4773223"/>
            <a:ext cx="11756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xmlns="" id="{CEBC4954-4695-4DE2-85FF-14C2711F9E89}"/>
              </a:ext>
            </a:extLst>
          </p:cNvPr>
          <p:cNvSpPr txBox="1"/>
          <p:nvPr/>
        </p:nvSpPr>
        <p:spPr>
          <a:xfrm>
            <a:off x="8949117" y="4773223"/>
            <a:ext cx="11756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err="1"/>
              <a:t>Lorem</a:t>
            </a:r>
            <a:r>
              <a:rPr lang="en-US" sz="1600" b="1" dirty="0"/>
              <a:t> </a:t>
            </a:r>
            <a:r>
              <a:rPr lang="en-US" sz="1600" b="1" dirty="0" err="1"/>
              <a:t>ipsum</a:t>
            </a:r>
            <a:endParaRPr lang="en-US" sz="1600" b="1" dirty="0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xmlns="" id="{4AE71035-2F52-43D8-8328-575A6656CA66}"/>
              </a:ext>
            </a:extLst>
          </p:cNvPr>
          <p:cNvSpPr/>
          <p:nvPr/>
        </p:nvSpPr>
        <p:spPr>
          <a:xfrm flipH="1">
            <a:off x="9120525" y="3294606"/>
            <a:ext cx="811114" cy="811114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14D0BAC6-1946-4E8A-B140-6CE3404B620E}"/>
              </a:ext>
            </a:extLst>
          </p:cNvPr>
          <p:cNvGrpSpPr/>
          <p:nvPr/>
        </p:nvGrpSpPr>
        <p:grpSpPr>
          <a:xfrm>
            <a:off x="9351457" y="3524744"/>
            <a:ext cx="349250" cy="350838"/>
            <a:chOff x="8328026" y="1531938"/>
            <a:chExt cx="349250" cy="350838"/>
          </a:xfrm>
        </p:grpSpPr>
        <p:sp>
          <p:nvSpPr>
            <p:cNvPr id="211" name="Freeform 1803">
              <a:extLst>
                <a:ext uri="{FF2B5EF4-FFF2-40B4-BE49-F238E27FC236}">
                  <a16:creationId xmlns:a16="http://schemas.microsoft.com/office/drawing/2014/main" xmlns="" id="{4F8FA446-AD4C-4B81-A04E-D3D1E5ECB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6" y="1589088"/>
              <a:ext cx="293688" cy="293688"/>
            </a:xfrm>
            <a:custGeom>
              <a:avLst/>
              <a:gdLst>
                <a:gd name="T0" fmla="*/ 29 w 78"/>
                <a:gd name="T1" fmla="*/ 23 h 78"/>
                <a:gd name="T2" fmla="*/ 29 w 78"/>
                <a:gd name="T3" fmla="*/ 12 h 78"/>
                <a:gd name="T4" fmla="*/ 20 w 78"/>
                <a:gd name="T5" fmla="*/ 3 h 78"/>
                <a:gd name="T6" fmla="*/ 9 w 78"/>
                <a:gd name="T7" fmla="*/ 3 h 78"/>
                <a:gd name="T8" fmla="*/ 5 w 78"/>
                <a:gd name="T9" fmla="*/ 8 h 78"/>
                <a:gd name="T10" fmla="*/ 3 w 78"/>
                <a:gd name="T11" fmla="*/ 23 h 78"/>
                <a:gd name="T12" fmla="*/ 55 w 78"/>
                <a:gd name="T13" fmla="*/ 75 h 78"/>
                <a:gd name="T14" fmla="*/ 70 w 78"/>
                <a:gd name="T15" fmla="*/ 73 h 78"/>
                <a:gd name="T16" fmla="*/ 75 w 78"/>
                <a:gd name="T17" fmla="*/ 69 h 78"/>
                <a:gd name="T18" fmla="*/ 75 w 78"/>
                <a:gd name="T19" fmla="*/ 58 h 78"/>
                <a:gd name="T20" fmla="*/ 66 w 78"/>
                <a:gd name="T21" fmla="*/ 49 h 78"/>
                <a:gd name="T22" fmla="*/ 55 w 78"/>
                <a:gd name="T23" fmla="*/ 49 h 78"/>
                <a:gd name="T24" fmla="*/ 52 w 78"/>
                <a:gd name="T25" fmla="*/ 52 h 78"/>
                <a:gd name="T26" fmla="*/ 26 w 78"/>
                <a:gd name="T27" fmla="*/ 26 h 78"/>
                <a:gd name="T28" fmla="*/ 29 w 78"/>
                <a:gd name="T29" fmla="*/ 2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78">
                  <a:moveTo>
                    <a:pt x="29" y="23"/>
                  </a:moveTo>
                  <a:cubicBezTo>
                    <a:pt x="32" y="20"/>
                    <a:pt x="32" y="15"/>
                    <a:pt x="29" y="1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7" y="0"/>
                    <a:pt x="12" y="0"/>
                    <a:pt x="9" y="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0" y="12"/>
                    <a:pt x="0" y="18"/>
                    <a:pt x="3" y="23"/>
                  </a:cubicBezTo>
                  <a:cubicBezTo>
                    <a:pt x="17" y="43"/>
                    <a:pt x="35" y="61"/>
                    <a:pt x="55" y="75"/>
                  </a:cubicBezTo>
                  <a:cubicBezTo>
                    <a:pt x="60" y="78"/>
                    <a:pt x="66" y="78"/>
                    <a:pt x="70" y="73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8" y="66"/>
                    <a:pt x="78" y="61"/>
                    <a:pt x="75" y="58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3" y="46"/>
                    <a:pt x="58" y="46"/>
                    <a:pt x="55" y="49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43" y="44"/>
                    <a:pt x="34" y="35"/>
                    <a:pt x="26" y="26"/>
                  </a:cubicBezTo>
                  <a:lnTo>
                    <a:pt x="29" y="23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2" name="Freeform 1804">
              <a:extLst>
                <a:ext uri="{FF2B5EF4-FFF2-40B4-BE49-F238E27FC236}">
                  <a16:creationId xmlns:a16="http://schemas.microsoft.com/office/drawing/2014/main" xmlns="" id="{7159C630-4733-45B0-AB0B-E8BBBD23D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238" y="1531938"/>
              <a:ext cx="173038" cy="173038"/>
            </a:xfrm>
            <a:custGeom>
              <a:avLst/>
              <a:gdLst>
                <a:gd name="T0" fmla="*/ 0 w 46"/>
                <a:gd name="T1" fmla="*/ 0 h 46"/>
                <a:gd name="T2" fmla="*/ 46 w 46"/>
                <a:gd name="T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6" h="46">
                  <a:moveTo>
                    <a:pt x="0" y="0"/>
                  </a:moveTo>
                  <a:cubicBezTo>
                    <a:pt x="25" y="0"/>
                    <a:pt x="46" y="21"/>
                    <a:pt x="46" y="46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3" name="Freeform 1805">
              <a:extLst>
                <a:ext uri="{FF2B5EF4-FFF2-40B4-BE49-F238E27FC236}">
                  <a16:creationId xmlns:a16="http://schemas.microsoft.com/office/drawing/2014/main" xmlns="" id="{86F996E1-0DD5-41F0-8C76-3B1636E75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238" y="1592263"/>
              <a:ext cx="112713" cy="112713"/>
            </a:xfrm>
            <a:custGeom>
              <a:avLst/>
              <a:gdLst>
                <a:gd name="T0" fmla="*/ 0 w 30"/>
                <a:gd name="T1" fmla="*/ 0 h 30"/>
                <a:gd name="T2" fmla="*/ 30 w 30"/>
                <a:gd name="T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cubicBezTo>
                    <a:pt x="17" y="0"/>
                    <a:pt x="30" y="13"/>
                    <a:pt x="30" y="3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4" name="Freeform 1806">
              <a:extLst>
                <a:ext uri="{FF2B5EF4-FFF2-40B4-BE49-F238E27FC236}">
                  <a16:creationId xmlns:a16="http://schemas.microsoft.com/office/drawing/2014/main" xmlns="" id="{1E482F3B-0B06-4EBD-AAAB-84D4DDE2D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238" y="1652588"/>
              <a:ext cx="52388" cy="52388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cubicBezTo>
                    <a:pt x="8" y="0"/>
                    <a:pt x="14" y="6"/>
                    <a:pt x="14" y="1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026503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Freeform: Shape 234">
            <a:extLst>
              <a:ext uri="{FF2B5EF4-FFF2-40B4-BE49-F238E27FC236}">
                <a16:creationId xmlns:a16="http://schemas.microsoft.com/office/drawing/2014/main" xmlns="" id="{147FBE54-FAF9-4040-8CCA-886AF47A5C75}"/>
              </a:ext>
            </a:extLst>
          </p:cNvPr>
          <p:cNvSpPr/>
          <p:nvPr/>
        </p:nvSpPr>
        <p:spPr>
          <a:xfrm flipH="1">
            <a:off x="418850" y="1855854"/>
            <a:ext cx="11354300" cy="3726147"/>
          </a:xfrm>
          <a:custGeom>
            <a:avLst/>
            <a:gdLst>
              <a:gd name="connsiteX0" fmla="*/ 11354300 w 11354300"/>
              <a:gd name="connsiteY0" fmla="*/ 0 h 3726147"/>
              <a:gd name="connsiteX1" fmla="*/ 8611100 w 11354300"/>
              <a:gd name="connsiteY1" fmla="*/ 0 h 3726147"/>
              <a:gd name="connsiteX2" fmla="*/ 8611100 w 11354300"/>
              <a:gd name="connsiteY2" fmla="*/ 435 h 3726147"/>
              <a:gd name="connsiteX3" fmla="*/ 8477429 w 11354300"/>
              <a:gd name="connsiteY3" fmla="*/ 12286 h 3726147"/>
              <a:gd name="connsiteX4" fmla="*/ 7836328 w 11354300"/>
              <a:gd name="connsiteY4" fmla="*/ 617699 h 3726147"/>
              <a:gd name="connsiteX5" fmla="*/ 7816012 w 11354300"/>
              <a:gd name="connsiteY5" fmla="*/ 769037 h 3726147"/>
              <a:gd name="connsiteX6" fmla="*/ 7814731 w 11354300"/>
              <a:gd name="connsiteY6" fmla="*/ 769037 h 3726147"/>
              <a:gd name="connsiteX7" fmla="*/ 7814731 w 11354300"/>
              <a:gd name="connsiteY7" fmla="*/ 2935203 h 3726147"/>
              <a:gd name="connsiteX8" fmla="*/ 7819351 w 11354300"/>
              <a:gd name="connsiteY8" fmla="*/ 2935203 h 3726147"/>
              <a:gd name="connsiteX9" fmla="*/ 7806313 w 11354300"/>
              <a:gd name="connsiteY9" fmla="*/ 3059866 h 3726147"/>
              <a:gd name="connsiteX10" fmla="*/ 7151434 w 11354300"/>
              <a:gd name="connsiteY10" fmla="*/ 3591542 h 3726147"/>
              <a:gd name="connsiteX11" fmla="*/ 6496902 w 11354300"/>
              <a:gd name="connsiteY11" fmla="*/ 3059439 h 3726147"/>
              <a:gd name="connsiteX12" fmla="*/ 6483991 w 11354300"/>
              <a:gd name="connsiteY12" fmla="*/ 2935204 h 3726147"/>
              <a:gd name="connsiteX13" fmla="*/ 6484639 w 11354300"/>
              <a:gd name="connsiteY13" fmla="*/ 2935204 h 3726147"/>
              <a:gd name="connsiteX14" fmla="*/ 6484639 w 11354300"/>
              <a:gd name="connsiteY14" fmla="*/ 769038 h 3726147"/>
              <a:gd name="connsiteX15" fmla="*/ 6480586 w 11354300"/>
              <a:gd name="connsiteY15" fmla="*/ 769038 h 3726147"/>
              <a:gd name="connsiteX16" fmla="*/ 6466954 w 11354300"/>
              <a:gd name="connsiteY16" fmla="*/ 638697 h 3726147"/>
              <a:gd name="connsiteX17" fmla="*/ 5680255 w 11354300"/>
              <a:gd name="connsiteY17" fmla="*/ 1 h 3726147"/>
              <a:gd name="connsiteX18" fmla="*/ 4893973 w 11354300"/>
              <a:gd name="connsiteY18" fmla="*/ 639210 h 3726147"/>
              <a:gd name="connsiteX19" fmla="*/ 4878204 w 11354300"/>
              <a:gd name="connsiteY19" fmla="*/ 790945 h 3726147"/>
              <a:gd name="connsiteX20" fmla="*/ 4877192 w 11354300"/>
              <a:gd name="connsiteY20" fmla="*/ 790945 h 3726147"/>
              <a:gd name="connsiteX21" fmla="*/ 4877192 w 11354300"/>
              <a:gd name="connsiteY21" fmla="*/ 2925485 h 3726147"/>
              <a:gd name="connsiteX22" fmla="*/ 4875817 w 11354300"/>
              <a:gd name="connsiteY22" fmla="*/ 2925479 h 3726147"/>
              <a:gd name="connsiteX23" fmla="*/ 4206883 w 11354300"/>
              <a:gd name="connsiteY23" fmla="*/ 3591542 h 3726147"/>
              <a:gd name="connsiteX24" fmla="*/ 3538384 w 11354300"/>
              <a:gd name="connsiteY24" fmla="*/ 2925043 h 3726147"/>
              <a:gd name="connsiteX25" fmla="*/ 3536128 w 11354300"/>
              <a:gd name="connsiteY25" fmla="*/ 2925051 h 3726147"/>
              <a:gd name="connsiteX26" fmla="*/ 3536128 w 11354300"/>
              <a:gd name="connsiteY26" fmla="*/ 769037 h 3726147"/>
              <a:gd name="connsiteX27" fmla="*/ 3534883 w 11354300"/>
              <a:gd name="connsiteY27" fmla="*/ 769037 h 3726147"/>
              <a:gd name="connsiteX28" fmla="*/ 3516721 w 11354300"/>
              <a:gd name="connsiteY28" fmla="*/ 627218 h 3726147"/>
              <a:gd name="connsiteX29" fmla="*/ 2814879 w 11354300"/>
              <a:gd name="connsiteY29" fmla="*/ 4151 h 3726147"/>
              <a:gd name="connsiteX30" fmla="*/ 2743200 w 11354300"/>
              <a:gd name="connsiteY30" fmla="*/ 434 h 3726147"/>
              <a:gd name="connsiteX31" fmla="*/ 2743200 w 11354300"/>
              <a:gd name="connsiteY31" fmla="*/ 0 h 3726147"/>
              <a:gd name="connsiteX32" fmla="*/ 0 w 11354300"/>
              <a:gd name="connsiteY32" fmla="*/ 0 h 3726147"/>
              <a:gd name="connsiteX33" fmla="*/ 0 w 11354300"/>
              <a:gd name="connsiteY33" fmla="*/ 134793 h 3726147"/>
              <a:gd name="connsiteX34" fmla="*/ 2734551 w 11354300"/>
              <a:gd name="connsiteY34" fmla="*/ 134793 h 3726147"/>
              <a:gd name="connsiteX35" fmla="*/ 2734546 w 11354300"/>
              <a:gd name="connsiteY35" fmla="*/ 136568 h 3726147"/>
              <a:gd name="connsiteX36" fmla="*/ 3399145 w 11354300"/>
              <a:gd name="connsiteY36" fmla="*/ 779674 h 3726147"/>
              <a:gd name="connsiteX37" fmla="*/ 3399371 w 11354300"/>
              <a:gd name="connsiteY37" fmla="*/ 779666 h 3726147"/>
              <a:gd name="connsiteX38" fmla="*/ 3399371 w 11354300"/>
              <a:gd name="connsiteY38" fmla="*/ 2935203 h 3726147"/>
              <a:gd name="connsiteX39" fmla="*/ 3404788 w 11354300"/>
              <a:gd name="connsiteY39" fmla="*/ 2935203 h 3726147"/>
              <a:gd name="connsiteX40" fmla="*/ 3420557 w 11354300"/>
              <a:gd name="connsiteY40" fmla="*/ 3086939 h 3726147"/>
              <a:gd name="connsiteX41" fmla="*/ 4206839 w 11354300"/>
              <a:gd name="connsiteY41" fmla="*/ 3726147 h 3726147"/>
              <a:gd name="connsiteX42" fmla="*/ 4993538 w 11354300"/>
              <a:gd name="connsiteY42" fmla="*/ 3087452 h 3726147"/>
              <a:gd name="connsiteX43" fmla="*/ 5007170 w 11354300"/>
              <a:gd name="connsiteY43" fmla="*/ 2957111 h 3726147"/>
              <a:gd name="connsiteX44" fmla="*/ 5014614 w 11354300"/>
              <a:gd name="connsiteY44" fmla="*/ 2957111 h 3726147"/>
              <a:gd name="connsiteX45" fmla="*/ 5014614 w 11354300"/>
              <a:gd name="connsiteY45" fmla="*/ 790945 h 3726147"/>
              <a:gd name="connsiteX46" fmla="*/ 5012856 w 11354300"/>
              <a:gd name="connsiteY46" fmla="*/ 790945 h 3726147"/>
              <a:gd name="connsiteX47" fmla="*/ 5025767 w 11354300"/>
              <a:gd name="connsiteY47" fmla="*/ 666709 h 3726147"/>
              <a:gd name="connsiteX48" fmla="*/ 5680299 w 11354300"/>
              <a:gd name="connsiteY48" fmla="*/ 134606 h 3726147"/>
              <a:gd name="connsiteX49" fmla="*/ 6335179 w 11354300"/>
              <a:gd name="connsiteY49" fmla="*/ 666282 h 3726147"/>
              <a:gd name="connsiteX50" fmla="*/ 6348327 w 11354300"/>
              <a:gd name="connsiteY50" fmla="*/ 792006 h 3726147"/>
              <a:gd name="connsiteX51" fmla="*/ 6348327 w 11354300"/>
              <a:gd name="connsiteY51" fmla="*/ 2935204 h 3726147"/>
              <a:gd name="connsiteX52" fmla="*/ 6349339 w 11354300"/>
              <a:gd name="connsiteY52" fmla="*/ 2935204 h 3726147"/>
              <a:gd name="connsiteX53" fmla="*/ 6365108 w 11354300"/>
              <a:gd name="connsiteY53" fmla="*/ 3086939 h 3726147"/>
              <a:gd name="connsiteX54" fmla="*/ 7151390 w 11354300"/>
              <a:gd name="connsiteY54" fmla="*/ 3726147 h 3726147"/>
              <a:gd name="connsiteX55" fmla="*/ 7954973 w 11354300"/>
              <a:gd name="connsiteY55" fmla="*/ 2926014 h 3726147"/>
              <a:gd name="connsiteX56" fmla="*/ 7951488 w 11354300"/>
              <a:gd name="connsiteY56" fmla="*/ 2926000 h 3726147"/>
              <a:gd name="connsiteX57" fmla="*/ 7951488 w 11354300"/>
              <a:gd name="connsiteY57" fmla="*/ 779666 h 3726147"/>
              <a:gd name="connsiteX58" fmla="*/ 7951714 w 11354300"/>
              <a:gd name="connsiteY58" fmla="*/ 779674 h 3726147"/>
              <a:gd name="connsiteX59" fmla="*/ 8616313 w 11354300"/>
              <a:gd name="connsiteY59" fmla="*/ 136568 h 3726147"/>
              <a:gd name="connsiteX60" fmla="*/ 8616308 w 11354300"/>
              <a:gd name="connsiteY60" fmla="*/ 134793 h 3726147"/>
              <a:gd name="connsiteX61" fmla="*/ 11354300 w 11354300"/>
              <a:gd name="connsiteY61" fmla="*/ 134793 h 372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1354300" h="3726147">
                <a:moveTo>
                  <a:pt x="11354300" y="0"/>
                </a:moveTo>
                <a:lnTo>
                  <a:pt x="8611100" y="0"/>
                </a:lnTo>
                <a:lnTo>
                  <a:pt x="8611100" y="435"/>
                </a:lnTo>
                <a:lnTo>
                  <a:pt x="8477429" y="12286"/>
                </a:lnTo>
                <a:cubicBezTo>
                  <a:pt x="8162329" y="67968"/>
                  <a:pt x="7909700" y="307441"/>
                  <a:pt x="7836328" y="617699"/>
                </a:cubicBezTo>
                <a:lnTo>
                  <a:pt x="7816012" y="769037"/>
                </a:lnTo>
                <a:lnTo>
                  <a:pt x="7814731" y="769037"/>
                </a:lnTo>
                <a:lnTo>
                  <a:pt x="7814731" y="2935203"/>
                </a:lnTo>
                <a:lnTo>
                  <a:pt x="7819351" y="2935203"/>
                </a:lnTo>
                <a:lnTo>
                  <a:pt x="7806313" y="3059866"/>
                </a:lnTo>
                <a:cubicBezTo>
                  <a:pt x="7743047" y="3363647"/>
                  <a:pt x="7473759" y="3591647"/>
                  <a:pt x="7151434" y="3591542"/>
                </a:cubicBezTo>
                <a:cubicBezTo>
                  <a:pt x="6829109" y="3591437"/>
                  <a:pt x="6559971" y="3363261"/>
                  <a:pt x="6496902" y="3059439"/>
                </a:cubicBezTo>
                <a:lnTo>
                  <a:pt x="6483991" y="2935204"/>
                </a:lnTo>
                <a:lnTo>
                  <a:pt x="6484639" y="2935204"/>
                </a:lnTo>
                <a:lnTo>
                  <a:pt x="6484639" y="769038"/>
                </a:lnTo>
                <a:lnTo>
                  <a:pt x="6480586" y="769038"/>
                </a:lnTo>
                <a:lnTo>
                  <a:pt x="6466954" y="638697"/>
                </a:lnTo>
                <a:cubicBezTo>
                  <a:pt x="6390953" y="273769"/>
                  <a:pt x="6067461" y="-125"/>
                  <a:pt x="5680255" y="1"/>
                </a:cubicBezTo>
                <a:cubicBezTo>
                  <a:pt x="5293049" y="127"/>
                  <a:pt x="4969736" y="274233"/>
                  <a:pt x="4893973" y="639210"/>
                </a:cubicBezTo>
                <a:lnTo>
                  <a:pt x="4878204" y="790945"/>
                </a:lnTo>
                <a:lnTo>
                  <a:pt x="4877192" y="790945"/>
                </a:lnTo>
                <a:lnTo>
                  <a:pt x="4877192" y="2925485"/>
                </a:lnTo>
                <a:lnTo>
                  <a:pt x="4875817" y="2925479"/>
                </a:lnTo>
                <a:cubicBezTo>
                  <a:pt x="4874353" y="3293848"/>
                  <a:pt x="4575255" y="3591662"/>
                  <a:pt x="4206883" y="3591542"/>
                </a:cubicBezTo>
                <a:cubicBezTo>
                  <a:pt x="3838512" y="3591422"/>
                  <a:pt x="3539608" y="3293413"/>
                  <a:pt x="3538384" y="2925043"/>
                </a:cubicBezTo>
                <a:lnTo>
                  <a:pt x="3536128" y="2925051"/>
                </a:lnTo>
                <a:lnTo>
                  <a:pt x="3536128" y="769037"/>
                </a:lnTo>
                <a:lnTo>
                  <a:pt x="3534883" y="769037"/>
                </a:lnTo>
                <a:lnTo>
                  <a:pt x="3516721" y="627218"/>
                </a:lnTo>
                <a:cubicBezTo>
                  <a:pt x="3442040" y="293264"/>
                  <a:pt x="3160213" y="39244"/>
                  <a:pt x="2814879" y="4151"/>
                </a:cubicBezTo>
                <a:lnTo>
                  <a:pt x="2743200" y="434"/>
                </a:lnTo>
                <a:lnTo>
                  <a:pt x="2743200" y="0"/>
                </a:lnTo>
                <a:lnTo>
                  <a:pt x="0" y="0"/>
                </a:lnTo>
                <a:lnTo>
                  <a:pt x="0" y="134793"/>
                </a:lnTo>
                <a:lnTo>
                  <a:pt x="2734551" y="134793"/>
                </a:lnTo>
                <a:lnTo>
                  <a:pt x="2734546" y="136568"/>
                </a:lnTo>
                <a:cubicBezTo>
                  <a:pt x="3092906" y="137505"/>
                  <a:pt x="3386432" y="421538"/>
                  <a:pt x="3399145" y="779674"/>
                </a:cubicBezTo>
                <a:lnTo>
                  <a:pt x="3399371" y="779666"/>
                </a:lnTo>
                <a:lnTo>
                  <a:pt x="3399371" y="2935203"/>
                </a:lnTo>
                <a:lnTo>
                  <a:pt x="3404788" y="2935203"/>
                </a:lnTo>
                <a:lnTo>
                  <a:pt x="3420557" y="3086939"/>
                </a:lnTo>
                <a:cubicBezTo>
                  <a:pt x="3496320" y="3451916"/>
                  <a:pt x="3819633" y="3726021"/>
                  <a:pt x="4206839" y="3726147"/>
                </a:cubicBezTo>
                <a:cubicBezTo>
                  <a:pt x="4594045" y="3726273"/>
                  <a:pt x="4917537" y="3452379"/>
                  <a:pt x="4993538" y="3087452"/>
                </a:cubicBezTo>
                <a:lnTo>
                  <a:pt x="5007170" y="2957111"/>
                </a:lnTo>
                <a:lnTo>
                  <a:pt x="5014614" y="2957111"/>
                </a:lnTo>
                <a:lnTo>
                  <a:pt x="5014614" y="790945"/>
                </a:lnTo>
                <a:lnTo>
                  <a:pt x="5012856" y="790945"/>
                </a:lnTo>
                <a:lnTo>
                  <a:pt x="5025767" y="666709"/>
                </a:lnTo>
                <a:cubicBezTo>
                  <a:pt x="5088836" y="362887"/>
                  <a:pt x="5357975" y="134711"/>
                  <a:pt x="5680299" y="134606"/>
                </a:cubicBezTo>
                <a:cubicBezTo>
                  <a:pt x="6002625" y="134501"/>
                  <a:pt x="6271912" y="362502"/>
                  <a:pt x="6335179" y="666282"/>
                </a:cubicBezTo>
                <a:lnTo>
                  <a:pt x="6348327" y="792006"/>
                </a:lnTo>
                <a:lnTo>
                  <a:pt x="6348327" y="2935204"/>
                </a:lnTo>
                <a:lnTo>
                  <a:pt x="6349339" y="2935204"/>
                </a:lnTo>
                <a:lnTo>
                  <a:pt x="6365108" y="3086939"/>
                </a:lnTo>
                <a:cubicBezTo>
                  <a:pt x="6440871" y="3451916"/>
                  <a:pt x="6764184" y="3726021"/>
                  <a:pt x="7151390" y="3726147"/>
                </a:cubicBezTo>
                <a:cubicBezTo>
                  <a:pt x="7593910" y="3726291"/>
                  <a:pt x="7953214" y="3368531"/>
                  <a:pt x="7954973" y="2926014"/>
                </a:cubicBezTo>
                <a:lnTo>
                  <a:pt x="7951488" y="2926000"/>
                </a:lnTo>
                <a:lnTo>
                  <a:pt x="7951488" y="779666"/>
                </a:lnTo>
                <a:lnTo>
                  <a:pt x="7951714" y="779674"/>
                </a:lnTo>
                <a:cubicBezTo>
                  <a:pt x="7964427" y="421538"/>
                  <a:pt x="8257953" y="137505"/>
                  <a:pt x="8616313" y="136568"/>
                </a:cubicBezTo>
                <a:lnTo>
                  <a:pt x="8616308" y="134793"/>
                </a:lnTo>
                <a:lnTo>
                  <a:pt x="11354300" y="1347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8FF69189-1D01-4464-A754-A673E8819274}"/>
              </a:ext>
            </a:extLst>
          </p:cNvPr>
          <p:cNvSpPr/>
          <p:nvPr/>
        </p:nvSpPr>
        <p:spPr>
          <a:xfrm flipH="1">
            <a:off x="9144893" y="1490272"/>
            <a:ext cx="842606" cy="842606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09AD8594-69FC-4904-87D3-1E90EDAA246A}"/>
              </a:ext>
            </a:extLst>
          </p:cNvPr>
          <p:cNvSpPr/>
          <p:nvPr/>
        </p:nvSpPr>
        <p:spPr>
          <a:xfrm>
            <a:off x="2204501" y="1507069"/>
            <a:ext cx="809013" cy="809013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8B3D3BF1-8C3D-467D-9FDA-95B53E7A6E11}"/>
              </a:ext>
            </a:extLst>
          </p:cNvPr>
          <p:cNvSpPr/>
          <p:nvPr/>
        </p:nvSpPr>
        <p:spPr>
          <a:xfrm>
            <a:off x="5691494" y="1507069"/>
            <a:ext cx="809013" cy="809013"/>
          </a:xfrm>
          <a:prstGeom prst="ellipse">
            <a:avLst/>
          </a:prstGeom>
          <a:solidFill>
            <a:schemeClr val="accent3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B6350665-5670-445B-B632-76E3CCE82375}"/>
              </a:ext>
            </a:extLst>
          </p:cNvPr>
          <p:cNvGrpSpPr/>
          <p:nvPr/>
        </p:nvGrpSpPr>
        <p:grpSpPr>
          <a:xfrm>
            <a:off x="5897797" y="1719252"/>
            <a:ext cx="396406" cy="384646"/>
            <a:chOff x="9702801" y="5029201"/>
            <a:chExt cx="374650" cy="363536"/>
          </a:xfrm>
        </p:grpSpPr>
        <p:sp>
          <p:nvSpPr>
            <p:cNvPr id="106" name="Freeform 124">
              <a:extLst>
                <a:ext uri="{FF2B5EF4-FFF2-40B4-BE49-F238E27FC236}">
                  <a16:creationId xmlns:a16="http://schemas.microsoft.com/office/drawing/2014/main" xmlns="" id="{C8EA36BA-9E5C-4880-BABC-AE4E1F639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1863" y="5302250"/>
              <a:ext cx="136525" cy="90487"/>
            </a:xfrm>
            <a:custGeom>
              <a:avLst/>
              <a:gdLst>
                <a:gd name="T0" fmla="*/ 36 w 36"/>
                <a:gd name="T1" fmla="*/ 24 h 24"/>
                <a:gd name="T2" fmla="*/ 0 w 36"/>
                <a:gd name="T3" fmla="*/ 24 h 24"/>
                <a:gd name="T4" fmla="*/ 18 w 36"/>
                <a:gd name="T5" fmla="*/ 0 h 24"/>
                <a:gd name="T6" fmla="*/ 36 w 36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4">
                  <a:moveTo>
                    <a:pt x="36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4"/>
                    <a:pt x="8" y="0"/>
                    <a:pt x="18" y="0"/>
                  </a:cubicBezTo>
                  <a:cubicBezTo>
                    <a:pt x="28" y="0"/>
                    <a:pt x="36" y="14"/>
                    <a:pt x="36" y="24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Oval 125">
              <a:extLst>
                <a:ext uri="{FF2B5EF4-FFF2-40B4-BE49-F238E27FC236}">
                  <a16:creationId xmlns:a16="http://schemas.microsoft.com/office/drawing/2014/main" xmlns="" id="{D96C0804-DE0B-44B3-8265-084D2C204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76" y="5181600"/>
              <a:ext cx="88900" cy="90487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126">
              <a:extLst>
                <a:ext uri="{FF2B5EF4-FFF2-40B4-BE49-F238E27FC236}">
                  <a16:creationId xmlns:a16="http://schemas.microsoft.com/office/drawing/2014/main" xmlns="" id="{656D3AAA-3DAC-43D5-B641-9D9EB6D29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6301" y="5094288"/>
              <a:ext cx="247650" cy="204787"/>
            </a:xfrm>
            <a:custGeom>
              <a:avLst/>
              <a:gdLst>
                <a:gd name="T0" fmla="*/ 12 w 66"/>
                <a:gd name="T1" fmla="*/ 54 h 54"/>
                <a:gd name="T2" fmla="*/ 12 w 66"/>
                <a:gd name="T3" fmla="*/ 12 h 54"/>
                <a:gd name="T4" fmla="*/ 54 w 66"/>
                <a:gd name="T5" fmla="*/ 12 h 54"/>
                <a:gd name="T6" fmla="*/ 54 w 66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54">
                  <a:moveTo>
                    <a:pt x="12" y="54"/>
                  </a:moveTo>
                  <a:cubicBezTo>
                    <a:pt x="0" y="42"/>
                    <a:pt x="0" y="23"/>
                    <a:pt x="12" y="12"/>
                  </a:cubicBezTo>
                  <a:cubicBezTo>
                    <a:pt x="23" y="0"/>
                    <a:pt x="42" y="0"/>
                    <a:pt x="54" y="12"/>
                  </a:cubicBezTo>
                  <a:cubicBezTo>
                    <a:pt x="66" y="23"/>
                    <a:pt x="66" y="42"/>
                    <a:pt x="54" y="5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127">
              <a:extLst>
                <a:ext uri="{FF2B5EF4-FFF2-40B4-BE49-F238E27FC236}">
                  <a16:creationId xmlns:a16="http://schemas.microsoft.com/office/drawing/2014/main" xmlns="" id="{DCA4C10E-E5B1-4643-A49A-4A0BD8269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801" y="5029201"/>
              <a:ext cx="374650" cy="314325"/>
            </a:xfrm>
            <a:custGeom>
              <a:avLst/>
              <a:gdLst>
                <a:gd name="T0" fmla="*/ 17 w 100"/>
                <a:gd name="T1" fmla="*/ 83 h 83"/>
                <a:gd name="T2" fmla="*/ 17 w 100"/>
                <a:gd name="T3" fmla="*/ 17 h 83"/>
                <a:gd name="T4" fmla="*/ 83 w 100"/>
                <a:gd name="T5" fmla="*/ 17 h 83"/>
                <a:gd name="T6" fmla="*/ 83 w 10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83">
                  <a:moveTo>
                    <a:pt x="17" y="83"/>
                  </a:moveTo>
                  <a:cubicBezTo>
                    <a:pt x="0" y="65"/>
                    <a:pt x="0" y="35"/>
                    <a:pt x="17" y="17"/>
                  </a:cubicBezTo>
                  <a:cubicBezTo>
                    <a:pt x="35" y="0"/>
                    <a:pt x="65" y="0"/>
                    <a:pt x="83" y="17"/>
                  </a:cubicBezTo>
                  <a:cubicBezTo>
                    <a:pt x="100" y="35"/>
                    <a:pt x="100" y="65"/>
                    <a:pt x="83" y="83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68F355E-91F4-4B0E-8D4E-7EF92225EE99}"/>
              </a:ext>
            </a:extLst>
          </p:cNvPr>
          <p:cNvGrpSpPr/>
          <p:nvPr/>
        </p:nvGrpSpPr>
        <p:grpSpPr>
          <a:xfrm>
            <a:off x="4216546" y="5041370"/>
            <a:ext cx="811114" cy="811114"/>
            <a:chOff x="3694273" y="4857810"/>
            <a:chExt cx="811114" cy="811114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55AB4A89-F851-469A-846E-D572380443D6}"/>
                </a:ext>
              </a:extLst>
            </p:cNvPr>
            <p:cNvSpPr/>
            <p:nvPr/>
          </p:nvSpPr>
          <p:spPr>
            <a:xfrm flipH="1">
              <a:off x="3694273" y="4857810"/>
              <a:ext cx="811114" cy="811114"/>
            </a:xfrm>
            <a:prstGeom prst="ellipse">
              <a:avLst/>
            </a:prstGeom>
            <a:solidFill>
              <a:schemeClr val="accent2"/>
            </a:solidFill>
            <a:ln w="317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005BAB81-4295-4E62-9554-9CFE8473D8D9}"/>
                </a:ext>
              </a:extLst>
            </p:cNvPr>
            <p:cNvGrpSpPr/>
            <p:nvPr/>
          </p:nvGrpSpPr>
          <p:grpSpPr>
            <a:xfrm>
              <a:off x="3964264" y="5079805"/>
              <a:ext cx="271132" cy="367124"/>
              <a:chOff x="6465888" y="3740150"/>
              <a:chExt cx="255588" cy="346075"/>
            </a:xfrm>
          </p:grpSpPr>
          <p:sp>
            <p:nvSpPr>
              <p:cNvPr id="114" name="Freeform 237">
                <a:extLst>
                  <a:ext uri="{FF2B5EF4-FFF2-40B4-BE49-F238E27FC236}">
                    <a16:creationId xmlns:a16="http://schemas.microsoft.com/office/drawing/2014/main" xmlns="" id="{DE8BC81D-59C0-44E5-B589-B4D7678AA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6050" y="3740150"/>
                <a:ext cx="195263" cy="173037"/>
              </a:xfrm>
              <a:custGeom>
                <a:avLst/>
                <a:gdLst>
                  <a:gd name="T0" fmla="*/ 52 w 52"/>
                  <a:gd name="T1" fmla="*/ 20 h 46"/>
                  <a:gd name="T2" fmla="*/ 26 w 52"/>
                  <a:gd name="T3" fmla="*/ 46 h 46"/>
                  <a:gd name="T4" fmla="*/ 0 w 52"/>
                  <a:gd name="T5" fmla="*/ 20 h 46"/>
                  <a:gd name="T6" fmla="*/ 0 w 52"/>
                  <a:gd name="T7" fmla="*/ 0 h 46"/>
                  <a:gd name="T8" fmla="*/ 52 w 52"/>
                  <a:gd name="T9" fmla="*/ 0 h 46"/>
                  <a:gd name="T10" fmla="*/ 52 w 52"/>
                  <a:gd name="T11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46">
                    <a:moveTo>
                      <a:pt x="52" y="20"/>
                    </a:moveTo>
                    <a:cubicBezTo>
                      <a:pt x="52" y="34"/>
                      <a:pt x="40" y="46"/>
                      <a:pt x="26" y="46"/>
                    </a:cubicBezTo>
                    <a:cubicBezTo>
                      <a:pt x="12" y="46"/>
                      <a:pt x="0" y="34"/>
                      <a:pt x="0" y="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2" y="0"/>
                      <a:pt x="52" y="0"/>
                      <a:pt x="52" y="0"/>
                    </a:cubicBezTo>
                    <a:lnTo>
                      <a:pt x="52" y="20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Freeform 238">
                <a:extLst>
                  <a:ext uri="{FF2B5EF4-FFF2-40B4-BE49-F238E27FC236}">
                    <a16:creationId xmlns:a16="http://schemas.microsoft.com/office/drawing/2014/main" xmlns="" id="{40977A08-24BA-41C0-9401-ACDEEC38C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6050" y="3913187"/>
                <a:ext cx="195263" cy="173037"/>
              </a:xfrm>
              <a:custGeom>
                <a:avLst/>
                <a:gdLst>
                  <a:gd name="T0" fmla="*/ 52 w 52"/>
                  <a:gd name="T1" fmla="*/ 26 h 46"/>
                  <a:gd name="T2" fmla="*/ 26 w 52"/>
                  <a:gd name="T3" fmla="*/ 0 h 46"/>
                  <a:gd name="T4" fmla="*/ 0 w 52"/>
                  <a:gd name="T5" fmla="*/ 26 h 46"/>
                  <a:gd name="T6" fmla="*/ 0 w 52"/>
                  <a:gd name="T7" fmla="*/ 46 h 46"/>
                  <a:gd name="T8" fmla="*/ 52 w 52"/>
                  <a:gd name="T9" fmla="*/ 46 h 46"/>
                  <a:gd name="T10" fmla="*/ 52 w 52"/>
                  <a:gd name="T11" fmla="*/ 2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46">
                    <a:moveTo>
                      <a:pt x="52" y="26"/>
                    </a:moveTo>
                    <a:cubicBezTo>
                      <a:pt x="52" y="12"/>
                      <a:pt x="40" y="0"/>
                      <a:pt x="26" y="0"/>
                    </a:cubicBezTo>
                    <a:cubicBezTo>
                      <a:pt x="12" y="0"/>
                      <a:pt x="0" y="12"/>
                      <a:pt x="0" y="2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52" y="46"/>
                      <a:pt x="52" y="46"/>
                      <a:pt x="52" y="46"/>
                    </a:cubicBezTo>
                    <a:lnTo>
                      <a:pt x="52" y="26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Line 239">
                <a:extLst>
                  <a:ext uri="{FF2B5EF4-FFF2-40B4-BE49-F238E27FC236}">
                    <a16:creationId xmlns:a16="http://schemas.microsoft.com/office/drawing/2014/main" xmlns="" id="{58427129-D499-4F07-A456-B17373B7A8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65888" y="3740150"/>
                <a:ext cx="255588" cy="0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8" name="Line 240">
                <a:extLst>
                  <a:ext uri="{FF2B5EF4-FFF2-40B4-BE49-F238E27FC236}">
                    <a16:creationId xmlns:a16="http://schemas.microsoft.com/office/drawing/2014/main" xmlns="" id="{00CF892C-63EF-4882-AABE-C9114CBC8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65888" y="4086225"/>
                <a:ext cx="255588" cy="0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9" name="Freeform 241">
                <a:extLst>
                  <a:ext uri="{FF2B5EF4-FFF2-40B4-BE49-F238E27FC236}">
                    <a16:creationId xmlns:a16="http://schemas.microsoft.com/office/drawing/2014/main" xmlns="" id="{9002CAE6-3F82-4507-845E-C30760742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6050" y="3979862"/>
                <a:ext cx="195263" cy="46037"/>
              </a:xfrm>
              <a:custGeom>
                <a:avLst/>
                <a:gdLst>
                  <a:gd name="T0" fmla="*/ 0 w 123"/>
                  <a:gd name="T1" fmla="*/ 29 h 29"/>
                  <a:gd name="T2" fmla="*/ 33 w 123"/>
                  <a:gd name="T3" fmla="*/ 29 h 29"/>
                  <a:gd name="T4" fmla="*/ 62 w 123"/>
                  <a:gd name="T5" fmla="*/ 0 h 29"/>
                  <a:gd name="T6" fmla="*/ 90 w 123"/>
                  <a:gd name="T7" fmla="*/ 29 h 29"/>
                  <a:gd name="T8" fmla="*/ 123 w 123"/>
                  <a:gd name="T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29">
                    <a:moveTo>
                      <a:pt x="0" y="29"/>
                    </a:moveTo>
                    <a:lnTo>
                      <a:pt x="33" y="29"/>
                    </a:lnTo>
                    <a:lnTo>
                      <a:pt x="62" y="0"/>
                    </a:lnTo>
                    <a:lnTo>
                      <a:pt x="90" y="29"/>
                    </a:lnTo>
                    <a:lnTo>
                      <a:pt x="123" y="29"/>
                    </a:ln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0" name="Line 242">
                <a:extLst>
                  <a:ext uri="{FF2B5EF4-FFF2-40B4-BE49-F238E27FC236}">
                    <a16:creationId xmlns:a16="http://schemas.microsoft.com/office/drawing/2014/main" xmlns="" id="{D17134D9-DD98-4D1A-BE8C-DC03272E2D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9863" y="3875087"/>
                <a:ext cx="149225" cy="0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8575F3D-8F69-41F7-857E-7C65092097EB}"/>
              </a:ext>
            </a:extLst>
          </p:cNvPr>
          <p:cNvGrpSpPr/>
          <p:nvPr/>
        </p:nvGrpSpPr>
        <p:grpSpPr>
          <a:xfrm>
            <a:off x="7164341" y="5041370"/>
            <a:ext cx="811114" cy="811114"/>
            <a:chOff x="7847169" y="4857809"/>
            <a:chExt cx="811114" cy="811114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xmlns="" id="{795B06A4-9470-411F-86D9-C5744C5184BE}"/>
                </a:ext>
              </a:extLst>
            </p:cNvPr>
            <p:cNvSpPr/>
            <p:nvPr/>
          </p:nvSpPr>
          <p:spPr>
            <a:xfrm flipH="1">
              <a:off x="7847169" y="4857809"/>
              <a:ext cx="811114" cy="811114"/>
            </a:xfrm>
            <a:prstGeom prst="ellipse">
              <a:avLst/>
            </a:prstGeom>
            <a:solidFill>
              <a:schemeClr val="accent4"/>
            </a:solidFill>
            <a:ln w="317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xmlns="" id="{436784E4-5F2D-4E2F-90AF-4ACA56672D6D}"/>
                </a:ext>
              </a:extLst>
            </p:cNvPr>
            <p:cNvGrpSpPr/>
            <p:nvPr/>
          </p:nvGrpSpPr>
          <p:grpSpPr>
            <a:xfrm>
              <a:off x="8078101" y="5087947"/>
              <a:ext cx="349250" cy="350838"/>
              <a:chOff x="8328026" y="1531938"/>
              <a:chExt cx="349250" cy="350838"/>
            </a:xfrm>
          </p:grpSpPr>
          <p:sp>
            <p:nvSpPr>
              <p:cNvPr id="125" name="Freeform 1803">
                <a:extLst>
                  <a:ext uri="{FF2B5EF4-FFF2-40B4-BE49-F238E27FC236}">
                    <a16:creationId xmlns:a16="http://schemas.microsoft.com/office/drawing/2014/main" xmlns="" id="{67CD03AA-FF1E-4BA6-8A99-513CA24EB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8026" y="1589088"/>
                <a:ext cx="293688" cy="293688"/>
              </a:xfrm>
              <a:custGeom>
                <a:avLst/>
                <a:gdLst>
                  <a:gd name="T0" fmla="*/ 29 w 78"/>
                  <a:gd name="T1" fmla="*/ 23 h 78"/>
                  <a:gd name="T2" fmla="*/ 29 w 78"/>
                  <a:gd name="T3" fmla="*/ 12 h 78"/>
                  <a:gd name="T4" fmla="*/ 20 w 78"/>
                  <a:gd name="T5" fmla="*/ 3 h 78"/>
                  <a:gd name="T6" fmla="*/ 9 w 78"/>
                  <a:gd name="T7" fmla="*/ 3 h 78"/>
                  <a:gd name="T8" fmla="*/ 5 w 78"/>
                  <a:gd name="T9" fmla="*/ 8 h 78"/>
                  <a:gd name="T10" fmla="*/ 3 w 78"/>
                  <a:gd name="T11" fmla="*/ 23 h 78"/>
                  <a:gd name="T12" fmla="*/ 55 w 78"/>
                  <a:gd name="T13" fmla="*/ 75 h 78"/>
                  <a:gd name="T14" fmla="*/ 70 w 78"/>
                  <a:gd name="T15" fmla="*/ 73 h 78"/>
                  <a:gd name="T16" fmla="*/ 75 w 78"/>
                  <a:gd name="T17" fmla="*/ 69 h 78"/>
                  <a:gd name="T18" fmla="*/ 75 w 78"/>
                  <a:gd name="T19" fmla="*/ 58 h 78"/>
                  <a:gd name="T20" fmla="*/ 66 w 78"/>
                  <a:gd name="T21" fmla="*/ 49 h 78"/>
                  <a:gd name="T22" fmla="*/ 55 w 78"/>
                  <a:gd name="T23" fmla="*/ 49 h 78"/>
                  <a:gd name="T24" fmla="*/ 52 w 78"/>
                  <a:gd name="T25" fmla="*/ 52 h 78"/>
                  <a:gd name="T26" fmla="*/ 26 w 78"/>
                  <a:gd name="T27" fmla="*/ 26 h 78"/>
                  <a:gd name="T28" fmla="*/ 29 w 78"/>
                  <a:gd name="T29" fmla="*/ 2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8" h="78">
                    <a:moveTo>
                      <a:pt x="29" y="23"/>
                    </a:moveTo>
                    <a:cubicBezTo>
                      <a:pt x="32" y="20"/>
                      <a:pt x="32" y="15"/>
                      <a:pt x="29" y="1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7" y="0"/>
                      <a:pt x="12" y="0"/>
                      <a:pt x="9" y="3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0" y="12"/>
                      <a:pt x="0" y="18"/>
                      <a:pt x="3" y="23"/>
                    </a:cubicBezTo>
                    <a:cubicBezTo>
                      <a:pt x="17" y="43"/>
                      <a:pt x="35" y="61"/>
                      <a:pt x="55" y="75"/>
                    </a:cubicBezTo>
                    <a:cubicBezTo>
                      <a:pt x="60" y="78"/>
                      <a:pt x="66" y="78"/>
                      <a:pt x="70" y="73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8" y="66"/>
                      <a:pt x="78" y="61"/>
                      <a:pt x="75" y="58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3" y="46"/>
                      <a:pt x="58" y="46"/>
                      <a:pt x="55" y="49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43" y="44"/>
                      <a:pt x="34" y="35"/>
                      <a:pt x="26" y="26"/>
                    </a:cubicBezTo>
                    <a:lnTo>
                      <a:pt x="29" y="23"/>
                    </a:lnTo>
                    <a:close/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6" name="Freeform 1804">
                <a:extLst>
                  <a:ext uri="{FF2B5EF4-FFF2-40B4-BE49-F238E27FC236}">
                    <a16:creationId xmlns:a16="http://schemas.microsoft.com/office/drawing/2014/main" xmlns="" id="{CCDF36B0-035A-4A5F-B6F7-F476C3AFB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4238" y="1531938"/>
                <a:ext cx="173038" cy="173038"/>
              </a:xfrm>
              <a:custGeom>
                <a:avLst/>
                <a:gdLst>
                  <a:gd name="T0" fmla="*/ 0 w 46"/>
                  <a:gd name="T1" fmla="*/ 0 h 46"/>
                  <a:gd name="T2" fmla="*/ 46 w 46"/>
                  <a:gd name="T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6" h="46">
                    <a:moveTo>
                      <a:pt x="0" y="0"/>
                    </a:moveTo>
                    <a:cubicBezTo>
                      <a:pt x="25" y="0"/>
                      <a:pt x="46" y="21"/>
                      <a:pt x="46" y="46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7" name="Freeform 1805">
                <a:extLst>
                  <a:ext uri="{FF2B5EF4-FFF2-40B4-BE49-F238E27FC236}">
                    <a16:creationId xmlns:a16="http://schemas.microsoft.com/office/drawing/2014/main" xmlns="" id="{FF9B9F39-DF55-45A7-B878-56C9944A3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4238" y="1592263"/>
                <a:ext cx="112713" cy="112713"/>
              </a:xfrm>
              <a:custGeom>
                <a:avLst/>
                <a:gdLst>
                  <a:gd name="T0" fmla="*/ 0 w 30"/>
                  <a:gd name="T1" fmla="*/ 0 h 30"/>
                  <a:gd name="T2" fmla="*/ 30 w 30"/>
                  <a:gd name="T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30">
                    <a:moveTo>
                      <a:pt x="0" y="0"/>
                    </a:moveTo>
                    <a:cubicBezTo>
                      <a:pt x="17" y="0"/>
                      <a:pt x="30" y="13"/>
                      <a:pt x="30" y="30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28" name="Freeform 1806">
                <a:extLst>
                  <a:ext uri="{FF2B5EF4-FFF2-40B4-BE49-F238E27FC236}">
                    <a16:creationId xmlns:a16="http://schemas.microsoft.com/office/drawing/2014/main" xmlns="" id="{DEDDFF57-9108-4C45-94D1-FCACEADC4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4238" y="1652588"/>
                <a:ext cx="52388" cy="52388"/>
              </a:xfrm>
              <a:custGeom>
                <a:avLst/>
                <a:gdLst>
                  <a:gd name="T0" fmla="*/ 0 w 14"/>
                  <a:gd name="T1" fmla="*/ 0 h 14"/>
                  <a:gd name="T2" fmla="*/ 14 w 14"/>
                  <a:gd name="T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8" y="0"/>
                      <a:pt x="14" y="6"/>
                      <a:pt x="14" y="14"/>
                    </a:cubicBezTo>
                  </a:path>
                </a:pathLst>
              </a:cu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E4109EC4-07B3-4260-9D69-38272C503328}"/>
              </a:ext>
            </a:extLst>
          </p:cNvPr>
          <p:cNvSpPr txBox="1"/>
          <p:nvPr/>
        </p:nvSpPr>
        <p:spPr>
          <a:xfrm>
            <a:off x="1298034" y="2707462"/>
            <a:ext cx="228336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fr-FR" dirty="0">
                <a:solidFill>
                  <a:sysClr val="windowText" lastClr="000000"/>
                </a:solidFill>
              </a:rPr>
              <a:t>Lorem ipsum </a:t>
            </a:r>
            <a:r>
              <a:rPr lang="fr-FR" dirty="0" err="1">
                <a:solidFill>
                  <a:sysClr val="windowText" lastClr="000000"/>
                </a:solidFill>
              </a:rPr>
              <a:t>dolor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sit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amet</a:t>
            </a:r>
            <a:r>
              <a:rPr lang="fr-FR" dirty="0">
                <a:solidFill>
                  <a:sysClr val="windowText" lastClr="000000"/>
                </a:solidFill>
              </a:rPr>
              <a:t>, </a:t>
            </a:r>
            <a:r>
              <a:rPr lang="fr-FR" dirty="0" err="1">
                <a:solidFill>
                  <a:sysClr val="windowText" lastClr="000000"/>
                </a:solidFill>
              </a:rPr>
              <a:t>consectetur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adipiscing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elit</a:t>
            </a:r>
            <a:r>
              <a:rPr lang="fr-FR" dirty="0">
                <a:solidFill>
                  <a:sysClr val="windowText" lastClr="000000"/>
                </a:solidFill>
              </a:rPr>
              <a:t>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CCEDEF08-7737-4854-AC7D-D78EF027AB1D}"/>
              </a:ext>
            </a:extLst>
          </p:cNvPr>
          <p:cNvSpPr txBox="1"/>
          <p:nvPr/>
        </p:nvSpPr>
        <p:spPr>
          <a:xfrm>
            <a:off x="4954317" y="2707462"/>
            <a:ext cx="228336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>
                <a:solidFill>
                  <a:sysClr val="windowText" lastClr="000000"/>
                </a:solidFill>
              </a:rPr>
              <a:t>Lorem ipsum </a:t>
            </a:r>
            <a:r>
              <a:rPr lang="fr-FR" dirty="0" err="1">
                <a:solidFill>
                  <a:sysClr val="windowText" lastClr="000000"/>
                </a:solidFill>
              </a:rPr>
              <a:t>dolor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sit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amet</a:t>
            </a:r>
            <a:r>
              <a:rPr lang="fr-FR" dirty="0">
                <a:solidFill>
                  <a:sysClr val="windowText" lastClr="000000"/>
                </a:solidFill>
              </a:rPr>
              <a:t>, </a:t>
            </a:r>
            <a:r>
              <a:rPr lang="fr-FR" dirty="0" err="1">
                <a:solidFill>
                  <a:sysClr val="windowText" lastClr="000000"/>
                </a:solidFill>
              </a:rPr>
              <a:t>consectetur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adipiscing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elit</a:t>
            </a:r>
            <a:r>
              <a:rPr lang="fr-FR" dirty="0">
                <a:solidFill>
                  <a:sysClr val="windowText" lastClr="000000"/>
                </a:solidFill>
              </a:rPr>
              <a:t>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7B630C69-9B55-4C96-9C2B-D0B387B301DE}"/>
              </a:ext>
            </a:extLst>
          </p:cNvPr>
          <p:cNvSpPr txBox="1"/>
          <p:nvPr/>
        </p:nvSpPr>
        <p:spPr>
          <a:xfrm>
            <a:off x="4954317" y="3984237"/>
            <a:ext cx="228336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>
                <a:solidFill>
                  <a:sysClr val="windowText" lastClr="000000"/>
                </a:solidFill>
              </a:rPr>
              <a:t>Lorem ipsum </a:t>
            </a:r>
            <a:r>
              <a:rPr lang="fr-FR" dirty="0" err="1">
                <a:solidFill>
                  <a:sysClr val="windowText" lastClr="000000"/>
                </a:solidFill>
              </a:rPr>
              <a:t>dolor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sit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amet</a:t>
            </a:r>
            <a:r>
              <a:rPr lang="fr-FR" dirty="0">
                <a:solidFill>
                  <a:sysClr val="windowText" lastClr="000000"/>
                </a:solidFill>
              </a:rPr>
              <a:t>, </a:t>
            </a:r>
            <a:r>
              <a:rPr lang="fr-FR" dirty="0" err="1">
                <a:solidFill>
                  <a:sysClr val="windowText" lastClr="000000"/>
                </a:solidFill>
              </a:rPr>
              <a:t>consectetur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adipiscing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elit</a:t>
            </a:r>
            <a:r>
              <a:rPr lang="fr-FR" dirty="0">
                <a:solidFill>
                  <a:sysClr val="windowText" lastClr="000000"/>
                </a:solidFill>
              </a:rPr>
              <a:t>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7261F0BA-0EEA-4A87-9AEF-3E455D33193E}"/>
              </a:ext>
            </a:extLst>
          </p:cNvPr>
          <p:cNvSpPr txBox="1"/>
          <p:nvPr/>
        </p:nvSpPr>
        <p:spPr>
          <a:xfrm>
            <a:off x="8615201" y="3984237"/>
            <a:ext cx="228336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fr-FR" dirty="0">
                <a:solidFill>
                  <a:sysClr val="windowText" lastClr="000000"/>
                </a:solidFill>
              </a:rPr>
              <a:t>Lorem ipsum </a:t>
            </a:r>
            <a:r>
              <a:rPr lang="fr-FR" dirty="0" err="1">
                <a:solidFill>
                  <a:sysClr val="windowText" lastClr="000000"/>
                </a:solidFill>
              </a:rPr>
              <a:t>dolor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sit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amet</a:t>
            </a:r>
            <a:r>
              <a:rPr lang="fr-FR" dirty="0">
                <a:solidFill>
                  <a:sysClr val="windowText" lastClr="000000"/>
                </a:solidFill>
              </a:rPr>
              <a:t>, </a:t>
            </a:r>
            <a:r>
              <a:rPr lang="fr-FR" dirty="0" err="1">
                <a:solidFill>
                  <a:sysClr val="windowText" lastClr="000000"/>
                </a:solidFill>
              </a:rPr>
              <a:t>consectetur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adipiscing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elit</a:t>
            </a:r>
            <a:r>
              <a:rPr lang="fr-FR" dirty="0">
                <a:solidFill>
                  <a:sysClr val="windowText" lastClr="000000"/>
                </a:solidFill>
              </a:rPr>
              <a:t>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1E0CB70-8762-4CBB-9C25-94BBB939380F}"/>
              </a:ext>
            </a:extLst>
          </p:cNvPr>
          <p:cNvGrpSpPr/>
          <p:nvPr/>
        </p:nvGrpSpPr>
        <p:grpSpPr>
          <a:xfrm>
            <a:off x="277073" y="1777932"/>
            <a:ext cx="283554" cy="283554"/>
            <a:chOff x="787619" y="1840134"/>
            <a:chExt cx="283554" cy="283554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xmlns="" id="{6CD0CE50-EB1A-47D7-B13C-B8FA20E6CDB8}"/>
                </a:ext>
              </a:extLst>
            </p:cNvPr>
            <p:cNvSpPr/>
            <p:nvPr/>
          </p:nvSpPr>
          <p:spPr>
            <a:xfrm rot="10800000" flipH="1" flipV="1">
              <a:off x="787619" y="1840134"/>
              <a:ext cx="283554" cy="28355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xmlns="" id="{CEE6A4D0-68DC-4999-89AD-5131C0ACD360}"/>
                </a:ext>
              </a:extLst>
            </p:cNvPr>
            <p:cNvSpPr/>
            <p:nvPr/>
          </p:nvSpPr>
          <p:spPr>
            <a:xfrm rot="10800000" flipH="1" flipV="1">
              <a:off x="874735" y="1927250"/>
              <a:ext cx="109323" cy="1093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25400" dir="1596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05928E16-91CC-471F-BD95-BCE8B5B60B34}"/>
              </a:ext>
            </a:extLst>
          </p:cNvPr>
          <p:cNvSpPr txBox="1"/>
          <p:nvPr/>
        </p:nvSpPr>
        <p:spPr>
          <a:xfrm>
            <a:off x="8615201" y="2707462"/>
            <a:ext cx="228336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fr-FR" dirty="0">
                <a:solidFill>
                  <a:sysClr val="windowText" lastClr="000000"/>
                </a:solidFill>
              </a:rPr>
              <a:t>Lorem ipsum </a:t>
            </a:r>
            <a:r>
              <a:rPr lang="fr-FR" dirty="0" err="1">
                <a:solidFill>
                  <a:sysClr val="windowText" lastClr="000000"/>
                </a:solidFill>
              </a:rPr>
              <a:t>dolor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sit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amet</a:t>
            </a:r>
            <a:r>
              <a:rPr lang="fr-FR" dirty="0">
                <a:solidFill>
                  <a:sysClr val="windowText" lastClr="000000"/>
                </a:solidFill>
              </a:rPr>
              <a:t>, </a:t>
            </a:r>
            <a:r>
              <a:rPr lang="fr-FR" dirty="0" err="1">
                <a:solidFill>
                  <a:sysClr val="windowText" lastClr="000000"/>
                </a:solidFill>
              </a:rPr>
              <a:t>consectetur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adipiscing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elit</a:t>
            </a:r>
            <a:r>
              <a:rPr lang="fr-FR" dirty="0">
                <a:solidFill>
                  <a:sysClr val="windowText" lastClr="000000"/>
                </a:solidFill>
              </a:rPr>
              <a:t>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xmlns="" id="{60D28EB2-4445-4D39-8F15-86F60943C4A1}"/>
              </a:ext>
            </a:extLst>
          </p:cNvPr>
          <p:cNvSpPr txBox="1"/>
          <p:nvPr/>
        </p:nvSpPr>
        <p:spPr>
          <a:xfrm>
            <a:off x="1298034" y="3984237"/>
            <a:ext cx="228336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fr-FR" dirty="0">
                <a:solidFill>
                  <a:sysClr val="windowText" lastClr="000000"/>
                </a:solidFill>
              </a:rPr>
              <a:t>Lorem ipsum </a:t>
            </a:r>
            <a:r>
              <a:rPr lang="fr-FR" dirty="0" err="1">
                <a:solidFill>
                  <a:sysClr val="windowText" lastClr="000000"/>
                </a:solidFill>
              </a:rPr>
              <a:t>dolor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sit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amet</a:t>
            </a:r>
            <a:r>
              <a:rPr lang="fr-FR" dirty="0">
                <a:solidFill>
                  <a:sysClr val="windowText" lastClr="000000"/>
                </a:solidFill>
              </a:rPr>
              <a:t>, </a:t>
            </a:r>
            <a:r>
              <a:rPr lang="fr-FR" dirty="0" err="1">
                <a:solidFill>
                  <a:sysClr val="windowText" lastClr="000000"/>
                </a:solidFill>
              </a:rPr>
              <a:t>consectetur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adipiscing</a:t>
            </a:r>
            <a:r>
              <a:rPr lang="fr-FR" dirty="0">
                <a:solidFill>
                  <a:sysClr val="windowText" lastClr="000000"/>
                </a:solidFill>
              </a:rPr>
              <a:t> </a:t>
            </a:r>
            <a:r>
              <a:rPr lang="fr-FR" dirty="0" err="1">
                <a:solidFill>
                  <a:sysClr val="windowText" lastClr="000000"/>
                </a:solidFill>
              </a:rPr>
              <a:t>elit</a:t>
            </a:r>
            <a:r>
              <a:rPr lang="fr-FR" dirty="0">
                <a:solidFill>
                  <a:sysClr val="windowText" lastClr="000000"/>
                </a:solidFill>
              </a:rPr>
              <a:t>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1C7A97F8-76DD-484A-A0C5-E33C468B4E64}"/>
              </a:ext>
            </a:extLst>
          </p:cNvPr>
          <p:cNvSpPr txBox="1"/>
          <p:nvPr/>
        </p:nvSpPr>
        <p:spPr>
          <a:xfrm>
            <a:off x="1916494" y="1190856"/>
            <a:ext cx="13850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b="1" dirty="0">
                <a:solidFill>
                  <a:sysClr val="windowText" lastClr="000000"/>
                </a:solidFill>
              </a:rPr>
              <a:t>LOREM IPSUM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07098730-565C-4E1E-A47D-47E735347164}"/>
              </a:ext>
            </a:extLst>
          </p:cNvPr>
          <p:cNvSpPr txBox="1"/>
          <p:nvPr/>
        </p:nvSpPr>
        <p:spPr>
          <a:xfrm>
            <a:off x="5403487" y="1190856"/>
            <a:ext cx="13850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b="1" dirty="0">
                <a:solidFill>
                  <a:sysClr val="windowText" lastClr="000000"/>
                </a:solidFill>
              </a:rPr>
              <a:t>LOREM IPSUM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xmlns="" id="{F521742A-EBA1-40CE-8E1B-FF4C0BE22D30}"/>
              </a:ext>
            </a:extLst>
          </p:cNvPr>
          <p:cNvSpPr txBox="1"/>
          <p:nvPr/>
        </p:nvSpPr>
        <p:spPr>
          <a:xfrm>
            <a:off x="8890480" y="1190856"/>
            <a:ext cx="13850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b="1" dirty="0">
                <a:solidFill>
                  <a:sysClr val="windowText" lastClr="000000"/>
                </a:solidFill>
              </a:rPr>
              <a:t>LOREM IPSUM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xmlns="" id="{2BA9BB7A-448E-4677-8736-B09FCCCA98CC}"/>
              </a:ext>
            </a:extLst>
          </p:cNvPr>
          <p:cNvSpPr txBox="1"/>
          <p:nvPr/>
        </p:nvSpPr>
        <p:spPr>
          <a:xfrm>
            <a:off x="6877385" y="5995627"/>
            <a:ext cx="13850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b="1" dirty="0">
                <a:solidFill>
                  <a:sysClr val="windowText" lastClr="000000"/>
                </a:solidFill>
              </a:rPr>
              <a:t>LOREM IPSUM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57AE5EA8-06DD-4768-A1F3-BA5BF57623E4}"/>
              </a:ext>
            </a:extLst>
          </p:cNvPr>
          <p:cNvSpPr txBox="1"/>
          <p:nvPr/>
        </p:nvSpPr>
        <p:spPr>
          <a:xfrm>
            <a:off x="3929589" y="5995627"/>
            <a:ext cx="13850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b="1" dirty="0">
                <a:solidFill>
                  <a:sysClr val="windowText" lastClr="000000"/>
                </a:solidFill>
              </a:rPr>
              <a:t>LOREM IPSUM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1977991-7D55-4BBE-B6B6-9B41C2FCA636}"/>
              </a:ext>
            </a:extLst>
          </p:cNvPr>
          <p:cNvGrpSpPr/>
          <p:nvPr/>
        </p:nvGrpSpPr>
        <p:grpSpPr>
          <a:xfrm>
            <a:off x="2446649" y="1749217"/>
            <a:ext cx="324716" cy="324716"/>
            <a:chOff x="3297925" y="740487"/>
            <a:chExt cx="357188" cy="357187"/>
          </a:xfrm>
        </p:grpSpPr>
        <p:sp>
          <p:nvSpPr>
            <p:cNvPr id="100" name="Oval 55">
              <a:extLst>
                <a:ext uri="{FF2B5EF4-FFF2-40B4-BE49-F238E27FC236}">
                  <a16:creationId xmlns:a16="http://schemas.microsoft.com/office/drawing/2014/main" xmlns="" id="{B4CCE4B9-CCE8-4AB5-866A-2A28369DB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1425" y="988137"/>
              <a:ext cx="46038" cy="46037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56">
              <a:extLst>
                <a:ext uri="{FF2B5EF4-FFF2-40B4-BE49-F238E27FC236}">
                  <a16:creationId xmlns:a16="http://schemas.microsoft.com/office/drawing/2014/main" xmlns="" id="{57883EDD-E8C0-480D-8256-51422772E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925" y="740487"/>
              <a:ext cx="357188" cy="357187"/>
            </a:xfrm>
            <a:custGeom>
              <a:avLst/>
              <a:gdLst>
                <a:gd name="T0" fmla="*/ 83 w 95"/>
                <a:gd name="T1" fmla="*/ 0 h 95"/>
                <a:gd name="T2" fmla="*/ 44 w 95"/>
                <a:gd name="T3" fmla="*/ 39 h 95"/>
                <a:gd name="T4" fmla="*/ 11 w 95"/>
                <a:gd name="T5" fmla="*/ 44 h 95"/>
                <a:gd name="T6" fmla="*/ 11 w 95"/>
                <a:gd name="T7" fmla="*/ 84 h 95"/>
                <a:gd name="T8" fmla="*/ 51 w 95"/>
                <a:gd name="T9" fmla="*/ 84 h 95"/>
                <a:gd name="T10" fmla="*/ 56 w 95"/>
                <a:gd name="T11" fmla="*/ 51 h 95"/>
                <a:gd name="T12" fmla="*/ 69 w 95"/>
                <a:gd name="T13" fmla="*/ 38 h 95"/>
                <a:gd name="T14" fmla="*/ 75 w 95"/>
                <a:gd name="T15" fmla="*/ 38 h 95"/>
                <a:gd name="T16" fmla="*/ 75 w 95"/>
                <a:gd name="T17" fmla="*/ 32 h 95"/>
                <a:gd name="T18" fmla="*/ 77 w 95"/>
                <a:gd name="T19" fmla="*/ 30 h 95"/>
                <a:gd name="T20" fmla="*/ 83 w 95"/>
                <a:gd name="T21" fmla="*/ 30 h 95"/>
                <a:gd name="T22" fmla="*/ 83 w 95"/>
                <a:gd name="T23" fmla="*/ 24 h 95"/>
                <a:gd name="T24" fmla="*/ 85 w 95"/>
                <a:gd name="T25" fmla="*/ 22 h 95"/>
                <a:gd name="T26" fmla="*/ 91 w 95"/>
                <a:gd name="T27" fmla="*/ 22 h 95"/>
                <a:gd name="T28" fmla="*/ 91 w 95"/>
                <a:gd name="T29" fmla="*/ 16 h 95"/>
                <a:gd name="T30" fmla="*/ 95 w 95"/>
                <a:gd name="T31" fmla="*/ 12 h 95"/>
                <a:gd name="T32" fmla="*/ 95 w 95"/>
                <a:gd name="T33" fmla="*/ 0 h 95"/>
                <a:gd name="T34" fmla="*/ 83 w 95"/>
                <a:gd name="T3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95">
                  <a:moveTo>
                    <a:pt x="83" y="0"/>
                  </a:moveTo>
                  <a:cubicBezTo>
                    <a:pt x="44" y="39"/>
                    <a:pt x="44" y="39"/>
                    <a:pt x="44" y="39"/>
                  </a:cubicBezTo>
                  <a:cubicBezTo>
                    <a:pt x="33" y="34"/>
                    <a:pt x="20" y="35"/>
                    <a:pt x="11" y="44"/>
                  </a:cubicBezTo>
                  <a:cubicBezTo>
                    <a:pt x="0" y="55"/>
                    <a:pt x="0" y="73"/>
                    <a:pt x="11" y="84"/>
                  </a:cubicBezTo>
                  <a:cubicBezTo>
                    <a:pt x="22" y="95"/>
                    <a:pt x="40" y="95"/>
                    <a:pt x="51" y="84"/>
                  </a:cubicBezTo>
                  <a:cubicBezTo>
                    <a:pt x="60" y="75"/>
                    <a:pt x="61" y="62"/>
                    <a:pt x="56" y="51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83" y="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AAFC3522-AF22-4193-985A-42054F45CF7B}"/>
              </a:ext>
            </a:extLst>
          </p:cNvPr>
          <p:cNvGrpSpPr/>
          <p:nvPr/>
        </p:nvGrpSpPr>
        <p:grpSpPr>
          <a:xfrm>
            <a:off x="9375508" y="1720887"/>
            <a:ext cx="381377" cy="381377"/>
            <a:chOff x="1882776" y="4433889"/>
            <a:chExt cx="346076" cy="346075"/>
          </a:xfrm>
        </p:grpSpPr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xmlns="" id="{23D3EC0F-B42E-45BD-8AE0-0B3EB914F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2776" y="4557714"/>
              <a:ext cx="346075" cy="222250"/>
            </a:xfrm>
            <a:custGeom>
              <a:avLst/>
              <a:gdLst>
                <a:gd name="T0" fmla="*/ 76 w 92"/>
                <a:gd name="T1" fmla="*/ 0 h 59"/>
                <a:gd name="T2" fmla="*/ 92 w 92"/>
                <a:gd name="T3" fmla="*/ 11 h 59"/>
                <a:gd name="T4" fmla="*/ 92 w 92"/>
                <a:gd name="T5" fmla="*/ 53 h 59"/>
                <a:gd name="T6" fmla="*/ 86 w 92"/>
                <a:gd name="T7" fmla="*/ 59 h 59"/>
                <a:gd name="T8" fmla="*/ 6 w 92"/>
                <a:gd name="T9" fmla="*/ 59 h 59"/>
                <a:gd name="T10" fmla="*/ 0 w 92"/>
                <a:gd name="T11" fmla="*/ 53 h 59"/>
                <a:gd name="T12" fmla="*/ 0 w 92"/>
                <a:gd name="T13" fmla="*/ 11 h 59"/>
                <a:gd name="T14" fmla="*/ 16 w 92"/>
                <a:gd name="T1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59">
                  <a:moveTo>
                    <a:pt x="76" y="0"/>
                  </a:moveTo>
                  <a:cubicBezTo>
                    <a:pt x="92" y="11"/>
                    <a:pt x="92" y="11"/>
                    <a:pt x="92" y="11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2" y="56"/>
                    <a:pt x="89" y="59"/>
                    <a:pt x="8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3" y="59"/>
                    <a:pt x="0" y="56"/>
                    <a:pt x="0" y="5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xmlns="" id="{40A28DE7-C3E8-4A2C-AA6A-2BFB13315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814" y="4673601"/>
              <a:ext cx="254000" cy="60325"/>
            </a:xfrm>
            <a:custGeom>
              <a:avLst/>
              <a:gdLst>
                <a:gd name="T0" fmla="*/ 0 w 160"/>
                <a:gd name="T1" fmla="*/ 38 h 38"/>
                <a:gd name="T2" fmla="*/ 47 w 160"/>
                <a:gd name="T3" fmla="*/ 0 h 38"/>
                <a:gd name="T4" fmla="*/ 113 w 160"/>
                <a:gd name="T5" fmla="*/ 0 h 38"/>
                <a:gd name="T6" fmla="*/ 160 w 160"/>
                <a:gd name="T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38">
                  <a:moveTo>
                    <a:pt x="0" y="38"/>
                  </a:moveTo>
                  <a:lnTo>
                    <a:pt x="47" y="0"/>
                  </a:lnTo>
                  <a:lnTo>
                    <a:pt x="113" y="0"/>
                  </a:lnTo>
                  <a:lnTo>
                    <a:pt x="160" y="38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0" name="Line 22">
              <a:extLst>
                <a:ext uri="{FF2B5EF4-FFF2-40B4-BE49-F238E27FC236}">
                  <a16:creationId xmlns:a16="http://schemas.microsoft.com/office/drawing/2014/main" xmlns="" id="{23D44ABC-E196-4B77-99AD-6FB6C3C10E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8364" y="4598989"/>
              <a:ext cx="90488" cy="6032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Line 23">
              <a:extLst>
                <a:ext uri="{FF2B5EF4-FFF2-40B4-BE49-F238E27FC236}">
                  <a16:creationId xmlns:a16="http://schemas.microsoft.com/office/drawing/2014/main" xmlns="" id="{A94C0F92-2010-435B-8605-F756F26FC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2776" y="4598989"/>
              <a:ext cx="90488" cy="6032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xmlns="" id="{D3F135E3-EC93-42DF-A087-48C444800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101" y="4433889"/>
              <a:ext cx="225425" cy="203200"/>
            </a:xfrm>
            <a:custGeom>
              <a:avLst/>
              <a:gdLst>
                <a:gd name="T0" fmla="*/ 142 w 142"/>
                <a:gd name="T1" fmla="*/ 128 h 128"/>
                <a:gd name="T2" fmla="*/ 142 w 142"/>
                <a:gd name="T3" fmla="*/ 0 h 128"/>
                <a:gd name="T4" fmla="*/ 0 w 142"/>
                <a:gd name="T5" fmla="*/ 0 h 128"/>
                <a:gd name="T6" fmla="*/ 0 w 142"/>
                <a:gd name="T7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128">
                  <a:moveTo>
                    <a:pt x="142" y="12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0" y="128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Line 25">
              <a:extLst>
                <a:ext uri="{FF2B5EF4-FFF2-40B4-BE49-F238E27FC236}">
                  <a16:creationId xmlns:a16="http://schemas.microsoft.com/office/drawing/2014/main" xmlns="" id="{BD77E573-E2A3-4AEB-945B-50967D890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551" y="4478339"/>
              <a:ext cx="30163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Line 26">
              <a:extLst>
                <a:ext uri="{FF2B5EF4-FFF2-40B4-BE49-F238E27FC236}">
                  <a16:creationId xmlns:a16="http://schemas.microsoft.com/office/drawing/2014/main" xmlns="" id="{A0E46097-330D-4D25-BCB0-3B06C294E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7714" y="4524376"/>
              <a:ext cx="106363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Line 27">
              <a:extLst>
                <a:ext uri="{FF2B5EF4-FFF2-40B4-BE49-F238E27FC236}">
                  <a16:creationId xmlns:a16="http://schemas.microsoft.com/office/drawing/2014/main" xmlns="" id="{5F771C1E-4A1D-43E8-B15D-0503B41739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551" y="4568826"/>
              <a:ext cx="1365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Line 28">
              <a:extLst>
                <a:ext uri="{FF2B5EF4-FFF2-40B4-BE49-F238E27FC236}">
                  <a16:creationId xmlns:a16="http://schemas.microsoft.com/office/drawing/2014/main" xmlns="" id="{C9BB645D-68C1-49FE-AB64-84D90B38C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551" y="4614864"/>
              <a:ext cx="1365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xmlns="" id="{5B051E5E-4979-45BA-976E-8F6C0DE62DCE}"/>
              </a:ext>
            </a:extLst>
          </p:cNvPr>
          <p:cNvGrpSpPr/>
          <p:nvPr/>
        </p:nvGrpSpPr>
        <p:grpSpPr>
          <a:xfrm>
            <a:off x="11631373" y="1777932"/>
            <a:ext cx="283554" cy="283554"/>
            <a:chOff x="787619" y="1840134"/>
            <a:chExt cx="283554" cy="283554"/>
          </a:xfrm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xmlns="" id="{5DD404AF-CD61-4100-A4B3-0B96DCC54D1D}"/>
                </a:ext>
              </a:extLst>
            </p:cNvPr>
            <p:cNvSpPr/>
            <p:nvPr/>
          </p:nvSpPr>
          <p:spPr>
            <a:xfrm rot="10800000" flipH="1" flipV="1">
              <a:off x="787619" y="1840134"/>
              <a:ext cx="283554" cy="28355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xmlns="" id="{CAA239BA-75F7-4101-8735-B92E52514FB8}"/>
                </a:ext>
              </a:extLst>
            </p:cNvPr>
            <p:cNvSpPr/>
            <p:nvPr/>
          </p:nvSpPr>
          <p:spPr>
            <a:xfrm rot="10800000" flipH="1" flipV="1">
              <a:off x="874735" y="1927250"/>
              <a:ext cx="109323" cy="1093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25400" dir="1596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5249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graphicFrame>
        <p:nvGraphicFramePr>
          <p:cNvPr id="60" name="Chart 59">
            <a:extLst>
              <a:ext uri="{FF2B5EF4-FFF2-40B4-BE49-F238E27FC236}">
                <a16:creationId xmlns:a16="http://schemas.microsoft.com/office/drawing/2014/main" xmlns="" id="{E0801CA0-EB51-4072-BB1F-0F0F652BE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2450685"/>
              </p:ext>
            </p:extLst>
          </p:nvPr>
        </p:nvGraphicFramePr>
        <p:xfrm>
          <a:off x="3838966" y="1266164"/>
          <a:ext cx="6127490" cy="3664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DDD2D0B7-4967-4473-A9F4-6B33E6BB6756}"/>
              </a:ext>
            </a:extLst>
          </p:cNvPr>
          <p:cNvGrpSpPr/>
          <p:nvPr/>
        </p:nvGrpSpPr>
        <p:grpSpPr>
          <a:xfrm flipH="1">
            <a:off x="0" y="1057275"/>
            <a:ext cx="3581400" cy="5673199"/>
            <a:chOff x="8770617" y="719138"/>
            <a:chExt cx="3421386" cy="541972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EDFF71BB-C0F7-4ED5-8347-880F00257064}"/>
                </a:ext>
              </a:extLst>
            </p:cNvPr>
            <p:cNvGrpSpPr/>
            <p:nvPr/>
          </p:nvGrpSpPr>
          <p:grpSpPr>
            <a:xfrm>
              <a:off x="8770617" y="719138"/>
              <a:ext cx="3421386" cy="5419725"/>
              <a:chOff x="8770617" y="719138"/>
              <a:chExt cx="3421386" cy="5419725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xmlns="" id="{785726DD-116B-4806-B52E-DBB87BD13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813"/>
              <a:stretch>
                <a:fillRect/>
              </a:stretch>
            </p:blipFill>
            <p:spPr>
              <a:xfrm>
                <a:off x="8770617" y="719138"/>
                <a:ext cx="3421386" cy="5419725"/>
              </a:xfrm>
              <a:custGeom>
                <a:avLst/>
                <a:gdLst>
                  <a:gd name="connsiteX0" fmla="*/ 0 w 3848308"/>
                  <a:gd name="connsiteY0" fmla="*/ 0 h 6096000"/>
                  <a:gd name="connsiteX1" fmla="*/ 3848308 w 3848308"/>
                  <a:gd name="connsiteY1" fmla="*/ 0 h 6096000"/>
                  <a:gd name="connsiteX2" fmla="*/ 3848308 w 3848308"/>
                  <a:gd name="connsiteY2" fmla="*/ 6096000 h 6096000"/>
                  <a:gd name="connsiteX3" fmla="*/ 0 w 3848308"/>
                  <a:gd name="connsiteY3" fmla="*/ 6096000 h 609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8308" h="6096000">
                    <a:moveTo>
                      <a:pt x="0" y="0"/>
                    </a:moveTo>
                    <a:lnTo>
                      <a:pt x="3848308" y="0"/>
                    </a:lnTo>
                    <a:lnTo>
                      <a:pt x="3848308" y="6096000"/>
                    </a:lnTo>
                    <a:lnTo>
                      <a:pt x="0" y="6096000"/>
                    </a:lnTo>
                    <a:close/>
                  </a:path>
                </a:pathLst>
              </a:custGeom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xmlns="" id="{7F81B606-F98B-4327-BF48-9500FA2DB2C4}"/>
                  </a:ext>
                </a:extLst>
              </p:cNvPr>
              <p:cNvSpPr/>
              <p:nvPr/>
            </p:nvSpPr>
            <p:spPr>
              <a:xfrm>
                <a:off x="11684000" y="4688115"/>
                <a:ext cx="508003" cy="435428"/>
              </a:xfrm>
              <a:prstGeom prst="rect">
                <a:avLst/>
              </a:prstGeom>
              <a:gradFill>
                <a:gsLst>
                  <a:gs pos="100000">
                    <a:srgbClr val="C3C4C7"/>
                  </a:gs>
                  <a:gs pos="0">
                    <a:srgbClr val="BFC0C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F1052799-E6FD-41A9-9D90-AA82DC6F6F3F}"/>
                </a:ext>
              </a:extLst>
            </p:cNvPr>
            <p:cNvSpPr/>
            <p:nvPr/>
          </p:nvSpPr>
          <p:spPr>
            <a:xfrm>
              <a:off x="8969830" y="918694"/>
              <a:ext cx="3222173" cy="35009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5D3C961F-0577-4DA6-A14E-54D62149A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3" r="20"/>
          <a:stretch>
            <a:fillRect/>
          </a:stretch>
        </p:blipFill>
        <p:spPr>
          <a:xfrm>
            <a:off x="0" y="1266164"/>
            <a:ext cx="3372870" cy="3664638"/>
          </a:xfrm>
          <a:custGeom>
            <a:avLst/>
            <a:gdLst>
              <a:gd name="connsiteX0" fmla="*/ 0 w 3372870"/>
              <a:gd name="connsiteY0" fmla="*/ 0 h 3664638"/>
              <a:gd name="connsiteX1" fmla="*/ 3372870 w 3372870"/>
              <a:gd name="connsiteY1" fmla="*/ 0 h 3664638"/>
              <a:gd name="connsiteX2" fmla="*/ 3372870 w 3372870"/>
              <a:gd name="connsiteY2" fmla="*/ 3664638 h 3664638"/>
              <a:gd name="connsiteX3" fmla="*/ 0 w 3372870"/>
              <a:gd name="connsiteY3" fmla="*/ 3664638 h 366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2870" h="3664638">
                <a:moveTo>
                  <a:pt x="0" y="0"/>
                </a:moveTo>
                <a:lnTo>
                  <a:pt x="3372870" y="0"/>
                </a:lnTo>
                <a:lnTo>
                  <a:pt x="3372870" y="3664638"/>
                </a:lnTo>
                <a:lnTo>
                  <a:pt x="0" y="3664638"/>
                </a:lnTo>
                <a:close/>
              </a:path>
            </a:pathLst>
          </a:cu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C7CBF4AF-31B2-4C03-A1A1-D08BB70E4124}"/>
              </a:ext>
            </a:extLst>
          </p:cNvPr>
          <p:cNvSpPr/>
          <p:nvPr/>
        </p:nvSpPr>
        <p:spPr>
          <a:xfrm flipH="1">
            <a:off x="0" y="1266163"/>
            <a:ext cx="3372870" cy="3664639"/>
          </a:xfrm>
          <a:prstGeom prst="rect">
            <a:avLst/>
          </a:prstGeom>
          <a:gradFill>
            <a:gsLst>
              <a:gs pos="0">
                <a:srgbClr val="92667D">
                  <a:alpha val="70000"/>
                </a:srgbClr>
              </a:gs>
              <a:gs pos="100000">
                <a:srgbClr val="FF788B">
                  <a:alpha val="7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xmlns="" id="{6095169A-EC0A-4BE7-9839-CAADEB131BDA}"/>
              </a:ext>
            </a:extLst>
          </p:cNvPr>
          <p:cNvSpPr/>
          <p:nvPr/>
        </p:nvSpPr>
        <p:spPr>
          <a:xfrm>
            <a:off x="3198459" y="2395757"/>
            <a:ext cx="552566" cy="552566"/>
          </a:xfrm>
          <a:prstGeom prst="ellipse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9585F912-A1EA-490E-884C-55ED53FC7E91}"/>
              </a:ext>
            </a:extLst>
          </p:cNvPr>
          <p:cNvGrpSpPr/>
          <p:nvPr/>
        </p:nvGrpSpPr>
        <p:grpSpPr>
          <a:xfrm>
            <a:off x="3363850" y="2561148"/>
            <a:ext cx="221785" cy="221785"/>
            <a:chOff x="3297925" y="740487"/>
            <a:chExt cx="357188" cy="357187"/>
          </a:xfrm>
        </p:grpSpPr>
        <p:sp>
          <p:nvSpPr>
            <p:cNvPr id="133" name="Oval 55">
              <a:extLst>
                <a:ext uri="{FF2B5EF4-FFF2-40B4-BE49-F238E27FC236}">
                  <a16:creationId xmlns:a16="http://schemas.microsoft.com/office/drawing/2014/main" xmlns="" id="{73F17FD6-F40C-4B95-BDDC-94E5A7DDC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1425" y="988137"/>
              <a:ext cx="46038" cy="46037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Freeform 56">
              <a:extLst>
                <a:ext uri="{FF2B5EF4-FFF2-40B4-BE49-F238E27FC236}">
                  <a16:creationId xmlns:a16="http://schemas.microsoft.com/office/drawing/2014/main" xmlns="" id="{57A3EDCD-BF6F-4086-B588-9A9CA036E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925" y="740487"/>
              <a:ext cx="357188" cy="357187"/>
            </a:xfrm>
            <a:custGeom>
              <a:avLst/>
              <a:gdLst>
                <a:gd name="T0" fmla="*/ 83 w 95"/>
                <a:gd name="T1" fmla="*/ 0 h 95"/>
                <a:gd name="T2" fmla="*/ 44 w 95"/>
                <a:gd name="T3" fmla="*/ 39 h 95"/>
                <a:gd name="T4" fmla="*/ 11 w 95"/>
                <a:gd name="T5" fmla="*/ 44 h 95"/>
                <a:gd name="T6" fmla="*/ 11 w 95"/>
                <a:gd name="T7" fmla="*/ 84 h 95"/>
                <a:gd name="T8" fmla="*/ 51 w 95"/>
                <a:gd name="T9" fmla="*/ 84 h 95"/>
                <a:gd name="T10" fmla="*/ 56 w 95"/>
                <a:gd name="T11" fmla="*/ 51 h 95"/>
                <a:gd name="T12" fmla="*/ 69 w 95"/>
                <a:gd name="T13" fmla="*/ 38 h 95"/>
                <a:gd name="T14" fmla="*/ 75 w 95"/>
                <a:gd name="T15" fmla="*/ 38 h 95"/>
                <a:gd name="T16" fmla="*/ 75 w 95"/>
                <a:gd name="T17" fmla="*/ 32 h 95"/>
                <a:gd name="T18" fmla="*/ 77 w 95"/>
                <a:gd name="T19" fmla="*/ 30 h 95"/>
                <a:gd name="T20" fmla="*/ 83 w 95"/>
                <a:gd name="T21" fmla="*/ 30 h 95"/>
                <a:gd name="T22" fmla="*/ 83 w 95"/>
                <a:gd name="T23" fmla="*/ 24 h 95"/>
                <a:gd name="T24" fmla="*/ 85 w 95"/>
                <a:gd name="T25" fmla="*/ 22 h 95"/>
                <a:gd name="T26" fmla="*/ 91 w 95"/>
                <a:gd name="T27" fmla="*/ 22 h 95"/>
                <a:gd name="T28" fmla="*/ 91 w 95"/>
                <a:gd name="T29" fmla="*/ 16 h 95"/>
                <a:gd name="T30" fmla="*/ 95 w 95"/>
                <a:gd name="T31" fmla="*/ 12 h 95"/>
                <a:gd name="T32" fmla="*/ 95 w 95"/>
                <a:gd name="T33" fmla="*/ 0 h 95"/>
                <a:gd name="T34" fmla="*/ 83 w 95"/>
                <a:gd name="T3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" h="95">
                  <a:moveTo>
                    <a:pt x="83" y="0"/>
                  </a:moveTo>
                  <a:cubicBezTo>
                    <a:pt x="44" y="39"/>
                    <a:pt x="44" y="39"/>
                    <a:pt x="44" y="39"/>
                  </a:cubicBezTo>
                  <a:cubicBezTo>
                    <a:pt x="33" y="34"/>
                    <a:pt x="20" y="35"/>
                    <a:pt x="11" y="44"/>
                  </a:cubicBezTo>
                  <a:cubicBezTo>
                    <a:pt x="0" y="55"/>
                    <a:pt x="0" y="73"/>
                    <a:pt x="11" y="84"/>
                  </a:cubicBezTo>
                  <a:cubicBezTo>
                    <a:pt x="22" y="95"/>
                    <a:pt x="40" y="95"/>
                    <a:pt x="51" y="84"/>
                  </a:cubicBezTo>
                  <a:cubicBezTo>
                    <a:pt x="60" y="75"/>
                    <a:pt x="61" y="62"/>
                    <a:pt x="56" y="51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83" y="30"/>
                    <a:pt x="83" y="30"/>
                    <a:pt x="83" y="30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83" y="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FA851272-A968-4873-90D1-13815BA30BF5}"/>
              </a:ext>
            </a:extLst>
          </p:cNvPr>
          <p:cNvSpPr/>
          <p:nvPr/>
        </p:nvSpPr>
        <p:spPr>
          <a:xfrm>
            <a:off x="3198459" y="1545744"/>
            <a:ext cx="552566" cy="552566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9BE5304B-2991-4B4E-9F12-9A3565D78FAA}"/>
              </a:ext>
            </a:extLst>
          </p:cNvPr>
          <p:cNvGrpSpPr/>
          <p:nvPr/>
        </p:nvGrpSpPr>
        <p:grpSpPr>
          <a:xfrm>
            <a:off x="3339367" y="1690668"/>
            <a:ext cx="270750" cy="262718"/>
            <a:chOff x="9702801" y="5029201"/>
            <a:chExt cx="374650" cy="363536"/>
          </a:xfrm>
        </p:grpSpPr>
        <p:sp>
          <p:nvSpPr>
            <p:cNvPr id="117" name="Freeform 124">
              <a:extLst>
                <a:ext uri="{FF2B5EF4-FFF2-40B4-BE49-F238E27FC236}">
                  <a16:creationId xmlns:a16="http://schemas.microsoft.com/office/drawing/2014/main" xmlns="" id="{6DB0F78A-6F21-4163-886F-CCF9B0B12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1863" y="5302250"/>
              <a:ext cx="136525" cy="90487"/>
            </a:xfrm>
            <a:custGeom>
              <a:avLst/>
              <a:gdLst>
                <a:gd name="T0" fmla="*/ 36 w 36"/>
                <a:gd name="T1" fmla="*/ 24 h 24"/>
                <a:gd name="T2" fmla="*/ 0 w 36"/>
                <a:gd name="T3" fmla="*/ 24 h 24"/>
                <a:gd name="T4" fmla="*/ 18 w 36"/>
                <a:gd name="T5" fmla="*/ 0 h 24"/>
                <a:gd name="T6" fmla="*/ 36 w 36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4">
                  <a:moveTo>
                    <a:pt x="36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4"/>
                    <a:pt x="8" y="0"/>
                    <a:pt x="18" y="0"/>
                  </a:cubicBezTo>
                  <a:cubicBezTo>
                    <a:pt x="28" y="0"/>
                    <a:pt x="36" y="14"/>
                    <a:pt x="36" y="24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Oval 125">
              <a:extLst>
                <a:ext uri="{FF2B5EF4-FFF2-40B4-BE49-F238E27FC236}">
                  <a16:creationId xmlns:a16="http://schemas.microsoft.com/office/drawing/2014/main" xmlns="" id="{96ADEB02-A1F1-465B-81EC-6501F935B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5676" y="5181600"/>
              <a:ext cx="88900" cy="90487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Freeform 126">
              <a:extLst>
                <a:ext uri="{FF2B5EF4-FFF2-40B4-BE49-F238E27FC236}">
                  <a16:creationId xmlns:a16="http://schemas.microsoft.com/office/drawing/2014/main" xmlns="" id="{C784D8EF-E017-4E3A-95DE-5BF1BD9C9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6301" y="5094288"/>
              <a:ext cx="247650" cy="204787"/>
            </a:xfrm>
            <a:custGeom>
              <a:avLst/>
              <a:gdLst>
                <a:gd name="T0" fmla="*/ 12 w 66"/>
                <a:gd name="T1" fmla="*/ 54 h 54"/>
                <a:gd name="T2" fmla="*/ 12 w 66"/>
                <a:gd name="T3" fmla="*/ 12 h 54"/>
                <a:gd name="T4" fmla="*/ 54 w 66"/>
                <a:gd name="T5" fmla="*/ 12 h 54"/>
                <a:gd name="T6" fmla="*/ 54 w 66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54">
                  <a:moveTo>
                    <a:pt x="12" y="54"/>
                  </a:moveTo>
                  <a:cubicBezTo>
                    <a:pt x="0" y="42"/>
                    <a:pt x="0" y="23"/>
                    <a:pt x="12" y="12"/>
                  </a:cubicBezTo>
                  <a:cubicBezTo>
                    <a:pt x="23" y="0"/>
                    <a:pt x="42" y="0"/>
                    <a:pt x="54" y="12"/>
                  </a:cubicBezTo>
                  <a:cubicBezTo>
                    <a:pt x="66" y="23"/>
                    <a:pt x="66" y="42"/>
                    <a:pt x="54" y="5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xmlns="" id="{565146A8-0024-49B6-9721-65E1AA336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801" y="5029201"/>
              <a:ext cx="374650" cy="314325"/>
            </a:xfrm>
            <a:custGeom>
              <a:avLst/>
              <a:gdLst>
                <a:gd name="T0" fmla="*/ 17 w 100"/>
                <a:gd name="T1" fmla="*/ 83 h 83"/>
                <a:gd name="T2" fmla="*/ 17 w 100"/>
                <a:gd name="T3" fmla="*/ 17 h 83"/>
                <a:gd name="T4" fmla="*/ 83 w 100"/>
                <a:gd name="T5" fmla="*/ 17 h 83"/>
                <a:gd name="T6" fmla="*/ 83 w 10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83">
                  <a:moveTo>
                    <a:pt x="17" y="83"/>
                  </a:moveTo>
                  <a:cubicBezTo>
                    <a:pt x="0" y="65"/>
                    <a:pt x="0" y="35"/>
                    <a:pt x="17" y="17"/>
                  </a:cubicBezTo>
                  <a:cubicBezTo>
                    <a:pt x="35" y="0"/>
                    <a:pt x="65" y="0"/>
                    <a:pt x="83" y="17"/>
                  </a:cubicBezTo>
                  <a:cubicBezTo>
                    <a:pt x="100" y="35"/>
                    <a:pt x="100" y="65"/>
                    <a:pt x="83" y="83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221E1495-69D9-489E-8BC8-0AE1A2D9F2BF}"/>
              </a:ext>
            </a:extLst>
          </p:cNvPr>
          <p:cNvSpPr/>
          <p:nvPr/>
        </p:nvSpPr>
        <p:spPr>
          <a:xfrm flipH="1">
            <a:off x="3197741" y="4097218"/>
            <a:ext cx="554002" cy="554002"/>
          </a:xfrm>
          <a:prstGeom prst="ellipse">
            <a:avLst/>
          </a:prstGeom>
          <a:solidFill>
            <a:schemeClr val="accent4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7D31A09C-29D9-40E9-83B9-B73F867BD5D5}"/>
              </a:ext>
            </a:extLst>
          </p:cNvPr>
          <p:cNvGrpSpPr/>
          <p:nvPr/>
        </p:nvGrpSpPr>
        <p:grpSpPr>
          <a:xfrm>
            <a:off x="3382149" y="4248844"/>
            <a:ext cx="185187" cy="250750"/>
            <a:chOff x="6465888" y="3740150"/>
            <a:chExt cx="255588" cy="346075"/>
          </a:xfrm>
        </p:grpSpPr>
        <p:sp>
          <p:nvSpPr>
            <p:cNvPr id="83" name="Freeform 237">
              <a:extLst>
                <a:ext uri="{FF2B5EF4-FFF2-40B4-BE49-F238E27FC236}">
                  <a16:creationId xmlns:a16="http://schemas.microsoft.com/office/drawing/2014/main" xmlns="" id="{B3F4F7B4-B407-4193-B0E2-87DD3D0A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050" y="3740150"/>
              <a:ext cx="195263" cy="173037"/>
            </a:xfrm>
            <a:custGeom>
              <a:avLst/>
              <a:gdLst>
                <a:gd name="T0" fmla="*/ 52 w 52"/>
                <a:gd name="T1" fmla="*/ 20 h 46"/>
                <a:gd name="T2" fmla="*/ 26 w 52"/>
                <a:gd name="T3" fmla="*/ 46 h 46"/>
                <a:gd name="T4" fmla="*/ 0 w 52"/>
                <a:gd name="T5" fmla="*/ 20 h 46"/>
                <a:gd name="T6" fmla="*/ 0 w 52"/>
                <a:gd name="T7" fmla="*/ 0 h 46"/>
                <a:gd name="T8" fmla="*/ 52 w 52"/>
                <a:gd name="T9" fmla="*/ 0 h 46"/>
                <a:gd name="T10" fmla="*/ 52 w 52"/>
                <a:gd name="T11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6">
                  <a:moveTo>
                    <a:pt x="52" y="20"/>
                  </a:moveTo>
                  <a:cubicBezTo>
                    <a:pt x="52" y="34"/>
                    <a:pt x="40" y="46"/>
                    <a:pt x="26" y="46"/>
                  </a:cubicBezTo>
                  <a:cubicBezTo>
                    <a:pt x="12" y="46"/>
                    <a:pt x="0" y="3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lnTo>
                    <a:pt x="52" y="2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Freeform 238">
              <a:extLst>
                <a:ext uri="{FF2B5EF4-FFF2-40B4-BE49-F238E27FC236}">
                  <a16:creationId xmlns:a16="http://schemas.microsoft.com/office/drawing/2014/main" xmlns="" id="{7BBC51D9-2A8C-4ADE-AB9F-5C8F9A7A7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050" y="3913187"/>
              <a:ext cx="195263" cy="173037"/>
            </a:xfrm>
            <a:custGeom>
              <a:avLst/>
              <a:gdLst>
                <a:gd name="T0" fmla="*/ 52 w 52"/>
                <a:gd name="T1" fmla="*/ 26 h 46"/>
                <a:gd name="T2" fmla="*/ 26 w 52"/>
                <a:gd name="T3" fmla="*/ 0 h 46"/>
                <a:gd name="T4" fmla="*/ 0 w 52"/>
                <a:gd name="T5" fmla="*/ 26 h 46"/>
                <a:gd name="T6" fmla="*/ 0 w 52"/>
                <a:gd name="T7" fmla="*/ 46 h 46"/>
                <a:gd name="T8" fmla="*/ 52 w 52"/>
                <a:gd name="T9" fmla="*/ 46 h 46"/>
                <a:gd name="T10" fmla="*/ 52 w 52"/>
                <a:gd name="T11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6">
                  <a:moveTo>
                    <a:pt x="52" y="26"/>
                  </a:moveTo>
                  <a:cubicBezTo>
                    <a:pt x="52" y="12"/>
                    <a:pt x="40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2" y="46"/>
                    <a:pt x="52" y="46"/>
                    <a:pt x="52" y="46"/>
                  </a:cubicBezTo>
                  <a:lnTo>
                    <a:pt x="52" y="26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Line 239">
              <a:extLst>
                <a:ext uri="{FF2B5EF4-FFF2-40B4-BE49-F238E27FC236}">
                  <a16:creationId xmlns:a16="http://schemas.microsoft.com/office/drawing/2014/main" xmlns="" id="{E3A6D30D-D8F6-4DFB-82EE-24484431C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5888" y="3740150"/>
              <a:ext cx="255588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Line 240">
              <a:extLst>
                <a:ext uri="{FF2B5EF4-FFF2-40B4-BE49-F238E27FC236}">
                  <a16:creationId xmlns:a16="http://schemas.microsoft.com/office/drawing/2014/main" xmlns="" id="{35C9F20C-4F2D-447E-888D-51D4586859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5888" y="4086225"/>
              <a:ext cx="255588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241">
              <a:extLst>
                <a:ext uri="{FF2B5EF4-FFF2-40B4-BE49-F238E27FC236}">
                  <a16:creationId xmlns:a16="http://schemas.microsoft.com/office/drawing/2014/main" xmlns="" id="{CF0FB501-F6E5-4557-8C37-1E03C750C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050" y="3979862"/>
              <a:ext cx="195263" cy="46037"/>
            </a:xfrm>
            <a:custGeom>
              <a:avLst/>
              <a:gdLst>
                <a:gd name="T0" fmla="*/ 0 w 123"/>
                <a:gd name="T1" fmla="*/ 29 h 29"/>
                <a:gd name="T2" fmla="*/ 33 w 123"/>
                <a:gd name="T3" fmla="*/ 29 h 29"/>
                <a:gd name="T4" fmla="*/ 62 w 123"/>
                <a:gd name="T5" fmla="*/ 0 h 29"/>
                <a:gd name="T6" fmla="*/ 90 w 123"/>
                <a:gd name="T7" fmla="*/ 29 h 29"/>
                <a:gd name="T8" fmla="*/ 123 w 123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29">
                  <a:moveTo>
                    <a:pt x="0" y="29"/>
                  </a:moveTo>
                  <a:lnTo>
                    <a:pt x="33" y="29"/>
                  </a:lnTo>
                  <a:lnTo>
                    <a:pt x="62" y="0"/>
                  </a:lnTo>
                  <a:lnTo>
                    <a:pt x="90" y="29"/>
                  </a:lnTo>
                  <a:lnTo>
                    <a:pt x="123" y="29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Line 242">
              <a:extLst>
                <a:ext uri="{FF2B5EF4-FFF2-40B4-BE49-F238E27FC236}">
                  <a16:creationId xmlns:a16="http://schemas.microsoft.com/office/drawing/2014/main" xmlns="" id="{8127240A-04BA-4CC6-9CEA-4755EFE24A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9863" y="3875087"/>
              <a:ext cx="1492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AB3BEAF3-F761-4D32-A801-78BB4CCE279C}"/>
              </a:ext>
            </a:extLst>
          </p:cNvPr>
          <p:cNvSpPr/>
          <p:nvPr/>
        </p:nvSpPr>
        <p:spPr>
          <a:xfrm flipH="1">
            <a:off x="3197741" y="3245770"/>
            <a:ext cx="554002" cy="554002"/>
          </a:xfrm>
          <a:prstGeom prst="ellipse">
            <a:avLst/>
          </a:prstGeom>
          <a:solidFill>
            <a:schemeClr val="accent3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25741AE4-C64E-495E-8E26-E8D6C98E3BFC}"/>
              </a:ext>
            </a:extLst>
          </p:cNvPr>
          <p:cNvGrpSpPr/>
          <p:nvPr/>
        </p:nvGrpSpPr>
        <p:grpSpPr>
          <a:xfrm>
            <a:off x="3355471" y="3402958"/>
            <a:ext cx="238543" cy="239627"/>
            <a:chOff x="8328026" y="1531938"/>
            <a:chExt cx="349250" cy="350838"/>
          </a:xfrm>
        </p:grpSpPr>
        <p:sp>
          <p:nvSpPr>
            <p:cNvPr id="77" name="Freeform 1803">
              <a:extLst>
                <a:ext uri="{FF2B5EF4-FFF2-40B4-BE49-F238E27FC236}">
                  <a16:creationId xmlns:a16="http://schemas.microsoft.com/office/drawing/2014/main" xmlns="" id="{A8319153-37C6-4673-A9B0-14B0E8B45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6" y="1589088"/>
              <a:ext cx="293688" cy="293688"/>
            </a:xfrm>
            <a:custGeom>
              <a:avLst/>
              <a:gdLst>
                <a:gd name="T0" fmla="*/ 29 w 78"/>
                <a:gd name="T1" fmla="*/ 23 h 78"/>
                <a:gd name="T2" fmla="*/ 29 w 78"/>
                <a:gd name="T3" fmla="*/ 12 h 78"/>
                <a:gd name="T4" fmla="*/ 20 w 78"/>
                <a:gd name="T5" fmla="*/ 3 h 78"/>
                <a:gd name="T6" fmla="*/ 9 w 78"/>
                <a:gd name="T7" fmla="*/ 3 h 78"/>
                <a:gd name="T8" fmla="*/ 5 w 78"/>
                <a:gd name="T9" fmla="*/ 8 h 78"/>
                <a:gd name="T10" fmla="*/ 3 w 78"/>
                <a:gd name="T11" fmla="*/ 23 h 78"/>
                <a:gd name="T12" fmla="*/ 55 w 78"/>
                <a:gd name="T13" fmla="*/ 75 h 78"/>
                <a:gd name="T14" fmla="*/ 70 w 78"/>
                <a:gd name="T15" fmla="*/ 73 h 78"/>
                <a:gd name="T16" fmla="*/ 75 w 78"/>
                <a:gd name="T17" fmla="*/ 69 h 78"/>
                <a:gd name="T18" fmla="*/ 75 w 78"/>
                <a:gd name="T19" fmla="*/ 58 h 78"/>
                <a:gd name="T20" fmla="*/ 66 w 78"/>
                <a:gd name="T21" fmla="*/ 49 h 78"/>
                <a:gd name="T22" fmla="*/ 55 w 78"/>
                <a:gd name="T23" fmla="*/ 49 h 78"/>
                <a:gd name="T24" fmla="*/ 52 w 78"/>
                <a:gd name="T25" fmla="*/ 52 h 78"/>
                <a:gd name="T26" fmla="*/ 26 w 78"/>
                <a:gd name="T27" fmla="*/ 26 h 78"/>
                <a:gd name="T28" fmla="*/ 29 w 78"/>
                <a:gd name="T29" fmla="*/ 2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78">
                  <a:moveTo>
                    <a:pt x="29" y="23"/>
                  </a:moveTo>
                  <a:cubicBezTo>
                    <a:pt x="32" y="20"/>
                    <a:pt x="32" y="15"/>
                    <a:pt x="29" y="1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7" y="0"/>
                    <a:pt x="12" y="0"/>
                    <a:pt x="9" y="3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0" y="12"/>
                    <a:pt x="0" y="18"/>
                    <a:pt x="3" y="23"/>
                  </a:cubicBezTo>
                  <a:cubicBezTo>
                    <a:pt x="17" y="43"/>
                    <a:pt x="35" y="61"/>
                    <a:pt x="55" y="75"/>
                  </a:cubicBezTo>
                  <a:cubicBezTo>
                    <a:pt x="60" y="78"/>
                    <a:pt x="66" y="78"/>
                    <a:pt x="70" y="73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8" y="66"/>
                    <a:pt x="78" y="61"/>
                    <a:pt x="75" y="58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3" y="46"/>
                    <a:pt x="58" y="46"/>
                    <a:pt x="55" y="49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43" y="44"/>
                    <a:pt x="34" y="35"/>
                    <a:pt x="26" y="26"/>
                  </a:cubicBezTo>
                  <a:lnTo>
                    <a:pt x="29" y="23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1804">
              <a:extLst>
                <a:ext uri="{FF2B5EF4-FFF2-40B4-BE49-F238E27FC236}">
                  <a16:creationId xmlns:a16="http://schemas.microsoft.com/office/drawing/2014/main" xmlns="" id="{035E42F8-111A-4684-956C-8F2FC52F0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238" y="1531938"/>
              <a:ext cx="173038" cy="173038"/>
            </a:xfrm>
            <a:custGeom>
              <a:avLst/>
              <a:gdLst>
                <a:gd name="T0" fmla="*/ 0 w 46"/>
                <a:gd name="T1" fmla="*/ 0 h 46"/>
                <a:gd name="T2" fmla="*/ 46 w 46"/>
                <a:gd name="T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6" h="46">
                  <a:moveTo>
                    <a:pt x="0" y="0"/>
                  </a:moveTo>
                  <a:cubicBezTo>
                    <a:pt x="25" y="0"/>
                    <a:pt x="46" y="21"/>
                    <a:pt x="46" y="46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1805">
              <a:extLst>
                <a:ext uri="{FF2B5EF4-FFF2-40B4-BE49-F238E27FC236}">
                  <a16:creationId xmlns:a16="http://schemas.microsoft.com/office/drawing/2014/main" xmlns="" id="{CC164F10-D812-49CD-AC74-3B7E2834D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238" y="1592263"/>
              <a:ext cx="112713" cy="112713"/>
            </a:xfrm>
            <a:custGeom>
              <a:avLst/>
              <a:gdLst>
                <a:gd name="T0" fmla="*/ 0 w 30"/>
                <a:gd name="T1" fmla="*/ 0 h 30"/>
                <a:gd name="T2" fmla="*/ 30 w 30"/>
                <a:gd name="T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30">
                  <a:moveTo>
                    <a:pt x="0" y="0"/>
                  </a:moveTo>
                  <a:cubicBezTo>
                    <a:pt x="17" y="0"/>
                    <a:pt x="30" y="13"/>
                    <a:pt x="30" y="3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1806">
              <a:extLst>
                <a:ext uri="{FF2B5EF4-FFF2-40B4-BE49-F238E27FC236}">
                  <a16:creationId xmlns:a16="http://schemas.microsoft.com/office/drawing/2014/main" xmlns="" id="{50CC39CD-41CA-4175-86A8-6CF01EF57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4238" y="1652588"/>
              <a:ext cx="52388" cy="52388"/>
            </a:xfrm>
            <a:custGeom>
              <a:avLst/>
              <a:gdLst>
                <a:gd name="T0" fmla="*/ 0 w 14"/>
                <a:gd name="T1" fmla="*/ 0 h 14"/>
                <a:gd name="T2" fmla="*/ 14 w 14"/>
                <a:gd name="T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cubicBezTo>
                    <a:pt x="8" y="0"/>
                    <a:pt x="14" y="6"/>
                    <a:pt x="14" y="1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73B9BD0A-3C5E-4CD5-9762-C804AA77A1C5}"/>
              </a:ext>
            </a:extLst>
          </p:cNvPr>
          <p:cNvSpPr txBox="1"/>
          <p:nvPr/>
        </p:nvSpPr>
        <p:spPr>
          <a:xfrm>
            <a:off x="419100" y="2482929"/>
            <a:ext cx="1946729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Lorem ipsum dolor sit </a:t>
            </a:r>
            <a:r>
              <a:rPr lang="en-US" sz="2000" b="1" dirty="0" err="1">
                <a:solidFill>
                  <a:schemeClr val="bg1"/>
                </a:solidFill>
              </a:rPr>
              <a:t>amet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consectetur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adipiscing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elit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FD2EFD85-DEB1-496C-A992-F659D4AD1396}"/>
              </a:ext>
            </a:extLst>
          </p:cNvPr>
          <p:cNvSpPr txBox="1"/>
          <p:nvPr/>
        </p:nvSpPr>
        <p:spPr>
          <a:xfrm>
            <a:off x="4074860" y="5116606"/>
            <a:ext cx="707320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ipsum</a:t>
            </a:r>
            <a:r>
              <a:rPr lang="en-US" dirty="0">
                <a:solidFill>
                  <a:schemeClr val="tx1"/>
                </a:solidFill>
              </a:rPr>
              <a:t>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Phasellus</a:t>
            </a:r>
            <a:r>
              <a:rPr lang="en-US" dirty="0">
                <a:solidFill>
                  <a:schemeClr val="tx1"/>
                </a:solidFill>
              </a:rPr>
              <a:t> non nisi </a:t>
            </a:r>
            <a:r>
              <a:rPr lang="en-US" dirty="0" err="1">
                <a:solidFill>
                  <a:schemeClr val="tx1"/>
                </a:solidFill>
              </a:rPr>
              <a:t>accumsan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pretium</a:t>
            </a:r>
            <a:r>
              <a:rPr lang="en-US" dirty="0">
                <a:solidFill>
                  <a:schemeClr val="tx1"/>
                </a:solidFill>
              </a:rPr>
              <a:t> ligula </a:t>
            </a:r>
            <a:r>
              <a:rPr lang="en-US" dirty="0" err="1">
                <a:solidFill>
                  <a:schemeClr val="tx1"/>
                </a:solidFill>
              </a:rPr>
              <a:t>quis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iaculis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Nulla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pulvinar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erat</a:t>
            </a:r>
            <a:r>
              <a:rPr lang="en-US" dirty="0">
                <a:solidFill>
                  <a:schemeClr val="tx1"/>
                </a:solidFill>
              </a:rPr>
              <a:t> ac, </a:t>
            </a:r>
            <a:r>
              <a:rPr lang="en-US" dirty="0" err="1">
                <a:solidFill>
                  <a:schemeClr val="tx1"/>
                </a:solidFill>
              </a:rPr>
              <a:t>tincidunt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consequat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leo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Cras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suscipit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tortor</a:t>
            </a:r>
            <a:r>
              <a:rPr lang="en-US" dirty="0">
                <a:solidFill>
                  <a:schemeClr val="tx1"/>
                </a:solidFill>
              </a:rPr>
              <a:t> ac </a:t>
            </a:r>
            <a:r>
              <a:rPr lang="en-US" dirty="0" err="1">
                <a:solidFill>
                  <a:schemeClr val="tx1"/>
                </a:solidFill>
              </a:rPr>
              <a:t>rutrum</a:t>
            </a:r>
            <a:r>
              <a:rPr lang="en-US" dirty="0">
                <a:solidFill>
                  <a:schemeClr val="tx1"/>
                </a:solidFill>
              </a:rPr>
              <a:t> tempus, dolor </a:t>
            </a:r>
            <a:r>
              <a:rPr lang="en-US" dirty="0" err="1">
                <a:solidFill>
                  <a:schemeClr val="tx1"/>
                </a:solidFill>
              </a:rPr>
              <a:t>lorem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mattis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turpis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tempor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nulla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D57925F2-627A-4215-A3D3-737747784F18}"/>
              </a:ext>
            </a:extLst>
          </p:cNvPr>
          <p:cNvSpPr txBox="1"/>
          <p:nvPr/>
        </p:nvSpPr>
        <p:spPr>
          <a:xfrm>
            <a:off x="9629775" y="1604632"/>
            <a:ext cx="63501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70%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9F039C30-4A0A-456F-BA86-1334BD48B38C}"/>
              </a:ext>
            </a:extLst>
          </p:cNvPr>
          <p:cNvSpPr txBox="1"/>
          <p:nvPr/>
        </p:nvSpPr>
        <p:spPr>
          <a:xfrm>
            <a:off x="9629775" y="4138394"/>
            <a:ext cx="63501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20%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F778085E-CF35-43CB-8192-52118F0367E0}"/>
              </a:ext>
            </a:extLst>
          </p:cNvPr>
          <p:cNvSpPr txBox="1"/>
          <p:nvPr/>
        </p:nvSpPr>
        <p:spPr>
          <a:xfrm>
            <a:off x="9629775" y="2449219"/>
            <a:ext cx="63501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30%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9474C526-21B3-4EC8-BE67-725341ECA585}"/>
              </a:ext>
            </a:extLst>
          </p:cNvPr>
          <p:cNvSpPr txBox="1"/>
          <p:nvPr/>
        </p:nvSpPr>
        <p:spPr>
          <a:xfrm>
            <a:off x="9629775" y="3293806"/>
            <a:ext cx="635015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62546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4E97E70-298D-460D-8BA6-842010EAA73C}"/>
              </a:ext>
            </a:extLst>
          </p:cNvPr>
          <p:cNvSpPr/>
          <p:nvPr/>
        </p:nvSpPr>
        <p:spPr>
          <a:xfrm>
            <a:off x="10648950" y="0"/>
            <a:ext cx="350877" cy="6858000"/>
          </a:xfrm>
          <a:prstGeom prst="rect">
            <a:avLst/>
          </a:prstGeom>
          <a:pattFill prst="zigZ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xmlns="" id="{74069931-09D2-4153-9DC1-5740E10038F8}"/>
              </a:ext>
            </a:extLst>
          </p:cNvPr>
          <p:cNvSpPr/>
          <p:nvPr/>
        </p:nvSpPr>
        <p:spPr>
          <a:xfrm rot="5400000">
            <a:off x="10600551" y="1099324"/>
            <a:ext cx="1352550" cy="553998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762576" y="811252"/>
            <a:ext cx="4414261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</a:p>
          <a:p>
            <a:pPr algn="ctr"/>
            <a:r>
              <a:rPr lang="en-US" sz="3600" dirty="0">
                <a:latin typeface="+mj-lt"/>
              </a:rPr>
              <a:t>PITCH DECK</a:t>
            </a:r>
          </a:p>
        </p:txBody>
      </p:sp>
      <p:sp>
        <p:nvSpPr>
          <p:cNvPr id="42" name="Date Placeholder 1">
            <a:extLst>
              <a:ext uri="{FF2B5EF4-FFF2-40B4-BE49-F238E27FC236}">
                <a16:creationId xmlns:a16="http://schemas.microsoft.com/office/drawing/2014/main" xmlns="" id="{78D80626-2791-4351-8BEB-82868D8E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338D563-028F-4A13-B842-0B18ABBBA236}"/>
              </a:ext>
            </a:extLst>
          </p:cNvPr>
          <p:cNvSpPr/>
          <p:nvPr/>
        </p:nvSpPr>
        <p:spPr>
          <a:xfrm>
            <a:off x="6296025" y="841335"/>
            <a:ext cx="52578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B19BD7B-5EF0-4AEE-9F79-21A0E601BFD5}"/>
              </a:ext>
            </a:extLst>
          </p:cNvPr>
          <p:cNvSpPr/>
          <p:nvPr/>
        </p:nvSpPr>
        <p:spPr>
          <a:xfrm>
            <a:off x="5685640" y="764350"/>
            <a:ext cx="1220770" cy="1220770"/>
          </a:xfrm>
          <a:prstGeom prst="ellipse">
            <a:avLst/>
          </a:prstGeom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7C17D814-72A9-4AB7-BF49-72F29275CDC8}"/>
              </a:ext>
            </a:extLst>
          </p:cNvPr>
          <p:cNvSpPr/>
          <p:nvPr/>
        </p:nvSpPr>
        <p:spPr>
          <a:xfrm>
            <a:off x="1511300" y="6778384"/>
            <a:ext cx="10702146" cy="79615"/>
          </a:xfrm>
          <a:prstGeom prst="rect">
            <a:avLst/>
          </a:prstGeom>
          <a:gradFill flip="none" rotWithShape="1">
            <a:gsLst>
              <a:gs pos="0">
                <a:srgbClr val="92667D"/>
              </a:gs>
              <a:gs pos="100000">
                <a:srgbClr val="FF788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rapezoid 53">
            <a:extLst>
              <a:ext uri="{FF2B5EF4-FFF2-40B4-BE49-F238E27FC236}">
                <a16:creationId xmlns:a16="http://schemas.microsoft.com/office/drawing/2014/main" xmlns="" id="{1F736D7C-9572-434D-BBAB-A551928D205E}"/>
              </a:ext>
            </a:extLst>
          </p:cNvPr>
          <p:cNvSpPr/>
          <p:nvPr/>
        </p:nvSpPr>
        <p:spPr>
          <a:xfrm rot="5400000">
            <a:off x="10600551" y="3061364"/>
            <a:ext cx="1352550" cy="553998"/>
          </a:xfrm>
          <a:prstGeom prst="trapezoi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03FB589-7C23-4200-B726-10D4A96A1800}"/>
              </a:ext>
            </a:extLst>
          </p:cNvPr>
          <p:cNvSpPr/>
          <p:nvPr/>
        </p:nvSpPr>
        <p:spPr>
          <a:xfrm>
            <a:off x="6296025" y="2803375"/>
            <a:ext cx="5257800" cy="106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A4A8F906-57D4-4D61-813F-308AE1F6C049}"/>
              </a:ext>
            </a:extLst>
          </p:cNvPr>
          <p:cNvSpPr/>
          <p:nvPr/>
        </p:nvSpPr>
        <p:spPr>
          <a:xfrm>
            <a:off x="5685640" y="2726390"/>
            <a:ext cx="1220770" cy="1220770"/>
          </a:xfrm>
          <a:prstGeom prst="ellipse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apezoid 56">
            <a:extLst>
              <a:ext uri="{FF2B5EF4-FFF2-40B4-BE49-F238E27FC236}">
                <a16:creationId xmlns:a16="http://schemas.microsoft.com/office/drawing/2014/main" xmlns="" id="{DA9831EB-277F-4A0E-B6F3-286DAE741FEA}"/>
              </a:ext>
            </a:extLst>
          </p:cNvPr>
          <p:cNvSpPr/>
          <p:nvPr/>
        </p:nvSpPr>
        <p:spPr>
          <a:xfrm rot="5400000">
            <a:off x="10600551" y="5023404"/>
            <a:ext cx="1352550" cy="553998"/>
          </a:xfrm>
          <a:prstGeom prst="trapezoi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9AD70624-CA56-4560-8BEA-73EF13713BFF}"/>
              </a:ext>
            </a:extLst>
          </p:cNvPr>
          <p:cNvSpPr/>
          <p:nvPr/>
        </p:nvSpPr>
        <p:spPr>
          <a:xfrm>
            <a:off x="6296025" y="4765415"/>
            <a:ext cx="5257800" cy="1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9BF0056B-5137-49ED-9287-0481B49475CB}"/>
              </a:ext>
            </a:extLst>
          </p:cNvPr>
          <p:cNvSpPr/>
          <p:nvPr/>
        </p:nvSpPr>
        <p:spPr>
          <a:xfrm>
            <a:off x="5685640" y="4688430"/>
            <a:ext cx="1220770" cy="1220770"/>
          </a:xfrm>
          <a:prstGeom prst="ellipse">
            <a:avLst/>
          </a:prstGeom>
          <a:solidFill>
            <a:schemeClr val="accent3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17A27AA-3EC9-4BBF-8E67-69E76C6ABED6}"/>
              </a:ext>
            </a:extLst>
          </p:cNvPr>
          <p:cNvSpPr txBox="1"/>
          <p:nvPr/>
        </p:nvSpPr>
        <p:spPr>
          <a:xfrm>
            <a:off x="7180010" y="943848"/>
            <a:ext cx="3914710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dirty="0" err="1">
                <a:solidFill>
                  <a:schemeClr val="bg1"/>
                </a:solidFill>
              </a:rPr>
              <a:t>Lorem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ipsum</a:t>
            </a:r>
            <a:r>
              <a:rPr lang="en-US" dirty="0">
                <a:solidFill>
                  <a:schemeClr val="bg1"/>
                </a:solidFill>
              </a:rPr>
              <a:t> dolor sit </a:t>
            </a:r>
            <a:r>
              <a:rPr lang="en-US" dirty="0" err="1">
                <a:solidFill>
                  <a:schemeClr val="bg1"/>
                </a:solidFill>
              </a:rPr>
              <a:t>amet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consectetur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adipiscing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Phasellus</a:t>
            </a:r>
            <a:r>
              <a:rPr lang="en-US" dirty="0">
                <a:solidFill>
                  <a:schemeClr val="bg1"/>
                </a:solidFill>
              </a:rPr>
              <a:t> non nisi </a:t>
            </a:r>
            <a:r>
              <a:rPr lang="en-US" dirty="0" err="1">
                <a:solidFill>
                  <a:schemeClr val="bg1"/>
                </a:solidFill>
              </a:rPr>
              <a:t>accumsan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pretium</a:t>
            </a:r>
            <a:r>
              <a:rPr lang="en-US" dirty="0">
                <a:solidFill>
                  <a:schemeClr val="bg1"/>
                </a:solidFill>
              </a:rPr>
              <a:t> ligula </a:t>
            </a:r>
            <a:r>
              <a:rPr lang="en-US" dirty="0" err="1">
                <a:solidFill>
                  <a:schemeClr val="bg1"/>
                </a:solidFill>
              </a:rPr>
              <a:t>quis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iaculis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erat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Nulla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erat</a:t>
            </a:r>
            <a:r>
              <a:rPr lang="en-US" dirty="0">
                <a:solidFill>
                  <a:schemeClr val="bg1"/>
                </a:solidFill>
              </a:rPr>
              <a:t>, pulvinar a </a:t>
            </a:r>
            <a:r>
              <a:rPr lang="en-US" dirty="0" err="1">
                <a:solidFill>
                  <a:schemeClr val="bg1"/>
                </a:solidFill>
              </a:rPr>
              <a:t>erat</a:t>
            </a:r>
            <a:r>
              <a:rPr lang="en-US" dirty="0">
                <a:solidFill>
                  <a:schemeClr val="bg1"/>
                </a:solidFill>
              </a:rPr>
              <a:t> ac, </a:t>
            </a:r>
            <a:r>
              <a:rPr lang="en-US" dirty="0" err="1">
                <a:solidFill>
                  <a:schemeClr val="bg1"/>
                </a:solidFill>
              </a:rPr>
              <a:t>tincidunt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consequat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16CD2D6-63C7-42FC-9357-C36177E22B97}"/>
              </a:ext>
            </a:extLst>
          </p:cNvPr>
          <p:cNvSpPr txBox="1"/>
          <p:nvPr/>
        </p:nvSpPr>
        <p:spPr>
          <a:xfrm>
            <a:off x="7180010" y="2911813"/>
            <a:ext cx="3914710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dirty="0" err="1">
                <a:solidFill>
                  <a:schemeClr val="bg1"/>
                </a:solidFill>
              </a:rPr>
              <a:t>Lorem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ipsum</a:t>
            </a:r>
            <a:r>
              <a:rPr lang="en-US" dirty="0">
                <a:solidFill>
                  <a:schemeClr val="bg1"/>
                </a:solidFill>
              </a:rPr>
              <a:t> dolor sit </a:t>
            </a:r>
            <a:r>
              <a:rPr lang="en-US" dirty="0" err="1">
                <a:solidFill>
                  <a:schemeClr val="bg1"/>
                </a:solidFill>
              </a:rPr>
              <a:t>amet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consectetur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adipiscing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Phasellus</a:t>
            </a:r>
            <a:r>
              <a:rPr lang="en-US" dirty="0">
                <a:solidFill>
                  <a:schemeClr val="bg1"/>
                </a:solidFill>
              </a:rPr>
              <a:t> non nisi </a:t>
            </a:r>
            <a:r>
              <a:rPr lang="en-US" dirty="0" err="1">
                <a:solidFill>
                  <a:schemeClr val="bg1"/>
                </a:solidFill>
              </a:rPr>
              <a:t>accumsan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pretium</a:t>
            </a:r>
            <a:r>
              <a:rPr lang="en-US" dirty="0">
                <a:solidFill>
                  <a:schemeClr val="bg1"/>
                </a:solidFill>
              </a:rPr>
              <a:t> ligula </a:t>
            </a:r>
            <a:r>
              <a:rPr lang="en-US" dirty="0" err="1">
                <a:solidFill>
                  <a:schemeClr val="bg1"/>
                </a:solidFill>
              </a:rPr>
              <a:t>quis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iaculis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erat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Nulla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erat</a:t>
            </a:r>
            <a:r>
              <a:rPr lang="en-US" dirty="0">
                <a:solidFill>
                  <a:schemeClr val="bg1"/>
                </a:solidFill>
              </a:rPr>
              <a:t>, pulvinar a </a:t>
            </a:r>
            <a:r>
              <a:rPr lang="en-US" dirty="0" err="1">
                <a:solidFill>
                  <a:schemeClr val="bg1"/>
                </a:solidFill>
              </a:rPr>
              <a:t>erat</a:t>
            </a:r>
            <a:r>
              <a:rPr lang="en-US" dirty="0">
                <a:solidFill>
                  <a:schemeClr val="bg1"/>
                </a:solidFill>
              </a:rPr>
              <a:t> ac, </a:t>
            </a:r>
            <a:r>
              <a:rPr lang="en-US" dirty="0" err="1">
                <a:solidFill>
                  <a:schemeClr val="bg1"/>
                </a:solidFill>
              </a:rPr>
              <a:t>tincidunt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consequat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29FCF98B-68F7-45B9-A436-6FB34801D555}"/>
              </a:ext>
            </a:extLst>
          </p:cNvPr>
          <p:cNvSpPr txBox="1"/>
          <p:nvPr/>
        </p:nvSpPr>
        <p:spPr>
          <a:xfrm>
            <a:off x="7180010" y="4864556"/>
            <a:ext cx="3914710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dirty="0" err="1">
                <a:solidFill>
                  <a:schemeClr val="bg1"/>
                </a:solidFill>
              </a:rPr>
              <a:t>Lorem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ipsum</a:t>
            </a:r>
            <a:r>
              <a:rPr lang="en-US" dirty="0">
                <a:solidFill>
                  <a:schemeClr val="bg1"/>
                </a:solidFill>
              </a:rPr>
              <a:t> dolor sit </a:t>
            </a:r>
            <a:r>
              <a:rPr lang="en-US" dirty="0" err="1">
                <a:solidFill>
                  <a:schemeClr val="bg1"/>
                </a:solidFill>
              </a:rPr>
              <a:t>amet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consectetur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adipiscing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Phasellus</a:t>
            </a:r>
            <a:r>
              <a:rPr lang="en-US" dirty="0">
                <a:solidFill>
                  <a:schemeClr val="bg1"/>
                </a:solidFill>
              </a:rPr>
              <a:t> non nisi </a:t>
            </a:r>
            <a:r>
              <a:rPr lang="en-US" dirty="0" err="1">
                <a:solidFill>
                  <a:schemeClr val="bg1"/>
                </a:solidFill>
              </a:rPr>
              <a:t>accumsan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pretium</a:t>
            </a:r>
            <a:r>
              <a:rPr lang="en-US" dirty="0">
                <a:solidFill>
                  <a:schemeClr val="bg1"/>
                </a:solidFill>
              </a:rPr>
              <a:t> ligula </a:t>
            </a:r>
            <a:r>
              <a:rPr lang="en-US" dirty="0" err="1">
                <a:solidFill>
                  <a:schemeClr val="bg1"/>
                </a:solidFill>
              </a:rPr>
              <a:t>quis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iaculis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erat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Nulla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erat</a:t>
            </a:r>
            <a:r>
              <a:rPr lang="en-US" dirty="0">
                <a:solidFill>
                  <a:schemeClr val="bg1"/>
                </a:solidFill>
              </a:rPr>
              <a:t>, pulvinar a </a:t>
            </a:r>
            <a:r>
              <a:rPr lang="en-US" dirty="0" err="1">
                <a:solidFill>
                  <a:schemeClr val="bg1"/>
                </a:solidFill>
              </a:rPr>
              <a:t>erat</a:t>
            </a:r>
            <a:r>
              <a:rPr lang="en-US" dirty="0">
                <a:solidFill>
                  <a:schemeClr val="bg1"/>
                </a:solidFill>
              </a:rPr>
              <a:t> ac, </a:t>
            </a:r>
            <a:r>
              <a:rPr lang="en-US" dirty="0" err="1">
                <a:solidFill>
                  <a:schemeClr val="bg1"/>
                </a:solidFill>
              </a:rPr>
              <a:t>tincidunt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consequat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C9575EBE-6C67-43A5-BF10-6C97E66C6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7098841"/>
              </p:ext>
            </p:extLst>
          </p:nvPr>
        </p:nvGraphicFramePr>
        <p:xfrm>
          <a:off x="762576" y="2169495"/>
          <a:ext cx="4414261" cy="3647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929AB61-A70B-4773-9877-A15A5FF7F06A}"/>
              </a:ext>
            </a:extLst>
          </p:cNvPr>
          <p:cNvSpPr/>
          <p:nvPr/>
        </p:nvSpPr>
        <p:spPr>
          <a:xfrm>
            <a:off x="1825107" y="2848858"/>
            <a:ext cx="2289200" cy="2289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j-lt"/>
              </a:rPr>
              <a:t>LOREM IPSUM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ABB6F5FD-9236-44C3-9B62-BA0D878BCB63}"/>
              </a:ext>
            </a:extLst>
          </p:cNvPr>
          <p:cNvGrpSpPr/>
          <p:nvPr/>
        </p:nvGrpSpPr>
        <p:grpSpPr>
          <a:xfrm>
            <a:off x="6105858" y="1184568"/>
            <a:ext cx="380334" cy="380334"/>
            <a:chOff x="11029950" y="1371600"/>
            <a:chExt cx="285750" cy="285750"/>
          </a:xfrm>
          <a:solidFill>
            <a:schemeClr val="bg1"/>
          </a:solidFill>
        </p:grpSpPr>
        <p:sp>
          <p:nvSpPr>
            <p:cNvPr id="98" name="Freeform 251">
              <a:extLst>
                <a:ext uri="{FF2B5EF4-FFF2-40B4-BE49-F238E27FC236}">
                  <a16:creationId xmlns:a16="http://schemas.microsoft.com/office/drawing/2014/main" xmlns="" id="{18BFC660-6BCD-4942-AD17-7D0AC40032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29950" y="1371600"/>
              <a:ext cx="247650" cy="200025"/>
            </a:xfrm>
            <a:custGeom>
              <a:avLst/>
              <a:gdLst>
                <a:gd name="T0" fmla="*/ 696 w 780"/>
                <a:gd name="T1" fmla="*/ 30 h 630"/>
                <a:gd name="T2" fmla="*/ 713 w 780"/>
                <a:gd name="T3" fmla="*/ 35 h 630"/>
                <a:gd name="T4" fmla="*/ 728 w 780"/>
                <a:gd name="T5" fmla="*/ 44 h 630"/>
                <a:gd name="T6" fmla="*/ 739 w 780"/>
                <a:gd name="T7" fmla="*/ 57 h 630"/>
                <a:gd name="T8" fmla="*/ 747 w 780"/>
                <a:gd name="T9" fmla="*/ 73 h 630"/>
                <a:gd name="T10" fmla="*/ 750 w 780"/>
                <a:gd name="T11" fmla="*/ 90 h 630"/>
                <a:gd name="T12" fmla="*/ 29 w 780"/>
                <a:gd name="T13" fmla="*/ 90 h 630"/>
                <a:gd name="T14" fmla="*/ 32 w 780"/>
                <a:gd name="T15" fmla="*/ 73 h 630"/>
                <a:gd name="T16" fmla="*/ 40 w 780"/>
                <a:gd name="T17" fmla="*/ 57 h 630"/>
                <a:gd name="T18" fmla="*/ 51 w 780"/>
                <a:gd name="T19" fmla="*/ 44 h 630"/>
                <a:gd name="T20" fmla="*/ 66 w 780"/>
                <a:gd name="T21" fmla="*/ 35 h 630"/>
                <a:gd name="T22" fmla="*/ 83 w 780"/>
                <a:gd name="T23" fmla="*/ 30 h 630"/>
                <a:gd name="T24" fmla="*/ 89 w 780"/>
                <a:gd name="T25" fmla="*/ 600 h 630"/>
                <a:gd name="T26" fmla="*/ 71 w 780"/>
                <a:gd name="T27" fmla="*/ 598 h 630"/>
                <a:gd name="T28" fmla="*/ 56 w 780"/>
                <a:gd name="T29" fmla="*/ 590 h 630"/>
                <a:gd name="T30" fmla="*/ 43 w 780"/>
                <a:gd name="T31" fmla="*/ 579 h 630"/>
                <a:gd name="T32" fmla="*/ 34 w 780"/>
                <a:gd name="T33" fmla="*/ 564 h 630"/>
                <a:gd name="T34" fmla="*/ 29 w 780"/>
                <a:gd name="T35" fmla="*/ 547 h 630"/>
                <a:gd name="T36" fmla="*/ 750 w 780"/>
                <a:gd name="T37" fmla="*/ 180 h 630"/>
                <a:gd name="T38" fmla="*/ 751 w 780"/>
                <a:gd name="T39" fmla="*/ 306 h 630"/>
                <a:gd name="T40" fmla="*/ 756 w 780"/>
                <a:gd name="T41" fmla="*/ 312 h 630"/>
                <a:gd name="T42" fmla="*/ 765 w 780"/>
                <a:gd name="T43" fmla="*/ 316 h 630"/>
                <a:gd name="T44" fmla="*/ 772 w 780"/>
                <a:gd name="T45" fmla="*/ 312 h 630"/>
                <a:gd name="T46" fmla="*/ 779 w 780"/>
                <a:gd name="T47" fmla="*/ 306 h 630"/>
                <a:gd name="T48" fmla="*/ 780 w 780"/>
                <a:gd name="T49" fmla="*/ 90 h 630"/>
                <a:gd name="T50" fmla="*/ 776 w 780"/>
                <a:gd name="T51" fmla="*/ 63 h 630"/>
                <a:gd name="T52" fmla="*/ 764 w 780"/>
                <a:gd name="T53" fmla="*/ 40 h 630"/>
                <a:gd name="T54" fmla="*/ 747 w 780"/>
                <a:gd name="T55" fmla="*/ 20 h 630"/>
                <a:gd name="T56" fmla="*/ 724 w 780"/>
                <a:gd name="T57" fmla="*/ 8 h 630"/>
                <a:gd name="T58" fmla="*/ 699 w 780"/>
                <a:gd name="T59" fmla="*/ 1 h 630"/>
                <a:gd name="T60" fmla="*/ 81 w 780"/>
                <a:gd name="T61" fmla="*/ 0 h 630"/>
                <a:gd name="T62" fmla="*/ 54 w 780"/>
                <a:gd name="T63" fmla="*/ 8 h 630"/>
                <a:gd name="T64" fmla="*/ 33 w 780"/>
                <a:gd name="T65" fmla="*/ 20 h 630"/>
                <a:gd name="T66" fmla="*/ 15 w 780"/>
                <a:gd name="T67" fmla="*/ 40 h 630"/>
                <a:gd name="T68" fmla="*/ 4 w 780"/>
                <a:gd name="T69" fmla="*/ 63 h 630"/>
                <a:gd name="T70" fmla="*/ 0 w 780"/>
                <a:gd name="T71" fmla="*/ 90 h 630"/>
                <a:gd name="T72" fmla="*/ 2 w 780"/>
                <a:gd name="T73" fmla="*/ 558 h 630"/>
                <a:gd name="T74" fmla="*/ 10 w 780"/>
                <a:gd name="T75" fmla="*/ 583 h 630"/>
                <a:gd name="T76" fmla="*/ 26 w 780"/>
                <a:gd name="T77" fmla="*/ 604 h 630"/>
                <a:gd name="T78" fmla="*/ 47 w 780"/>
                <a:gd name="T79" fmla="*/ 619 h 630"/>
                <a:gd name="T80" fmla="*/ 71 w 780"/>
                <a:gd name="T81" fmla="*/ 629 h 630"/>
                <a:gd name="T82" fmla="*/ 285 w 780"/>
                <a:gd name="T83" fmla="*/ 630 h 630"/>
                <a:gd name="T84" fmla="*/ 292 w 780"/>
                <a:gd name="T85" fmla="*/ 628 h 630"/>
                <a:gd name="T86" fmla="*/ 298 w 780"/>
                <a:gd name="T87" fmla="*/ 621 h 630"/>
                <a:gd name="T88" fmla="*/ 299 w 780"/>
                <a:gd name="T89" fmla="*/ 613 h 630"/>
                <a:gd name="T90" fmla="*/ 295 w 780"/>
                <a:gd name="T91" fmla="*/ 605 h 630"/>
                <a:gd name="T92" fmla="*/ 287 w 780"/>
                <a:gd name="T93" fmla="*/ 601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80" h="630">
                  <a:moveTo>
                    <a:pt x="89" y="30"/>
                  </a:moveTo>
                  <a:lnTo>
                    <a:pt x="689" y="30"/>
                  </a:lnTo>
                  <a:lnTo>
                    <a:pt x="696" y="30"/>
                  </a:lnTo>
                  <a:lnTo>
                    <a:pt x="702" y="31"/>
                  </a:lnTo>
                  <a:lnTo>
                    <a:pt x="707" y="33"/>
                  </a:lnTo>
                  <a:lnTo>
                    <a:pt x="713" y="35"/>
                  </a:lnTo>
                  <a:lnTo>
                    <a:pt x="718" y="38"/>
                  </a:lnTo>
                  <a:lnTo>
                    <a:pt x="723" y="41"/>
                  </a:lnTo>
                  <a:lnTo>
                    <a:pt x="728" y="44"/>
                  </a:lnTo>
                  <a:lnTo>
                    <a:pt x="732" y="48"/>
                  </a:lnTo>
                  <a:lnTo>
                    <a:pt x="736" y="52"/>
                  </a:lnTo>
                  <a:lnTo>
                    <a:pt x="739" y="57"/>
                  </a:lnTo>
                  <a:lnTo>
                    <a:pt x="743" y="62"/>
                  </a:lnTo>
                  <a:lnTo>
                    <a:pt x="745" y="66"/>
                  </a:lnTo>
                  <a:lnTo>
                    <a:pt x="747" y="73"/>
                  </a:lnTo>
                  <a:lnTo>
                    <a:pt x="748" y="78"/>
                  </a:lnTo>
                  <a:lnTo>
                    <a:pt x="749" y="85"/>
                  </a:lnTo>
                  <a:lnTo>
                    <a:pt x="750" y="90"/>
                  </a:lnTo>
                  <a:lnTo>
                    <a:pt x="750" y="150"/>
                  </a:lnTo>
                  <a:lnTo>
                    <a:pt x="29" y="150"/>
                  </a:lnTo>
                  <a:lnTo>
                    <a:pt x="29" y="90"/>
                  </a:lnTo>
                  <a:lnTo>
                    <a:pt x="29" y="83"/>
                  </a:lnTo>
                  <a:lnTo>
                    <a:pt x="31" y="78"/>
                  </a:lnTo>
                  <a:lnTo>
                    <a:pt x="32" y="73"/>
                  </a:lnTo>
                  <a:lnTo>
                    <a:pt x="34" y="66"/>
                  </a:lnTo>
                  <a:lnTo>
                    <a:pt x="37" y="61"/>
                  </a:lnTo>
                  <a:lnTo>
                    <a:pt x="40" y="57"/>
                  </a:lnTo>
                  <a:lnTo>
                    <a:pt x="43" y="52"/>
                  </a:lnTo>
                  <a:lnTo>
                    <a:pt x="47" y="48"/>
                  </a:lnTo>
                  <a:lnTo>
                    <a:pt x="51" y="44"/>
                  </a:lnTo>
                  <a:lnTo>
                    <a:pt x="56" y="41"/>
                  </a:lnTo>
                  <a:lnTo>
                    <a:pt x="60" y="38"/>
                  </a:lnTo>
                  <a:lnTo>
                    <a:pt x="66" y="35"/>
                  </a:lnTo>
                  <a:lnTo>
                    <a:pt x="71" y="33"/>
                  </a:lnTo>
                  <a:lnTo>
                    <a:pt x="78" y="31"/>
                  </a:lnTo>
                  <a:lnTo>
                    <a:pt x="83" y="30"/>
                  </a:lnTo>
                  <a:lnTo>
                    <a:pt x="89" y="30"/>
                  </a:lnTo>
                  <a:close/>
                  <a:moveTo>
                    <a:pt x="285" y="600"/>
                  </a:moveTo>
                  <a:lnTo>
                    <a:pt x="89" y="600"/>
                  </a:lnTo>
                  <a:lnTo>
                    <a:pt x="83" y="600"/>
                  </a:lnTo>
                  <a:lnTo>
                    <a:pt x="78" y="599"/>
                  </a:lnTo>
                  <a:lnTo>
                    <a:pt x="71" y="598"/>
                  </a:lnTo>
                  <a:lnTo>
                    <a:pt x="66" y="596"/>
                  </a:lnTo>
                  <a:lnTo>
                    <a:pt x="60" y="594"/>
                  </a:lnTo>
                  <a:lnTo>
                    <a:pt x="56" y="590"/>
                  </a:lnTo>
                  <a:lnTo>
                    <a:pt x="51" y="587"/>
                  </a:lnTo>
                  <a:lnTo>
                    <a:pt x="47" y="583"/>
                  </a:lnTo>
                  <a:lnTo>
                    <a:pt x="43" y="579"/>
                  </a:lnTo>
                  <a:lnTo>
                    <a:pt x="40" y="574"/>
                  </a:lnTo>
                  <a:lnTo>
                    <a:pt x="37" y="569"/>
                  </a:lnTo>
                  <a:lnTo>
                    <a:pt x="34" y="564"/>
                  </a:lnTo>
                  <a:lnTo>
                    <a:pt x="32" y="558"/>
                  </a:lnTo>
                  <a:lnTo>
                    <a:pt x="31" y="553"/>
                  </a:lnTo>
                  <a:lnTo>
                    <a:pt x="29" y="547"/>
                  </a:lnTo>
                  <a:lnTo>
                    <a:pt x="29" y="540"/>
                  </a:lnTo>
                  <a:lnTo>
                    <a:pt x="29" y="180"/>
                  </a:lnTo>
                  <a:lnTo>
                    <a:pt x="750" y="180"/>
                  </a:lnTo>
                  <a:lnTo>
                    <a:pt x="750" y="301"/>
                  </a:lnTo>
                  <a:lnTo>
                    <a:pt x="750" y="304"/>
                  </a:lnTo>
                  <a:lnTo>
                    <a:pt x="751" y="306"/>
                  </a:lnTo>
                  <a:lnTo>
                    <a:pt x="752" y="309"/>
                  </a:lnTo>
                  <a:lnTo>
                    <a:pt x="754" y="311"/>
                  </a:lnTo>
                  <a:lnTo>
                    <a:pt x="756" y="312"/>
                  </a:lnTo>
                  <a:lnTo>
                    <a:pt x="759" y="314"/>
                  </a:lnTo>
                  <a:lnTo>
                    <a:pt x="762" y="314"/>
                  </a:lnTo>
                  <a:lnTo>
                    <a:pt x="765" y="316"/>
                  </a:lnTo>
                  <a:lnTo>
                    <a:pt x="767" y="314"/>
                  </a:lnTo>
                  <a:lnTo>
                    <a:pt x="770" y="314"/>
                  </a:lnTo>
                  <a:lnTo>
                    <a:pt x="772" y="312"/>
                  </a:lnTo>
                  <a:lnTo>
                    <a:pt x="776" y="311"/>
                  </a:lnTo>
                  <a:lnTo>
                    <a:pt x="777" y="309"/>
                  </a:lnTo>
                  <a:lnTo>
                    <a:pt x="779" y="306"/>
                  </a:lnTo>
                  <a:lnTo>
                    <a:pt x="779" y="304"/>
                  </a:lnTo>
                  <a:lnTo>
                    <a:pt x="780" y="301"/>
                  </a:lnTo>
                  <a:lnTo>
                    <a:pt x="780" y="90"/>
                  </a:lnTo>
                  <a:lnTo>
                    <a:pt x="779" y="81"/>
                  </a:lnTo>
                  <a:lnTo>
                    <a:pt x="778" y="72"/>
                  </a:lnTo>
                  <a:lnTo>
                    <a:pt x="776" y="63"/>
                  </a:lnTo>
                  <a:lnTo>
                    <a:pt x="772" y="55"/>
                  </a:lnTo>
                  <a:lnTo>
                    <a:pt x="768" y="47"/>
                  </a:lnTo>
                  <a:lnTo>
                    <a:pt x="764" y="40"/>
                  </a:lnTo>
                  <a:lnTo>
                    <a:pt x="759" y="33"/>
                  </a:lnTo>
                  <a:lnTo>
                    <a:pt x="753" y="27"/>
                  </a:lnTo>
                  <a:lnTo>
                    <a:pt x="747" y="20"/>
                  </a:lnTo>
                  <a:lnTo>
                    <a:pt x="740" y="15"/>
                  </a:lnTo>
                  <a:lnTo>
                    <a:pt x="733" y="11"/>
                  </a:lnTo>
                  <a:lnTo>
                    <a:pt x="724" y="8"/>
                  </a:lnTo>
                  <a:lnTo>
                    <a:pt x="716" y="4"/>
                  </a:lnTo>
                  <a:lnTo>
                    <a:pt x="707" y="2"/>
                  </a:lnTo>
                  <a:lnTo>
                    <a:pt x="699" y="1"/>
                  </a:lnTo>
                  <a:lnTo>
                    <a:pt x="689" y="0"/>
                  </a:lnTo>
                  <a:lnTo>
                    <a:pt x="89" y="0"/>
                  </a:lnTo>
                  <a:lnTo>
                    <a:pt x="81" y="0"/>
                  </a:lnTo>
                  <a:lnTo>
                    <a:pt x="71" y="2"/>
                  </a:lnTo>
                  <a:lnTo>
                    <a:pt x="63" y="4"/>
                  </a:lnTo>
                  <a:lnTo>
                    <a:pt x="54" y="8"/>
                  </a:lnTo>
                  <a:lnTo>
                    <a:pt x="47" y="11"/>
                  </a:lnTo>
                  <a:lnTo>
                    <a:pt x="39" y="15"/>
                  </a:lnTo>
                  <a:lnTo>
                    <a:pt x="33" y="20"/>
                  </a:lnTo>
                  <a:lnTo>
                    <a:pt x="26" y="27"/>
                  </a:lnTo>
                  <a:lnTo>
                    <a:pt x="20" y="33"/>
                  </a:lnTo>
                  <a:lnTo>
                    <a:pt x="15" y="40"/>
                  </a:lnTo>
                  <a:lnTo>
                    <a:pt x="10" y="47"/>
                  </a:lnTo>
                  <a:lnTo>
                    <a:pt x="7" y="55"/>
                  </a:lnTo>
                  <a:lnTo>
                    <a:pt x="4" y="63"/>
                  </a:lnTo>
                  <a:lnTo>
                    <a:pt x="2" y="72"/>
                  </a:lnTo>
                  <a:lnTo>
                    <a:pt x="0" y="81"/>
                  </a:lnTo>
                  <a:lnTo>
                    <a:pt x="0" y="90"/>
                  </a:lnTo>
                  <a:lnTo>
                    <a:pt x="0" y="540"/>
                  </a:lnTo>
                  <a:lnTo>
                    <a:pt x="0" y="550"/>
                  </a:lnTo>
                  <a:lnTo>
                    <a:pt x="2" y="558"/>
                  </a:lnTo>
                  <a:lnTo>
                    <a:pt x="4" y="567"/>
                  </a:lnTo>
                  <a:lnTo>
                    <a:pt x="7" y="575"/>
                  </a:lnTo>
                  <a:lnTo>
                    <a:pt x="10" y="583"/>
                  </a:lnTo>
                  <a:lnTo>
                    <a:pt x="15" y="590"/>
                  </a:lnTo>
                  <a:lnTo>
                    <a:pt x="20" y="598"/>
                  </a:lnTo>
                  <a:lnTo>
                    <a:pt x="26" y="604"/>
                  </a:lnTo>
                  <a:lnTo>
                    <a:pt x="33" y="610"/>
                  </a:lnTo>
                  <a:lnTo>
                    <a:pt x="39" y="615"/>
                  </a:lnTo>
                  <a:lnTo>
                    <a:pt x="47" y="619"/>
                  </a:lnTo>
                  <a:lnTo>
                    <a:pt x="54" y="624"/>
                  </a:lnTo>
                  <a:lnTo>
                    <a:pt x="63" y="627"/>
                  </a:lnTo>
                  <a:lnTo>
                    <a:pt x="71" y="629"/>
                  </a:lnTo>
                  <a:lnTo>
                    <a:pt x="80" y="630"/>
                  </a:lnTo>
                  <a:lnTo>
                    <a:pt x="89" y="630"/>
                  </a:lnTo>
                  <a:lnTo>
                    <a:pt x="285" y="630"/>
                  </a:lnTo>
                  <a:lnTo>
                    <a:pt x="287" y="630"/>
                  </a:lnTo>
                  <a:lnTo>
                    <a:pt x="290" y="629"/>
                  </a:lnTo>
                  <a:lnTo>
                    <a:pt x="292" y="628"/>
                  </a:lnTo>
                  <a:lnTo>
                    <a:pt x="295" y="626"/>
                  </a:lnTo>
                  <a:lnTo>
                    <a:pt x="297" y="624"/>
                  </a:lnTo>
                  <a:lnTo>
                    <a:pt x="298" y="621"/>
                  </a:lnTo>
                  <a:lnTo>
                    <a:pt x="299" y="618"/>
                  </a:lnTo>
                  <a:lnTo>
                    <a:pt x="300" y="615"/>
                  </a:lnTo>
                  <a:lnTo>
                    <a:pt x="299" y="613"/>
                  </a:lnTo>
                  <a:lnTo>
                    <a:pt x="298" y="610"/>
                  </a:lnTo>
                  <a:lnTo>
                    <a:pt x="297" y="607"/>
                  </a:lnTo>
                  <a:lnTo>
                    <a:pt x="295" y="605"/>
                  </a:lnTo>
                  <a:lnTo>
                    <a:pt x="292" y="603"/>
                  </a:lnTo>
                  <a:lnTo>
                    <a:pt x="290" y="602"/>
                  </a:lnTo>
                  <a:lnTo>
                    <a:pt x="287" y="601"/>
                  </a:lnTo>
                  <a:lnTo>
                    <a:pt x="285" y="600"/>
                  </a:lnTo>
                  <a:lnTo>
                    <a:pt x="285" y="6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252">
              <a:extLst>
                <a:ext uri="{FF2B5EF4-FFF2-40B4-BE49-F238E27FC236}">
                  <a16:creationId xmlns:a16="http://schemas.microsoft.com/office/drawing/2014/main" xmlns="" id="{0BD100B3-AE13-4064-93A4-1991358E2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8525" y="1390650"/>
              <a:ext cx="19050" cy="19050"/>
            </a:xfrm>
            <a:custGeom>
              <a:avLst/>
              <a:gdLst>
                <a:gd name="T0" fmla="*/ 30 w 60"/>
                <a:gd name="T1" fmla="*/ 60 h 60"/>
                <a:gd name="T2" fmla="*/ 37 w 60"/>
                <a:gd name="T3" fmla="*/ 60 h 60"/>
                <a:gd name="T4" fmla="*/ 42 w 60"/>
                <a:gd name="T5" fmla="*/ 58 h 60"/>
                <a:gd name="T6" fmla="*/ 47 w 60"/>
                <a:gd name="T7" fmla="*/ 54 h 60"/>
                <a:gd name="T8" fmla="*/ 52 w 60"/>
                <a:gd name="T9" fmla="*/ 51 h 60"/>
                <a:gd name="T10" fmla="*/ 55 w 60"/>
                <a:gd name="T11" fmla="*/ 47 h 60"/>
                <a:gd name="T12" fmla="*/ 58 w 60"/>
                <a:gd name="T13" fmla="*/ 42 h 60"/>
                <a:gd name="T14" fmla="*/ 60 w 60"/>
                <a:gd name="T15" fmla="*/ 36 h 60"/>
                <a:gd name="T16" fmla="*/ 60 w 60"/>
                <a:gd name="T17" fmla="*/ 30 h 60"/>
                <a:gd name="T18" fmla="*/ 60 w 60"/>
                <a:gd name="T19" fmla="*/ 25 h 60"/>
                <a:gd name="T20" fmla="*/ 58 w 60"/>
                <a:gd name="T21" fmla="*/ 18 h 60"/>
                <a:gd name="T22" fmla="*/ 55 w 60"/>
                <a:gd name="T23" fmla="*/ 14 h 60"/>
                <a:gd name="T24" fmla="*/ 52 w 60"/>
                <a:gd name="T25" fmla="*/ 9 h 60"/>
                <a:gd name="T26" fmla="*/ 47 w 60"/>
                <a:gd name="T27" fmla="*/ 5 h 60"/>
                <a:gd name="T28" fmla="*/ 42 w 60"/>
                <a:gd name="T29" fmla="*/ 2 h 60"/>
                <a:gd name="T30" fmla="*/ 37 w 60"/>
                <a:gd name="T31" fmla="*/ 1 h 60"/>
                <a:gd name="T32" fmla="*/ 30 w 60"/>
                <a:gd name="T33" fmla="*/ 0 h 60"/>
                <a:gd name="T34" fmla="*/ 25 w 60"/>
                <a:gd name="T35" fmla="*/ 1 h 60"/>
                <a:gd name="T36" fmla="*/ 19 w 60"/>
                <a:gd name="T37" fmla="*/ 2 h 60"/>
                <a:gd name="T38" fmla="*/ 14 w 60"/>
                <a:gd name="T39" fmla="*/ 5 h 60"/>
                <a:gd name="T40" fmla="*/ 9 w 60"/>
                <a:gd name="T41" fmla="*/ 9 h 60"/>
                <a:gd name="T42" fmla="*/ 6 w 60"/>
                <a:gd name="T43" fmla="*/ 14 h 60"/>
                <a:gd name="T44" fmla="*/ 2 w 60"/>
                <a:gd name="T45" fmla="*/ 18 h 60"/>
                <a:gd name="T46" fmla="*/ 1 w 60"/>
                <a:gd name="T47" fmla="*/ 25 h 60"/>
                <a:gd name="T48" fmla="*/ 0 w 60"/>
                <a:gd name="T49" fmla="*/ 30 h 60"/>
                <a:gd name="T50" fmla="*/ 1 w 60"/>
                <a:gd name="T51" fmla="*/ 36 h 60"/>
                <a:gd name="T52" fmla="*/ 2 w 60"/>
                <a:gd name="T53" fmla="*/ 42 h 60"/>
                <a:gd name="T54" fmla="*/ 6 w 60"/>
                <a:gd name="T55" fmla="*/ 47 h 60"/>
                <a:gd name="T56" fmla="*/ 9 w 60"/>
                <a:gd name="T57" fmla="*/ 51 h 60"/>
                <a:gd name="T58" fmla="*/ 14 w 60"/>
                <a:gd name="T59" fmla="*/ 54 h 60"/>
                <a:gd name="T60" fmla="*/ 19 w 60"/>
                <a:gd name="T61" fmla="*/ 58 h 60"/>
                <a:gd name="T62" fmla="*/ 25 w 60"/>
                <a:gd name="T63" fmla="*/ 60 h 60"/>
                <a:gd name="T64" fmla="*/ 30 w 60"/>
                <a:gd name="T65" fmla="*/ 60 h 60"/>
                <a:gd name="T66" fmla="*/ 30 w 60"/>
                <a:gd name="T6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lnTo>
                    <a:pt x="37" y="60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7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0" y="25"/>
                  </a:lnTo>
                  <a:lnTo>
                    <a:pt x="58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19" y="2"/>
                  </a:lnTo>
                  <a:lnTo>
                    <a:pt x="14" y="5"/>
                  </a:lnTo>
                  <a:lnTo>
                    <a:pt x="9" y="9"/>
                  </a:lnTo>
                  <a:lnTo>
                    <a:pt x="6" y="14"/>
                  </a:lnTo>
                  <a:lnTo>
                    <a:pt x="2" y="18"/>
                  </a:lnTo>
                  <a:lnTo>
                    <a:pt x="1" y="25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253">
              <a:extLst>
                <a:ext uri="{FF2B5EF4-FFF2-40B4-BE49-F238E27FC236}">
                  <a16:creationId xmlns:a16="http://schemas.microsoft.com/office/drawing/2014/main" xmlns="" id="{DAB4E725-FA13-49B9-9C87-1E8D1B9D9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7100" y="1390650"/>
              <a:ext cx="19050" cy="19050"/>
            </a:xfrm>
            <a:custGeom>
              <a:avLst/>
              <a:gdLst>
                <a:gd name="T0" fmla="*/ 30 w 60"/>
                <a:gd name="T1" fmla="*/ 60 h 60"/>
                <a:gd name="T2" fmla="*/ 36 w 60"/>
                <a:gd name="T3" fmla="*/ 60 h 60"/>
                <a:gd name="T4" fmla="*/ 42 w 60"/>
                <a:gd name="T5" fmla="*/ 58 h 60"/>
                <a:gd name="T6" fmla="*/ 47 w 60"/>
                <a:gd name="T7" fmla="*/ 54 h 60"/>
                <a:gd name="T8" fmla="*/ 51 w 60"/>
                <a:gd name="T9" fmla="*/ 51 h 60"/>
                <a:gd name="T10" fmla="*/ 56 w 60"/>
                <a:gd name="T11" fmla="*/ 47 h 60"/>
                <a:gd name="T12" fmla="*/ 58 w 60"/>
                <a:gd name="T13" fmla="*/ 42 h 60"/>
                <a:gd name="T14" fmla="*/ 60 w 60"/>
                <a:gd name="T15" fmla="*/ 36 h 60"/>
                <a:gd name="T16" fmla="*/ 60 w 60"/>
                <a:gd name="T17" fmla="*/ 30 h 60"/>
                <a:gd name="T18" fmla="*/ 60 w 60"/>
                <a:gd name="T19" fmla="*/ 25 h 60"/>
                <a:gd name="T20" fmla="*/ 58 w 60"/>
                <a:gd name="T21" fmla="*/ 18 h 60"/>
                <a:gd name="T22" fmla="*/ 56 w 60"/>
                <a:gd name="T23" fmla="*/ 14 h 60"/>
                <a:gd name="T24" fmla="*/ 51 w 60"/>
                <a:gd name="T25" fmla="*/ 9 h 60"/>
                <a:gd name="T26" fmla="*/ 47 w 60"/>
                <a:gd name="T27" fmla="*/ 5 h 60"/>
                <a:gd name="T28" fmla="*/ 42 w 60"/>
                <a:gd name="T29" fmla="*/ 2 h 60"/>
                <a:gd name="T30" fmla="*/ 36 w 60"/>
                <a:gd name="T31" fmla="*/ 1 h 60"/>
                <a:gd name="T32" fmla="*/ 30 w 60"/>
                <a:gd name="T33" fmla="*/ 0 h 60"/>
                <a:gd name="T34" fmla="*/ 25 w 60"/>
                <a:gd name="T35" fmla="*/ 1 h 60"/>
                <a:gd name="T36" fmla="*/ 18 w 60"/>
                <a:gd name="T37" fmla="*/ 2 h 60"/>
                <a:gd name="T38" fmla="*/ 14 w 60"/>
                <a:gd name="T39" fmla="*/ 5 h 60"/>
                <a:gd name="T40" fmla="*/ 10 w 60"/>
                <a:gd name="T41" fmla="*/ 9 h 60"/>
                <a:gd name="T42" fmla="*/ 5 w 60"/>
                <a:gd name="T43" fmla="*/ 14 h 60"/>
                <a:gd name="T44" fmla="*/ 3 w 60"/>
                <a:gd name="T45" fmla="*/ 18 h 60"/>
                <a:gd name="T46" fmla="*/ 1 w 60"/>
                <a:gd name="T47" fmla="*/ 25 h 60"/>
                <a:gd name="T48" fmla="*/ 0 w 60"/>
                <a:gd name="T49" fmla="*/ 30 h 60"/>
                <a:gd name="T50" fmla="*/ 1 w 60"/>
                <a:gd name="T51" fmla="*/ 36 h 60"/>
                <a:gd name="T52" fmla="*/ 3 w 60"/>
                <a:gd name="T53" fmla="*/ 42 h 60"/>
                <a:gd name="T54" fmla="*/ 5 w 60"/>
                <a:gd name="T55" fmla="*/ 47 h 60"/>
                <a:gd name="T56" fmla="*/ 10 w 60"/>
                <a:gd name="T57" fmla="*/ 51 h 60"/>
                <a:gd name="T58" fmla="*/ 14 w 60"/>
                <a:gd name="T59" fmla="*/ 54 h 60"/>
                <a:gd name="T60" fmla="*/ 18 w 60"/>
                <a:gd name="T61" fmla="*/ 58 h 60"/>
                <a:gd name="T62" fmla="*/ 25 w 60"/>
                <a:gd name="T63" fmla="*/ 60 h 60"/>
                <a:gd name="T64" fmla="*/ 30 w 60"/>
                <a:gd name="T65" fmla="*/ 60 h 60"/>
                <a:gd name="T66" fmla="*/ 30 w 60"/>
                <a:gd name="T6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lnTo>
                    <a:pt x="36" y="60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0" y="25"/>
                  </a:lnTo>
                  <a:lnTo>
                    <a:pt x="58" y="18"/>
                  </a:lnTo>
                  <a:lnTo>
                    <a:pt x="56" y="14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18" y="2"/>
                  </a:lnTo>
                  <a:lnTo>
                    <a:pt x="14" y="5"/>
                  </a:lnTo>
                  <a:lnTo>
                    <a:pt x="10" y="9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1" y="25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2"/>
                  </a:lnTo>
                  <a:lnTo>
                    <a:pt x="5" y="47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5" y="60"/>
                  </a:lnTo>
                  <a:lnTo>
                    <a:pt x="30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254">
              <a:extLst>
                <a:ext uri="{FF2B5EF4-FFF2-40B4-BE49-F238E27FC236}">
                  <a16:creationId xmlns:a16="http://schemas.microsoft.com/office/drawing/2014/main" xmlns="" id="{FB29FEA6-3869-4656-93D9-8E78EF474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675" y="1390650"/>
              <a:ext cx="19050" cy="19050"/>
            </a:xfrm>
            <a:custGeom>
              <a:avLst/>
              <a:gdLst>
                <a:gd name="T0" fmla="*/ 30 w 60"/>
                <a:gd name="T1" fmla="*/ 60 h 60"/>
                <a:gd name="T2" fmla="*/ 35 w 60"/>
                <a:gd name="T3" fmla="*/ 60 h 60"/>
                <a:gd name="T4" fmla="*/ 41 w 60"/>
                <a:gd name="T5" fmla="*/ 58 h 60"/>
                <a:gd name="T6" fmla="*/ 46 w 60"/>
                <a:gd name="T7" fmla="*/ 54 h 60"/>
                <a:gd name="T8" fmla="*/ 50 w 60"/>
                <a:gd name="T9" fmla="*/ 51 h 60"/>
                <a:gd name="T10" fmla="*/ 55 w 60"/>
                <a:gd name="T11" fmla="*/ 47 h 60"/>
                <a:gd name="T12" fmla="*/ 57 w 60"/>
                <a:gd name="T13" fmla="*/ 42 h 60"/>
                <a:gd name="T14" fmla="*/ 59 w 60"/>
                <a:gd name="T15" fmla="*/ 36 h 60"/>
                <a:gd name="T16" fmla="*/ 60 w 60"/>
                <a:gd name="T17" fmla="*/ 30 h 60"/>
                <a:gd name="T18" fmla="*/ 59 w 60"/>
                <a:gd name="T19" fmla="*/ 25 h 60"/>
                <a:gd name="T20" fmla="*/ 57 w 60"/>
                <a:gd name="T21" fmla="*/ 18 h 60"/>
                <a:gd name="T22" fmla="*/ 55 w 60"/>
                <a:gd name="T23" fmla="*/ 14 h 60"/>
                <a:gd name="T24" fmla="*/ 50 w 60"/>
                <a:gd name="T25" fmla="*/ 9 h 60"/>
                <a:gd name="T26" fmla="*/ 46 w 60"/>
                <a:gd name="T27" fmla="*/ 5 h 60"/>
                <a:gd name="T28" fmla="*/ 41 w 60"/>
                <a:gd name="T29" fmla="*/ 2 h 60"/>
                <a:gd name="T30" fmla="*/ 35 w 60"/>
                <a:gd name="T31" fmla="*/ 1 h 60"/>
                <a:gd name="T32" fmla="*/ 30 w 60"/>
                <a:gd name="T33" fmla="*/ 0 h 60"/>
                <a:gd name="T34" fmla="*/ 24 w 60"/>
                <a:gd name="T35" fmla="*/ 1 h 60"/>
                <a:gd name="T36" fmla="*/ 18 w 60"/>
                <a:gd name="T37" fmla="*/ 2 h 60"/>
                <a:gd name="T38" fmla="*/ 13 w 60"/>
                <a:gd name="T39" fmla="*/ 5 h 60"/>
                <a:gd name="T40" fmla="*/ 9 w 60"/>
                <a:gd name="T41" fmla="*/ 9 h 60"/>
                <a:gd name="T42" fmla="*/ 4 w 60"/>
                <a:gd name="T43" fmla="*/ 14 h 60"/>
                <a:gd name="T44" fmla="*/ 2 w 60"/>
                <a:gd name="T45" fmla="*/ 18 h 60"/>
                <a:gd name="T46" fmla="*/ 0 w 60"/>
                <a:gd name="T47" fmla="*/ 25 h 60"/>
                <a:gd name="T48" fmla="*/ 0 w 60"/>
                <a:gd name="T49" fmla="*/ 30 h 60"/>
                <a:gd name="T50" fmla="*/ 0 w 60"/>
                <a:gd name="T51" fmla="*/ 36 h 60"/>
                <a:gd name="T52" fmla="*/ 2 w 60"/>
                <a:gd name="T53" fmla="*/ 42 h 60"/>
                <a:gd name="T54" fmla="*/ 4 w 60"/>
                <a:gd name="T55" fmla="*/ 47 h 60"/>
                <a:gd name="T56" fmla="*/ 9 w 60"/>
                <a:gd name="T57" fmla="*/ 51 h 60"/>
                <a:gd name="T58" fmla="*/ 13 w 60"/>
                <a:gd name="T59" fmla="*/ 54 h 60"/>
                <a:gd name="T60" fmla="*/ 18 w 60"/>
                <a:gd name="T61" fmla="*/ 58 h 60"/>
                <a:gd name="T62" fmla="*/ 24 w 60"/>
                <a:gd name="T63" fmla="*/ 60 h 60"/>
                <a:gd name="T64" fmla="*/ 30 w 60"/>
                <a:gd name="T65" fmla="*/ 60 h 60"/>
                <a:gd name="T66" fmla="*/ 30 w 60"/>
                <a:gd name="T6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lnTo>
                    <a:pt x="35" y="60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5" y="47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lnTo>
                    <a:pt x="59" y="25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9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7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255">
              <a:extLst>
                <a:ext uri="{FF2B5EF4-FFF2-40B4-BE49-F238E27FC236}">
                  <a16:creationId xmlns:a16="http://schemas.microsoft.com/office/drawing/2014/main" xmlns="" id="{2256A8F7-93A4-417D-8BF3-9D4F715A82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71238" y="1514475"/>
              <a:ext cx="144462" cy="142875"/>
            </a:xfrm>
            <a:custGeom>
              <a:avLst/>
              <a:gdLst>
                <a:gd name="T0" fmla="*/ 392 w 455"/>
                <a:gd name="T1" fmla="*/ 240 h 450"/>
                <a:gd name="T2" fmla="*/ 394 w 455"/>
                <a:gd name="T3" fmla="*/ 269 h 450"/>
                <a:gd name="T4" fmla="*/ 352 w 455"/>
                <a:gd name="T5" fmla="*/ 349 h 450"/>
                <a:gd name="T6" fmla="*/ 335 w 455"/>
                <a:gd name="T7" fmla="*/ 351 h 450"/>
                <a:gd name="T8" fmla="*/ 283 w 455"/>
                <a:gd name="T9" fmla="*/ 381 h 450"/>
                <a:gd name="T10" fmla="*/ 273 w 455"/>
                <a:gd name="T11" fmla="*/ 395 h 450"/>
                <a:gd name="T12" fmla="*/ 182 w 455"/>
                <a:gd name="T13" fmla="*/ 391 h 450"/>
                <a:gd name="T14" fmla="*/ 159 w 455"/>
                <a:gd name="T15" fmla="*/ 376 h 450"/>
                <a:gd name="T16" fmla="*/ 117 w 455"/>
                <a:gd name="T17" fmla="*/ 348 h 450"/>
                <a:gd name="T18" fmla="*/ 82 w 455"/>
                <a:gd name="T19" fmla="*/ 362 h 450"/>
                <a:gd name="T20" fmla="*/ 64 w 455"/>
                <a:gd name="T21" fmla="*/ 264 h 450"/>
                <a:gd name="T22" fmla="*/ 62 w 455"/>
                <a:gd name="T23" fmla="*/ 226 h 450"/>
                <a:gd name="T24" fmla="*/ 64 w 455"/>
                <a:gd name="T25" fmla="*/ 186 h 450"/>
                <a:gd name="T26" fmla="*/ 82 w 455"/>
                <a:gd name="T27" fmla="*/ 89 h 450"/>
                <a:gd name="T28" fmla="*/ 117 w 455"/>
                <a:gd name="T29" fmla="*/ 103 h 450"/>
                <a:gd name="T30" fmla="*/ 159 w 455"/>
                <a:gd name="T31" fmla="*/ 76 h 450"/>
                <a:gd name="T32" fmla="*/ 182 w 455"/>
                <a:gd name="T33" fmla="*/ 60 h 450"/>
                <a:gd name="T34" fmla="*/ 273 w 455"/>
                <a:gd name="T35" fmla="*/ 56 h 450"/>
                <a:gd name="T36" fmla="*/ 283 w 455"/>
                <a:gd name="T37" fmla="*/ 70 h 450"/>
                <a:gd name="T38" fmla="*/ 335 w 455"/>
                <a:gd name="T39" fmla="*/ 100 h 450"/>
                <a:gd name="T40" fmla="*/ 352 w 455"/>
                <a:gd name="T41" fmla="*/ 102 h 450"/>
                <a:gd name="T42" fmla="*/ 394 w 455"/>
                <a:gd name="T43" fmla="*/ 182 h 450"/>
                <a:gd name="T44" fmla="*/ 389 w 455"/>
                <a:gd name="T45" fmla="*/ 195 h 450"/>
                <a:gd name="T46" fmla="*/ 423 w 455"/>
                <a:gd name="T47" fmla="*/ 226 h 450"/>
                <a:gd name="T48" fmla="*/ 449 w 455"/>
                <a:gd name="T49" fmla="*/ 183 h 450"/>
                <a:gd name="T50" fmla="*/ 455 w 455"/>
                <a:gd name="T51" fmla="*/ 174 h 450"/>
                <a:gd name="T52" fmla="*/ 393 w 455"/>
                <a:gd name="T53" fmla="*/ 61 h 450"/>
                <a:gd name="T54" fmla="*/ 383 w 455"/>
                <a:gd name="T55" fmla="*/ 54 h 450"/>
                <a:gd name="T56" fmla="*/ 372 w 455"/>
                <a:gd name="T57" fmla="*/ 56 h 450"/>
                <a:gd name="T58" fmla="*/ 315 w 455"/>
                <a:gd name="T59" fmla="*/ 51 h 450"/>
                <a:gd name="T60" fmla="*/ 302 w 455"/>
                <a:gd name="T61" fmla="*/ 10 h 450"/>
                <a:gd name="T62" fmla="*/ 293 w 455"/>
                <a:gd name="T63" fmla="*/ 1 h 450"/>
                <a:gd name="T64" fmla="*/ 165 w 455"/>
                <a:gd name="T65" fmla="*/ 0 h 450"/>
                <a:gd name="T66" fmla="*/ 155 w 455"/>
                <a:gd name="T67" fmla="*/ 7 h 450"/>
                <a:gd name="T68" fmla="*/ 153 w 455"/>
                <a:gd name="T69" fmla="*/ 45 h 450"/>
                <a:gd name="T70" fmla="*/ 109 w 455"/>
                <a:gd name="T71" fmla="*/ 71 h 450"/>
                <a:gd name="T72" fmla="*/ 75 w 455"/>
                <a:gd name="T73" fmla="*/ 54 h 450"/>
                <a:gd name="T74" fmla="*/ 64 w 455"/>
                <a:gd name="T75" fmla="*/ 58 h 450"/>
                <a:gd name="T76" fmla="*/ 1 w 455"/>
                <a:gd name="T77" fmla="*/ 170 h 450"/>
                <a:gd name="T78" fmla="*/ 4 w 455"/>
                <a:gd name="T79" fmla="*/ 181 h 450"/>
                <a:gd name="T80" fmla="*/ 33 w 455"/>
                <a:gd name="T81" fmla="*/ 213 h 450"/>
                <a:gd name="T82" fmla="*/ 8 w 455"/>
                <a:gd name="T83" fmla="*/ 265 h 450"/>
                <a:gd name="T84" fmla="*/ 1 w 455"/>
                <a:gd name="T85" fmla="*/ 274 h 450"/>
                <a:gd name="T86" fmla="*/ 2 w 455"/>
                <a:gd name="T87" fmla="*/ 286 h 450"/>
                <a:gd name="T88" fmla="*/ 69 w 455"/>
                <a:gd name="T89" fmla="*/ 396 h 450"/>
                <a:gd name="T90" fmla="*/ 81 w 455"/>
                <a:gd name="T91" fmla="*/ 397 h 450"/>
                <a:gd name="T92" fmla="*/ 131 w 455"/>
                <a:gd name="T93" fmla="*/ 394 h 450"/>
                <a:gd name="T94" fmla="*/ 153 w 455"/>
                <a:gd name="T95" fmla="*/ 439 h 450"/>
                <a:gd name="T96" fmla="*/ 160 w 455"/>
                <a:gd name="T97" fmla="*/ 448 h 450"/>
                <a:gd name="T98" fmla="*/ 288 w 455"/>
                <a:gd name="T99" fmla="*/ 450 h 450"/>
                <a:gd name="T100" fmla="*/ 299 w 455"/>
                <a:gd name="T101" fmla="*/ 446 h 450"/>
                <a:gd name="T102" fmla="*/ 303 w 455"/>
                <a:gd name="T103" fmla="*/ 435 h 450"/>
                <a:gd name="T104" fmla="*/ 336 w 455"/>
                <a:gd name="T105" fmla="*/ 387 h 450"/>
                <a:gd name="T106" fmla="*/ 378 w 455"/>
                <a:gd name="T107" fmla="*/ 397 h 450"/>
                <a:gd name="T108" fmla="*/ 388 w 455"/>
                <a:gd name="T109" fmla="*/ 395 h 450"/>
                <a:gd name="T110" fmla="*/ 454 w 455"/>
                <a:gd name="T111" fmla="*/ 283 h 450"/>
                <a:gd name="T112" fmla="*/ 454 w 455"/>
                <a:gd name="T113" fmla="*/ 272 h 450"/>
                <a:gd name="T114" fmla="*/ 447 w 455"/>
                <a:gd name="T115" fmla="*/ 26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55" h="450">
                  <a:moveTo>
                    <a:pt x="389" y="195"/>
                  </a:moveTo>
                  <a:lnTo>
                    <a:pt x="392" y="211"/>
                  </a:lnTo>
                  <a:lnTo>
                    <a:pt x="393" y="226"/>
                  </a:lnTo>
                  <a:lnTo>
                    <a:pt x="392" y="240"/>
                  </a:lnTo>
                  <a:lnTo>
                    <a:pt x="389" y="256"/>
                  </a:lnTo>
                  <a:lnTo>
                    <a:pt x="389" y="260"/>
                  </a:lnTo>
                  <a:lnTo>
                    <a:pt x="391" y="264"/>
                  </a:lnTo>
                  <a:lnTo>
                    <a:pt x="394" y="269"/>
                  </a:lnTo>
                  <a:lnTo>
                    <a:pt x="397" y="271"/>
                  </a:lnTo>
                  <a:lnTo>
                    <a:pt x="419" y="284"/>
                  </a:lnTo>
                  <a:lnTo>
                    <a:pt x="375" y="362"/>
                  </a:lnTo>
                  <a:lnTo>
                    <a:pt x="352" y="349"/>
                  </a:lnTo>
                  <a:lnTo>
                    <a:pt x="348" y="348"/>
                  </a:lnTo>
                  <a:lnTo>
                    <a:pt x="344" y="347"/>
                  </a:lnTo>
                  <a:lnTo>
                    <a:pt x="339" y="348"/>
                  </a:lnTo>
                  <a:lnTo>
                    <a:pt x="335" y="351"/>
                  </a:lnTo>
                  <a:lnTo>
                    <a:pt x="323" y="360"/>
                  </a:lnTo>
                  <a:lnTo>
                    <a:pt x="310" y="368"/>
                  </a:lnTo>
                  <a:lnTo>
                    <a:pt x="296" y="376"/>
                  </a:lnTo>
                  <a:lnTo>
                    <a:pt x="283" y="381"/>
                  </a:lnTo>
                  <a:lnTo>
                    <a:pt x="278" y="383"/>
                  </a:lnTo>
                  <a:lnTo>
                    <a:pt x="275" y="386"/>
                  </a:lnTo>
                  <a:lnTo>
                    <a:pt x="273" y="391"/>
                  </a:lnTo>
                  <a:lnTo>
                    <a:pt x="273" y="395"/>
                  </a:lnTo>
                  <a:lnTo>
                    <a:pt x="273" y="421"/>
                  </a:lnTo>
                  <a:lnTo>
                    <a:pt x="183" y="421"/>
                  </a:lnTo>
                  <a:lnTo>
                    <a:pt x="183" y="395"/>
                  </a:lnTo>
                  <a:lnTo>
                    <a:pt x="182" y="391"/>
                  </a:lnTo>
                  <a:lnTo>
                    <a:pt x="180" y="386"/>
                  </a:lnTo>
                  <a:lnTo>
                    <a:pt x="177" y="383"/>
                  </a:lnTo>
                  <a:lnTo>
                    <a:pt x="172" y="381"/>
                  </a:lnTo>
                  <a:lnTo>
                    <a:pt x="159" y="376"/>
                  </a:lnTo>
                  <a:lnTo>
                    <a:pt x="146" y="368"/>
                  </a:lnTo>
                  <a:lnTo>
                    <a:pt x="133" y="360"/>
                  </a:lnTo>
                  <a:lnTo>
                    <a:pt x="120" y="351"/>
                  </a:lnTo>
                  <a:lnTo>
                    <a:pt x="117" y="348"/>
                  </a:lnTo>
                  <a:lnTo>
                    <a:pt x="113" y="347"/>
                  </a:lnTo>
                  <a:lnTo>
                    <a:pt x="107" y="348"/>
                  </a:lnTo>
                  <a:lnTo>
                    <a:pt x="103" y="349"/>
                  </a:lnTo>
                  <a:lnTo>
                    <a:pt x="82" y="362"/>
                  </a:lnTo>
                  <a:lnTo>
                    <a:pt x="37" y="284"/>
                  </a:lnTo>
                  <a:lnTo>
                    <a:pt x="58" y="271"/>
                  </a:lnTo>
                  <a:lnTo>
                    <a:pt x="62" y="269"/>
                  </a:lnTo>
                  <a:lnTo>
                    <a:pt x="64" y="264"/>
                  </a:lnTo>
                  <a:lnTo>
                    <a:pt x="66" y="260"/>
                  </a:lnTo>
                  <a:lnTo>
                    <a:pt x="66" y="256"/>
                  </a:lnTo>
                  <a:lnTo>
                    <a:pt x="63" y="240"/>
                  </a:lnTo>
                  <a:lnTo>
                    <a:pt x="62" y="226"/>
                  </a:lnTo>
                  <a:lnTo>
                    <a:pt x="63" y="211"/>
                  </a:lnTo>
                  <a:lnTo>
                    <a:pt x="66" y="195"/>
                  </a:lnTo>
                  <a:lnTo>
                    <a:pt x="66" y="191"/>
                  </a:lnTo>
                  <a:lnTo>
                    <a:pt x="64" y="186"/>
                  </a:lnTo>
                  <a:lnTo>
                    <a:pt x="62" y="182"/>
                  </a:lnTo>
                  <a:lnTo>
                    <a:pt x="58" y="180"/>
                  </a:lnTo>
                  <a:lnTo>
                    <a:pt x="37" y="167"/>
                  </a:lnTo>
                  <a:lnTo>
                    <a:pt x="82" y="89"/>
                  </a:lnTo>
                  <a:lnTo>
                    <a:pt x="103" y="102"/>
                  </a:lnTo>
                  <a:lnTo>
                    <a:pt x="107" y="103"/>
                  </a:lnTo>
                  <a:lnTo>
                    <a:pt x="113" y="104"/>
                  </a:lnTo>
                  <a:lnTo>
                    <a:pt x="117" y="103"/>
                  </a:lnTo>
                  <a:lnTo>
                    <a:pt x="121" y="100"/>
                  </a:lnTo>
                  <a:lnTo>
                    <a:pt x="133" y="91"/>
                  </a:lnTo>
                  <a:lnTo>
                    <a:pt x="146" y="83"/>
                  </a:lnTo>
                  <a:lnTo>
                    <a:pt x="159" y="76"/>
                  </a:lnTo>
                  <a:lnTo>
                    <a:pt x="172" y="70"/>
                  </a:lnTo>
                  <a:lnTo>
                    <a:pt x="177" y="68"/>
                  </a:lnTo>
                  <a:lnTo>
                    <a:pt x="180" y="64"/>
                  </a:lnTo>
                  <a:lnTo>
                    <a:pt x="182" y="60"/>
                  </a:lnTo>
                  <a:lnTo>
                    <a:pt x="183" y="56"/>
                  </a:lnTo>
                  <a:lnTo>
                    <a:pt x="183" y="30"/>
                  </a:lnTo>
                  <a:lnTo>
                    <a:pt x="273" y="30"/>
                  </a:lnTo>
                  <a:lnTo>
                    <a:pt x="273" y="56"/>
                  </a:lnTo>
                  <a:lnTo>
                    <a:pt x="274" y="60"/>
                  </a:lnTo>
                  <a:lnTo>
                    <a:pt x="275" y="64"/>
                  </a:lnTo>
                  <a:lnTo>
                    <a:pt x="278" y="68"/>
                  </a:lnTo>
                  <a:lnTo>
                    <a:pt x="283" y="70"/>
                  </a:lnTo>
                  <a:lnTo>
                    <a:pt x="296" y="75"/>
                  </a:lnTo>
                  <a:lnTo>
                    <a:pt x="310" y="83"/>
                  </a:lnTo>
                  <a:lnTo>
                    <a:pt x="323" y="91"/>
                  </a:lnTo>
                  <a:lnTo>
                    <a:pt x="335" y="100"/>
                  </a:lnTo>
                  <a:lnTo>
                    <a:pt x="339" y="103"/>
                  </a:lnTo>
                  <a:lnTo>
                    <a:pt x="344" y="104"/>
                  </a:lnTo>
                  <a:lnTo>
                    <a:pt x="348" y="103"/>
                  </a:lnTo>
                  <a:lnTo>
                    <a:pt x="352" y="102"/>
                  </a:lnTo>
                  <a:lnTo>
                    <a:pt x="375" y="89"/>
                  </a:lnTo>
                  <a:lnTo>
                    <a:pt x="419" y="167"/>
                  </a:lnTo>
                  <a:lnTo>
                    <a:pt x="397" y="180"/>
                  </a:lnTo>
                  <a:lnTo>
                    <a:pt x="394" y="182"/>
                  </a:lnTo>
                  <a:lnTo>
                    <a:pt x="391" y="186"/>
                  </a:lnTo>
                  <a:lnTo>
                    <a:pt x="389" y="191"/>
                  </a:lnTo>
                  <a:lnTo>
                    <a:pt x="389" y="195"/>
                  </a:lnTo>
                  <a:lnTo>
                    <a:pt x="389" y="195"/>
                  </a:lnTo>
                  <a:close/>
                  <a:moveTo>
                    <a:pt x="447" y="265"/>
                  </a:moveTo>
                  <a:lnTo>
                    <a:pt x="420" y="250"/>
                  </a:lnTo>
                  <a:lnTo>
                    <a:pt x="423" y="238"/>
                  </a:lnTo>
                  <a:lnTo>
                    <a:pt x="423" y="226"/>
                  </a:lnTo>
                  <a:lnTo>
                    <a:pt x="423" y="213"/>
                  </a:lnTo>
                  <a:lnTo>
                    <a:pt x="420" y="200"/>
                  </a:lnTo>
                  <a:lnTo>
                    <a:pt x="447" y="185"/>
                  </a:lnTo>
                  <a:lnTo>
                    <a:pt x="449" y="183"/>
                  </a:lnTo>
                  <a:lnTo>
                    <a:pt x="451" y="181"/>
                  </a:lnTo>
                  <a:lnTo>
                    <a:pt x="454" y="179"/>
                  </a:lnTo>
                  <a:lnTo>
                    <a:pt x="455" y="177"/>
                  </a:lnTo>
                  <a:lnTo>
                    <a:pt x="455" y="174"/>
                  </a:lnTo>
                  <a:lnTo>
                    <a:pt x="455" y="170"/>
                  </a:lnTo>
                  <a:lnTo>
                    <a:pt x="454" y="167"/>
                  </a:lnTo>
                  <a:lnTo>
                    <a:pt x="453" y="165"/>
                  </a:lnTo>
                  <a:lnTo>
                    <a:pt x="393" y="61"/>
                  </a:lnTo>
                  <a:lnTo>
                    <a:pt x="391" y="58"/>
                  </a:lnTo>
                  <a:lnTo>
                    <a:pt x="388" y="56"/>
                  </a:lnTo>
                  <a:lnTo>
                    <a:pt x="386" y="55"/>
                  </a:lnTo>
                  <a:lnTo>
                    <a:pt x="383" y="54"/>
                  </a:lnTo>
                  <a:lnTo>
                    <a:pt x="381" y="54"/>
                  </a:lnTo>
                  <a:lnTo>
                    <a:pt x="378" y="54"/>
                  </a:lnTo>
                  <a:lnTo>
                    <a:pt x="375" y="54"/>
                  </a:lnTo>
                  <a:lnTo>
                    <a:pt x="372" y="56"/>
                  </a:lnTo>
                  <a:lnTo>
                    <a:pt x="346" y="71"/>
                  </a:lnTo>
                  <a:lnTo>
                    <a:pt x="336" y="63"/>
                  </a:lnTo>
                  <a:lnTo>
                    <a:pt x="325" y="57"/>
                  </a:lnTo>
                  <a:lnTo>
                    <a:pt x="315" y="51"/>
                  </a:lnTo>
                  <a:lnTo>
                    <a:pt x="303" y="45"/>
                  </a:lnTo>
                  <a:lnTo>
                    <a:pt x="303" y="15"/>
                  </a:lnTo>
                  <a:lnTo>
                    <a:pt x="303" y="12"/>
                  </a:lnTo>
                  <a:lnTo>
                    <a:pt x="302" y="10"/>
                  </a:lnTo>
                  <a:lnTo>
                    <a:pt x="301" y="7"/>
                  </a:lnTo>
                  <a:lnTo>
                    <a:pt x="299" y="5"/>
                  </a:lnTo>
                  <a:lnTo>
                    <a:pt x="296" y="2"/>
                  </a:lnTo>
                  <a:lnTo>
                    <a:pt x="293" y="1"/>
                  </a:lnTo>
                  <a:lnTo>
                    <a:pt x="291" y="0"/>
                  </a:lnTo>
                  <a:lnTo>
                    <a:pt x="288" y="0"/>
                  </a:lnTo>
                  <a:lnTo>
                    <a:pt x="168" y="0"/>
                  </a:lnTo>
                  <a:lnTo>
                    <a:pt x="165" y="0"/>
                  </a:lnTo>
                  <a:lnTo>
                    <a:pt x="162" y="1"/>
                  </a:lnTo>
                  <a:lnTo>
                    <a:pt x="160" y="2"/>
                  </a:lnTo>
                  <a:lnTo>
                    <a:pt x="157" y="5"/>
                  </a:lnTo>
                  <a:lnTo>
                    <a:pt x="155" y="7"/>
                  </a:lnTo>
                  <a:lnTo>
                    <a:pt x="154" y="10"/>
                  </a:lnTo>
                  <a:lnTo>
                    <a:pt x="153" y="12"/>
                  </a:lnTo>
                  <a:lnTo>
                    <a:pt x="153" y="15"/>
                  </a:lnTo>
                  <a:lnTo>
                    <a:pt x="153" y="45"/>
                  </a:lnTo>
                  <a:lnTo>
                    <a:pt x="141" y="51"/>
                  </a:lnTo>
                  <a:lnTo>
                    <a:pt x="130" y="57"/>
                  </a:lnTo>
                  <a:lnTo>
                    <a:pt x="120" y="63"/>
                  </a:lnTo>
                  <a:lnTo>
                    <a:pt x="109" y="71"/>
                  </a:lnTo>
                  <a:lnTo>
                    <a:pt x="84" y="56"/>
                  </a:lnTo>
                  <a:lnTo>
                    <a:pt x="81" y="54"/>
                  </a:lnTo>
                  <a:lnTo>
                    <a:pt x="77" y="54"/>
                  </a:lnTo>
                  <a:lnTo>
                    <a:pt x="75" y="54"/>
                  </a:lnTo>
                  <a:lnTo>
                    <a:pt x="72" y="54"/>
                  </a:lnTo>
                  <a:lnTo>
                    <a:pt x="69" y="55"/>
                  </a:lnTo>
                  <a:lnTo>
                    <a:pt x="67" y="56"/>
                  </a:lnTo>
                  <a:lnTo>
                    <a:pt x="64" y="58"/>
                  </a:lnTo>
                  <a:lnTo>
                    <a:pt x="62" y="61"/>
                  </a:lnTo>
                  <a:lnTo>
                    <a:pt x="2" y="165"/>
                  </a:lnTo>
                  <a:lnTo>
                    <a:pt x="1" y="167"/>
                  </a:lnTo>
                  <a:lnTo>
                    <a:pt x="1" y="170"/>
                  </a:lnTo>
                  <a:lnTo>
                    <a:pt x="0" y="174"/>
                  </a:lnTo>
                  <a:lnTo>
                    <a:pt x="1" y="177"/>
                  </a:lnTo>
                  <a:lnTo>
                    <a:pt x="2" y="179"/>
                  </a:lnTo>
                  <a:lnTo>
                    <a:pt x="4" y="181"/>
                  </a:lnTo>
                  <a:lnTo>
                    <a:pt x="6" y="183"/>
                  </a:lnTo>
                  <a:lnTo>
                    <a:pt x="8" y="185"/>
                  </a:lnTo>
                  <a:lnTo>
                    <a:pt x="35" y="200"/>
                  </a:lnTo>
                  <a:lnTo>
                    <a:pt x="33" y="213"/>
                  </a:lnTo>
                  <a:lnTo>
                    <a:pt x="32" y="226"/>
                  </a:lnTo>
                  <a:lnTo>
                    <a:pt x="33" y="238"/>
                  </a:lnTo>
                  <a:lnTo>
                    <a:pt x="35" y="250"/>
                  </a:lnTo>
                  <a:lnTo>
                    <a:pt x="8" y="265"/>
                  </a:lnTo>
                  <a:lnTo>
                    <a:pt x="6" y="268"/>
                  </a:lnTo>
                  <a:lnTo>
                    <a:pt x="4" y="270"/>
                  </a:lnTo>
                  <a:lnTo>
                    <a:pt x="2" y="272"/>
                  </a:lnTo>
                  <a:lnTo>
                    <a:pt x="1" y="274"/>
                  </a:lnTo>
                  <a:lnTo>
                    <a:pt x="0" y="277"/>
                  </a:lnTo>
                  <a:lnTo>
                    <a:pt x="1" y="280"/>
                  </a:lnTo>
                  <a:lnTo>
                    <a:pt x="1" y="284"/>
                  </a:lnTo>
                  <a:lnTo>
                    <a:pt x="2" y="286"/>
                  </a:lnTo>
                  <a:lnTo>
                    <a:pt x="63" y="390"/>
                  </a:lnTo>
                  <a:lnTo>
                    <a:pt x="64" y="393"/>
                  </a:lnTo>
                  <a:lnTo>
                    <a:pt x="67" y="394"/>
                  </a:lnTo>
                  <a:lnTo>
                    <a:pt x="69" y="396"/>
                  </a:lnTo>
                  <a:lnTo>
                    <a:pt x="72" y="397"/>
                  </a:lnTo>
                  <a:lnTo>
                    <a:pt x="75" y="397"/>
                  </a:lnTo>
                  <a:lnTo>
                    <a:pt x="77" y="397"/>
                  </a:lnTo>
                  <a:lnTo>
                    <a:pt x="81" y="397"/>
                  </a:lnTo>
                  <a:lnTo>
                    <a:pt x="84" y="396"/>
                  </a:lnTo>
                  <a:lnTo>
                    <a:pt x="109" y="380"/>
                  </a:lnTo>
                  <a:lnTo>
                    <a:pt x="120" y="387"/>
                  </a:lnTo>
                  <a:lnTo>
                    <a:pt x="131" y="394"/>
                  </a:lnTo>
                  <a:lnTo>
                    <a:pt x="141" y="400"/>
                  </a:lnTo>
                  <a:lnTo>
                    <a:pt x="153" y="406"/>
                  </a:lnTo>
                  <a:lnTo>
                    <a:pt x="153" y="435"/>
                  </a:lnTo>
                  <a:lnTo>
                    <a:pt x="153" y="439"/>
                  </a:lnTo>
                  <a:lnTo>
                    <a:pt x="154" y="441"/>
                  </a:lnTo>
                  <a:lnTo>
                    <a:pt x="155" y="444"/>
                  </a:lnTo>
                  <a:lnTo>
                    <a:pt x="157" y="446"/>
                  </a:lnTo>
                  <a:lnTo>
                    <a:pt x="160" y="448"/>
                  </a:lnTo>
                  <a:lnTo>
                    <a:pt x="162" y="449"/>
                  </a:lnTo>
                  <a:lnTo>
                    <a:pt x="165" y="450"/>
                  </a:lnTo>
                  <a:lnTo>
                    <a:pt x="168" y="450"/>
                  </a:lnTo>
                  <a:lnTo>
                    <a:pt x="288" y="450"/>
                  </a:lnTo>
                  <a:lnTo>
                    <a:pt x="291" y="450"/>
                  </a:lnTo>
                  <a:lnTo>
                    <a:pt x="293" y="449"/>
                  </a:lnTo>
                  <a:lnTo>
                    <a:pt x="296" y="448"/>
                  </a:lnTo>
                  <a:lnTo>
                    <a:pt x="299" y="446"/>
                  </a:lnTo>
                  <a:lnTo>
                    <a:pt x="301" y="444"/>
                  </a:lnTo>
                  <a:lnTo>
                    <a:pt x="302" y="441"/>
                  </a:lnTo>
                  <a:lnTo>
                    <a:pt x="303" y="439"/>
                  </a:lnTo>
                  <a:lnTo>
                    <a:pt x="303" y="435"/>
                  </a:lnTo>
                  <a:lnTo>
                    <a:pt x="303" y="406"/>
                  </a:lnTo>
                  <a:lnTo>
                    <a:pt x="315" y="400"/>
                  </a:lnTo>
                  <a:lnTo>
                    <a:pt x="325" y="394"/>
                  </a:lnTo>
                  <a:lnTo>
                    <a:pt x="336" y="387"/>
                  </a:lnTo>
                  <a:lnTo>
                    <a:pt x="346" y="380"/>
                  </a:lnTo>
                  <a:lnTo>
                    <a:pt x="372" y="395"/>
                  </a:lnTo>
                  <a:lnTo>
                    <a:pt x="375" y="397"/>
                  </a:lnTo>
                  <a:lnTo>
                    <a:pt x="378" y="397"/>
                  </a:lnTo>
                  <a:lnTo>
                    <a:pt x="381" y="397"/>
                  </a:lnTo>
                  <a:lnTo>
                    <a:pt x="383" y="397"/>
                  </a:lnTo>
                  <a:lnTo>
                    <a:pt x="386" y="396"/>
                  </a:lnTo>
                  <a:lnTo>
                    <a:pt x="388" y="395"/>
                  </a:lnTo>
                  <a:lnTo>
                    <a:pt x="391" y="393"/>
                  </a:lnTo>
                  <a:lnTo>
                    <a:pt x="393" y="390"/>
                  </a:lnTo>
                  <a:lnTo>
                    <a:pt x="453" y="286"/>
                  </a:lnTo>
                  <a:lnTo>
                    <a:pt x="454" y="283"/>
                  </a:lnTo>
                  <a:lnTo>
                    <a:pt x="455" y="280"/>
                  </a:lnTo>
                  <a:lnTo>
                    <a:pt x="455" y="277"/>
                  </a:lnTo>
                  <a:lnTo>
                    <a:pt x="454" y="274"/>
                  </a:lnTo>
                  <a:lnTo>
                    <a:pt x="454" y="272"/>
                  </a:lnTo>
                  <a:lnTo>
                    <a:pt x="451" y="270"/>
                  </a:lnTo>
                  <a:lnTo>
                    <a:pt x="449" y="268"/>
                  </a:lnTo>
                  <a:lnTo>
                    <a:pt x="447" y="265"/>
                  </a:lnTo>
                  <a:lnTo>
                    <a:pt x="447" y="2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256">
              <a:extLst>
                <a:ext uri="{FF2B5EF4-FFF2-40B4-BE49-F238E27FC236}">
                  <a16:creationId xmlns:a16="http://schemas.microsoft.com/office/drawing/2014/main" xmlns="" id="{6D288D33-2813-4F40-BC18-04E88CAB45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15688" y="1557338"/>
              <a:ext cx="57150" cy="57150"/>
            </a:xfrm>
            <a:custGeom>
              <a:avLst/>
              <a:gdLst>
                <a:gd name="T0" fmla="*/ 77 w 180"/>
                <a:gd name="T1" fmla="*/ 150 h 181"/>
                <a:gd name="T2" fmla="*/ 61 w 180"/>
                <a:gd name="T3" fmla="*/ 143 h 181"/>
                <a:gd name="T4" fmla="*/ 47 w 180"/>
                <a:gd name="T5" fmla="*/ 133 h 181"/>
                <a:gd name="T6" fmla="*/ 37 w 180"/>
                <a:gd name="T7" fmla="*/ 119 h 181"/>
                <a:gd name="T8" fmla="*/ 31 w 180"/>
                <a:gd name="T9" fmla="*/ 103 h 181"/>
                <a:gd name="T10" fmla="*/ 30 w 180"/>
                <a:gd name="T11" fmla="*/ 84 h 181"/>
                <a:gd name="T12" fmla="*/ 34 w 180"/>
                <a:gd name="T13" fmla="*/ 67 h 181"/>
                <a:gd name="T14" fmla="*/ 43 w 180"/>
                <a:gd name="T15" fmla="*/ 52 h 181"/>
                <a:gd name="T16" fmla="*/ 56 w 180"/>
                <a:gd name="T17" fmla="*/ 41 h 181"/>
                <a:gd name="T18" fmla="*/ 72 w 180"/>
                <a:gd name="T19" fmla="*/ 33 h 181"/>
                <a:gd name="T20" fmla="*/ 90 w 180"/>
                <a:gd name="T21" fmla="*/ 30 h 181"/>
                <a:gd name="T22" fmla="*/ 107 w 180"/>
                <a:gd name="T23" fmla="*/ 33 h 181"/>
                <a:gd name="T24" fmla="*/ 123 w 180"/>
                <a:gd name="T25" fmla="*/ 41 h 181"/>
                <a:gd name="T26" fmla="*/ 136 w 180"/>
                <a:gd name="T27" fmla="*/ 52 h 181"/>
                <a:gd name="T28" fmla="*/ 145 w 180"/>
                <a:gd name="T29" fmla="*/ 67 h 181"/>
                <a:gd name="T30" fmla="*/ 150 w 180"/>
                <a:gd name="T31" fmla="*/ 84 h 181"/>
                <a:gd name="T32" fmla="*/ 149 w 180"/>
                <a:gd name="T33" fmla="*/ 103 h 181"/>
                <a:gd name="T34" fmla="*/ 142 w 180"/>
                <a:gd name="T35" fmla="*/ 119 h 181"/>
                <a:gd name="T36" fmla="*/ 132 w 180"/>
                <a:gd name="T37" fmla="*/ 133 h 181"/>
                <a:gd name="T38" fmla="*/ 118 w 180"/>
                <a:gd name="T39" fmla="*/ 143 h 181"/>
                <a:gd name="T40" fmla="*/ 102 w 180"/>
                <a:gd name="T41" fmla="*/ 150 h 181"/>
                <a:gd name="T42" fmla="*/ 90 w 180"/>
                <a:gd name="T43" fmla="*/ 151 h 181"/>
                <a:gd name="T44" fmla="*/ 72 w 180"/>
                <a:gd name="T45" fmla="*/ 2 h 181"/>
                <a:gd name="T46" fmla="*/ 47 w 180"/>
                <a:gd name="T47" fmla="*/ 12 h 181"/>
                <a:gd name="T48" fmla="*/ 26 w 180"/>
                <a:gd name="T49" fmla="*/ 27 h 181"/>
                <a:gd name="T50" fmla="*/ 11 w 180"/>
                <a:gd name="T51" fmla="*/ 47 h 181"/>
                <a:gd name="T52" fmla="*/ 1 w 180"/>
                <a:gd name="T53" fmla="*/ 73 h 181"/>
                <a:gd name="T54" fmla="*/ 0 w 180"/>
                <a:gd name="T55" fmla="*/ 99 h 181"/>
                <a:gd name="T56" fmla="*/ 7 w 180"/>
                <a:gd name="T57" fmla="*/ 125 h 181"/>
                <a:gd name="T58" fmla="*/ 21 w 180"/>
                <a:gd name="T59" fmla="*/ 148 h 181"/>
                <a:gd name="T60" fmla="*/ 40 w 180"/>
                <a:gd name="T61" fmla="*/ 165 h 181"/>
                <a:gd name="T62" fmla="*/ 63 w 180"/>
                <a:gd name="T63" fmla="*/ 176 h 181"/>
                <a:gd name="T64" fmla="*/ 90 w 180"/>
                <a:gd name="T65" fmla="*/ 181 h 181"/>
                <a:gd name="T66" fmla="*/ 117 w 180"/>
                <a:gd name="T67" fmla="*/ 176 h 181"/>
                <a:gd name="T68" fmla="*/ 140 w 180"/>
                <a:gd name="T69" fmla="*/ 165 h 181"/>
                <a:gd name="T70" fmla="*/ 160 w 180"/>
                <a:gd name="T71" fmla="*/ 148 h 181"/>
                <a:gd name="T72" fmla="*/ 172 w 180"/>
                <a:gd name="T73" fmla="*/ 125 h 181"/>
                <a:gd name="T74" fmla="*/ 180 w 180"/>
                <a:gd name="T75" fmla="*/ 99 h 181"/>
                <a:gd name="T76" fmla="*/ 178 w 180"/>
                <a:gd name="T77" fmla="*/ 73 h 181"/>
                <a:gd name="T78" fmla="*/ 169 w 180"/>
                <a:gd name="T79" fmla="*/ 47 h 181"/>
                <a:gd name="T80" fmla="*/ 153 w 180"/>
                <a:gd name="T81" fmla="*/ 27 h 181"/>
                <a:gd name="T82" fmla="*/ 133 w 180"/>
                <a:gd name="T83" fmla="*/ 12 h 181"/>
                <a:gd name="T84" fmla="*/ 108 w 180"/>
                <a:gd name="T85" fmla="*/ 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181">
                  <a:moveTo>
                    <a:pt x="90" y="151"/>
                  </a:moveTo>
                  <a:lnTo>
                    <a:pt x="84" y="150"/>
                  </a:lnTo>
                  <a:lnTo>
                    <a:pt x="77" y="150"/>
                  </a:lnTo>
                  <a:lnTo>
                    <a:pt x="72" y="148"/>
                  </a:lnTo>
                  <a:lnTo>
                    <a:pt x="67" y="145"/>
                  </a:lnTo>
                  <a:lnTo>
                    <a:pt x="61" y="143"/>
                  </a:lnTo>
                  <a:lnTo>
                    <a:pt x="56" y="140"/>
                  </a:lnTo>
                  <a:lnTo>
                    <a:pt x="52" y="137"/>
                  </a:lnTo>
                  <a:lnTo>
                    <a:pt x="47" y="133"/>
                  </a:lnTo>
                  <a:lnTo>
                    <a:pt x="43" y="128"/>
                  </a:lnTo>
                  <a:lnTo>
                    <a:pt x="40" y="124"/>
                  </a:lnTo>
                  <a:lnTo>
                    <a:pt x="37" y="119"/>
                  </a:lnTo>
                  <a:lnTo>
                    <a:pt x="34" y="113"/>
                  </a:lnTo>
                  <a:lnTo>
                    <a:pt x="32" y="108"/>
                  </a:lnTo>
                  <a:lnTo>
                    <a:pt x="31" y="103"/>
                  </a:lnTo>
                  <a:lnTo>
                    <a:pt x="30" y="96"/>
                  </a:lnTo>
                  <a:lnTo>
                    <a:pt x="30" y="91"/>
                  </a:lnTo>
                  <a:lnTo>
                    <a:pt x="30" y="84"/>
                  </a:lnTo>
                  <a:lnTo>
                    <a:pt x="31" y="78"/>
                  </a:lnTo>
                  <a:lnTo>
                    <a:pt x="32" y="73"/>
                  </a:lnTo>
                  <a:lnTo>
                    <a:pt x="34" y="67"/>
                  </a:lnTo>
                  <a:lnTo>
                    <a:pt x="37" y="62"/>
                  </a:lnTo>
                  <a:lnTo>
                    <a:pt x="40" y="57"/>
                  </a:lnTo>
                  <a:lnTo>
                    <a:pt x="43" y="52"/>
                  </a:lnTo>
                  <a:lnTo>
                    <a:pt x="47" y="48"/>
                  </a:lnTo>
                  <a:lnTo>
                    <a:pt x="52" y="44"/>
                  </a:lnTo>
                  <a:lnTo>
                    <a:pt x="56" y="41"/>
                  </a:lnTo>
                  <a:lnTo>
                    <a:pt x="61" y="37"/>
                  </a:lnTo>
                  <a:lnTo>
                    <a:pt x="67" y="35"/>
                  </a:lnTo>
                  <a:lnTo>
                    <a:pt x="72" y="33"/>
                  </a:lnTo>
                  <a:lnTo>
                    <a:pt x="77" y="32"/>
                  </a:lnTo>
                  <a:lnTo>
                    <a:pt x="84" y="31"/>
                  </a:lnTo>
                  <a:lnTo>
                    <a:pt x="90" y="30"/>
                  </a:lnTo>
                  <a:lnTo>
                    <a:pt x="95" y="31"/>
                  </a:lnTo>
                  <a:lnTo>
                    <a:pt x="102" y="32"/>
                  </a:lnTo>
                  <a:lnTo>
                    <a:pt x="107" y="33"/>
                  </a:lnTo>
                  <a:lnTo>
                    <a:pt x="114" y="35"/>
                  </a:lnTo>
                  <a:lnTo>
                    <a:pt x="118" y="37"/>
                  </a:lnTo>
                  <a:lnTo>
                    <a:pt x="123" y="41"/>
                  </a:lnTo>
                  <a:lnTo>
                    <a:pt x="127" y="44"/>
                  </a:lnTo>
                  <a:lnTo>
                    <a:pt x="132" y="48"/>
                  </a:lnTo>
                  <a:lnTo>
                    <a:pt x="136" y="52"/>
                  </a:lnTo>
                  <a:lnTo>
                    <a:pt x="139" y="57"/>
                  </a:lnTo>
                  <a:lnTo>
                    <a:pt x="142" y="62"/>
                  </a:lnTo>
                  <a:lnTo>
                    <a:pt x="145" y="67"/>
                  </a:lnTo>
                  <a:lnTo>
                    <a:pt x="147" y="73"/>
                  </a:lnTo>
                  <a:lnTo>
                    <a:pt x="149" y="78"/>
                  </a:lnTo>
                  <a:lnTo>
                    <a:pt x="150" y="84"/>
                  </a:lnTo>
                  <a:lnTo>
                    <a:pt x="150" y="91"/>
                  </a:lnTo>
                  <a:lnTo>
                    <a:pt x="150" y="96"/>
                  </a:lnTo>
                  <a:lnTo>
                    <a:pt x="149" y="103"/>
                  </a:lnTo>
                  <a:lnTo>
                    <a:pt x="147" y="108"/>
                  </a:lnTo>
                  <a:lnTo>
                    <a:pt x="145" y="113"/>
                  </a:lnTo>
                  <a:lnTo>
                    <a:pt x="142" y="119"/>
                  </a:lnTo>
                  <a:lnTo>
                    <a:pt x="139" y="124"/>
                  </a:lnTo>
                  <a:lnTo>
                    <a:pt x="136" y="128"/>
                  </a:lnTo>
                  <a:lnTo>
                    <a:pt x="132" y="133"/>
                  </a:lnTo>
                  <a:lnTo>
                    <a:pt x="127" y="137"/>
                  </a:lnTo>
                  <a:lnTo>
                    <a:pt x="123" y="140"/>
                  </a:lnTo>
                  <a:lnTo>
                    <a:pt x="118" y="143"/>
                  </a:lnTo>
                  <a:lnTo>
                    <a:pt x="114" y="145"/>
                  </a:lnTo>
                  <a:lnTo>
                    <a:pt x="107" y="148"/>
                  </a:lnTo>
                  <a:lnTo>
                    <a:pt x="102" y="150"/>
                  </a:lnTo>
                  <a:lnTo>
                    <a:pt x="95" y="150"/>
                  </a:lnTo>
                  <a:lnTo>
                    <a:pt x="90" y="151"/>
                  </a:lnTo>
                  <a:lnTo>
                    <a:pt x="90" y="151"/>
                  </a:lnTo>
                  <a:close/>
                  <a:moveTo>
                    <a:pt x="90" y="0"/>
                  </a:moveTo>
                  <a:lnTo>
                    <a:pt x="80" y="1"/>
                  </a:lnTo>
                  <a:lnTo>
                    <a:pt x="72" y="2"/>
                  </a:lnTo>
                  <a:lnTo>
                    <a:pt x="63" y="4"/>
                  </a:lnTo>
                  <a:lnTo>
                    <a:pt x="55" y="7"/>
                  </a:lnTo>
                  <a:lnTo>
                    <a:pt x="47" y="12"/>
                  </a:lnTo>
                  <a:lnTo>
                    <a:pt x="40" y="16"/>
                  </a:lnTo>
                  <a:lnTo>
                    <a:pt x="32" y="21"/>
                  </a:lnTo>
                  <a:lnTo>
                    <a:pt x="26" y="27"/>
                  </a:lnTo>
                  <a:lnTo>
                    <a:pt x="21" y="33"/>
                  </a:lnTo>
                  <a:lnTo>
                    <a:pt x="15" y="41"/>
                  </a:lnTo>
                  <a:lnTo>
                    <a:pt x="11" y="47"/>
                  </a:lnTo>
                  <a:lnTo>
                    <a:pt x="7" y="56"/>
                  </a:lnTo>
                  <a:lnTo>
                    <a:pt x="3" y="64"/>
                  </a:lnTo>
                  <a:lnTo>
                    <a:pt x="1" y="73"/>
                  </a:lnTo>
                  <a:lnTo>
                    <a:pt x="0" y="81"/>
                  </a:lnTo>
                  <a:lnTo>
                    <a:pt x="0" y="91"/>
                  </a:lnTo>
                  <a:lnTo>
                    <a:pt x="0" y="99"/>
                  </a:lnTo>
                  <a:lnTo>
                    <a:pt x="1" y="108"/>
                  </a:lnTo>
                  <a:lnTo>
                    <a:pt x="3" y="118"/>
                  </a:lnTo>
                  <a:lnTo>
                    <a:pt x="7" y="125"/>
                  </a:lnTo>
                  <a:lnTo>
                    <a:pt x="11" y="134"/>
                  </a:lnTo>
                  <a:lnTo>
                    <a:pt x="15" y="141"/>
                  </a:lnTo>
                  <a:lnTo>
                    <a:pt x="21" y="148"/>
                  </a:lnTo>
                  <a:lnTo>
                    <a:pt x="26" y="154"/>
                  </a:lnTo>
                  <a:lnTo>
                    <a:pt x="32" y="159"/>
                  </a:lnTo>
                  <a:lnTo>
                    <a:pt x="40" y="165"/>
                  </a:lnTo>
                  <a:lnTo>
                    <a:pt x="47" y="170"/>
                  </a:lnTo>
                  <a:lnTo>
                    <a:pt x="55" y="173"/>
                  </a:lnTo>
                  <a:lnTo>
                    <a:pt x="63" y="176"/>
                  </a:lnTo>
                  <a:lnTo>
                    <a:pt x="72" y="179"/>
                  </a:lnTo>
                  <a:lnTo>
                    <a:pt x="80" y="180"/>
                  </a:lnTo>
                  <a:lnTo>
                    <a:pt x="90" y="181"/>
                  </a:lnTo>
                  <a:lnTo>
                    <a:pt x="99" y="180"/>
                  </a:lnTo>
                  <a:lnTo>
                    <a:pt x="108" y="179"/>
                  </a:lnTo>
                  <a:lnTo>
                    <a:pt x="117" y="176"/>
                  </a:lnTo>
                  <a:lnTo>
                    <a:pt x="124" y="173"/>
                  </a:lnTo>
                  <a:lnTo>
                    <a:pt x="133" y="170"/>
                  </a:lnTo>
                  <a:lnTo>
                    <a:pt x="140" y="165"/>
                  </a:lnTo>
                  <a:lnTo>
                    <a:pt x="147" y="159"/>
                  </a:lnTo>
                  <a:lnTo>
                    <a:pt x="153" y="154"/>
                  </a:lnTo>
                  <a:lnTo>
                    <a:pt x="160" y="148"/>
                  </a:lnTo>
                  <a:lnTo>
                    <a:pt x="165" y="141"/>
                  </a:lnTo>
                  <a:lnTo>
                    <a:pt x="169" y="134"/>
                  </a:lnTo>
                  <a:lnTo>
                    <a:pt x="172" y="125"/>
                  </a:lnTo>
                  <a:lnTo>
                    <a:pt x="176" y="118"/>
                  </a:lnTo>
                  <a:lnTo>
                    <a:pt x="178" y="109"/>
                  </a:lnTo>
                  <a:lnTo>
                    <a:pt x="180" y="99"/>
                  </a:lnTo>
                  <a:lnTo>
                    <a:pt x="180" y="91"/>
                  </a:lnTo>
                  <a:lnTo>
                    <a:pt x="180" y="81"/>
                  </a:lnTo>
                  <a:lnTo>
                    <a:pt x="178" y="73"/>
                  </a:lnTo>
                  <a:lnTo>
                    <a:pt x="176" y="64"/>
                  </a:lnTo>
                  <a:lnTo>
                    <a:pt x="172" y="56"/>
                  </a:lnTo>
                  <a:lnTo>
                    <a:pt x="169" y="47"/>
                  </a:lnTo>
                  <a:lnTo>
                    <a:pt x="165" y="40"/>
                  </a:lnTo>
                  <a:lnTo>
                    <a:pt x="160" y="33"/>
                  </a:lnTo>
                  <a:lnTo>
                    <a:pt x="153" y="27"/>
                  </a:lnTo>
                  <a:lnTo>
                    <a:pt x="147" y="21"/>
                  </a:lnTo>
                  <a:lnTo>
                    <a:pt x="140" y="16"/>
                  </a:lnTo>
                  <a:lnTo>
                    <a:pt x="133" y="12"/>
                  </a:lnTo>
                  <a:lnTo>
                    <a:pt x="124" y="7"/>
                  </a:lnTo>
                  <a:lnTo>
                    <a:pt x="117" y="4"/>
                  </a:lnTo>
                  <a:lnTo>
                    <a:pt x="108" y="2"/>
                  </a:lnTo>
                  <a:lnTo>
                    <a:pt x="99" y="1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B113E529-3B3D-4F31-97AF-0A1B207FBB98}"/>
              </a:ext>
            </a:extLst>
          </p:cNvPr>
          <p:cNvGrpSpPr/>
          <p:nvPr/>
        </p:nvGrpSpPr>
        <p:grpSpPr>
          <a:xfrm>
            <a:off x="6105858" y="5153021"/>
            <a:ext cx="380334" cy="291589"/>
            <a:chOff x="7600950" y="1943100"/>
            <a:chExt cx="285750" cy="219075"/>
          </a:xfrm>
          <a:solidFill>
            <a:schemeClr val="bg1"/>
          </a:solidFill>
        </p:grpSpPr>
        <p:sp>
          <p:nvSpPr>
            <p:cNvPr id="107" name="Freeform 267">
              <a:extLst>
                <a:ext uri="{FF2B5EF4-FFF2-40B4-BE49-F238E27FC236}">
                  <a16:creationId xmlns:a16="http://schemas.microsoft.com/office/drawing/2014/main" xmlns="" id="{C9AC84FF-A459-43A3-B874-F634E78FA2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00950" y="1943100"/>
              <a:ext cx="285750" cy="219075"/>
            </a:xfrm>
            <a:custGeom>
              <a:avLst/>
              <a:gdLst>
                <a:gd name="T0" fmla="*/ 77 w 900"/>
                <a:gd name="T1" fmla="*/ 659 h 691"/>
                <a:gd name="T2" fmla="*/ 55 w 900"/>
                <a:gd name="T3" fmla="*/ 650 h 691"/>
                <a:gd name="T4" fmla="*/ 39 w 900"/>
                <a:gd name="T5" fmla="*/ 634 h 691"/>
                <a:gd name="T6" fmla="*/ 31 w 900"/>
                <a:gd name="T7" fmla="*/ 613 h 691"/>
                <a:gd name="T8" fmla="*/ 194 w 900"/>
                <a:gd name="T9" fmla="*/ 450 h 691"/>
                <a:gd name="T10" fmla="*/ 207 w 900"/>
                <a:gd name="T11" fmla="*/ 443 h 691"/>
                <a:gd name="T12" fmla="*/ 350 w 900"/>
                <a:gd name="T13" fmla="*/ 553 h 691"/>
                <a:gd name="T14" fmla="*/ 366 w 900"/>
                <a:gd name="T15" fmla="*/ 554 h 691"/>
                <a:gd name="T16" fmla="*/ 616 w 900"/>
                <a:gd name="T17" fmla="*/ 561 h 691"/>
                <a:gd name="T18" fmla="*/ 628 w 900"/>
                <a:gd name="T19" fmla="*/ 570 h 691"/>
                <a:gd name="T20" fmla="*/ 637 w 900"/>
                <a:gd name="T21" fmla="*/ 569 h 691"/>
                <a:gd name="T22" fmla="*/ 869 w 900"/>
                <a:gd name="T23" fmla="*/ 450 h 691"/>
                <a:gd name="T24" fmla="*/ 867 w 900"/>
                <a:gd name="T25" fmla="*/ 618 h 691"/>
                <a:gd name="T26" fmla="*/ 856 w 900"/>
                <a:gd name="T27" fmla="*/ 638 h 691"/>
                <a:gd name="T28" fmla="*/ 838 w 900"/>
                <a:gd name="T29" fmla="*/ 653 h 691"/>
                <a:gd name="T30" fmla="*/ 815 w 900"/>
                <a:gd name="T31" fmla="*/ 660 h 691"/>
                <a:gd name="T32" fmla="*/ 815 w 900"/>
                <a:gd name="T33" fmla="*/ 30 h 691"/>
                <a:gd name="T34" fmla="*/ 838 w 900"/>
                <a:gd name="T35" fmla="*/ 37 h 691"/>
                <a:gd name="T36" fmla="*/ 856 w 900"/>
                <a:gd name="T37" fmla="*/ 52 h 691"/>
                <a:gd name="T38" fmla="*/ 867 w 900"/>
                <a:gd name="T39" fmla="*/ 73 h 691"/>
                <a:gd name="T40" fmla="*/ 869 w 900"/>
                <a:gd name="T41" fmla="*/ 150 h 691"/>
                <a:gd name="T42" fmla="*/ 31 w 900"/>
                <a:gd name="T43" fmla="*/ 78 h 691"/>
                <a:gd name="T44" fmla="*/ 39 w 900"/>
                <a:gd name="T45" fmla="*/ 57 h 691"/>
                <a:gd name="T46" fmla="*/ 55 w 900"/>
                <a:gd name="T47" fmla="*/ 40 h 691"/>
                <a:gd name="T48" fmla="*/ 77 w 900"/>
                <a:gd name="T49" fmla="*/ 31 h 691"/>
                <a:gd name="T50" fmla="*/ 30 w 900"/>
                <a:gd name="T51" fmla="*/ 179 h 691"/>
                <a:gd name="T52" fmla="*/ 701 w 900"/>
                <a:gd name="T53" fmla="*/ 420 h 691"/>
                <a:gd name="T54" fmla="*/ 632 w 900"/>
                <a:gd name="T55" fmla="*/ 523 h 691"/>
                <a:gd name="T56" fmla="*/ 514 w 900"/>
                <a:gd name="T57" fmla="*/ 270 h 691"/>
                <a:gd name="T58" fmla="*/ 499 w 900"/>
                <a:gd name="T59" fmla="*/ 275 h 691"/>
                <a:gd name="T60" fmla="*/ 281 w 900"/>
                <a:gd name="T61" fmla="*/ 306 h 691"/>
                <a:gd name="T62" fmla="*/ 266 w 900"/>
                <a:gd name="T63" fmla="*/ 300 h 691"/>
                <a:gd name="T64" fmla="*/ 186 w 900"/>
                <a:gd name="T65" fmla="*/ 420 h 691"/>
                <a:gd name="T66" fmla="*/ 90 w 900"/>
                <a:gd name="T67" fmla="*/ 0 h 691"/>
                <a:gd name="T68" fmla="*/ 54 w 900"/>
                <a:gd name="T69" fmla="*/ 7 h 691"/>
                <a:gd name="T70" fmla="*/ 25 w 900"/>
                <a:gd name="T71" fmla="*/ 27 h 691"/>
                <a:gd name="T72" fmla="*/ 6 w 900"/>
                <a:gd name="T73" fmla="*/ 54 h 691"/>
                <a:gd name="T74" fmla="*/ 0 w 900"/>
                <a:gd name="T75" fmla="*/ 90 h 691"/>
                <a:gd name="T76" fmla="*/ 3 w 900"/>
                <a:gd name="T77" fmla="*/ 626 h 691"/>
                <a:gd name="T78" fmla="*/ 20 w 900"/>
                <a:gd name="T79" fmla="*/ 657 h 691"/>
                <a:gd name="T80" fmla="*/ 47 w 900"/>
                <a:gd name="T81" fmla="*/ 679 h 691"/>
                <a:gd name="T82" fmla="*/ 80 w 900"/>
                <a:gd name="T83" fmla="*/ 690 h 691"/>
                <a:gd name="T84" fmla="*/ 827 w 900"/>
                <a:gd name="T85" fmla="*/ 689 h 691"/>
                <a:gd name="T86" fmla="*/ 859 w 900"/>
                <a:gd name="T87" fmla="*/ 675 h 691"/>
                <a:gd name="T88" fmla="*/ 884 w 900"/>
                <a:gd name="T89" fmla="*/ 650 h 691"/>
                <a:gd name="T90" fmla="*/ 898 w 900"/>
                <a:gd name="T91" fmla="*/ 618 h 691"/>
                <a:gd name="T92" fmla="*/ 899 w 900"/>
                <a:gd name="T93" fmla="*/ 81 h 691"/>
                <a:gd name="T94" fmla="*/ 888 w 900"/>
                <a:gd name="T95" fmla="*/ 47 h 691"/>
                <a:gd name="T96" fmla="*/ 867 w 900"/>
                <a:gd name="T97" fmla="*/ 20 h 691"/>
                <a:gd name="T98" fmla="*/ 836 w 900"/>
                <a:gd name="T99" fmla="*/ 4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00" h="691">
                  <a:moveTo>
                    <a:pt x="809" y="660"/>
                  </a:moveTo>
                  <a:lnTo>
                    <a:pt x="90" y="660"/>
                  </a:lnTo>
                  <a:lnTo>
                    <a:pt x="83" y="660"/>
                  </a:lnTo>
                  <a:lnTo>
                    <a:pt x="77" y="659"/>
                  </a:lnTo>
                  <a:lnTo>
                    <a:pt x="71" y="657"/>
                  </a:lnTo>
                  <a:lnTo>
                    <a:pt x="66" y="655"/>
                  </a:lnTo>
                  <a:lnTo>
                    <a:pt x="61" y="653"/>
                  </a:lnTo>
                  <a:lnTo>
                    <a:pt x="55" y="650"/>
                  </a:lnTo>
                  <a:lnTo>
                    <a:pt x="51" y="647"/>
                  </a:lnTo>
                  <a:lnTo>
                    <a:pt x="47" y="643"/>
                  </a:lnTo>
                  <a:lnTo>
                    <a:pt x="43" y="638"/>
                  </a:lnTo>
                  <a:lnTo>
                    <a:pt x="39" y="634"/>
                  </a:lnTo>
                  <a:lnTo>
                    <a:pt x="36" y="629"/>
                  </a:lnTo>
                  <a:lnTo>
                    <a:pt x="34" y="623"/>
                  </a:lnTo>
                  <a:lnTo>
                    <a:pt x="32" y="618"/>
                  </a:lnTo>
                  <a:lnTo>
                    <a:pt x="31" y="613"/>
                  </a:lnTo>
                  <a:lnTo>
                    <a:pt x="30" y="606"/>
                  </a:lnTo>
                  <a:lnTo>
                    <a:pt x="30" y="600"/>
                  </a:lnTo>
                  <a:lnTo>
                    <a:pt x="30" y="450"/>
                  </a:lnTo>
                  <a:lnTo>
                    <a:pt x="194" y="450"/>
                  </a:lnTo>
                  <a:lnTo>
                    <a:pt x="198" y="450"/>
                  </a:lnTo>
                  <a:lnTo>
                    <a:pt x="202" y="448"/>
                  </a:lnTo>
                  <a:lnTo>
                    <a:pt x="205" y="446"/>
                  </a:lnTo>
                  <a:lnTo>
                    <a:pt x="207" y="443"/>
                  </a:lnTo>
                  <a:lnTo>
                    <a:pt x="266" y="348"/>
                  </a:lnTo>
                  <a:lnTo>
                    <a:pt x="345" y="545"/>
                  </a:lnTo>
                  <a:lnTo>
                    <a:pt x="347" y="549"/>
                  </a:lnTo>
                  <a:lnTo>
                    <a:pt x="350" y="553"/>
                  </a:lnTo>
                  <a:lnTo>
                    <a:pt x="354" y="554"/>
                  </a:lnTo>
                  <a:lnTo>
                    <a:pt x="358" y="555"/>
                  </a:lnTo>
                  <a:lnTo>
                    <a:pt x="362" y="555"/>
                  </a:lnTo>
                  <a:lnTo>
                    <a:pt x="366" y="554"/>
                  </a:lnTo>
                  <a:lnTo>
                    <a:pt x="370" y="551"/>
                  </a:lnTo>
                  <a:lnTo>
                    <a:pt x="372" y="547"/>
                  </a:lnTo>
                  <a:lnTo>
                    <a:pt x="508" y="317"/>
                  </a:lnTo>
                  <a:lnTo>
                    <a:pt x="616" y="561"/>
                  </a:lnTo>
                  <a:lnTo>
                    <a:pt x="618" y="564"/>
                  </a:lnTo>
                  <a:lnTo>
                    <a:pt x="621" y="568"/>
                  </a:lnTo>
                  <a:lnTo>
                    <a:pt x="624" y="569"/>
                  </a:lnTo>
                  <a:lnTo>
                    <a:pt x="628" y="570"/>
                  </a:lnTo>
                  <a:lnTo>
                    <a:pt x="628" y="570"/>
                  </a:lnTo>
                  <a:lnTo>
                    <a:pt x="629" y="570"/>
                  </a:lnTo>
                  <a:lnTo>
                    <a:pt x="633" y="570"/>
                  </a:lnTo>
                  <a:lnTo>
                    <a:pt x="637" y="569"/>
                  </a:lnTo>
                  <a:lnTo>
                    <a:pt x="640" y="566"/>
                  </a:lnTo>
                  <a:lnTo>
                    <a:pt x="642" y="563"/>
                  </a:lnTo>
                  <a:lnTo>
                    <a:pt x="713" y="450"/>
                  </a:lnTo>
                  <a:lnTo>
                    <a:pt x="869" y="450"/>
                  </a:lnTo>
                  <a:lnTo>
                    <a:pt x="869" y="600"/>
                  </a:lnTo>
                  <a:lnTo>
                    <a:pt x="869" y="606"/>
                  </a:lnTo>
                  <a:lnTo>
                    <a:pt x="868" y="613"/>
                  </a:lnTo>
                  <a:lnTo>
                    <a:pt x="867" y="618"/>
                  </a:lnTo>
                  <a:lnTo>
                    <a:pt x="865" y="623"/>
                  </a:lnTo>
                  <a:lnTo>
                    <a:pt x="862" y="629"/>
                  </a:lnTo>
                  <a:lnTo>
                    <a:pt x="859" y="634"/>
                  </a:lnTo>
                  <a:lnTo>
                    <a:pt x="856" y="638"/>
                  </a:lnTo>
                  <a:lnTo>
                    <a:pt x="852" y="643"/>
                  </a:lnTo>
                  <a:lnTo>
                    <a:pt x="848" y="647"/>
                  </a:lnTo>
                  <a:lnTo>
                    <a:pt x="843" y="650"/>
                  </a:lnTo>
                  <a:lnTo>
                    <a:pt x="838" y="653"/>
                  </a:lnTo>
                  <a:lnTo>
                    <a:pt x="833" y="655"/>
                  </a:lnTo>
                  <a:lnTo>
                    <a:pt x="827" y="657"/>
                  </a:lnTo>
                  <a:lnTo>
                    <a:pt x="822" y="659"/>
                  </a:lnTo>
                  <a:lnTo>
                    <a:pt x="815" y="660"/>
                  </a:lnTo>
                  <a:lnTo>
                    <a:pt x="809" y="660"/>
                  </a:lnTo>
                  <a:close/>
                  <a:moveTo>
                    <a:pt x="90" y="30"/>
                  </a:moveTo>
                  <a:lnTo>
                    <a:pt x="809" y="30"/>
                  </a:lnTo>
                  <a:lnTo>
                    <a:pt x="815" y="30"/>
                  </a:lnTo>
                  <a:lnTo>
                    <a:pt x="822" y="31"/>
                  </a:lnTo>
                  <a:lnTo>
                    <a:pt x="827" y="33"/>
                  </a:lnTo>
                  <a:lnTo>
                    <a:pt x="833" y="34"/>
                  </a:lnTo>
                  <a:lnTo>
                    <a:pt x="838" y="37"/>
                  </a:lnTo>
                  <a:lnTo>
                    <a:pt x="843" y="40"/>
                  </a:lnTo>
                  <a:lnTo>
                    <a:pt x="848" y="44"/>
                  </a:lnTo>
                  <a:lnTo>
                    <a:pt x="852" y="48"/>
                  </a:lnTo>
                  <a:lnTo>
                    <a:pt x="856" y="52"/>
                  </a:lnTo>
                  <a:lnTo>
                    <a:pt x="859" y="57"/>
                  </a:lnTo>
                  <a:lnTo>
                    <a:pt x="862" y="61"/>
                  </a:lnTo>
                  <a:lnTo>
                    <a:pt x="865" y="66"/>
                  </a:lnTo>
                  <a:lnTo>
                    <a:pt x="867" y="73"/>
                  </a:lnTo>
                  <a:lnTo>
                    <a:pt x="868" y="78"/>
                  </a:lnTo>
                  <a:lnTo>
                    <a:pt x="869" y="84"/>
                  </a:lnTo>
                  <a:lnTo>
                    <a:pt x="869" y="90"/>
                  </a:lnTo>
                  <a:lnTo>
                    <a:pt x="869" y="150"/>
                  </a:lnTo>
                  <a:lnTo>
                    <a:pt x="30" y="150"/>
                  </a:lnTo>
                  <a:lnTo>
                    <a:pt x="30" y="90"/>
                  </a:lnTo>
                  <a:lnTo>
                    <a:pt x="30" y="83"/>
                  </a:lnTo>
                  <a:lnTo>
                    <a:pt x="31" y="78"/>
                  </a:lnTo>
                  <a:lnTo>
                    <a:pt x="32" y="71"/>
                  </a:lnTo>
                  <a:lnTo>
                    <a:pt x="34" y="66"/>
                  </a:lnTo>
                  <a:lnTo>
                    <a:pt x="36" y="61"/>
                  </a:lnTo>
                  <a:lnTo>
                    <a:pt x="39" y="57"/>
                  </a:lnTo>
                  <a:lnTo>
                    <a:pt x="43" y="52"/>
                  </a:lnTo>
                  <a:lnTo>
                    <a:pt x="47" y="48"/>
                  </a:lnTo>
                  <a:lnTo>
                    <a:pt x="51" y="44"/>
                  </a:lnTo>
                  <a:lnTo>
                    <a:pt x="55" y="40"/>
                  </a:lnTo>
                  <a:lnTo>
                    <a:pt x="61" y="37"/>
                  </a:lnTo>
                  <a:lnTo>
                    <a:pt x="66" y="35"/>
                  </a:lnTo>
                  <a:lnTo>
                    <a:pt x="71" y="33"/>
                  </a:lnTo>
                  <a:lnTo>
                    <a:pt x="77" y="31"/>
                  </a:lnTo>
                  <a:lnTo>
                    <a:pt x="83" y="30"/>
                  </a:lnTo>
                  <a:lnTo>
                    <a:pt x="90" y="30"/>
                  </a:lnTo>
                  <a:lnTo>
                    <a:pt x="90" y="30"/>
                  </a:lnTo>
                  <a:close/>
                  <a:moveTo>
                    <a:pt x="30" y="179"/>
                  </a:moveTo>
                  <a:lnTo>
                    <a:pt x="869" y="179"/>
                  </a:lnTo>
                  <a:lnTo>
                    <a:pt x="869" y="420"/>
                  </a:lnTo>
                  <a:lnTo>
                    <a:pt x="704" y="420"/>
                  </a:lnTo>
                  <a:lnTo>
                    <a:pt x="701" y="420"/>
                  </a:lnTo>
                  <a:lnTo>
                    <a:pt x="697" y="422"/>
                  </a:lnTo>
                  <a:lnTo>
                    <a:pt x="694" y="424"/>
                  </a:lnTo>
                  <a:lnTo>
                    <a:pt x="691" y="428"/>
                  </a:lnTo>
                  <a:lnTo>
                    <a:pt x="632" y="523"/>
                  </a:lnTo>
                  <a:lnTo>
                    <a:pt x="523" y="279"/>
                  </a:lnTo>
                  <a:lnTo>
                    <a:pt x="520" y="276"/>
                  </a:lnTo>
                  <a:lnTo>
                    <a:pt x="518" y="273"/>
                  </a:lnTo>
                  <a:lnTo>
                    <a:pt x="514" y="270"/>
                  </a:lnTo>
                  <a:lnTo>
                    <a:pt x="511" y="270"/>
                  </a:lnTo>
                  <a:lnTo>
                    <a:pt x="506" y="270"/>
                  </a:lnTo>
                  <a:lnTo>
                    <a:pt x="502" y="271"/>
                  </a:lnTo>
                  <a:lnTo>
                    <a:pt x="499" y="275"/>
                  </a:lnTo>
                  <a:lnTo>
                    <a:pt x="497" y="278"/>
                  </a:lnTo>
                  <a:lnTo>
                    <a:pt x="362" y="506"/>
                  </a:lnTo>
                  <a:lnTo>
                    <a:pt x="283" y="309"/>
                  </a:lnTo>
                  <a:lnTo>
                    <a:pt x="281" y="306"/>
                  </a:lnTo>
                  <a:lnTo>
                    <a:pt x="278" y="302"/>
                  </a:lnTo>
                  <a:lnTo>
                    <a:pt x="274" y="301"/>
                  </a:lnTo>
                  <a:lnTo>
                    <a:pt x="270" y="300"/>
                  </a:lnTo>
                  <a:lnTo>
                    <a:pt x="266" y="300"/>
                  </a:lnTo>
                  <a:lnTo>
                    <a:pt x="263" y="301"/>
                  </a:lnTo>
                  <a:lnTo>
                    <a:pt x="260" y="304"/>
                  </a:lnTo>
                  <a:lnTo>
                    <a:pt x="256" y="307"/>
                  </a:lnTo>
                  <a:lnTo>
                    <a:pt x="186" y="420"/>
                  </a:lnTo>
                  <a:lnTo>
                    <a:pt x="30" y="420"/>
                  </a:lnTo>
                  <a:lnTo>
                    <a:pt x="30" y="179"/>
                  </a:lnTo>
                  <a:close/>
                  <a:moveTo>
                    <a:pt x="809" y="0"/>
                  </a:moveTo>
                  <a:lnTo>
                    <a:pt x="90" y="0"/>
                  </a:lnTo>
                  <a:lnTo>
                    <a:pt x="80" y="0"/>
                  </a:lnTo>
                  <a:lnTo>
                    <a:pt x="71" y="2"/>
                  </a:lnTo>
                  <a:lnTo>
                    <a:pt x="63" y="4"/>
                  </a:lnTo>
                  <a:lnTo>
                    <a:pt x="54" y="7"/>
                  </a:lnTo>
                  <a:lnTo>
                    <a:pt x="47" y="11"/>
                  </a:lnTo>
                  <a:lnTo>
                    <a:pt x="39" y="15"/>
                  </a:lnTo>
                  <a:lnTo>
                    <a:pt x="32" y="20"/>
                  </a:lnTo>
                  <a:lnTo>
                    <a:pt x="25" y="27"/>
                  </a:lnTo>
                  <a:lnTo>
                    <a:pt x="20" y="33"/>
                  </a:lnTo>
                  <a:lnTo>
                    <a:pt x="15" y="39"/>
                  </a:lnTo>
                  <a:lnTo>
                    <a:pt x="10" y="47"/>
                  </a:lnTo>
                  <a:lnTo>
                    <a:pt x="6" y="54"/>
                  </a:lnTo>
                  <a:lnTo>
                    <a:pt x="3" y="63"/>
                  </a:lnTo>
                  <a:lnTo>
                    <a:pt x="1" y="71"/>
                  </a:lnTo>
                  <a:lnTo>
                    <a:pt x="0" y="81"/>
                  </a:lnTo>
                  <a:lnTo>
                    <a:pt x="0" y="90"/>
                  </a:lnTo>
                  <a:lnTo>
                    <a:pt x="0" y="600"/>
                  </a:lnTo>
                  <a:lnTo>
                    <a:pt x="0" y="609"/>
                  </a:lnTo>
                  <a:lnTo>
                    <a:pt x="1" y="618"/>
                  </a:lnTo>
                  <a:lnTo>
                    <a:pt x="3" y="626"/>
                  </a:lnTo>
                  <a:lnTo>
                    <a:pt x="6" y="635"/>
                  </a:lnTo>
                  <a:lnTo>
                    <a:pt x="10" y="643"/>
                  </a:lnTo>
                  <a:lnTo>
                    <a:pt x="15" y="650"/>
                  </a:lnTo>
                  <a:lnTo>
                    <a:pt x="20" y="657"/>
                  </a:lnTo>
                  <a:lnTo>
                    <a:pt x="25" y="664"/>
                  </a:lnTo>
                  <a:lnTo>
                    <a:pt x="32" y="669"/>
                  </a:lnTo>
                  <a:lnTo>
                    <a:pt x="39" y="675"/>
                  </a:lnTo>
                  <a:lnTo>
                    <a:pt x="47" y="679"/>
                  </a:lnTo>
                  <a:lnTo>
                    <a:pt x="54" y="683"/>
                  </a:lnTo>
                  <a:lnTo>
                    <a:pt x="63" y="686"/>
                  </a:lnTo>
                  <a:lnTo>
                    <a:pt x="71" y="689"/>
                  </a:lnTo>
                  <a:lnTo>
                    <a:pt x="80" y="690"/>
                  </a:lnTo>
                  <a:lnTo>
                    <a:pt x="90" y="691"/>
                  </a:lnTo>
                  <a:lnTo>
                    <a:pt x="809" y="691"/>
                  </a:lnTo>
                  <a:lnTo>
                    <a:pt x="819" y="690"/>
                  </a:lnTo>
                  <a:lnTo>
                    <a:pt x="827" y="689"/>
                  </a:lnTo>
                  <a:lnTo>
                    <a:pt x="836" y="686"/>
                  </a:lnTo>
                  <a:lnTo>
                    <a:pt x="844" y="683"/>
                  </a:lnTo>
                  <a:lnTo>
                    <a:pt x="852" y="679"/>
                  </a:lnTo>
                  <a:lnTo>
                    <a:pt x="859" y="675"/>
                  </a:lnTo>
                  <a:lnTo>
                    <a:pt x="867" y="669"/>
                  </a:lnTo>
                  <a:lnTo>
                    <a:pt x="873" y="664"/>
                  </a:lnTo>
                  <a:lnTo>
                    <a:pt x="879" y="657"/>
                  </a:lnTo>
                  <a:lnTo>
                    <a:pt x="884" y="650"/>
                  </a:lnTo>
                  <a:lnTo>
                    <a:pt x="888" y="643"/>
                  </a:lnTo>
                  <a:lnTo>
                    <a:pt x="892" y="635"/>
                  </a:lnTo>
                  <a:lnTo>
                    <a:pt x="896" y="626"/>
                  </a:lnTo>
                  <a:lnTo>
                    <a:pt x="898" y="618"/>
                  </a:lnTo>
                  <a:lnTo>
                    <a:pt x="899" y="609"/>
                  </a:lnTo>
                  <a:lnTo>
                    <a:pt x="900" y="600"/>
                  </a:lnTo>
                  <a:lnTo>
                    <a:pt x="900" y="90"/>
                  </a:lnTo>
                  <a:lnTo>
                    <a:pt x="899" y="81"/>
                  </a:lnTo>
                  <a:lnTo>
                    <a:pt x="898" y="71"/>
                  </a:lnTo>
                  <a:lnTo>
                    <a:pt x="896" y="63"/>
                  </a:lnTo>
                  <a:lnTo>
                    <a:pt x="892" y="54"/>
                  </a:lnTo>
                  <a:lnTo>
                    <a:pt x="888" y="47"/>
                  </a:lnTo>
                  <a:lnTo>
                    <a:pt x="884" y="39"/>
                  </a:lnTo>
                  <a:lnTo>
                    <a:pt x="879" y="33"/>
                  </a:lnTo>
                  <a:lnTo>
                    <a:pt x="873" y="27"/>
                  </a:lnTo>
                  <a:lnTo>
                    <a:pt x="867" y="20"/>
                  </a:lnTo>
                  <a:lnTo>
                    <a:pt x="859" y="15"/>
                  </a:lnTo>
                  <a:lnTo>
                    <a:pt x="852" y="11"/>
                  </a:lnTo>
                  <a:lnTo>
                    <a:pt x="844" y="7"/>
                  </a:lnTo>
                  <a:lnTo>
                    <a:pt x="836" y="4"/>
                  </a:lnTo>
                  <a:lnTo>
                    <a:pt x="827" y="2"/>
                  </a:lnTo>
                  <a:lnTo>
                    <a:pt x="819" y="0"/>
                  </a:lnTo>
                  <a:lnTo>
                    <a:pt x="8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68">
              <a:extLst>
                <a:ext uri="{FF2B5EF4-FFF2-40B4-BE49-F238E27FC236}">
                  <a16:creationId xmlns:a16="http://schemas.microsoft.com/office/drawing/2014/main" xmlns="" id="{5CEFED98-518C-4401-BFE6-E371C08EE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9525" y="1962150"/>
              <a:ext cx="17462" cy="19050"/>
            </a:xfrm>
            <a:custGeom>
              <a:avLst/>
              <a:gdLst>
                <a:gd name="T0" fmla="*/ 29 w 59"/>
                <a:gd name="T1" fmla="*/ 60 h 60"/>
                <a:gd name="T2" fmla="*/ 35 w 59"/>
                <a:gd name="T3" fmla="*/ 60 h 60"/>
                <a:gd name="T4" fmla="*/ 41 w 59"/>
                <a:gd name="T5" fmla="*/ 57 h 60"/>
                <a:gd name="T6" fmla="*/ 46 w 59"/>
                <a:gd name="T7" fmla="*/ 54 h 60"/>
                <a:gd name="T8" fmla="*/ 51 w 59"/>
                <a:gd name="T9" fmla="*/ 51 h 60"/>
                <a:gd name="T10" fmla="*/ 54 w 59"/>
                <a:gd name="T11" fmla="*/ 47 h 60"/>
                <a:gd name="T12" fmla="*/ 57 w 59"/>
                <a:gd name="T13" fmla="*/ 41 h 60"/>
                <a:gd name="T14" fmla="*/ 58 w 59"/>
                <a:gd name="T15" fmla="*/ 36 h 60"/>
                <a:gd name="T16" fmla="*/ 59 w 59"/>
                <a:gd name="T17" fmla="*/ 30 h 60"/>
                <a:gd name="T18" fmla="*/ 58 w 59"/>
                <a:gd name="T19" fmla="*/ 24 h 60"/>
                <a:gd name="T20" fmla="*/ 57 w 59"/>
                <a:gd name="T21" fmla="*/ 18 h 60"/>
                <a:gd name="T22" fmla="*/ 54 w 59"/>
                <a:gd name="T23" fmla="*/ 14 h 60"/>
                <a:gd name="T24" fmla="*/ 51 w 59"/>
                <a:gd name="T25" fmla="*/ 8 h 60"/>
                <a:gd name="T26" fmla="*/ 46 w 59"/>
                <a:gd name="T27" fmla="*/ 5 h 60"/>
                <a:gd name="T28" fmla="*/ 41 w 59"/>
                <a:gd name="T29" fmla="*/ 2 h 60"/>
                <a:gd name="T30" fmla="*/ 35 w 59"/>
                <a:gd name="T31" fmla="*/ 1 h 60"/>
                <a:gd name="T32" fmla="*/ 29 w 59"/>
                <a:gd name="T33" fmla="*/ 0 h 60"/>
                <a:gd name="T34" fmla="*/ 23 w 59"/>
                <a:gd name="T35" fmla="*/ 1 h 60"/>
                <a:gd name="T36" fmla="*/ 18 w 59"/>
                <a:gd name="T37" fmla="*/ 2 h 60"/>
                <a:gd name="T38" fmla="*/ 12 w 59"/>
                <a:gd name="T39" fmla="*/ 5 h 60"/>
                <a:gd name="T40" fmla="*/ 8 w 59"/>
                <a:gd name="T41" fmla="*/ 8 h 60"/>
                <a:gd name="T42" fmla="*/ 5 w 59"/>
                <a:gd name="T43" fmla="*/ 14 h 60"/>
                <a:gd name="T44" fmla="*/ 2 w 59"/>
                <a:gd name="T45" fmla="*/ 18 h 60"/>
                <a:gd name="T46" fmla="*/ 0 w 59"/>
                <a:gd name="T47" fmla="*/ 24 h 60"/>
                <a:gd name="T48" fmla="*/ 0 w 59"/>
                <a:gd name="T49" fmla="*/ 30 h 60"/>
                <a:gd name="T50" fmla="*/ 0 w 59"/>
                <a:gd name="T51" fmla="*/ 36 h 60"/>
                <a:gd name="T52" fmla="*/ 2 w 59"/>
                <a:gd name="T53" fmla="*/ 41 h 60"/>
                <a:gd name="T54" fmla="*/ 5 w 59"/>
                <a:gd name="T55" fmla="*/ 47 h 60"/>
                <a:gd name="T56" fmla="*/ 8 w 59"/>
                <a:gd name="T57" fmla="*/ 51 h 60"/>
                <a:gd name="T58" fmla="*/ 12 w 59"/>
                <a:gd name="T59" fmla="*/ 54 h 60"/>
                <a:gd name="T60" fmla="*/ 18 w 59"/>
                <a:gd name="T61" fmla="*/ 57 h 60"/>
                <a:gd name="T62" fmla="*/ 23 w 59"/>
                <a:gd name="T63" fmla="*/ 60 h 60"/>
                <a:gd name="T64" fmla="*/ 29 w 59"/>
                <a:gd name="T6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60">
                  <a:moveTo>
                    <a:pt x="29" y="60"/>
                  </a:moveTo>
                  <a:lnTo>
                    <a:pt x="35" y="60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59" y="30"/>
                  </a:lnTo>
                  <a:lnTo>
                    <a:pt x="58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8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4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7"/>
                  </a:lnTo>
                  <a:lnTo>
                    <a:pt x="23" y="60"/>
                  </a:lnTo>
                  <a:lnTo>
                    <a:pt x="29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269">
              <a:extLst>
                <a:ext uri="{FF2B5EF4-FFF2-40B4-BE49-F238E27FC236}">
                  <a16:creationId xmlns:a16="http://schemas.microsoft.com/office/drawing/2014/main" xmlns="" id="{74BE5AB0-F6F2-4F6F-A354-EDE0848C1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6513" y="1962150"/>
              <a:ext cx="19050" cy="19050"/>
            </a:xfrm>
            <a:custGeom>
              <a:avLst/>
              <a:gdLst>
                <a:gd name="T0" fmla="*/ 30 w 60"/>
                <a:gd name="T1" fmla="*/ 60 h 60"/>
                <a:gd name="T2" fmla="*/ 37 w 60"/>
                <a:gd name="T3" fmla="*/ 60 h 60"/>
                <a:gd name="T4" fmla="*/ 42 w 60"/>
                <a:gd name="T5" fmla="*/ 57 h 60"/>
                <a:gd name="T6" fmla="*/ 47 w 60"/>
                <a:gd name="T7" fmla="*/ 54 h 60"/>
                <a:gd name="T8" fmla="*/ 52 w 60"/>
                <a:gd name="T9" fmla="*/ 51 h 60"/>
                <a:gd name="T10" fmla="*/ 55 w 60"/>
                <a:gd name="T11" fmla="*/ 47 h 60"/>
                <a:gd name="T12" fmla="*/ 58 w 60"/>
                <a:gd name="T13" fmla="*/ 41 h 60"/>
                <a:gd name="T14" fmla="*/ 59 w 60"/>
                <a:gd name="T15" fmla="*/ 36 h 60"/>
                <a:gd name="T16" fmla="*/ 60 w 60"/>
                <a:gd name="T17" fmla="*/ 30 h 60"/>
                <a:gd name="T18" fmla="*/ 59 w 60"/>
                <a:gd name="T19" fmla="*/ 24 h 60"/>
                <a:gd name="T20" fmla="*/ 58 w 60"/>
                <a:gd name="T21" fmla="*/ 18 h 60"/>
                <a:gd name="T22" fmla="*/ 55 w 60"/>
                <a:gd name="T23" fmla="*/ 14 h 60"/>
                <a:gd name="T24" fmla="*/ 52 w 60"/>
                <a:gd name="T25" fmla="*/ 8 h 60"/>
                <a:gd name="T26" fmla="*/ 47 w 60"/>
                <a:gd name="T27" fmla="*/ 5 h 60"/>
                <a:gd name="T28" fmla="*/ 42 w 60"/>
                <a:gd name="T29" fmla="*/ 2 h 60"/>
                <a:gd name="T30" fmla="*/ 37 w 60"/>
                <a:gd name="T31" fmla="*/ 1 h 60"/>
                <a:gd name="T32" fmla="*/ 30 w 60"/>
                <a:gd name="T33" fmla="*/ 0 h 60"/>
                <a:gd name="T34" fmla="*/ 24 w 60"/>
                <a:gd name="T35" fmla="*/ 1 h 60"/>
                <a:gd name="T36" fmla="*/ 19 w 60"/>
                <a:gd name="T37" fmla="*/ 2 h 60"/>
                <a:gd name="T38" fmla="*/ 13 w 60"/>
                <a:gd name="T39" fmla="*/ 5 h 60"/>
                <a:gd name="T40" fmla="*/ 9 w 60"/>
                <a:gd name="T41" fmla="*/ 8 h 60"/>
                <a:gd name="T42" fmla="*/ 6 w 60"/>
                <a:gd name="T43" fmla="*/ 14 h 60"/>
                <a:gd name="T44" fmla="*/ 2 w 60"/>
                <a:gd name="T45" fmla="*/ 18 h 60"/>
                <a:gd name="T46" fmla="*/ 0 w 60"/>
                <a:gd name="T47" fmla="*/ 24 h 60"/>
                <a:gd name="T48" fmla="*/ 0 w 60"/>
                <a:gd name="T49" fmla="*/ 30 h 60"/>
                <a:gd name="T50" fmla="*/ 1 w 60"/>
                <a:gd name="T51" fmla="*/ 36 h 60"/>
                <a:gd name="T52" fmla="*/ 2 w 60"/>
                <a:gd name="T53" fmla="*/ 41 h 60"/>
                <a:gd name="T54" fmla="*/ 6 w 60"/>
                <a:gd name="T55" fmla="*/ 47 h 60"/>
                <a:gd name="T56" fmla="*/ 9 w 60"/>
                <a:gd name="T57" fmla="*/ 51 h 60"/>
                <a:gd name="T58" fmla="*/ 13 w 60"/>
                <a:gd name="T59" fmla="*/ 54 h 60"/>
                <a:gd name="T60" fmla="*/ 19 w 60"/>
                <a:gd name="T61" fmla="*/ 57 h 60"/>
                <a:gd name="T62" fmla="*/ 24 w 60"/>
                <a:gd name="T63" fmla="*/ 60 h 60"/>
                <a:gd name="T64" fmla="*/ 30 w 60"/>
                <a:gd name="T6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lnTo>
                    <a:pt x="37" y="60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7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4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6" y="14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4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70">
              <a:extLst>
                <a:ext uri="{FF2B5EF4-FFF2-40B4-BE49-F238E27FC236}">
                  <a16:creationId xmlns:a16="http://schemas.microsoft.com/office/drawing/2014/main" xmlns="" id="{849DFD26-AC99-4004-B411-CE1687699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088" y="1962150"/>
              <a:ext cx="19050" cy="19050"/>
            </a:xfrm>
            <a:custGeom>
              <a:avLst/>
              <a:gdLst>
                <a:gd name="T0" fmla="*/ 30 w 60"/>
                <a:gd name="T1" fmla="*/ 60 h 60"/>
                <a:gd name="T2" fmla="*/ 36 w 60"/>
                <a:gd name="T3" fmla="*/ 60 h 60"/>
                <a:gd name="T4" fmla="*/ 42 w 60"/>
                <a:gd name="T5" fmla="*/ 57 h 60"/>
                <a:gd name="T6" fmla="*/ 47 w 60"/>
                <a:gd name="T7" fmla="*/ 54 h 60"/>
                <a:gd name="T8" fmla="*/ 51 w 60"/>
                <a:gd name="T9" fmla="*/ 51 h 60"/>
                <a:gd name="T10" fmla="*/ 55 w 60"/>
                <a:gd name="T11" fmla="*/ 47 h 60"/>
                <a:gd name="T12" fmla="*/ 58 w 60"/>
                <a:gd name="T13" fmla="*/ 41 h 60"/>
                <a:gd name="T14" fmla="*/ 60 w 60"/>
                <a:gd name="T15" fmla="*/ 36 h 60"/>
                <a:gd name="T16" fmla="*/ 60 w 60"/>
                <a:gd name="T17" fmla="*/ 30 h 60"/>
                <a:gd name="T18" fmla="*/ 60 w 60"/>
                <a:gd name="T19" fmla="*/ 24 h 60"/>
                <a:gd name="T20" fmla="*/ 58 w 60"/>
                <a:gd name="T21" fmla="*/ 18 h 60"/>
                <a:gd name="T22" fmla="*/ 55 w 60"/>
                <a:gd name="T23" fmla="*/ 14 h 60"/>
                <a:gd name="T24" fmla="*/ 51 w 60"/>
                <a:gd name="T25" fmla="*/ 8 h 60"/>
                <a:gd name="T26" fmla="*/ 47 w 60"/>
                <a:gd name="T27" fmla="*/ 5 h 60"/>
                <a:gd name="T28" fmla="*/ 42 w 60"/>
                <a:gd name="T29" fmla="*/ 2 h 60"/>
                <a:gd name="T30" fmla="*/ 36 w 60"/>
                <a:gd name="T31" fmla="*/ 1 h 60"/>
                <a:gd name="T32" fmla="*/ 30 w 60"/>
                <a:gd name="T33" fmla="*/ 0 h 60"/>
                <a:gd name="T34" fmla="*/ 25 w 60"/>
                <a:gd name="T35" fmla="*/ 1 h 60"/>
                <a:gd name="T36" fmla="*/ 18 w 60"/>
                <a:gd name="T37" fmla="*/ 2 h 60"/>
                <a:gd name="T38" fmla="*/ 14 w 60"/>
                <a:gd name="T39" fmla="*/ 5 h 60"/>
                <a:gd name="T40" fmla="*/ 9 w 60"/>
                <a:gd name="T41" fmla="*/ 8 h 60"/>
                <a:gd name="T42" fmla="*/ 5 w 60"/>
                <a:gd name="T43" fmla="*/ 14 h 60"/>
                <a:gd name="T44" fmla="*/ 2 w 60"/>
                <a:gd name="T45" fmla="*/ 18 h 60"/>
                <a:gd name="T46" fmla="*/ 1 w 60"/>
                <a:gd name="T47" fmla="*/ 24 h 60"/>
                <a:gd name="T48" fmla="*/ 0 w 60"/>
                <a:gd name="T49" fmla="*/ 30 h 60"/>
                <a:gd name="T50" fmla="*/ 1 w 60"/>
                <a:gd name="T51" fmla="*/ 36 h 60"/>
                <a:gd name="T52" fmla="*/ 2 w 60"/>
                <a:gd name="T53" fmla="*/ 41 h 60"/>
                <a:gd name="T54" fmla="*/ 5 w 60"/>
                <a:gd name="T55" fmla="*/ 47 h 60"/>
                <a:gd name="T56" fmla="*/ 9 w 60"/>
                <a:gd name="T57" fmla="*/ 51 h 60"/>
                <a:gd name="T58" fmla="*/ 14 w 60"/>
                <a:gd name="T59" fmla="*/ 54 h 60"/>
                <a:gd name="T60" fmla="*/ 18 w 60"/>
                <a:gd name="T61" fmla="*/ 57 h 60"/>
                <a:gd name="T62" fmla="*/ 25 w 60"/>
                <a:gd name="T63" fmla="*/ 60 h 60"/>
                <a:gd name="T64" fmla="*/ 30 w 60"/>
                <a:gd name="T6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lnTo>
                    <a:pt x="36" y="60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7"/>
                  </a:lnTo>
                  <a:lnTo>
                    <a:pt x="58" y="41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5" y="14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18" y="2"/>
                  </a:lnTo>
                  <a:lnTo>
                    <a:pt x="14" y="5"/>
                  </a:lnTo>
                  <a:lnTo>
                    <a:pt x="9" y="8"/>
                  </a:lnTo>
                  <a:lnTo>
                    <a:pt x="5" y="14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5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ABDC8E00-2172-4BE6-8840-E2D5E389C24C}"/>
              </a:ext>
            </a:extLst>
          </p:cNvPr>
          <p:cNvGrpSpPr/>
          <p:nvPr/>
        </p:nvGrpSpPr>
        <p:grpSpPr>
          <a:xfrm>
            <a:off x="6105858" y="3190981"/>
            <a:ext cx="380334" cy="291589"/>
            <a:chOff x="9315450" y="1943100"/>
            <a:chExt cx="285750" cy="219075"/>
          </a:xfrm>
          <a:solidFill>
            <a:schemeClr val="bg1"/>
          </a:solidFill>
        </p:grpSpPr>
        <p:sp>
          <p:nvSpPr>
            <p:cNvPr id="114" name="Freeform 338">
              <a:extLst>
                <a:ext uri="{FF2B5EF4-FFF2-40B4-BE49-F238E27FC236}">
                  <a16:creationId xmlns:a16="http://schemas.microsoft.com/office/drawing/2014/main" xmlns="" id="{9FD6DC5E-5F33-4D90-BE4A-E68B8D251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15450" y="1943100"/>
              <a:ext cx="285750" cy="219075"/>
            </a:xfrm>
            <a:custGeom>
              <a:avLst/>
              <a:gdLst>
                <a:gd name="T0" fmla="*/ 83 w 900"/>
                <a:gd name="T1" fmla="*/ 660 h 691"/>
                <a:gd name="T2" fmla="*/ 66 w 900"/>
                <a:gd name="T3" fmla="*/ 655 h 691"/>
                <a:gd name="T4" fmla="*/ 51 w 900"/>
                <a:gd name="T5" fmla="*/ 647 h 691"/>
                <a:gd name="T6" fmla="*/ 39 w 900"/>
                <a:gd name="T7" fmla="*/ 634 h 691"/>
                <a:gd name="T8" fmla="*/ 32 w 900"/>
                <a:gd name="T9" fmla="*/ 618 h 691"/>
                <a:gd name="T10" fmla="*/ 30 w 900"/>
                <a:gd name="T11" fmla="*/ 600 h 691"/>
                <a:gd name="T12" fmla="*/ 870 w 900"/>
                <a:gd name="T13" fmla="*/ 600 h 691"/>
                <a:gd name="T14" fmla="*/ 867 w 900"/>
                <a:gd name="T15" fmla="*/ 618 h 691"/>
                <a:gd name="T16" fmla="*/ 859 w 900"/>
                <a:gd name="T17" fmla="*/ 634 h 691"/>
                <a:gd name="T18" fmla="*/ 847 w 900"/>
                <a:gd name="T19" fmla="*/ 647 h 691"/>
                <a:gd name="T20" fmla="*/ 832 w 900"/>
                <a:gd name="T21" fmla="*/ 655 h 691"/>
                <a:gd name="T22" fmla="*/ 815 w 900"/>
                <a:gd name="T23" fmla="*/ 660 h 691"/>
                <a:gd name="T24" fmla="*/ 810 w 900"/>
                <a:gd name="T25" fmla="*/ 30 h 691"/>
                <a:gd name="T26" fmla="*/ 827 w 900"/>
                <a:gd name="T27" fmla="*/ 33 h 691"/>
                <a:gd name="T28" fmla="*/ 843 w 900"/>
                <a:gd name="T29" fmla="*/ 40 h 691"/>
                <a:gd name="T30" fmla="*/ 856 w 900"/>
                <a:gd name="T31" fmla="*/ 52 h 691"/>
                <a:gd name="T32" fmla="*/ 865 w 900"/>
                <a:gd name="T33" fmla="*/ 66 h 691"/>
                <a:gd name="T34" fmla="*/ 869 w 900"/>
                <a:gd name="T35" fmla="*/ 84 h 691"/>
                <a:gd name="T36" fmla="*/ 30 w 900"/>
                <a:gd name="T37" fmla="*/ 150 h 691"/>
                <a:gd name="T38" fmla="*/ 31 w 900"/>
                <a:gd name="T39" fmla="*/ 78 h 691"/>
                <a:gd name="T40" fmla="*/ 37 w 900"/>
                <a:gd name="T41" fmla="*/ 61 h 691"/>
                <a:gd name="T42" fmla="*/ 47 w 900"/>
                <a:gd name="T43" fmla="*/ 48 h 691"/>
                <a:gd name="T44" fmla="*/ 61 w 900"/>
                <a:gd name="T45" fmla="*/ 37 h 691"/>
                <a:gd name="T46" fmla="*/ 78 w 900"/>
                <a:gd name="T47" fmla="*/ 31 h 691"/>
                <a:gd name="T48" fmla="*/ 89 w 900"/>
                <a:gd name="T49" fmla="*/ 30 h 691"/>
                <a:gd name="T50" fmla="*/ 80 w 900"/>
                <a:gd name="T51" fmla="*/ 0 h 691"/>
                <a:gd name="T52" fmla="*/ 54 w 900"/>
                <a:gd name="T53" fmla="*/ 7 h 691"/>
                <a:gd name="T54" fmla="*/ 32 w 900"/>
                <a:gd name="T55" fmla="*/ 20 h 691"/>
                <a:gd name="T56" fmla="*/ 15 w 900"/>
                <a:gd name="T57" fmla="*/ 39 h 691"/>
                <a:gd name="T58" fmla="*/ 3 w 900"/>
                <a:gd name="T59" fmla="*/ 63 h 691"/>
                <a:gd name="T60" fmla="*/ 0 w 900"/>
                <a:gd name="T61" fmla="*/ 90 h 691"/>
                <a:gd name="T62" fmla="*/ 1 w 900"/>
                <a:gd name="T63" fmla="*/ 618 h 691"/>
                <a:gd name="T64" fmla="*/ 10 w 900"/>
                <a:gd name="T65" fmla="*/ 643 h 691"/>
                <a:gd name="T66" fmla="*/ 25 w 900"/>
                <a:gd name="T67" fmla="*/ 664 h 691"/>
                <a:gd name="T68" fmla="*/ 47 w 900"/>
                <a:gd name="T69" fmla="*/ 679 h 691"/>
                <a:gd name="T70" fmla="*/ 71 w 900"/>
                <a:gd name="T71" fmla="*/ 689 h 691"/>
                <a:gd name="T72" fmla="*/ 810 w 900"/>
                <a:gd name="T73" fmla="*/ 691 h 691"/>
                <a:gd name="T74" fmla="*/ 837 w 900"/>
                <a:gd name="T75" fmla="*/ 686 h 691"/>
                <a:gd name="T76" fmla="*/ 860 w 900"/>
                <a:gd name="T77" fmla="*/ 675 h 691"/>
                <a:gd name="T78" fmla="*/ 878 w 900"/>
                <a:gd name="T79" fmla="*/ 657 h 691"/>
                <a:gd name="T80" fmla="*/ 892 w 900"/>
                <a:gd name="T81" fmla="*/ 635 h 691"/>
                <a:gd name="T82" fmla="*/ 899 w 900"/>
                <a:gd name="T83" fmla="*/ 609 h 691"/>
                <a:gd name="T84" fmla="*/ 899 w 900"/>
                <a:gd name="T85" fmla="*/ 81 h 691"/>
                <a:gd name="T86" fmla="*/ 892 w 900"/>
                <a:gd name="T87" fmla="*/ 54 h 691"/>
                <a:gd name="T88" fmla="*/ 878 w 900"/>
                <a:gd name="T89" fmla="*/ 33 h 691"/>
                <a:gd name="T90" fmla="*/ 860 w 900"/>
                <a:gd name="T91" fmla="*/ 15 h 691"/>
                <a:gd name="T92" fmla="*/ 837 w 900"/>
                <a:gd name="T93" fmla="*/ 4 h 691"/>
                <a:gd name="T94" fmla="*/ 810 w 900"/>
                <a:gd name="T95" fmla="*/ 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0" h="691">
                  <a:moveTo>
                    <a:pt x="810" y="660"/>
                  </a:moveTo>
                  <a:lnTo>
                    <a:pt x="89" y="660"/>
                  </a:lnTo>
                  <a:lnTo>
                    <a:pt x="83" y="660"/>
                  </a:lnTo>
                  <a:lnTo>
                    <a:pt x="78" y="659"/>
                  </a:lnTo>
                  <a:lnTo>
                    <a:pt x="71" y="657"/>
                  </a:lnTo>
                  <a:lnTo>
                    <a:pt x="66" y="655"/>
                  </a:lnTo>
                  <a:lnTo>
                    <a:pt x="61" y="653"/>
                  </a:lnTo>
                  <a:lnTo>
                    <a:pt x="56" y="650"/>
                  </a:lnTo>
                  <a:lnTo>
                    <a:pt x="51" y="647"/>
                  </a:lnTo>
                  <a:lnTo>
                    <a:pt x="47" y="643"/>
                  </a:lnTo>
                  <a:lnTo>
                    <a:pt x="43" y="638"/>
                  </a:lnTo>
                  <a:lnTo>
                    <a:pt x="39" y="634"/>
                  </a:lnTo>
                  <a:lnTo>
                    <a:pt x="37" y="629"/>
                  </a:lnTo>
                  <a:lnTo>
                    <a:pt x="34" y="623"/>
                  </a:lnTo>
                  <a:lnTo>
                    <a:pt x="32" y="618"/>
                  </a:lnTo>
                  <a:lnTo>
                    <a:pt x="31" y="613"/>
                  </a:lnTo>
                  <a:lnTo>
                    <a:pt x="30" y="606"/>
                  </a:lnTo>
                  <a:lnTo>
                    <a:pt x="30" y="600"/>
                  </a:lnTo>
                  <a:lnTo>
                    <a:pt x="30" y="179"/>
                  </a:lnTo>
                  <a:lnTo>
                    <a:pt x="870" y="179"/>
                  </a:lnTo>
                  <a:lnTo>
                    <a:pt x="870" y="600"/>
                  </a:lnTo>
                  <a:lnTo>
                    <a:pt x="869" y="606"/>
                  </a:lnTo>
                  <a:lnTo>
                    <a:pt x="869" y="613"/>
                  </a:lnTo>
                  <a:lnTo>
                    <a:pt x="867" y="618"/>
                  </a:lnTo>
                  <a:lnTo>
                    <a:pt x="865" y="623"/>
                  </a:lnTo>
                  <a:lnTo>
                    <a:pt x="862" y="629"/>
                  </a:lnTo>
                  <a:lnTo>
                    <a:pt x="859" y="634"/>
                  </a:lnTo>
                  <a:lnTo>
                    <a:pt x="856" y="638"/>
                  </a:lnTo>
                  <a:lnTo>
                    <a:pt x="852" y="643"/>
                  </a:lnTo>
                  <a:lnTo>
                    <a:pt x="847" y="647"/>
                  </a:lnTo>
                  <a:lnTo>
                    <a:pt x="843" y="650"/>
                  </a:lnTo>
                  <a:lnTo>
                    <a:pt x="838" y="653"/>
                  </a:lnTo>
                  <a:lnTo>
                    <a:pt x="832" y="655"/>
                  </a:lnTo>
                  <a:lnTo>
                    <a:pt x="827" y="657"/>
                  </a:lnTo>
                  <a:lnTo>
                    <a:pt x="822" y="659"/>
                  </a:lnTo>
                  <a:lnTo>
                    <a:pt x="815" y="660"/>
                  </a:lnTo>
                  <a:lnTo>
                    <a:pt x="810" y="660"/>
                  </a:lnTo>
                  <a:close/>
                  <a:moveTo>
                    <a:pt x="89" y="30"/>
                  </a:moveTo>
                  <a:lnTo>
                    <a:pt x="810" y="30"/>
                  </a:lnTo>
                  <a:lnTo>
                    <a:pt x="815" y="30"/>
                  </a:lnTo>
                  <a:lnTo>
                    <a:pt x="822" y="31"/>
                  </a:lnTo>
                  <a:lnTo>
                    <a:pt x="827" y="33"/>
                  </a:lnTo>
                  <a:lnTo>
                    <a:pt x="832" y="34"/>
                  </a:lnTo>
                  <a:lnTo>
                    <a:pt x="838" y="37"/>
                  </a:lnTo>
                  <a:lnTo>
                    <a:pt x="843" y="40"/>
                  </a:lnTo>
                  <a:lnTo>
                    <a:pt x="847" y="44"/>
                  </a:lnTo>
                  <a:lnTo>
                    <a:pt x="852" y="48"/>
                  </a:lnTo>
                  <a:lnTo>
                    <a:pt x="856" y="52"/>
                  </a:lnTo>
                  <a:lnTo>
                    <a:pt x="859" y="57"/>
                  </a:lnTo>
                  <a:lnTo>
                    <a:pt x="862" y="61"/>
                  </a:lnTo>
                  <a:lnTo>
                    <a:pt x="865" y="66"/>
                  </a:lnTo>
                  <a:lnTo>
                    <a:pt x="867" y="73"/>
                  </a:lnTo>
                  <a:lnTo>
                    <a:pt x="869" y="78"/>
                  </a:lnTo>
                  <a:lnTo>
                    <a:pt x="869" y="84"/>
                  </a:lnTo>
                  <a:lnTo>
                    <a:pt x="870" y="90"/>
                  </a:lnTo>
                  <a:lnTo>
                    <a:pt x="870" y="150"/>
                  </a:lnTo>
                  <a:lnTo>
                    <a:pt x="30" y="150"/>
                  </a:lnTo>
                  <a:lnTo>
                    <a:pt x="30" y="90"/>
                  </a:lnTo>
                  <a:lnTo>
                    <a:pt x="30" y="83"/>
                  </a:lnTo>
                  <a:lnTo>
                    <a:pt x="31" y="78"/>
                  </a:lnTo>
                  <a:lnTo>
                    <a:pt x="32" y="71"/>
                  </a:lnTo>
                  <a:lnTo>
                    <a:pt x="34" y="66"/>
                  </a:lnTo>
                  <a:lnTo>
                    <a:pt x="37" y="61"/>
                  </a:lnTo>
                  <a:lnTo>
                    <a:pt x="39" y="57"/>
                  </a:lnTo>
                  <a:lnTo>
                    <a:pt x="43" y="52"/>
                  </a:lnTo>
                  <a:lnTo>
                    <a:pt x="47" y="48"/>
                  </a:lnTo>
                  <a:lnTo>
                    <a:pt x="51" y="44"/>
                  </a:lnTo>
                  <a:lnTo>
                    <a:pt x="56" y="40"/>
                  </a:lnTo>
                  <a:lnTo>
                    <a:pt x="61" y="37"/>
                  </a:lnTo>
                  <a:lnTo>
                    <a:pt x="66" y="35"/>
                  </a:lnTo>
                  <a:lnTo>
                    <a:pt x="71" y="33"/>
                  </a:lnTo>
                  <a:lnTo>
                    <a:pt x="78" y="31"/>
                  </a:lnTo>
                  <a:lnTo>
                    <a:pt x="83" y="30"/>
                  </a:lnTo>
                  <a:lnTo>
                    <a:pt x="89" y="30"/>
                  </a:lnTo>
                  <a:lnTo>
                    <a:pt x="89" y="30"/>
                  </a:lnTo>
                  <a:close/>
                  <a:moveTo>
                    <a:pt x="810" y="0"/>
                  </a:moveTo>
                  <a:lnTo>
                    <a:pt x="89" y="0"/>
                  </a:lnTo>
                  <a:lnTo>
                    <a:pt x="80" y="0"/>
                  </a:lnTo>
                  <a:lnTo>
                    <a:pt x="71" y="2"/>
                  </a:lnTo>
                  <a:lnTo>
                    <a:pt x="63" y="4"/>
                  </a:lnTo>
                  <a:lnTo>
                    <a:pt x="54" y="7"/>
                  </a:lnTo>
                  <a:lnTo>
                    <a:pt x="47" y="11"/>
                  </a:lnTo>
                  <a:lnTo>
                    <a:pt x="39" y="15"/>
                  </a:lnTo>
                  <a:lnTo>
                    <a:pt x="32" y="20"/>
                  </a:lnTo>
                  <a:lnTo>
                    <a:pt x="25" y="27"/>
                  </a:lnTo>
                  <a:lnTo>
                    <a:pt x="20" y="33"/>
                  </a:lnTo>
                  <a:lnTo>
                    <a:pt x="15" y="39"/>
                  </a:lnTo>
                  <a:lnTo>
                    <a:pt x="10" y="47"/>
                  </a:lnTo>
                  <a:lnTo>
                    <a:pt x="6" y="54"/>
                  </a:lnTo>
                  <a:lnTo>
                    <a:pt x="3" y="63"/>
                  </a:lnTo>
                  <a:lnTo>
                    <a:pt x="1" y="71"/>
                  </a:lnTo>
                  <a:lnTo>
                    <a:pt x="0" y="81"/>
                  </a:lnTo>
                  <a:lnTo>
                    <a:pt x="0" y="90"/>
                  </a:lnTo>
                  <a:lnTo>
                    <a:pt x="0" y="600"/>
                  </a:lnTo>
                  <a:lnTo>
                    <a:pt x="0" y="609"/>
                  </a:lnTo>
                  <a:lnTo>
                    <a:pt x="1" y="618"/>
                  </a:lnTo>
                  <a:lnTo>
                    <a:pt x="4" y="626"/>
                  </a:lnTo>
                  <a:lnTo>
                    <a:pt x="6" y="635"/>
                  </a:lnTo>
                  <a:lnTo>
                    <a:pt x="10" y="643"/>
                  </a:lnTo>
                  <a:lnTo>
                    <a:pt x="15" y="650"/>
                  </a:lnTo>
                  <a:lnTo>
                    <a:pt x="20" y="657"/>
                  </a:lnTo>
                  <a:lnTo>
                    <a:pt x="25" y="664"/>
                  </a:lnTo>
                  <a:lnTo>
                    <a:pt x="32" y="669"/>
                  </a:lnTo>
                  <a:lnTo>
                    <a:pt x="39" y="675"/>
                  </a:lnTo>
                  <a:lnTo>
                    <a:pt x="47" y="679"/>
                  </a:lnTo>
                  <a:lnTo>
                    <a:pt x="54" y="683"/>
                  </a:lnTo>
                  <a:lnTo>
                    <a:pt x="63" y="686"/>
                  </a:lnTo>
                  <a:lnTo>
                    <a:pt x="71" y="689"/>
                  </a:lnTo>
                  <a:lnTo>
                    <a:pt x="80" y="690"/>
                  </a:lnTo>
                  <a:lnTo>
                    <a:pt x="89" y="691"/>
                  </a:lnTo>
                  <a:lnTo>
                    <a:pt x="810" y="691"/>
                  </a:lnTo>
                  <a:lnTo>
                    <a:pt x="819" y="690"/>
                  </a:lnTo>
                  <a:lnTo>
                    <a:pt x="827" y="689"/>
                  </a:lnTo>
                  <a:lnTo>
                    <a:pt x="837" y="686"/>
                  </a:lnTo>
                  <a:lnTo>
                    <a:pt x="844" y="683"/>
                  </a:lnTo>
                  <a:lnTo>
                    <a:pt x="853" y="679"/>
                  </a:lnTo>
                  <a:lnTo>
                    <a:pt x="860" y="675"/>
                  </a:lnTo>
                  <a:lnTo>
                    <a:pt x="867" y="669"/>
                  </a:lnTo>
                  <a:lnTo>
                    <a:pt x="873" y="664"/>
                  </a:lnTo>
                  <a:lnTo>
                    <a:pt x="878" y="657"/>
                  </a:lnTo>
                  <a:lnTo>
                    <a:pt x="884" y="650"/>
                  </a:lnTo>
                  <a:lnTo>
                    <a:pt x="889" y="643"/>
                  </a:lnTo>
                  <a:lnTo>
                    <a:pt x="892" y="635"/>
                  </a:lnTo>
                  <a:lnTo>
                    <a:pt x="896" y="626"/>
                  </a:lnTo>
                  <a:lnTo>
                    <a:pt x="898" y="618"/>
                  </a:lnTo>
                  <a:lnTo>
                    <a:pt x="899" y="609"/>
                  </a:lnTo>
                  <a:lnTo>
                    <a:pt x="900" y="600"/>
                  </a:lnTo>
                  <a:lnTo>
                    <a:pt x="900" y="90"/>
                  </a:lnTo>
                  <a:lnTo>
                    <a:pt x="899" y="81"/>
                  </a:lnTo>
                  <a:lnTo>
                    <a:pt x="898" y="71"/>
                  </a:lnTo>
                  <a:lnTo>
                    <a:pt x="896" y="63"/>
                  </a:lnTo>
                  <a:lnTo>
                    <a:pt x="892" y="54"/>
                  </a:lnTo>
                  <a:lnTo>
                    <a:pt x="889" y="47"/>
                  </a:lnTo>
                  <a:lnTo>
                    <a:pt x="884" y="39"/>
                  </a:lnTo>
                  <a:lnTo>
                    <a:pt x="878" y="33"/>
                  </a:lnTo>
                  <a:lnTo>
                    <a:pt x="873" y="27"/>
                  </a:lnTo>
                  <a:lnTo>
                    <a:pt x="867" y="20"/>
                  </a:lnTo>
                  <a:lnTo>
                    <a:pt x="860" y="15"/>
                  </a:lnTo>
                  <a:lnTo>
                    <a:pt x="853" y="11"/>
                  </a:lnTo>
                  <a:lnTo>
                    <a:pt x="844" y="7"/>
                  </a:lnTo>
                  <a:lnTo>
                    <a:pt x="837" y="4"/>
                  </a:lnTo>
                  <a:lnTo>
                    <a:pt x="827" y="2"/>
                  </a:lnTo>
                  <a:lnTo>
                    <a:pt x="819" y="0"/>
                  </a:lnTo>
                  <a:lnTo>
                    <a:pt x="8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339">
              <a:extLst>
                <a:ext uri="{FF2B5EF4-FFF2-40B4-BE49-F238E27FC236}">
                  <a16:creationId xmlns:a16="http://schemas.microsoft.com/office/drawing/2014/main" xmlns="" id="{6285F153-B7DE-4F79-9E54-4FAE49C58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4025" y="1962150"/>
              <a:ext cx="19050" cy="19050"/>
            </a:xfrm>
            <a:custGeom>
              <a:avLst/>
              <a:gdLst>
                <a:gd name="T0" fmla="*/ 30 w 60"/>
                <a:gd name="T1" fmla="*/ 60 h 60"/>
                <a:gd name="T2" fmla="*/ 37 w 60"/>
                <a:gd name="T3" fmla="*/ 60 h 60"/>
                <a:gd name="T4" fmla="*/ 42 w 60"/>
                <a:gd name="T5" fmla="*/ 57 h 60"/>
                <a:gd name="T6" fmla="*/ 47 w 60"/>
                <a:gd name="T7" fmla="*/ 54 h 60"/>
                <a:gd name="T8" fmla="*/ 52 w 60"/>
                <a:gd name="T9" fmla="*/ 51 h 60"/>
                <a:gd name="T10" fmla="*/ 55 w 60"/>
                <a:gd name="T11" fmla="*/ 47 h 60"/>
                <a:gd name="T12" fmla="*/ 58 w 60"/>
                <a:gd name="T13" fmla="*/ 41 h 60"/>
                <a:gd name="T14" fmla="*/ 59 w 60"/>
                <a:gd name="T15" fmla="*/ 36 h 60"/>
                <a:gd name="T16" fmla="*/ 60 w 60"/>
                <a:gd name="T17" fmla="*/ 30 h 60"/>
                <a:gd name="T18" fmla="*/ 59 w 60"/>
                <a:gd name="T19" fmla="*/ 24 h 60"/>
                <a:gd name="T20" fmla="*/ 58 w 60"/>
                <a:gd name="T21" fmla="*/ 18 h 60"/>
                <a:gd name="T22" fmla="*/ 55 w 60"/>
                <a:gd name="T23" fmla="*/ 14 h 60"/>
                <a:gd name="T24" fmla="*/ 52 w 60"/>
                <a:gd name="T25" fmla="*/ 8 h 60"/>
                <a:gd name="T26" fmla="*/ 47 w 60"/>
                <a:gd name="T27" fmla="*/ 5 h 60"/>
                <a:gd name="T28" fmla="*/ 42 w 60"/>
                <a:gd name="T29" fmla="*/ 2 h 60"/>
                <a:gd name="T30" fmla="*/ 37 w 60"/>
                <a:gd name="T31" fmla="*/ 1 h 60"/>
                <a:gd name="T32" fmla="*/ 30 w 60"/>
                <a:gd name="T33" fmla="*/ 0 h 60"/>
                <a:gd name="T34" fmla="*/ 24 w 60"/>
                <a:gd name="T35" fmla="*/ 1 h 60"/>
                <a:gd name="T36" fmla="*/ 19 w 60"/>
                <a:gd name="T37" fmla="*/ 2 h 60"/>
                <a:gd name="T38" fmla="*/ 13 w 60"/>
                <a:gd name="T39" fmla="*/ 5 h 60"/>
                <a:gd name="T40" fmla="*/ 9 w 60"/>
                <a:gd name="T41" fmla="*/ 8 h 60"/>
                <a:gd name="T42" fmla="*/ 6 w 60"/>
                <a:gd name="T43" fmla="*/ 14 h 60"/>
                <a:gd name="T44" fmla="*/ 3 w 60"/>
                <a:gd name="T45" fmla="*/ 18 h 60"/>
                <a:gd name="T46" fmla="*/ 0 w 60"/>
                <a:gd name="T47" fmla="*/ 24 h 60"/>
                <a:gd name="T48" fmla="*/ 0 w 60"/>
                <a:gd name="T49" fmla="*/ 30 h 60"/>
                <a:gd name="T50" fmla="*/ 0 w 60"/>
                <a:gd name="T51" fmla="*/ 36 h 60"/>
                <a:gd name="T52" fmla="*/ 3 w 60"/>
                <a:gd name="T53" fmla="*/ 41 h 60"/>
                <a:gd name="T54" fmla="*/ 6 w 60"/>
                <a:gd name="T55" fmla="*/ 47 h 60"/>
                <a:gd name="T56" fmla="*/ 9 w 60"/>
                <a:gd name="T57" fmla="*/ 51 h 60"/>
                <a:gd name="T58" fmla="*/ 13 w 60"/>
                <a:gd name="T59" fmla="*/ 54 h 60"/>
                <a:gd name="T60" fmla="*/ 19 w 60"/>
                <a:gd name="T61" fmla="*/ 57 h 60"/>
                <a:gd name="T62" fmla="*/ 24 w 60"/>
                <a:gd name="T63" fmla="*/ 60 h 60"/>
                <a:gd name="T64" fmla="*/ 30 w 60"/>
                <a:gd name="T6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lnTo>
                    <a:pt x="37" y="60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7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lnTo>
                    <a:pt x="59" y="24"/>
                  </a:lnTo>
                  <a:lnTo>
                    <a:pt x="58" y="18"/>
                  </a:lnTo>
                  <a:lnTo>
                    <a:pt x="55" y="14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6" y="14"/>
                  </a:lnTo>
                  <a:lnTo>
                    <a:pt x="3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4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341">
              <a:extLst>
                <a:ext uri="{FF2B5EF4-FFF2-40B4-BE49-F238E27FC236}">
                  <a16:creationId xmlns:a16="http://schemas.microsoft.com/office/drawing/2014/main" xmlns="" id="{377DF0BC-F19F-4748-AB07-2DD8F5C75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2600" y="1962150"/>
              <a:ext cx="19050" cy="19050"/>
            </a:xfrm>
            <a:custGeom>
              <a:avLst/>
              <a:gdLst>
                <a:gd name="T0" fmla="*/ 30 w 60"/>
                <a:gd name="T1" fmla="*/ 60 h 60"/>
                <a:gd name="T2" fmla="*/ 37 w 60"/>
                <a:gd name="T3" fmla="*/ 60 h 60"/>
                <a:gd name="T4" fmla="*/ 42 w 60"/>
                <a:gd name="T5" fmla="*/ 57 h 60"/>
                <a:gd name="T6" fmla="*/ 47 w 60"/>
                <a:gd name="T7" fmla="*/ 54 h 60"/>
                <a:gd name="T8" fmla="*/ 52 w 60"/>
                <a:gd name="T9" fmla="*/ 51 h 60"/>
                <a:gd name="T10" fmla="*/ 55 w 60"/>
                <a:gd name="T11" fmla="*/ 47 h 60"/>
                <a:gd name="T12" fmla="*/ 58 w 60"/>
                <a:gd name="T13" fmla="*/ 41 h 60"/>
                <a:gd name="T14" fmla="*/ 60 w 60"/>
                <a:gd name="T15" fmla="*/ 36 h 60"/>
                <a:gd name="T16" fmla="*/ 60 w 60"/>
                <a:gd name="T17" fmla="*/ 30 h 60"/>
                <a:gd name="T18" fmla="*/ 60 w 60"/>
                <a:gd name="T19" fmla="*/ 24 h 60"/>
                <a:gd name="T20" fmla="*/ 58 w 60"/>
                <a:gd name="T21" fmla="*/ 18 h 60"/>
                <a:gd name="T22" fmla="*/ 55 w 60"/>
                <a:gd name="T23" fmla="*/ 14 h 60"/>
                <a:gd name="T24" fmla="*/ 52 w 60"/>
                <a:gd name="T25" fmla="*/ 8 h 60"/>
                <a:gd name="T26" fmla="*/ 47 w 60"/>
                <a:gd name="T27" fmla="*/ 5 h 60"/>
                <a:gd name="T28" fmla="*/ 42 w 60"/>
                <a:gd name="T29" fmla="*/ 2 h 60"/>
                <a:gd name="T30" fmla="*/ 37 w 60"/>
                <a:gd name="T31" fmla="*/ 1 h 60"/>
                <a:gd name="T32" fmla="*/ 30 w 60"/>
                <a:gd name="T33" fmla="*/ 0 h 60"/>
                <a:gd name="T34" fmla="*/ 25 w 60"/>
                <a:gd name="T35" fmla="*/ 1 h 60"/>
                <a:gd name="T36" fmla="*/ 18 w 60"/>
                <a:gd name="T37" fmla="*/ 2 h 60"/>
                <a:gd name="T38" fmla="*/ 14 w 60"/>
                <a:gd name="T39" fmla="*/ 5 h 60"/>
                <a:gd name="T40" fmla="*/ 9 w 60"/>
                <a:gd name="T41" fmla="*/ 8 h 60"/>
                <a:gd name="T42" fmla="*/ 6 w 60"/>
                <a:gd name="T43" fmla="*/ 14 h 60"/>
                <a:gd name="T44" fmla="*/ 2 w 60"/>
                <a:gd name="T45" fmla="*/ 18 h 60"/>
                <a:gd name="T46" fmla="*/ 1 w 60"/>
                <a:gd name="T47" fmla="*/ 24 h 60"/>
                <a:gd name="T48" fmla="*/ 0 w 60"/>
                <a:gd name="T49" fmla="*/ 30 h 60"/>
                <a:gd name="T50" fmla="*/ 1 w 60"/>
                <a:gd name="T51" fmla="*/ 36 h 60"/>
                <a:gd name="T52" fmla="*/ 2 w 60"/>
                <a:gd name="T53" fmla="*/ 41 h 60"/>
                <a:gd name="T54" fmla="*/ 6 w 60"/>
                <a:gd name="T55" fmla="*/ 47 h 60"/>
                <a:gd name="T56" fmla="*/ 9 w 60"/>
                <a:gd name="T57" fmla="*/ 51 h 60"/>
                <a:gd name="T58" fmla="*/ 14 w 60"/>
                <a:gd name="T59" fmla="*/ 54 h 60"/>
                <a:gd name="T60" fmla="*/ 18 w 60"/>
                <a:gd name="T61" fmla="*/ 57 h 60"/>
                <a:gd name="T62" fmla="*/ 25 w 60"/>
                <a:gd name="T63" fmla="*/ 60 h 60"/>
                <a:gd name="T64" fmla="*/ 30 w 60"/>
                <a:gd name="T6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lnTo>
                    <a:pt x="37" y="60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7"/>
                  </a:lnTo>
                  <a:lnTo>
                    <a:pt x="58" y="41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5" y="14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18" y="2"/>
                  </a:lnTo>
                  <a:lnTo>
                    <a:pt x="14" y="5"/>
                  </a:lnTo>
                  <a:lnTo>
                    <a:pt x="9" y="8"/>
                  </a:lnTo>
                  <a:lnTo>
                    <a:pt x="6" y="14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5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342">
              <a:extLst>
                <a:ext uri="{FF2B5EF4-FFF2-40B4-BE49-F238E27FC236}">
                  <a16:creationId xmlns:a16="http://schemas.microsoft.com/office/drawing/2014/main" xmlns="" id="{F7BA93BB-2F09-4844-962F-1303D8539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175" y="1962150"/>
              <a:ext cx="19050" cy="19050"/>
            </a:xfrm>
            <a:custGeom>
              <a:avLst/>
              <a:gdLst>
                <a:gd name="T0" fmla="*/ 30 w 60"/>
                <a:gd name="T1" fmla="*/ 60 h 60"/>
                <a:gd name="T2" fmla="*/ 36 w 60"/>
                <a:gd name="T3" fmla="*/ 60 h 60"/>
                <a:gd name="T4" fmla="*/ 42 w 60"/>
                <a:gd name="T5" fmla="*/ 57 h 60"/>
                <a:gd name="T6" fmla="*/ 47 w 60"/>
                <a:gd name="T7" fmla="*/ 54 h 60"/>
                <a:gd name="T8" fmla="*/ 51 w 60"/>
                <a:gd name="T9" fmla="*/ 51 h 60"/>
                <a:gd name="T10" fmla="*/ 56 w 60"/>
                <a:gd name="T11" fmla="*/ 47 h 60"/>
                <a:gd name="T12" fmla="*/ 58 w 60"/>
                <a:gd name="T13" fmla="*/ 41 h 60"/>
                <a:gd name="T14" fmla="*/ 60 w 60"/>
                <a:gd name="T15" fmla="*/ 36 h 60"/>
                <a:gd name="T16" fmla="*/ 60 w 60"/>
                <a:gd name="T17" fmla="*/ 30 h 60"/>
                <a:gd name="T18" fmla="*/ 60 w 60"/>
                <a:gd name="T19" fmla="*/ 24 h 60"/>
                <a:gd name="T20" fmla="*/ 58 w 60"/>
                <a:gd name="T21" fmla="*/ 18 h 60"/>
                <a:gd name="T22" fmla="*/ 56 w 60"/>
                <a:gd name="T23" fmla="*/ 14 h 60"/>
                <a:gd name="T24" fmla="*/ 51 w 60"/>
                <a:gd name="T25" fmla="*/ 8 h 60"/>
                <a:gd name="T26" fmla="*/ 47 w 60"/>
                <a:gd name="T27" fmla="*/ 5 h 60"/>
                <a:gd name="T28" fmla="*/ 42 w 60"/>
                <a:gd name="T29" fmla="*/ 2 h 60"/>
                <a:gd name="T30" fmla="*/ 36 w 60"/>
                <a:gd name="T31" fmla="*/ 1 h 60"/>
                <a:gd name="T32" fmla="*/ 30 w 60"/>
                <a:gd name="T33" fmla="*/ 0 h 60"/>
                <a:gd name="T34" fmla="*/ 25 w 60"/>
                <a:gd name="T35" fmla="*/ 1 h 60"/>
                <a:gd name="T36" fmla="*/ 18 w 60"/>
                <a:gd name="T37" fmla="*/ 2 h 60"/>
                <a:gd name="T38" fmla="*/ 14 w 60"/>
                <a:gd name="T39" fmla="*/ 5 h 60"/>
                <a:gd name="T40" fmla="*/ 10 w 60"/>
                <a:gd name="T41" fmla="*/ 8 h 60"/>
                <a:gd name="T42" fmla="*/ 5 w 60"/>
                <a:gd name="T43" fmla="*/ 14 h 60"/>
                <a:gd name="T44" fmla="*/ 3 w 60"/>
                <a:gd name="T45" fmla="*/ 18 h 60"/>
                <a:gd name="T46" fmla="*/ 1 w 60"/>
                <a:gd name="T47" fmla="*/ 24 h 60"/>
                <a:gd name="T48" fmla="*/ 0 w 60"/>
                <a:gd name="T49" fmla="*/ 30 h 60"/>
                <a:gd name="T50" fmla="*/ 1 w 60"/>
                <a:gd name="T51" fmla="*/ 36 h 60"/>
                <a:gd name="T52" fmla="*/ 3 w 60"/>
                <a:gd name="T53" fmla="*/ 41 h 60"/>
                <a:gd name="T54" fmla="*/ 5 w 60"/>
                <a:gd name="T55" fmla="*/ 47 h 60"/>
                <a:gd name="T56" fmla="*/ 10 w 60"/>
                <a:gd name="T57" fmla="*/ 51 h 60"/>
                <a:gd name="T58" fmla="*/ 14 w 60"/>
                <a:gd name="T59" fmla="*/ 54 h 60"/>
                <a:gd name="T60" fmla="*/ 18 w 60"/>
                <a:gd name="T61" fmla="*/ 57 h 60"/>
                <a:gd name="T62" fmla="*/ 25 w 60"/>
                <a:gd name="T63" fmla="*/ 60 h 60"/>
                <a:gd name="T64" fmla="*/ 30 w 60"/>
                <a:gd name="T6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lnTo>
                    <a:pt x="36" y="60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60" y="36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8"/>
                  </a:lnTo>
                  <a:lnTo>
                    <a:pt x="56" y="14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18" y="2"/>
                  </a:lnTo>
                  <a:lnTo>
                    <a:pt x="14" y="5"/>
                  </a:lnTo>
                  <a:lnTo>
                    <a:pt x="10" y="8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5" y="47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5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343">
              <a:extLst>
                <a:ext uri="{FF2B5EF4-FFF2-40B4-BE49-F238E27FC236}">
                  <a16:creationId xmlns:a16="http://schemas.microsoft.com/office/drawing/2014/main" xmlns="" id="{B04E31A9-2C53-49B4-BC48-7F922990D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3550" y="2019300"/>
              <a:ext cx="57150" cy="47625"/>
            </a:xfrm>
            <a:custGeom>
              <a:avLst/>
              <a:gdLst>
                <a:gd name="T0" fmla="*/ 150 w 180"/>
                <a:gd name="T1" fmla="*/ 120 h 150"/>
                <a:gd name="T2" fmla="*/ 30 w 180"/>
                <a:gd name="T3" fmla="*/ 120 h 150"/>
                <a:gd name="T4" fmla="*/ 30 w 180"/>
                <a:gd name="T5" fmla="*/ 30 h 150"/>
                <a:gd name="T6" fmla="*/ 150 w 180"/>
                <a:gd name="T7" fmla="*/ 30 h 150"/>
                <a:gd name="T8" fmla="*/ 150 w 180"/>
                <a:gd name="T9" fmla="*/ 120 h 150"/>
                <a:gd name="T10" fmla="*/ 165 w 180"/>
                <a:gd name="T11" fmla="*/ 0 h 150"/>
                <a:gd name="T12" fmla="*/ 15 w 180"/>
                <a:gd name="T13" fmla="*/ 0 h 150"/>
                <a:gd name="T14" fmla="*/ 12 w 180"/>
                <a:gd name="T15" fmla="*/ 0 h 150"/>
                <a:gd name="T16" fmla="*/ 10 w 180"/>
                <a:gd name="T17" fmla="*/ 2 h 150"/>
                <a:gd name="T18" fmla="*/ 7 w 180"/>
                <a:gd name="T19" fmla="*/ 3 h 150"/>
                <a:gd name="T20" fmla="*/ 5 w 180"/>
                <a:gd name="T21" fmla="*/ 5 h 150"/>
                <a:gd name="T22" fmla="*/ 3 w 180"/>
                <a:gd name="T23" fmla="*/ 7 h 150"/>
                <a:gd name="T24" fmla="*/ 1 w 180"/>
                <a:gd name="T25" fmla="*/ 9 h 150"/>
                <a:gd name="T26" fmla="*/ 0 w 180"/>
                <a:gd name="T27" fmla="*/ 12 h 150"/>
                <a:gd name="T28" fmla="*/ 0 w 180"/>
                <a:gd name="T29" fmla="*/ 15 h 150"/>
                <a:gd name="T30" fmla="*/ 0 w 180"/>
                <a:gd name="T31" fmla="*/ 135 h 150"/>
                <a:gd name="T32" fmla="*/ 0 w 180"/>
                <a:gd name="T33" fmla="*/ 138 h 150"/>
                <a:gd name="T34" fmla="*/ 1 w 180"/>
                <a:gd name="T35" fmla="*/ 141 h 150"/>
                <a:gd name="T36" fmla="*/ 3 w 180"/>
                <a:gd name="T37" fmla="*/ 144 h 150"/>
                <a:gd name="T38" fmla="*/ 5 w 180"/>
                <a:gd name="T39" fmla="*/ 146 h 150"/>
                <a:gd name="T40" fmla="*/ 7 w 180"/>
                <a:gd name="T41" fmla="*/ 147 h 150"/>
                <a:gd name="T42" fmla="*/ 10 w 180"/>
                <a:gd name="T43" fmla="*/ 149 h 150"/>
                <a:gd name="T44" fmla="*/ 12 w 180"/>
                <a:gd name="T45" fmla="*/ 150 h 150"/>
                <a:gd name="T46" fmla="*/ 15 w 180"/>
                <a:gd name="T47" fmla="*/ 150 h 150"/>
                <a:gd name="T48" fmla="*/ 165 w 180"/>
                <a:gd name="T49" fmla="*/ 150 h 150"/>
                <a:gd name="T50" fmla="*/ 168 w 180"/>
                <a:gd name="T51" fmla="*/ 150 h 150"/>
                <a:gd name="T52" fmla="*/ 171 w 180"/>
                <a:gd name="T53" fmla="*/ 149 h 150"/>
                <a:gd name="T54" fmla="*/ 174 w 180"/>
                <a:gd name="T55" fmla="*/ 147 h 150"/>
                <a:gd name="T56" fmla="*/ 176 w 180"/>
                <a:gd name="T57" fmla="*/ 146 h 150"/>
                <a:gd name="T58" fmla="*/ 178 w 180"/>
                <a:gd name="T59" fmla="*/ 144 h 150"/>
                <a:gd name="T60" fmla="*/ 179 w 180"/>
                <a:gd name="T61" fmla="*/ 141 h 150"/>
                <a:gd name="T62" fmla="*/ 180 w 180"/>
                <a:gd name="T63" fmla="*/ 138 h 150"/>
                <a:gd name="T64" fmla="*/ 180 w 180"/>
                <a:gd name="T65" fmla="*/ 135 h 150"/>
                <a:gd name="T66" fmla="*/ 180 w 180"/>
                <a:gd name="T67" fmla="*/ 15 h 150"/>
                <a:gd name="T68" fmla="*/ 180 w 180"/>
                <a:gd name="T69" fmla="*/ 12 h 150"/>
                <a:gd name="T70" fmla="*/ 179 w 180"/>
                <a:gd name="T71" fmla="*/ 9 h 150"/>
                <a:gd name="T72" fmla="*/ 178 w 180"/>
                <a:gd name="T73" fmla="*/ 7 h 150"/>
                <a:gd name="T74" fmla="*/ 176 w 180"/>
                <a:gd name="T75" fmla="*/ 5 h 150"/>
                <a:gd name="T76" fmla="*/ 174 w 180"/>
                <a:gd name="T77" fmla="*/ 3 h 150"/>
                <a:gd name="T78" fmla="*/ 171 w 180"/>
                <a:gd name="T79" fmla="*/ 2 h 150"/>
                <a:gd name="T80" fmla="*/ 168 w 180"/>
                <a:gd name="T81" fmla="*/ 0 h 150"/>
                <a:gd name="T82" fmla="*/ 165 w 180"/>
                <a:gd name="T8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0" h="150">
                  <a:moveTo>
                    <a:pt x="150" y="120"/>
                  </a:moveTo>
                  <a:lnTo>
                    <a:pt x="30" y="120"/>
                  </a:lnTo>
                  <a:lnTo>
                    <a:pt x="30" y="30"/>
                  </a:lnTo>
                  <a:lnTo>
                    <a:pt x="150" y="30"/>
                  </a:lnTo>
                  <a:lnTo>
                    <a:pt x="150" y="120"/>
                  </a:lnTo>
                  <a:close/>
                  <a:moveTo>
                    <a:pt x="16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1" y="141"/>
                  </a:lnTo>
                  <a:lnTo>
                    <a:pt x="3" y="144"/>
                  </a:lnTo>
                  <a:lnTo>
                    <a:pt x="5" y="146"/>
                  </a:lnTo>
                  <a:lnTo>
                    <a:pt x="7" y="147"/>
                  </a:lnTo>
                  <a:lnTo>
                    <a:pt x="10" y="149"/>
                  </a:lnTo>
                  <a:lnTo>
                    <a:pt x="12" y="150"/>
                  </a:lnTo>
                  <a:lnTo>
                    <a:pt x="15" y="150"/>
                  </a:lnTo>
                  <a:lnTo>
                    <a:pt x="165" y="150"/>
                  </a:lnTo>
                  <a:lnTo>
                    <a:pt x="168" y="150"/>
                  </a:lnTo>
                  <a:lnTo>
                    <a:pt x="171" y="149"/>
                  </a:lnTo>
                  <a:lnTo>
                    <a:pt x="174" y="147"/>
                  </a:lnTo>
                  <a:lnTo>
                    <a:pt x="176" y="146"/>
                  </a:lnTo>
                  <a:lnTo>
                    <a:pt x="178" y="144"/>
                  </a:lnTo>
                  <a:lnTo>
                    <a:pt x="179" y="141"/>
                  </a:lnTo>
                  <a:lnTo>
                    <a:pt x="180" y="138"/>
                  </a:lnTo>
                  <a:lnTo>
                    <a:pt x="180" y="135"/>
                  </a:lnTo>
                  <a:lnTo>
                    <a:pt x="180" y="15"/>
                  </a:lnTo>
                  <a:lnTo>
                    <a:pt x="180" y="12"/>
                  </a:lnTo>
                  <a:lnTo>
                    <a:pt x="179" y="9"/>
                  </a:lnTo>
                  <a:lnTo>
                    <a:pt x="178" y="7"/>
                  </a:lnTo>
                  <a:lnTo>
                    <a:pt x="176" y="5"/>
                  </a:lnTo>
                  <a:lnTo>
                    <a:pt x="174" y="3"/>
                  </a:lnTo>
                  <a:lnTo>
                    <a:pt x="171" y="2"/>
                  </a:lnTo>
                  <a:lnTo>
                    <a:pt x="168" y="0"/>
                  </a:lnTo>
                  <a:lnTo>
                    <a:pt x="1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344">
              <a:extLst>
                <a:ext uri="{FF2B5EF4-FFF2-40B4-BE49-F238E27FC236}">
                  <a16:creationId xmlns:a16="http://schemas.microsoft.com/office/drawing/2014/main" xmlns="" id="{934EB69E-A9E0-490D-830B-2E5A174CD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29750" y="2019300"/>
              <a:ext cx="57150" cy="47625"/>
            </a:xfrm>
            <a:custGeom>
              <a:avLst/>
              <a:gdLst>
                <a:gd name="T0" fmla="*/ 150 w 180"/>
                <a:gd name="T1" fmla="*/ 120 h 150"/>
                <a:gd name="T2" fmla="*/ 30 w 180"/>
                <a:gd name="T3" fmla="*/ 120 h 150"/>
                <a:gd name="T4" fmla="*/ 30 w 180"/>
                <a:gd name="T5" fmla="*/ 30 h 150"/>
                <a:gd name="T6" fmla="*/ 150 w 180"/>
                <a:gd name="T7" fmla="*/ 30 h 150"/>
                <a:gd name="T8" fmla="*/ 150 w 180"/>
                <a:gd name="T9" fmla="*/ 120 h 150"/>
                <a:gd name="T10" fmla="*/ 165 w 180"/>
                <a:gd name="T11" fmla="*/ 0 h 150"/>
                <a:gd name="T12" fmla="*/ 15 w 180"/>
                <a:gd name="T13" fmla="*/ 0 h 150"/>
                <a:gd name="T14" fmla="*/ 12 w 180"/>
                <a:gd name="T15" fmla="*/ 0 h 150"/>
                <a:gd name="T16" fmla="*/ 8 w 180"/>
                <a:gd name="T17" fmla="*/ 2 h 150"/>
                <a:gd name="T18" fmla="*/ 6 w 180"/>
                <a:gd name="T19" fmla="*/ 3 h 150"/>
                <a:gd name="T20" fmla="*/ 4 w 180"/>
                <a:gd name="T21" fmla="*/ 5 h 150"/>
                <a:gd name="T22" fmla="*/ 2 w 180"/>
                <a:gd name="T23" fmla="*/ 7 h 150"/>
                <a:gd name="T24" fmla="*/ 1 w 180"/>
                <a:gd name="T25" fmla="*/ 9 h 150"/>
                <a:gd name="T26" fmla="*/ 0 w 180"/>
                <a:gd name="T27" fmla="*/ 12 h 150"/>
                <a:gd name="T28" fmla="*/ 0 w 180"/>
                <a:gd name="T29" fmla="*/ 15 h 150"/>
                <a:gd name="T30" fmla="*/ 0 w 180"/>
                <a:gd name="T31" fmla="*/ 135 h 150"/>
                <a:gd name="T32" fmla="*/ 0 w 180"/>
                <a:gd name="T33" fmla="*/ 138 h 150"/>
                <a:gd name="T34" fmla="*/ 1 w 180"/>
                <a:gd name="T35" fmla="*/ 141 h 150"/>
                <a:gd name="T36" fmla="*/ 2 w 180"/>
                <a:gd name="T37" fmla="*/ 144 h 150"/>
                <a:gd name="T38" fmla="*/ 4 w 180"/>
                <a:gd name="T39" fmla="*/ 146 h 150"/>
                <a:gd name="T40" fmla="*/ 6 w 180"/>
                <a:gd name="T41" fmla="*/ 147 h 150"/>
                <a:gd name="T42" fmla="*/ 8 w 180"/>
                <a:gd name="T43" fmla="*/ 149 h 150"/>
                <a:gd name="T44" fmla="*/ 12 w 180"/>
                <a:gd name="T45" fmla="*/ 150 h 150"/>
                <a:gd name="T46" fmla="*/ 15 w 180"/>
                <a:gd name="T47" fmla="*/ 150 h 150"/>
                <a:gd name="T48" fmla="*/ 165 w 180"/>
                <a:gd name="T49" fmla="*/ 150 h 150"/>
                <a:gd name="T50" fmla="*/ 168 w 180"/>
                <a:gd name="T51" fmla="*/ 150 h 150"/>
                <a:gd name="T52" fmla="*/ 170 w 180"/>
                <a:gd name="T53" fmla="*/ 149 h 150"/>
                <a:gd name="T54" fmla="*/ 173 w 180"/>
                <a:gd name="T55" fmla="*/ 147 h 150"/>
                <a:gd name="T56" fmla="*/ 175 w 180"/>
                <a:gd name="T57" fmla="*/ 146 h 150"/>
                <a:gd name="T58" fmla="*/ 177 w 180"/>
                <a:gd name="T59" fmla="*/ 144 h 150"/>
                <a:gd name="T60" fmla="*/ 178 w 180"/>
                <a:gd name="T61" fmla="*/ 141 h 150"/>
                <a:gd name="T62" fmla="*/ 180 w 180"/>
                <a:gd name="T63" fmla="*/ 138 h 150"/>
                <a:gd name="T64" fmla="*/ 180 w 180"/>
                <a:gd name="T65" fmla="*/ 135 h 150"/>
                <a:gd name="T66" fmla="*/ 180 w 180"/>
                <a:gd name="T67" fmla="*/ 15 h 150"/>
                <a:gd name="T68" fmla="*/ 180 w 180"/>
                <a:gd name="T69" fmla="*/ 12 h 150"/>
                <a:gd name="T70" fmla="*/ 178 w 180"/>
                <a:gd name="T71" fmla="*/ 9 h 150"/>
                <a:gd name="T72" fmla="*/ 177 w 180"/>
                <a:gd name="T73" fmla="*/ 7 h 150"/>
                <a:gd name="T74" fmla="*/ 175 w 180"/>
                <a:gd name="T75" fmla="*/ 5 h 150"/>
                <a:gd name="T76" fmla="*/ 173 w 180"/>
                <a:gd name="T77" fmla="*/ 3 h 150"/>
                <a:gd name="T78" fmla="*/ 170 w 180"/>
                <a:gd name="T79" fmla="*/ 2 h 150"/>
                <a:gd name="T80" fmla="*/ 168 w 180"/>
                <a:gd name="T81" fmla="*/ 0 h 150"/>
                <a:gd name="T82" fmla="*/ 165 w 180"/>
                <a:gd name="T8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0" h="150">
                  <a:moveTo>
                    <a:pt x="150" y="120"/>
                  </a:moveTo>
                  <a:lnTo>
                    <a:pt x="30" y="120"/>
                  </a:lnTo>
                  <a:lnTo>
                    <a:pt x="30" y="30"/>
                  </a:lnTo>
                  <a:lnTo>
                    <a:pt x="150" y="30"/>
                  </a:lnTo>
                  <a:lnTo>
                    <a:pt x="150" y="120"/>
                  </a:lnTo>
                  <a:close/>
                  <a:moveTo>
                    <a:pt x="16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1" y="141"/>
                  </a:lnTo>
                  <a:lnTo>
                    <a:pt x="2" y="144"/>
                  </a:lnTo>
                  <a:lnTo>
                    <a:pt x="4" y="146"/>
                  </a:lnTo>
                  <a:lnTo>
                    <a:pt x="6" y="147"/>
                  </a:lnTo>
                  <a:lnTo>
                    <a:pt x="8" y="149"/>
                  </a:lnTo>
                  <a:lnTo>
                    <a:pt x="12" y="150"/>
                  </a:lnTo>
                  <a:lnTo>
                    <a:pt x="15" y="150"/>
                  </a:lnTo>
                  <a:lnTo>
                    <a:pt x="165" y="150"/>
                  </a:lnTo>
                  <a:lnTo>
                    <a:pt x="168" y="150"/>
                  </a:lnTo>
                  <a:lnTo>
                    <a:pt x="170" y="149"/>
                  </a:lnTo>
                  <a:lnTo>
                    <a:pt x="173" y="147"/>
                  </a:lnTo>
                  <a:lnTo>
                    <a:pt x="175" y="146"/>
                  </a:lnTo>
                  <a:lnTo>
                    <a:pt x="177" y="144"/>
                  </a:lnTo>
                  <a:lnTo>
                    <a:pt x="178" y="141"/>
                  </a:lnTo>
                  <a:lnTo>
                    <a:pt x="180" y="138"/>
                  </a:lnTo>
                  <a:lnTo>
                    <a:pt x="180" y="135"/>
                  </a:lnTo>
                  <a:lnTo>
                    <a:pt x="180" y="15"/>
                  </a:lnTo>
                  <a:lnTo>
                    <a:pt x="180" y="12"/>
                  </a:lnTo>
                  <a:lnTo>
                    <a:pt x="178" y="9"/>
                  </a:lnTo>
                  <a:lnTo>
                    <a:pt x="177" y="7"/>
                  </a:lnTo>
                  <a:lnTo>
                    <a:pt x="175" y="5"/>
                  </a:lnTo>
                  <a:lnTo>
                    <a:pt x="173" y="3"/>
                  </a:lnTo>
                  <a:lnTo>
                    <a:pt x="170" y="2"/>
                  </a:lnTo>
                  <a:lnTo>
                    <a:pt x="168" y="0"/>
                  </a:lnTo>
                  <a:lnTo>
                    <a:pt x="1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45">
              <a:extLst>
                <a:ext uri="{FF2B5EF4-FFF2-40B4-BE49-F238E27FC236}">
                  <a16:creationId xmlns:a16="http://schemas.microsoft.com/office/drawing/2014/main" xmlns="" id="{B284E981-0686-4D25-BA3E-981CA1663C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05950" y="2019300"/>
              <a:ext cx="57150" cy="47625"/>
            </a:xfrm>
            <a:custGeom>
              <a:avLst/>
              <a:gdLst>
                <a:gd name="T0" fmla="*/ 150 w 180"/>
                <a:gd name="T1" fmla="*/ 120 h 150"/>
                <a:gd name="T2" fmla="*/ 30 w 180"/>
                <a:gd name="T3" fmla="*/ 120 h 150"/>
                <a:gd name="T4" fmla="*/ 30 w 180"/>
                <a:gd name="T5" fmla="*/ 30 h 150"/>
                <a:gd name="T6" fmla="*/ 150 w 180"/>
                <a:gd name="T7" fmla="*/ 30 h 150"/>
                <a:gd name="T8" fmla="*/ 150 w 180"/>
                <a:gd name="T9" fmla="*/ 120 h 150"/>
                <a:gd name="T10" fmla="*/ 165 w 180"/>
                <a:gd name="T11" fmla="*/ 0 h 150"/>
                <a:gd name="T12" fmla="*/ 15 w 180"/>
                <a:gd name="T13" fmla="*/ 0 h 150"/>
                <a:gd name="T14" fmla="*/ 12 w 180"/>
                <a:gd name="T15" fmla="*/ 0 h 150"/>
                <a:gd name="T16" fmla="*/ 10 w 180"/>
                <a:gd name="T17" fmla="*/ 2 h 150"/>
                <a:gd name="T18" fmla="*/ 7 w 180"/>
                <a:gd name="T19" fmla="*/ 3 h 150"/>
                <a:gd name="T20" fmla="*/ 5 w 180"/>
                <a:gd name="T21" fmla="*/ 5 h 150"/>
                <a:gd name="T22" fmla="*/ 3 w 180"/>
                <a:gd name="T23" fmla="*/ 7 h 150"/>
                <a:gd name="T24" fmla="*/ 1 w 180"/>
                <a:gd name="T25" fmla="*/ 9 h 150"/>
                <a:gd name="T26" fmla="*/ 0 w 180"/>
                <a:gd name="T27" fmla="*/ 12 h 150"/>
                <a:gd name="T28" fmla="*/ 0 w 180"/>
                <a:gd name="T29" fmla="*/ 15 h 150"/>
                <a:gd name="T30" fmla="*/ 0 w 180"/>
                <a:gd name="T31" fmla="*/ 135 h 150"/>
                <a:gd name="T32" fmla="*/ 0 w 180"/>
                <a:gd name="T33" fmla="*/ 138 h 150"/>
                <a:gd name="T34" fmla="*/ 1 w 180"/>
                <a:gd name="T35" fmla="*/ 141 h 150"/>
                <a:gd name="T36" fmla="*/ 3 w 180"/>
                <a:gd name="T37" fmla="*/ 144 h 150"/>
                <a:gd name="T38" fmla="*/ 5 w 180"/>
                <a:gd name="T39" fmla="*/ 146 h 150"/>
                <a:gd name="T40" fmla="*/ 7 w 180"/>
                <a:gd name="T41" fmla="*/ 147 h 150"/>
                <a:gd name="T42" fmla="*/ 10 w 180"/>
                <a:gd name="T43" fmla="*/ 149 h 150"/>
                <a:gd name="T44" fmla="*/ 12 w 180"/>
                <a:gd name="T45" fmla="*/ 150 h 150"/>
                <a:gd name="T46" fmla="*/ 15 w 180"/>
                <a:gd name="T47" fmla="*/ 150 h 150"/>
                <a:gd name="T48" fmla="*/ 165 w 180"/>
                <a:gd name="T49" fmla="*/ 150 h 150"/>
                <a:gd name="T50" fmla="*/ 168 w 180"/>
                <a:gd name="T51" fmla="*/ 150 h 150"/>
                <a:gd name="T52" fmla="*/ 171 w 180"/>
                <a:gd name="T53" fmla="*/ 149 h 150"/>
                <a:gd name="T54" fmla="*/ 174 w 180"/>
                <a:gd name="T55" fmla="*/ 147 h 150"/>
                <a:gd name="T56" fmla="*/ 176 w 180"/>
                <a:gd name="T57" fmla="*/ 146 h 150"/>
                <a:gd name="T58" fmla="*/ 178 w 180"/>
                <a:gd name="T59" fmla="*/ 144 h 150"/>
                <a:gd name="T60" fmla="*/ 179 w 180"/>
                <a:gd name="T61" fmla="*/ 141 h 150"/>
                <a:gd name="T62" fmla="*/ 180 w 180"/>
                <a:gd name="T63" fmla="*/ 138 h 150"/>
                <a:gd name="T64" fmla="*/ 180 w 180"/>
                <a:gd name="T65" fmla="*/ 135 h 150"/>
                <a:gd name="T66" fmla="*/ 180 w 180"/>
                <a:gd name="T67" fmla="*/ 15 h 150"/>
                <a:gd name="T68" fmla="*/ 180 w 180"/>
                <a:gd name="T69" fmla="*/ 12 h 150"/>
                <a:gd name="T70" fmla="*/ 179 w 180"/>
                <a:gd name="T71" fmla="*/ 9 h 150"/>
                <a:gd name="T72" fmla="*/ 178 w 180"/>
                <a:gd name="T73" fmla="*/ 7 h 150"/>
                <a:gd name="T74" fmla="*/ 176 w 180"/>
                <a:gd name="T75" fmla="*/ 5 h 150"/>
                <a:gd name="T76" fmla="*/ 174 w 180"/>
                <a:gd name="T77" fmla="*/ 3 h 150"/>
                <a:gd name="T78" fmla="*/ 171 w 180"/>
                <a:gd name="T79" fmla="*/ 2 h 150"/>
                <a:gd name="T80" fmla="*/ 168 w 180"/>
                <a:gd name="T81" fmla="*/ 0 h 150"/>
                <a:gd name="T82" fmla="*/ 165 w 180"/>
                <a:gd name="T8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0" h="150">
                  <a:moveTo>
                    <a:pt x="150" y="120"/>
                  </a:moveTo>
                  <a:lnTo>
                    <a:pt x="30" y="120"/>
                  </a:lnTo>
                  <a:lnTo>
                    <a:pt x="30" y="30"/>
                  </a:lnTo>
                  <a:lnTo>
                    <a:pt x="150" y="30"/>
                  </a:lnTo>
                  <a:lnTo>
                    <a:pt x="150" y="120"/>
                  </a:lnTo>
                  <a:close/>
                  <a:moveTo>
                    <a:pt x="16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1" y="141"/>
                  </a:lnTo>
                  <a:lnTo>
                    <a:pt x="3" y="144"/>
                  </a:lnTo>
                  <a:lnTo>
                    <a:pt x="5" y="146"/>
                  </a:lnTo>
                  <a:lnTo>
                    <a:pt x="7" y="147"/>
                  </a:lnTo>
                  <a:lnTo>
                    <a:pt x="10" y="149"/>
                  </a:lnTo>
                  <a:lnTo>
                    <a:pt x="12" y="150"/>
                  </a:lnTo>
                  <a:lnTo>
                    <a:pt x="15" y="150"/>
                  </a:lnTo>
                  <a:lnTo>
                    <a:pt x="165" y="150"/>
                  </a:lnTo>
                  <a:lnTo>
                    <a:pt x="168" y="150"/>
                  </a:lnTo>
                  <a:lnTo>
                    <a:pt x="171" y="149"/>
                  </a:lnTo>
                  <a:lnTo>
                    <a:pt x="174" y="147"/>
                  </a:lnTo>
                  <a:lnTo>
                    <a:pt x="176" y="146"/>
                  </a:lnTo>
                  <a:lnTo>
                    <a:pt x="178" y="144"/>
                  </a:lnTo>
                  <a:lnTo>
                    <a:pt x="179" y="141"/>
                  </a:lnTo>
                  <a:lnTo>
                    <a:pt x="180" y="138"/>
                  </a:lnTo>
                  <a:lnTo>
                    <a:pt x="180" y="135"/>
                  </a:lnTo>
                  <a:lnTo>
                    <a:pt x="180" y="15"/>
                  </a:lnTo>
                  <a:lnTo>
                    <a:pt x="180" y="12"/>
                  </a:lnTo>
                  <a:lnTo>
                    <a:pt x="179" y="9"/>
                  </a:lnTo>
                  <a:lnTo>
                    <a:pt x="178" y="7"/>
                  </a:lnTo>
                  <a:lnTo>
                    <a:pt x="176" y="5"/>
                  </a:lnTo>
                  <a:lnTo>
                    <a:pt x="174" y="3"/>
                  </a:lnTo>
                  <a:lnTo>
                    <a:pt x="171" y="2"/>
                  </a:lnTo>
                  <a:lnTo>
                    <a:pt x="168" y="0"/>
                  </a:lnTo>
                  <a:lnTo>
                    <a:pt x="1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346">
              <a:extLst>
                <a:ext uri="{FF2B5EF4-FFF2-40B4-BE49-F238E27FC236}">
                  <a16:creationId xmlns:a16="http://schemas.microsoft.com/office/drawing/2014/main" xmlns="" id="{7AFEB567-7CF0-42D7-A9D8-F59D12E6BE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3550" y="2085975"/>
              <a:ext cx="57150" cy="47625"/>
            </a:xfrm>
            <a:custGeom>
              <a:avLst/>
              <a:gdLst>
                <a:gd name="T0" fmla="*/ 150 w 180"/>
                <a:gd name="T1" fmla="*/ 120 h 150"/>
                <a:gd name="T2" fmla="*/ 30 w 180"/>
                <a:gd name="T3" fmla="*/ 120 h 150"/>
                <a:gd name="T4" fmla="*/ 30 w 180"/>
                <a:gd name="T5" fmla="*/ 30 h 150"/>
                <a:gd name="T6" fmla="*/ 150 w 180"/>
                <a:gd name="T7" fmla="*/ 30 h 150"/>
                <a:gd name="T8" fmla="*/ 150 w 180"/>
                <a:gd name="T9" fmla="*/ 120 h 150"/>
                <a:gd name="T10" fmla="*/ 165 w 180"/>
                <a:gd name="T11" fmla="*/ 0 h 150"/>
                <a:gd name="T12" fmla="*/ 15 w 180"/>
                <a:gd name="T13" fmla="*/ 0 h 150"/>
                <a:gd name="T14" fmla="*/ 12 w 180"/>
                <a:gd name="T15" fmla="*/ 0 h 150"/>
                <a:gd name="T16" fmla="*/ 10 w 180"/>
                <a:gd name="T17" fmla="*/ 1 h 150"/>
                <a:gd name="T18" fmla="*/ 7 w 180"/>
                <a:gd name="T19" fmla="*/ 2 h 150"/>
                <a:gd name="T20" fmla="*/ 5 w 180"/>
                <a:gd name="T21" fmla="*/ 4 h 150"/>
                <a:gd name="T22" fmla="*/ 3 w 180"/>
                <a:gd name="T23" fmla="*/ 6 h 150"/>
                <a:gd name="T24" fmla="*/ 1 w 180"/>
                <a:gd name="T25" fmla="*/ 10 h 150"/>
                <a:gd name="T26" fmla="*/ 0 w 180"/>
                <a:gd name="T27" fmla="*/ 12 h 150"/>
                <a:gd name="T28" fmla="*/ 0 w 180"/>
                <a:gd name="T29" fmla="*/ 15 h 150"/>
                <a:gd name="T30" fmla="*/ 0 w 180"/>
                <a:gd name="T31" fmla="*/ 135 h 150"/>
                <a:gd name="T32" fmla="*/ 0 w 180"/>
                <a:gd name="T33" fmla="*/ 138 h 150"/>
                <a:gd name="T34" fmla="*/ 1 w 180"/>
                <a:gd name="T35" fmla="*/ 141 h 150"/>
                <a:gd name="T36" fmla="*/ 3 w 180"/>
                <a:gd name="T37" fmla="*/ 143 h 150"/>
                <a:gd name="T38" fmla="*/ 5 w 180"/>
                <a:gd name="T39" fmla="*/ 145 h 150"/>
                <a:gd name="T40" fmla="*/ 7 w 180"/>
                <a:gd name="T41" fmla="*/ 148 h 150"/>
                <a:gd name="T42" fmla="*/ 10 w 180"/>
                <a:gd name="T43" fmla="*/ 149 h 150"/>
                <a:gd name="T44" fmla="*/ 12 w 180"/>
                <a:gd name="T45" fmla="*/ 150 h 150"/>
                <a:gd name="T46" fmla="*/ 15 w 180"/>
                <a:gd name="T47" fmla="*/ 150 h 150"/>
                <a:gd name="T48" fmla="*/ 165 w 180"/>
                <a:gd name="T49" fmla="*/ 150 h 150"/>
                <a:gd name="T50" fmla="*/ 168 w 180"/>
                <a:gd name="T51" fmla="*/ 150 h 150"/>
                <a:gd name="T52" fmla="*/ 171 w 180"/>
                <a:gd name="T53" fmla="*/ 149 h 150"/>
                <a:gd name="T54" fmla="*/ 174 w 180"/>
                <a:gd name="T55" fmla="*/ 148 h 150"/>
                <a:gd name="T56" fmla="*/ 176 w 180"/>
                <a:gd name="T57" fmla="*/ 145 h 150"/>
                <a:gd name="T58" fmla="*/ 178 w 180"/>
                <a:gd name="T59" fmla="*/ 143 h 150"/>
                <a:gd name="T60" fmla="*/ 179 w 180"/>
                <a:gd name="T61" fmla="*/ 141 h 150"/>
                <a:gd name="T62" fmla="*/ 180 w 180"/>
                <a:gd name="T63" fmla="*/ 138 h 150"/>
                <a:gd name="T64" fmla="*/ 180 w 180"/>
                <a:gd name="T65" fmla="*/ 135 h 150"/>
                <a:gd name="T66" fmla="*/ 180 w 180"/>
                <a:gd name="T67" fmla="*/ 15 h 150"/>
                <a:gd name="T68" fmla="*/ 180 w 180"/>
                <a:gd name="T69" fmla="*/ 12 h 150"/>
                <a:gd name="T70" fmla="*/ 179 w 180"/>
                <a:gd name="T71" fmla="*/ 10 h 150"/>
                <a:gd name="T72" fmla="*/ 178 w 180"/>
                <a:gd name="T73" fmla="*/ 6 h 150"/>
                <a:gd name="T74" fmla="*/ 176 w 180"/>
                <a:gd name="T75" fmla="*/ 4 h 150"/>
                <a:gd name="T76" fmla="*/ 174 w 180"/>
                <a:gd name="T77" fmla="*/ 2 h 150"/>
                <a:gd name="T78" fmla="*/ 171 w 180"/>
                <a:gd name="T79" fmla="*/ 1 h 150"/>
                <a:gd name="T80" fmla="*/ 168 w 180"/>
                <a:gd name="T81" fmla="*/ 0 h 150"/>
                <a:gd name="T82" fmla="*/ 165 w 180"/>
                <a:gd name="T83" fmla="*/ 0 h 150"/>
                <a:gd name="T84" fmla="*/ 165 w 180"/>
                <a:gd name="T8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150">
                  <a:moveTo>
                    <a:pt x="150" y="120"/>
                  </a:moveTo>
                  <a:lnTo>
                    <a:pt x="30" y="120"/>
                  </a:lnTo>
                  <a:lnTo>
                    <a:pt x="30" y="30"/>
                  </a:lnTo>
                  <a:lnTo>
                    <a:pt x="150" y="30"/>
                  </a:lnTo>
                  <a:lnTo>
                    <a:pt x="150" y="120"/>
                  </a:lnTo>
                  <a:close/>
                  <a:moveTo>
                    <a:pt x="16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1" y="141"/>
                  </a:lnTo>
                  <a:lnTo>
                    <a:pt x="3" y="143"/>
                  </a:lnTo>
                  <a:lnTo>
                    <a:pt x="5" y="145"/>
                  </a:lnTo>
                  <a:lnTo>
                    <a:pt x="7" y="148"/>
                  </a:lnTo>
                  <a:lnTo>
                    <a:pt x="10" y="149"/>
                  </a:lnTo>
                  <a:lnTo>
                    <a:pt x="12" y="150"/>
                  </a:lnTo>
                  <a:lnTo>
                    <a:pt x="15" y="150"/>
                  </a:lnTo>
                  <a:lnTo>
                    <a:pt x="165" y="150"/>
                  </a:lnTo>
                  <a:lnTo>
                    <a:pt x="168" y="150"/>
                  </a:lnTo>
                  <a:lnTo>
                    <a:pt x="171" y="149"/>
                  </a:lnTo>
                  <a:lnTo>
                    <a:pt x="174" y="148"/>
                  </a:lnTo>
                  <a:lnTo>
                    <a:pt x="176" y="145"/>
                  </a:lnTo>
                  <a:lnTo>
                    <a:pt x="178" y="143"/>
                  </a:lnTo>
                  <a:lnTo>
                    <a:pt x="179" y="141"/>
                  </a:lnTo>
                  <a:lnTo>
                    <a:pt x="180" y="138"/>
                  </a:lnTo>
                  <a:lnTo>
                    <a:pt x="180" y="135"/>
                  </a:lnTo>
                  <a:lnTo>
                    <a:pt x="180" y="15"/>
                  </a:lnTo>
                  <a:lnTo>
                    <a:pt x="180" y="12"/>
                  </a:lnTo>
                  <a:lnTo>
                    <a:pt x="179" y="10"/>
                  </a:lnTo>
                  <a:lnTo>
                    <a:pt x="178" y="6"/>
                  </a:lnTo>
                  <a:lnTo>
                    <a:pt x="176" y="4"/>
                  </a:lnTo>
                  <a:lnTo>
                    <a:pt x="174" y="2"/>
                  </a:lnTo>
                  <a:lnTo>
                    <a:pt x="171" y="1"/>
                  </a:lnTo>
                  <a:lnTo>
                    <a:pt x="168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47">
              <a:extLst>
                <a:ext uri="{FF2B5EF4-FFF2-40B4-BE49-F238E27FC236}">
                  <a16:creationId xmlns:a16="http://schemas.microsoft.com/office/drawing/2014/main" xmlns="" id="{AE3106E8-DC61-4554-9A6C-1C4382C62A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29750" y="2085975"/>
              <a:ext cx="57150" cy="47625"/>
            </a:xfrm>
            <a:custGeom>
              <a:avLst/>
              <a:gdLst>
                <a:gd name="T0" fmla="*/ 150 w 180"/>
                <a:gd name="T1" fmla="*/ 120 h 150"/>
                <a:gd name="T2" fmla="*/ 30 w 180"/>
                <a:gd name="T3" fmla="*/ 120 h 150"/>
                <a:gd name="T4" fmla="*/ 30 w 180"/>
                <a:gd name="T5" fmla="*/ 30 h 150"/>
                <a:gd name="T6" fmla="*/ 150 w 180"/>
                <a:gd name="T7" fmla="*/ 30 h 150"/>
                <a:gd name="T8" fmla="*/ 150 w 180"/>
                <a:gd name="T9" fmla="*/ 120 h 150"/>
                <a:gd name="T10" fmla="*/ 165 w 180"/>
                <a:gd name="T11" fmla="*/ 0 h 150"/>
                <a:gd name="T12" fmla="*/ 15 w 180"/>
                <a:gd name="T13" fmla="*/ 0 h 150"/>
                <a:gd name="T14" fmla="*/ 12 w 180"/>
                <a:gd name="T15" fmla="*/ 0 h 150"/>
                <a:gd name="T16" fmla="*/ 8 w 180"/>
                <a:gd name="T17" fmla="*/ 1 h 150"/>
                <a:gd name="T18" fmla="*/ 6 w 180"/>
                <a:gd name="T19" fmla="*/ 2 h 150"/>
                <a:gd name="T20" fmla="*/ 4 w 180"/>
                <a:gd name="T21" fmla="*/ 4 h 150"/>
                <a:gd name="T22" fmla="*/ 2 w 180"/>
                <a:gd name="T23" fmla="*/ 6 h 150"/>
                <a:gd name="T24" fmla="*/ 1 w 180"/>
                <a:gd name="T25" fmla="*/ 10 h 150"/>
                <a:gd name="T26" fmla="*/ 0 w 180"/>
                <a:gd name="T27" fmla="*/ 12 h 150"/>
                <a:gd name="T28" fmla="*/ 0 w 180"/>
                <a:gd name="T29" fmla="*/ 15 h 150"/>
                <a:gd name="T30" fmla="*/ 0 w 180"/>
                <a:gd name="T31" fmla="*/ 135 h 150"/>
                <a:gd name="T32" fmla="*/ 0 w 180"/>
                <a:gd name="T33" fmla="*/ 138 h 150"/>
                <a:gd name="T34" fmla="*/ 1 w 180"/>
                <a:gd name="T35" fmla="*/ 141 h 150"/>
                <a:gd name="T36" fmla="*/ 2 w 180"/>
                <a:gd name="T37" fmla="*/ 143 h 150"/>
                <a:gd name="T38" fmla="*/ 4 w 180"/>
                <a:gd name="T39" fmla="*/ 145 h 150"/>
                <a:gd name="T40" fmla="*/ 6 w 180"/>
                <a:gd name="T41" fmla="*/ 148 h 150"/>
                <a:gd name="T42" fmla="*/ 8 w 180"/>
                <a:gd name="T43" fmla="*/ 149 h 150"/>
                <a:gd name="T44" fmla="*/ 12 w 180"/>
                <a:gd name="T45" fmla="*/ 150 h 150"/>
                <a:gd name="T46" fmla="*/ 15 w 180"/>
                <a:gd name="T47" fmla="*/ 150 h 150"/>
                <a:gd name="T48" fmla="*/ 165 w 180"/>
                <a:gd name="T49" fmla="*/ 150 h 150"/>
                <a:gd name="T50" fmla="*/ 168 w 180"/>
                <a:gd name="T51" fmla="*/ 150 h 150"/>
                <a:gd name="T52" fmla="*/ 170 w 180"/>
                <a:gd name="T53" fmla="*/ 149 h 150"/>
                <a:gd name="T54" fmla="*/ 173 w 180"/>
                <a:gd name="T55" fmla="*/ 148 h 150"/>
                <a:gd name="T56" fmla="*/ 175 w 180"/>
                <a:gd name="T57" fmla="*/ 145 h 150"/>
                <a:gd name="T58" fmla="*/ 177 w 180"/>
                <a:gd name="T59" fmla="*/ 143 h 150"/>
                <a:gd name="T60" fmla="*/ 178 w 180"/>
                <a:gd name="T61" fmla="*/ 141 h 150"/>
                <a:gd name="T62" fmla="*/ 180 w 180"/>
                <a:gd name="T63" fmla="*/ 138 h 150"/>
                <a:gd name="T64" fmla="*/ 180 w 180"/>
                <a:gd name="T65" fmla="*/ 135 h 150"/>
                <a:gd name="T66" fmla="*/ 180 w 180"/>
                <a:gd name="T67" fmla="*/ 15 h 150"/>
                <a:gd name="T68" fmla="*/ 180 w 180"/>
                <a:gd name="T69" fmla="*/ 12 h 150"/>
                <a:gd name="T70" fmla="*/ 178 w 180"/>
                <a:gd name="T71" fmla="*/ 10 h 150"/>
                <a:gd name="T72" fmla="*/ 177 w 180"/>
                <a:gd name="T73" fmla="*/ 6 h 150"/>
                <a:gd name="T74" fmla="*/ 175 w 180"/>
                <a:gd name="T75" fmla="*/ 4 h 150"/>
                <a:gd name="T76" fmla="*/ 173 w 180"/>
                <a:gd name="T77" fmla="*/ 2 h 150"/>
                <a:gd name="T78" fmla="*/ 170 w 180"/>
                <a:gd name="T79" fmla="*/ 1 h 150"/>
                <a:gd name="T80" fmla="*/ 168 w 180"/>
                <a:gd name="T81" fmla="*/ 0 h 150"/>
                <a:gd name="T82" fmla="*/ 165 w 180"/>
                <a:gd name="T83" fmla="*/ 0 h 150"/>
                <a:gd name="T84" fmla="*/ 165 w 180"/>
                <a:gd name="T8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150">
                  <a:moveTo>
                    <a:pt x="150" y="120"/>
                  </a:moveTo>
                  <a:lnTo>
                    <a:pt x="30" y="120"/>
                  </a:lnTo>
                  <a:lnTo>
                    <a:pt x="30" y="30"/>
                  </a:lnTo>
                  <a:lnTo>
                    <a:pt x="150" y="30"/>
                  </a:lnTo>
                  <a:lnTo>
                    <a:pt x="150" y="120"/>
                  </a:lnTo>
                  <a:close/>
                  <a:moveTo>
                    <a:pt x="16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1" y="141"/>
                  </a:lnTo>
                  <a:lnTo>
                    <a:pt x="2" y="143"/>
                  </a:lnTo>
                  <a:lnTo>
                    <a:pt x="4" y="145"/>
                  </a:lnTo>
                  <a:lnTo>
                    <a:pt x="6" y="148"/>
                  </a:lnTo>
                  <a:lnTo>
                    <a:pt x="8" y="149"/>
                  </a:lnTo>
                  <a:lnTo>
                    <a:pt x="12" y="150"/>
                  </a:lnTo>
                  <a:lnTo>
                    <a:pt x="15" y="150"/>
                  </a:lnTo>
                  <a:lnTo>
                    <a:pt x="165" y="150"/>
                  </a:lnTo>
                  <a:lnTo>
                    <a:pt x="168" y="150"/>
                  </a:lnTo>
                  <a:lnTo>
                    <a:pt x="170" y="149"/>
                  </a:lnTo>
                  <a:lnTo>
                    <a:pt x="173" y="148"/>
                  </a:lnTo>
                  <a:lnTo>
                    <a:pt x="175" y="145"/>
                  </a:lnTo>
                  <a:lnTo>
                    <a:pt x="177" y="143"/>
                  </a:lnTo>
                  <a:lnTo>
                    <a:pt x="178" y="141"/>
                  </a:lnTo>
                  <a:lnTo>
                    <a:pt x="180" y="138"/>
                  </a:lnTo>
                  <a:lnTo>
                    <a:pt x="180" y="135"/>
                  </a:lnTo>
                  <a:lnTo>
                    <a:pt x="180" y="15"/>
                  </a:lnTo>
                  <a:lnTo>
                    <a:pt x="180" y="12"/>
                  </a:lnTo>
                  <a:lnTo>
                    <a:pt x="178" y="10"/>
                  </a:lnTo>
                  <a:lnTo>
                    <a:pt x="177" y="6"/>
                  </a:lnTo>
                  <a:lnTo>
                    <a:pt x="175" y="4"/>
                  </a:lnTo>
                  <a:lnTo>
                    <a:pt x="173" y="2"/>
                  </a:lnTo>
                  <a:lnTo>
                    <a:pt x="170" y="1"/>
                  </a:lnTo>
                  <a:lnTo>
                    <a:pt x="168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48">
              <a:extLst>
                <a:ext uri="{FF2B5EF4-FFF2-40B4-BE49-F238E27FC236}">
                  <a16:creationId xmlns:a16="http://schemas.microsoft.com/office/drawing/2014/main" xmlns="" id="{4FFC63C9-83E6-41ED-A23D-14072BC2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05950" y="2085975"/>
              <a:ext cx="57150" cy="47625"/>
            </a:xfrm>
            <a:custGeom>
              <a:avLst/>
              <a:gdLst>
                <a:gd name="T0" fmla="*/ 150 w 180"/>
                <a:gd name="T1" fmla="*/ 120 h 150"/>
                <a:gd name="T2" fmla="*/ 30 w 180"/>
                <a:gd name="T3" fmla="*/ 120 h 150"/>
                <a:gd name="T4" fmla="*/ 30 w 180"/>
                <a:gd name="T5" fmla="*/ 30 h 150"/>
                <a:gd name="T6" fmla="*/ 150 w 180"/>
                <a:gd name="T7" fmla="*/ 30 h 150"/>
                <a:gd name="T8" fmla="*/ 150 w 180"/>
                <a:gd name="T9" fmla="*/ 120 h 150"/>
                <a:gd name="T10" fmla="*/ 165 w 180"/>
                <a:gd name="T11" fmla="*/ 0 h 150"/>
                <a:gd name="T12" fmla="*/ 15 w 180"/>
                <a:gd name="T13" fmla="*/ 0 h 150"/>
                <a:gd name="T14" fmla="*/ 12 w 180"/>
                <a:gd name="T15" fmla="*/ 0 h 150"/>
                <a:gd name="T16" fmla="*/ 10 w 180"/>
                <a:gd name="T17" fmla="*/ 1 h 150"/>
                <a:gd name="T18" fmla="*/ 7 w 180"/>
                <a:gd name="T19" fmla="*/ 2 h 150"/>
                <a:gd name="T20" fmla="*/ 5 w 180"/>
                <a:gd name="T21" fmla="*/ 4 h 150"/>
                <a:gd name="T22" fmla="*/ 3 w 180"/>
                <a:gd name="T23" fmla="*/ 6 h 150"/>
                <a:gd name="T24" fmla="*/ 1 w 180"/>
                <a:gd name="T25" fmla="*/ 10 h 150"/>
                <a:gd name="T26" fmla="*/ 0 w 180"/>
                <a:gd name="T27" fmla="*/ 12 h 150"/>
                <a:gd name="T28" fmla="*/ 0 w 180"/>
                <a:gd name="T29" fmla="*/ 15 h 150"/>
                <a:gd name="T30" fmla="*/ 0 w 180"/>
                <a:gd name="T31" fmla="*/ 135 h 150"/>
                <a:gd name="T32" fmla="*/ 0 w 180"/>
                <a:gd name="T33" fmla="*/ 138 h 150"/>
                <a:gd name="T34" fmla="*/ 1 w 180"/>
                <a:gd name="T35" fmla="*/ 141 h 150"/>
                <a:gd name="T36" fmla="*/ 3 w 180"/>
                <a:gd name="T37" fmla="*/ 143 h 150"/>
                <a:gd name="T38" fmla="*/ 5 w 180"/>
                <a:gd name="T39" fmla="*/ 145 h 150"/>
                <a:gd name="T40" fmla="*/ 7 w 180"/>
                <a:gd name="T41" fmla="*/ 148 h 150"/>
                <a:gd name="T42" fmla="*/ 10 w 180"/>
                <a:gd name="T43" fmla="*/ 149 h 150"/>
                <a:gd name="T44" fmla="*/ 12 w 180"/>
                <a:gd name="T45" fmla="*/ 150 h 150"/>
                <a:gd name="T46" fmla="*/ 15 w 180"/>
                <a:gd name="T47" fmla="*/ 150 h 150"/>
                <a:gd name="T48" fmla="*/ 165 w 180"/>
                <a:gd name="T49" fmla="*/ 150 h 150"/>
                <a:gd name="T50" fmla="*/ 168 w 180"/>
                <a:gd name="T51" fmla="*/ 150 h 150"/>
                <a:gd name="T52" fmla="*/ 171 w 180"/>
                <a:gd name="T53" fmla="*/ 149 h 150"/>
                <a:gd name="T54" fmla="*/ 174 w 180"/>
                <a:gd name="T55" fmla="*/ 148 h 150"/>
                <a:gd name="T56" fmla="*/ 176 w 180"/>
                <a:gd name="T57" fmla="*/ 145 h 150"/>
                <a:gd name="T58" fmla="*/ 178 w 180"/>
                <a:gd name="T59" fmla="*/ 143 h 150"/>
                <a:gd name="T60" fmla="*/ 179 w 180"/>
                <a:gd name="T61" fmla="*/ 141 h 150"/>
                <a:gd name="T62" fmla="*/ 180 w 180"/>
                <a:gd name="T63" fmla="*/ 138 h 150"/>
                <a:gd name="T64" fmla="*/ 180 w 180"/>
                <a:gd name="T65" fmla="*/ 135 h 150"/>
                <a:gd name="T66" fmla="*/ 180 w 180"/>
                <a:gd name="T67" fmla="*/ 15 h 150"/>
                <a:gd name="T68" fmla="*/ 180 w 180"/>
                <a:gd name="T69" fmla="*/ 12 h 150"/>
                <a:gd name="T70" fmla="*/ 179 w 180"/>
                <a:gd name="T71" fmla="*/ 10 h 150"/>
                <a:gd name="T72" fmla="*/ 178 w 180"/>
                <a:gd name="T73" fmla="*/ 6 h 150"/>
                <a:gd name="T74" fmla="*/ 176 w 180"/>
                <a:gd name="T75" fmla="*/ 4 h 150"/>
                <a:gd name="T76" fmla="*/ 174 w 180"/>
                <a:gd name="T77" fmla="*/ 2 h 150"/>
                <a:gd name="T78" fmla="*/ 171 w 180"/>
                <a:gd name="T79" fmla="*/ 1 h 150"/>
                <a:gd name="T80" fmla="*/ 168 w 180"/>
                <a:gd name="T81" fmla="*/ 0 h 150"/>
                <a:gd name="T82" fmla="*/ 165 w 180"/>
                <a:gd name="T83" fmla="*/ 0 h 150"/>
                <a:gd name="T84" fmla="*/ 165 w 180"/>
                <a:gd name="T8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150">
                  <a:moveTo>
                    <a:pt x="150" y="120"/>
                  </a:moveTo>
                  <a:lnTo>
                    <a:pt x="30" y="120"/>
                  </a:lnTo>
                  <a:lnTo>
                    <a:pt x="30" y="30"/>
                  </a:lnTo>
                  <a:lnTo>
                    <a:pt x="150" y="30"/>
                  </a:lnTo>
                  <a:lnTo>
                    <a:pt x="150" y="120"/>
                  </a:lnTo>
                  <a:close/>
                  <a:moveTo>
                    <a:pt x="16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35"/>
                  </a:lnTo>
                  <a:lnTo>
                    <a:pt x="0" y="138"/>
                  </a:lnTo>
                  <a:lnTo>
                    <a:pt x="1" y="141"/>
                  </a:lnTo>
                  <a:lnTo>
                    <a:pt x="3" y="143"/>
                  </a:lnTo>
                  <a:lnTo>
                    <a:pt x="5" y="145"/>
                  </a:lnTo>
                  <a:lnTo>
                    <a:pt x="7" y="148"/>
                  </a:lnTo>
                  <a:lnTo>
                    <a:pt x="10" y="149"/>
                  </a:lnTo>
                  <a:lnTo>
                    <a:pt x="12" y="150"/>
                  </a:lnTo>
                  <a:lnTo>
                    <a:pt x="15" y="150"/>
                  </a:lnTo>
                  <a:lnTo>
                    <a:pt x="165" y="150"/>
                  </a:lnTo>
                  <a:lnTo>
                    <a:pt x="168" y="150"/>
                  </a:lnTo>
                  <a:lnTo>
                    <a:pt x="171" y="149"/>
                  </a:lnTo>
                  <a:lnTo>
                    <a:pt x="174" y="148"/>
                  </a:lnTo>
                  <a:lnTo>
                    <a:pt x="176" y="145"/>
                  </a:lnTo>
                  <a:lnTo>
                    <a:pt x="178" y="143"/>
                  </a:lnTo>
                  <a:lnTo>
                    <a:pt x="179" y="141"/>
                  </a:lnTo>
                  <a:lnTo>
                    <a:pt x="180" y="138"/>
                  </a:lnTo>
                  <a:lnTo>
                    <a:pt x="180" y="135"/>
                  </a:lnTo>
                  <a:lnTo>
                    <a:pt x="180" y="15"/>
                  </a:lnTo>
                  <a:lnTo>
                    <a:pt x="180" y="12"/>
                  </a:lnTo>
                  <a:lnTo>
                    <a:pt x="179" y="10"/>
                  </a:lnTo>
                  <a:lnTo>
                    <a:pt x="178" y="6"/>
                  </a:lnTo>
                  <a:lnTo>
                    <a:pt x="176" y="4"/>
                  </a:lnTo>
                  <a:lnTo>
                    <a:pt x="174" y="2"/>
                  </a:lnTo>
                  <a:lnTo>
                    <a:pt x="171" y="1"/>
                  </a:lnTo>
                  <a:lnTo>
                    <a:pt x="168" y="0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6538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sp>
        <p:nvSpPr>
          <p:cNvPr id="61" name="Freeform 22">
            <a:extLst>
              <a:ext uri="{FF2B5EF4-FFF2-40B4-BE49-F238E27FC236}">
                <a16:creationId xmlns:a16="http://schemas.microsoft.com/office/drawing/2014/main" xmlns="" id="{3CEF7970-EFBF-413C-83C9-F9E9868D2131}"/>
              </a:ext>
            </a:extLst>
          </p:cNvPr>
          <p:cNvSpPr>
            <a:spLocks/>
          </p:cNvSpPr>
          <p:nvPr/>
        </p:nvSpPr>
        <p:spPr bwMode="auto">
          <a:xfrm>
            <a:off x="2891890" y="2897572"/>
            <a:ext cx="1129384" cy="1097377"/>
          </a:xfrm>
          <a:custGeom>
            <a:avLst/>
            <a:gdLst>
              <a:gd name="T0" fmla="*/ 209 w 209"/>
              <a:gd name="T1" fmla="*/ 0 h 202"/>
              <a:gd name="T2" fmla="*/ 209 w 209"/>
              <a:gd name="T3" fmla="*/ 202 h 202"/>
              <a:gd name="T4" fmla="*/ 105 w 209"/>
              <a:gd name="T5" fmla="*/ 152 h 202"/>
              <a:gd name="T6" fmla="*/ 0 w 209"/>
              <a:gd name="T7" fmla="*/ 202 h 202"/>
              <a:gd name="T8" fmla="*/ 0 w 209"/>
              <a:gd name="T9" fmla="*/ 0 h 202"/>
              <a:gd name="T10" fmla="*/ 105 w 209"/>
              <a:gd name="T11" fmla="*/ 50 h 202"/>
              <a:gd name="T12" fmla="*/ 209 w 209"/>
              <a:gd name="T13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9" h="202">
                <a:moveTo>
                  <a:pt x="209" y="0"/>
                </a:moveTo>
                <a:cubicBezTo>
                  <a:pt x="209" y="202"/>
                  <a:pt x="209" y="202"/>
                  <a:pt x="209" y="202"/>
                </a:cubicBezTo>
                <a:cubicBezTo>
                  <a:pt x="186" y="172"/>
                  <a:pt x="148" y="152"/>
                  <a:pt x="105" y="152"/>
                </a:cubicBezTo>
                <a:cubicBezTo>
                  <a:pt x="61" y="152"/>
                  <a:pt x="23" y="172"/>
                  <a:pt x="0" y="202"/>
                </a:cubicBezTo>
                <a:cubicBezTo>
                  <a:pt x="0" y="0"/>
                  <a:pt x="0" y="0"/>
                  <a:pt x="0" y="0"/>
                </a:cubicBezTo>
                <a:cubicBezTo>
                  <a:pt x="23" y="31"/>
                  <a:pt x="61" y="50"/>
                  <a:pt x="105" y="50"/>
                </a:cubicBezTo>
                <a:cubicBezTo>
                  <a:pt x="148" y="50"/>
                  <a:pt x="186" y="31"/>
                  <a:pt x="209" y="0"/>
                </a:cubicBezTo>
                <a:close/>
              </a:path>
            </a:pathLst>
          </a:custGeom>
          <a:gradFill>
            <a:gsLst>
              <a:gs pos="0">
                <a:srgbClr val="92667D"/>
              </a:gs>
              <a:gs pos="100000">
                <a:srgbClr val="FF788B"/>
              </a:gs>
            </a:gsLst>
            <a:lin ang="10800000" scaled="1"/>
          </a:gra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xmlns="" id="{EA3AD741-BD1B-4656-8B65-86B3D404A432}"/>
              </a:ext>
            </a:extLst>
          </p:cNvPr>
          <p:cNvSpPr>
            <a:spLocks/>
          </p:cNvSpPr>
          <p:nvPr/>
        </p:nvSpPr>
        <p:spPr bwMode="auto">
          <a:xfrm>
            <a:off x="8175301" y="2897572"/>
            <a:ext cx="1129384" cy="1097377"/>
          </a:xfrm>
          <a:custGeom>
            <a:avLst/>
            <a:gdLst>
              <a:gd name="T0" fmla="*/ 209 w 209"/>
              <a:gd name="T1" fmla="*/ 0 h 202"/>
              <a:gd name="T2" fmla="*/ 209 w 209"/>
              <a:gd name="T3" fmla="*/ 202 h 202"/>
              <a:gd name="T4" fmla="*/ 104 w 209"/>
              <a:gd name="T5" fmla="*/ 152 h 202"/>
              <a:gd name="T6" fmla="*/ 0 w 209"/>
              <a:gd name="T7" fmla="*/ 202 h 202"/>
              <a:gd name="T8" fmla="*/ 0 w 209"/>
              <a:gd name="T9" fmla="*/ 0 h 202"/>
              <a:gd name="T10" fmla="*/ 104 w 209"/>
              <a:gd name="T11" fmla="*/ 50 h 202"/>
              <a:gd name="T12" fmla="*/ 209 w 209"/>
              <a:gd name="T13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9" h="202">
                <a:moveTo>
                  <a:pt x="209" y="0"/>
                </a:moveTo>
                <a:cubicBezTo>
                  <a:pt x="209" y="202"/>
                  <a:pt x="209" y="202"/>
                  <a:pt x="209" y="202"/>
                </a:cubicBezTo>
                <a:cubicBezTo>
                  <a:pt x="186" y="172"/>
                  <a:pt x="147" y="152"/>
                  <a:pt x="104" y="152"/>
                </a:cubicBezTo>
                <a:cubicBezTo>
                  <a:pt x="61" y="152"/>
                  <a:pt x="23" y="172"/>
                  <a:pt x="0" y="202"/>
                </a:cubicBezTo>
                <a:cubicBezTo>
                  <a:pt x="0" y="0"/>
                  <a:pt x="0" y="0"/>
                  <a:pt x="0" y="0"/>
                </a:cubicBezTo>
                <a:cubicBezTo>
                  <a:pt x="23" y="31"/>
                  <a:pt x="61" y="50"/>
                  <a:pt x="104" y="50"/>
                </a:cubicBezTo>
                <a:cubicBezTo>
                  <a:pt x="147" y="50"/>
                  <a:pt x="186" y="31"/>
                  <a:pt x="209" y="0"/>
                </a:cubicBezTo>
                <a:close/>
              </a:path>
            </a:pathLst>
          </a:custGeom>
          <a:gradFill>
            <a:gsLst>
              <a:gs pos="0">
                <a:srgbClr val="92667D"/>
              </a:gs>
              <a:gs pos="100000">
                <a:srgbClr val="FF788B"/>
              </a:gs>
            </a:gsLst>
            <a:lin ang="10800000" scaled="1"/>
          </a:gra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24">
            <a:extLst>
              <a:ext uri="{FF2B5EF4-FFF2-40B4-BE49-F238E27FC236}">
                <a16:creationId xmlns:a16="http://schemas.microsoft.com/office/drawing/2014/main" xmlns="" id="{954C9FAC-370E-4A20-B80B-C4CB05EE4D75}"/>
              </a:ext>
            </a:extLst>
          </p:cNvPr>
          <p:cNvSpPr>
            <a:spLocks/>
          </p:cNvSpPr>
          <p:nvPr/>
        </p:nvSpPr>
        <p:spPr bwMode="auto">
          <a:xfrm>
            <a:off x="5530166" y="2897572"/>
            <a:ext cx="1129384" cy="1097377"/>
          </a:xfrm>
          <a:custGeom>
            <a:avLst/>
            <a:gdLst>
              <a:gd name="T0" fmla="*/ 209 w 209"/>
              <a:gd name="T1" fmla="*/ 0 h 202"/>
              <a:gd name="T2" fmla="*/ 209 w 209"/>
              <a:gd name="T3" fmla="*/ 202 h 202"/>
              <a:gd name="T4" fmla="*/ 105 w 209"/>
              <a:gd name="T5" fmla="*/ 152 h 202"/>
              <a:gd name="T6" fmla="*/ 0 w 209"/>
              <a:gd name="T7" fmla="*/ 202 h 202"/>
              <a:gd name="T8" fmla="*/ 0 w 209"/>
              <a:gd name="T9" fmla="*/ 0 h 202"/>
              <a:gd name="T10" fmla="*/ 105 w 209"/>
              <a:gd name="T11" fmla="*/ 50 h 202"/>
              <a:gd name="T12" fmla="*/ 209 w 209"/>
              <a:gd name="T13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9" h="202">
                <a:moveTo>
                  <a:pt x="209" y="0"/>
                </a:moveTo>
                <a:cubicBezTo>
                  <a:pt x="209" y="202"/>
                  <a:pt x="209" y="202"/>
                  <a:pt x="209" y="202"/>
                </a:cubicBezTo>
                <a:cubicBezTo>
                  <a:pt x="186" y="172"/>
                  <a:pt x="148" y="152"/>
                  <a:pt x="105" y="152"/>
                </a:cubicBezTo>
                <a:cubicBezTo>
                  <a:pt x="62" y="152"/>
                  <a:pt x="23" y="172"/>
                  <a:pt x="0" y="202"/>
                </a:cubicBezTo>
                <a:cubicBezTo>
                  <a:pt x="0" y="0"/>
                  <a:pt x="0" y="0"/>
                  <a:pt x="0" y="0"/>
                </a:cubicBezTo>
                <a:cubicBezTo>
                  <a:pt x="23" y="31"/>
                  <a:pt x="62" y="50"/>
                  <a:pt x="105" y="50"/>
                </a:cubicBezTo>
                <a:cubicBezTo>
                  <a:pt x="148" y="50"/>
                  <a:pt x="186" y="31"/>
                  <a:pt x="209" y="0"/>
                </a:cubicBezTo>
                <a:close/>
              </a:path>
            </a:pathLst>
          </a:custGeom>
          <a:gradFill>
            <a:gsLst>
              <a:gs pos="0">
                <a:srgbClr val="92667D"/>
              </a:gs>
              <a:gs pos="100000">
                <a:srgbClr val="FF788B"/>
              </a:gs>
            </a:gsLst>
            <a:lin ang="10800000" scaled="1"/>
          </a:gra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10">
            <a:extLst>
              <a:ext uri="{FF2B5EF4-FFF2-40B4-BE49-F238E27FC236}">
                <a16:creationId xmlns:a16="http://schemas.microsoft.com/office/drawing/2014/main" xmlns="" id="{251D1E8A-B4BA-41AD-907A-40F3A94567C5}"/>
              </a:ext>
            </a:extLst>
          </p:cNvPr>
          <p:cNvSpPr>
            <a:spLocks/>
          </p:cNvSpPr>
          <p:nvPr/>
        </p:nvSpPr>
        <p:spPr bwMode="auto">
          <a:xfrm>
            <a:off x="1074361" y="2195709"/>
            <a:ext cx="2119308" cy="592126"/>
          </a:xfrm>
          <a:custGeom>
            <a:avLst/>
            <a:gdLst>
              <a:gd name="T0" fmla="*/ 0 w 392"/>
              <a:gd name="T1" fmla="*/ 109 h 109"/>
              <a:gd name="T2" fmla="*/ 196 w 392"/>
              <a:gd name="T3" fmla="*/ 0 h 109"/>
              <a:gd name="T4" fmla="*/ 392 w 392"/>
              <a:gd name="T5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2" h="109">
                <a:moveTo>
                  <a:pt x="0" y="109"/>
                </a:moveTo>
                <a:cubicBezTo>
                  <a:pt x="41" y="44"/>
                  <a:pt x="114" y="0"/>
                  <a:pt x="196" y="0"/>
                </a:cubicBezTo>
                <a:cubicBezTo>
                  <a:pt x="279" y="0"/>
                  <a:pt x="352" y="44"/>
                  <a:pt x="392" y="109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xmlns="" id="{2BFE4044-76F2-4FF7-99B8-2FE18E0E6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811" y="2490629"/>
            <a:ext cx="1904406" cy="1913551"/>
          </a:xfrm>
          <a:prstGeom prst="ellipse">
            <a:avLst/>
          </a:prstGeom>
          <a:solidFill>
            <a:schemeClr val="accent1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Oval 12">
            <a:extLst>
              <a:ext uri="{FF2B5EF4-FFF2-40B4-BE49-F238E27FC236}">
                <a16:creationId xmlns:a16="http://schemas.microsoft.com/office/drawing/2014/main" xmlns="" id="{64FE00B9-1DE0-4F74-91A1-1E87E904C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995" y="2673525"/>
            <a:ext cx="1534041" cy="1545472"/>
          </a:xfrm>
          <a:prstGeom prst="ellipse">
            <a:avLst/>
          </a:prstGeom>
          <a:solidFill>
            <a:schemeClr val="bg1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13">
            <a:extLst>
              <a:ext uri="{FF2B5EF4-FFF2-40B4-BE49-F238E27FC236}">
                <a16:creationId xmlns:a16="http://schemas.microsoft.com/office/drawing/2014/main" xmlns="" id="{083B56A0-F756-42CA-AD90-691573AF6230}"/>
              </a:ext>
            </a:extLst>
          </p:cNvPr>
          <p:cNvSpPr>
            <a:spLocks/>
          </p:cNvSpPr>
          <p:nvPr/>
        </p:nvSpPr>
        <p:spPr bwMode="auto">
          <a:xfrm>
            <a:off x="6357770" y="2195709"/>
            <a:ext cx="2119308" cy="592126"/>
          </a:xfrm>
          <a:custGeom>
            <a:avLst/>
            <a:gdLst>
              <a:gd name="T0" fmla="*/ 0 w 392"/>
              <a:gd name="T1" fmla="*/ 109 h 109"/>
              <a:gd name="T2" fmla="*/ 196 w 392"/>
              <a:gd name="T3" fmla="*/ 0 h 109"/>
              <a:gd name="T4" fmla="*/ 392 w 392"/>
              <a:gd name="T5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2" h="109">
                <a:moveTo>
                  <a:pt x="0" y="109"/>
                </a:moveTo>
                <a:cubicBezTo>
                  <a:pt x="41" y="44"/>
                  <a:pt x="113" y="0"/>
                  <a:pt x="196" y="0"/>
                </a:cubicBezTo>
                <a:cubicBezTo>
                  <a:pt x="279" y="0"/>
                  <a:pt x="351" y="44"/>
                  <a:pt x="392" y="109"/>
                </a:cubicBezTo>
              </a:path>
            </a:pathLst>
          </a:custGeom>
          <a:noFill/>
          <a:ln w="25400" cap="rnd">
            <a:solidFill>
              <a:schemeClr val="accent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Oval 14">
            <a:extLst>
              <a:ext uri="{FF2B5EF4-FFF2-40B4-BE49-F238E27FC236}">
                <a16:creationId xmlns:a16="http://schemas.microsoft.com/office/drawing/2014/main" xmlns="" id="{86680E6A-EE18-4C32-8C11-1E081428B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223" y="2490629"/>
            <a:ext cx="1904406" cy="1913551"/>
          </a:xfrm>
          <a:prstGeom prst="ellipse">
            <a:avLst/>
          </a:prstGeom>
          <a:solidFill>
            <a:schemeClr val="accent3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Oval 15">
            <a:extLst>
              <a:ext uri="{FF2B5EF4-FFF2-40B4-BE49-F238E27FC236}">
                <a16:creationId xmlns:a16="http://schemas.microsoft.com/office/drawing/2014/main" xmlns="" id="{2FBEA1E5-4516-4E53-8939-53F96243E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403" y="2673525"/>
            <a:ext cx="1536327" cy="1545472"/>
          </a:xfrm>
          <a:prstGeom prst="ellipse">
            <a:avLst/>
          </a:prstGeom>
          <a:solidFill>
            <a:schemeClr val="bg1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16">
            <a:extLst>
              <a:ext uri="{FF2B5EF4-FFF2-40B4-BE49-F238E27FC236}">
                <a16:creationId xmlns:a16="http://schemas.microsoft.com/office/drawing/2014/main" xmlns="" id="{C776EAA5-7A2A-4EEE-905B-0CC918D400AC}"/>
              </a:ext>
            </a:extLst>
          </p:cNvPr>
          <p:cNvSpPr>
            <a:spLocks/>
          </p:cNvSpPr>
          <p:nvPr/>
        </p:nvSpPr>
        <p:spPr bwMode="auto">
          <a:xfrm>
            <a:off x="3719495" y="4171961"/>
            <a:ext cx="2119308" cy="598985"/>
          </a:xfrm>
          <a:custGeom>
            <a:avLst/>
            <a:gdLst>
              <a:gd name="T0" fmla="*/ 0 w 392"/>
              <a:gd name="T1" fmla="*/ 0 h 110"/>
              <a:gd name="T2" fmla="*/ 196 w 392"/>
              <a:gd name="T3" fmla="*/ 110 h 110"/>
              <a:gd name="T4" fmla="*/ 392 w 392"/>
              <a:gd name="T5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2" h="110">
                <a:moveTo>
                  <a:pt x="0" y="0"/>
                </a:moveTo>
                <a:cubicBezTo>
                  <a:pt x="40" y="66"/>
                  <a:pt x="113" y="110"/>
                  <a:pt x="196" y="110"/>
                </a:cubicBezTo>
                <a:cubicBezTo>
                  <a:pt x="278" y="110"/>
                  <a:pt x="351" y="66"/>
                  <a:pt x="392" y="0"/>
                </a:cubicBez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17">
            <a:extLst>
              <a:ext uri="{FF2B5EF4-FFF2-40B4-BE49-F238E27FC236}">
                <a16:creationId xmlns:a16="http://schemas.microsoft.com/office/drawing/2014/main" xmlns="" id="{AAD6E8B6-1645-4430-97CD-17DFE2F5E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947" y="2490629"/>
            <a:ext cx="1904406" cy="1913551"/>
          </a:xfrm>
          <a:prstGeom prst="ellipse">
            <a:avLst/>
          </a:prstGeom>
          <a:solidFill>
            <a:schemeClr val="accent2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18">
            <a:extLst>
              <a:ext uri="{FF2B5EF4-FFF2-40B4-BE49-F238E27FC236}">
                <a16:creationId xmlns:a16="http://schemas.microsoft.com/office/drawing/2014/main" xmlns="" id="{61B08EA2-08D2-4718-9C27-F5C2FC8B0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9843" y="2673525"/>
            <a:ext cx="1536327" cy="1545472"/>
          </a:xfrm>
          <a:prstGeom prst="ellipse">
            <a:avLst/>
          </a:prstGeom>
          <a:solidFill>
            <a:schemeClr val="bg1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19">
            <a:extLst>
              <a:ext uri="{FF2B5EF4-FFF2-40B4-BE49-F238E27FC236}">
                <a16:creationId xmlns:a16="http://schemas.microsoft.com/office/drawing/2014/main" xmlns="" id="{3861E5DF-F9CF-4E6C-A8D1-A5C3703495F7}"/>
              </a:ext>
            </a:extLst>
          </p:cNvPr>
          <p:cNvSpPr>
            <a:spLocks/>
          </p:cNvSpPr>
          <p:nvPr/>
        </p:nvSpPr>
        <p:spPr bwMode="auto">
          <a:xfrm>
            <a:off x="8996046" y="4171961"/>
            <a:ext cx="2121594" cy="598985"/>
          </a:xfrm>
          <a:custGeom>
            <a:avLst/>
            <a:gdLst>
              <a:gd name="T0" fmla="*/ 0 w 392"/>
              <a:gd name="T1" fmla="*/ 0 h 110"/>
              <a:gd name="T2" fmla="*/ 196 w 392"/>
              <a:gd name="T3" fmla="*/ 110 h 110"/>
              <a:gd name="T4" fmla="*/ 392 w 392"/>
              <a:gd name="T5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2" h="110">
                <a:moveTo>
                  <a:pt x="0" y="0"/>
                </a:moveTo>
                <a:cubicBezTo>
                  <a:pt x="41" y="66"/>
                  <a:pt x="114" y="110"/>
                  <a:pt x="196" y="110"/>
                </a:cubicBezTo>
                <a:cubicBezTo>
                  <a:pt x="279" y="110"/>
                  <a:pt x="352" y="66"/>
                  <a:pt x="392" y="0"/>
                </a:cubicBezTo>
              </a:path>
            </a:pathLst>
          </a:custGeom>
          <a:noFill/>
          <a:ln w="25400" cap="rnd">
            <a:solidFill>
              <a:schemeClr val="accent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Oval 20">
            <a:extLst>
              <a:ext uri="{FF2B5EF4-FFF2-40B4-BE49-F238E27FC236}">
                <a16:creationId xmlns:a16="http://schemas.microsoft.com/office/drawing/2014/main" xmlns="" id="{DBFAAEEA-ABC3-4718-96D7-E4C27E9B3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5783" y="2490629"/>
            <a:ext cx="1902119" cy="1913551"/>
          </a:xfrm>
          <a:prstGeom prst="ellipse">
            <a:avLst/>
          </a:prstGeom>
          <a:solidFill>
            <a:schemeClr val="accent4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21">
            <a:extLst>
              <a:ext uri="{FF2B5EF4-FFF2-40B4-BE49-F238E27FC236}">
                <a16:creationId xmlns:a16="http://schemas.microsoft.com/office/drawing/2014/main" xmlns="" id="{C5CB2232-C0EA-4D83-87A1-9C6938A0F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680" y="2673525"/>
            <a:ext cx="1536327" cy="1545472"/>
          </a:xfrm>
          <a:prstGeom prst="ellipse">
            <a:avLst/>
          </a:prstGeom>
          <a:solidFill>
            <a:schemeClr val="bg1"/>
          </a:solidFill>
          <a:ln w="14288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D4575C97-5388-4363-81E5-5F186020655E}"/>
              </a:ext>
            </a:extLst>
          </p:cNvPr>
          <p:cNvSpPr txBox="1"/>
          <p:nvPr/>
        </p:nvSpPr>
        <p:spPr>
          <a:xfrm>
            <a:off x="991014" y="1593114"/>
            <a:ext cx="228600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A42157B1-95D9-447A-AAB4-6B07B7CBFED3}"/>
              </a:ext>
            </a:extLst>
          </p:cNvPr>
          <p:cNvSpPr txBox="1"/>
          <p:nvPr/>
        </p:nvSpPr>
        <p:spPr>
          <a:xfrm>
            <a:off x="1830639" y="1370879"/>
            <a:ext cx="606753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DAY 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FE4D2B0E-8072-49A7-AA2C-9F525B06B628}"/>
              </a:ext>
            </a:extLst>
          </p:cNvPr>
          <p:cNvSpPr txBox="1"/>
          <p:nvPr/>
        </p:nvSpPr>
        <p:spPr>
          <a:xfrm>
            <a:off x="1551451" y="4569476"/>
            <a:ext cx="116513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LOREM IPSUM 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D330DFDE-B1FE-4E69-A9F3-C6A57AE246B9}"/>
              </a:ext>
            </a:extLst>
          </p:cNvPr>
          <p:cNvSpPr txBox="1"/>
          <p:nvPr/>
        </p:nvSpPr>
        <p:spPr>
          <a:xfrm>
            <a:off x="6834858" y="4569476"/>
            <a:ext cx="116513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LOREM IPSUM 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3D45A61B-AAE9-46B9-A28B-F4D74E884683}"/>
              </a:ext>
            </a:extLst>
          </p:cNvPr>
          <p:cNvSpPr txBox="1"/>
          <p:nvPr/>
        </p:nvSpPr>
        <p:spPr>
          <a:xfrm>
            <a:off x="4193153" y="2195709"/>
            <a:ext cx="116513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LOREM IPSUM 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E85B5947-AC5E-494B-9889-0671B3570A81}"/>
              </a:ext>
            </a:extLst>
          </p:cNvPr>
          <p:cNvSpPr txBox="1"/>
          <p:nvPr/>
        </p:nvSpPr>
        <p:spPr>
          <a:xfrm>
            <a:off x="9474278" y="2195709"/>
            <a:ext cx="116513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LOREM IPSUM 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DB844917-5527-4FFB-8AE5-1BEFC65A54F9}"/>
              </a:ext>
            </a:extLst>
          </p:cNvPr>
          <p:cNvGrpSpPr>
            <a:grpSpLocks noChangeAspect="1"/>
          </p:cNvGrpSpPr>
          <p:nvPr/>
        </p:nvGrpSpPr>
        <p:grpSpPr>
          <a:xfrm>
            <a:off x="9767880" y="3163472"/>
            <a:ext cx="577925" cy="565577"/>
            <a:chOff x="7413625" y="1997075"/>
            <a:chExt cx="371475" cy="363538"/>
          </a:xfrm>
          <a:solidFill>
            <a:schemeClr val="accent4"/>
          </a:solidFill>
        </p:grpSpPr>
        <p:sp>
          <p:nvSpPr>
            <p:cNvPr id="137" name="Freeform 28">
              <a:extLst>
                <a:ext uri="{FF2B5EF4-FFF2-40B4-BE49-F238E27FC236}">
                  <a16:creationId xmlns:a16="http://schemas.microsoft.com/office/drawing/2014/main" xmlns="" id="{368F554C-CF9A-4901-B851-071072056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625" y="1997075"/>
              <a:ext cx="279400" cy="255588"/>
            </a:xfrm>
            <a:custGeom>
              <a:avLst/>
              <a:gdLst>
                <a:gd name="T0" fmla="*/ 4 w 72"/>
                <a:gd name="T1" fmla="*/ 66 h 66"/>
                <a:gd name="T2" fmla="*/ 2 w 72"/>
                <a:gd name="T3" fmla="*/ 65 h 66"/>
                <a:gd name="T4" fmla="*/ 2 w 72"/>
                <a:gd name="T5" fmla="*/ 63 h 66"/>
                <a:gd name="T6" fmla="*/ 9 w 72"/>
                <a:gd name="T7" fmla="*/ 50 h 66"/>
                <a:gd name="T8" fmla="*/ 0 w 72"/>
                <a:gd name="T9" fmla="*/ 30 h 66"/>
                <a:gd name="T10" fmla="*/ 36 w 72"/>
                <a:gd name="T11" fmla="*/ 0 h 66"/>
                <a:gd name="T12" fmla="*/ 72 w 72"/>
                <a:gd name="T13" fmla="*/ 30 h 66"/>
                <a:gd name="T14" fmla="*/ 70 w 72"/>
                <a:gd name="T15" fmla="*/ 32 h 66"/>
                <a:gd name="T16" fmla="*/ 68 w 72"/>
                <a:gd name="T17" fmla="*/ 30 h 66"/>
                <a:gd name="T18" fmla="*/ 36 w 72"/>
                <a:gd name="T19" fmla="*/ 4 h 66"/>
                <a:gd name="T20" fmla="*/ 4 w 72"/>
                <a:gd name="T21" fmla="*/ 30 h 66"/>
                <a:gd name="T22" fmla="*/ 13 w 72"/>
                <a:gd name="T23" fmla="*/ 48 h 66"/>
                <a:gd name="T24" fmla="*/ 14 w 72"/>
                <a:gd name="T25" fmla="*/ 51 h 66"/>
                <a:gd name="T26" fmla="*/ 9 w 72"/>
                <a:gd name="T27" fmla="*/ 60 h 66"/>
                <a:gd name="T28" fmla="*/ 23 w 72"/>
                <a:gd name="T29" fmla="*/ 54 h 66"/>
                <a:gd name="T30" fmla="*/ 25 w 72"/>
                <a:gd name="T31" fmla="*/ 54 h 66"/>
                <a:gd name="T32" fmla="*/ 30 w 72"/>
                <a:gd name="T33" fmla="*/ 55 h 66"/>
                <a:gd name="T34" fmla="*/ 32 w 72"/>
                <a:gd name="T35" fmla="*/ 58 h 66"/>
                <a:gd name="T36" fmla="*/ 29 w 72"/>
                <a:gd name="T37" fmla="*/ 59 h 66"/>
                <a:gd name="T38" fmla="*/ 24 w 72"/>
                <a:gd name="T39" fmla="*/ 58 h 66"/>
                <a:gd name="T40" fmla="*/ 5 w 72"/>
                <a:gd name="T41" fmla="*/ 66 h 66"/>
                <a:gd name="T42" fmla="*/ 4 w 72"/>
                <a:gd name="T4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66">
                  <a:moveTo>
                    <a:pt x="4" y="66"/>
                  </a:moveTo>
                  <a:cubicBezTo>
                    <a:pt x="3" y="66"/>
                    <a:pt x="3" y="66"/>
                    <a:pt x="2" y="65"/>
                  </a:cubicBezTo>
                  <a:cubicBezTo>
                    <a:pt x="2" y="65"/>
                    <a:pt x="2" y="64"/>
                    <a:pt x="2" y="63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3" y="45"/>
                    <a:pt x="0" y="38"/>
                    <a:pt x="0" y="30"/>
                  </a:cubicBezTo>
                  <a:cubicBezTo>
                    <a:pt x="0" y="13"/>
                    <a:pt x="16" y="0"/>
                    <a:pt x="36" y="0"/>
                  </a:cubicBezTo>
                  <a:cubicBezTo>
                    <a:pt x="56" y="0"/>
                    <a:pt x="72" y="13"/>
                    <a:pt x="72" y="30"/>
                  </a:cubicBezTo>
                  <a:cubicBezTo>
                    <a:pt x="72" y="31"/>
                    <a:pt x="71" y="32"/>
                    <a:pt x="70" y="32"/>
                  </a:cubicBezTo>
                  <a:cubicBezTo>
                    <a:pt x="69" y="32"/>
                    <a:pt x="68" y="31"/>
                    <a:pt x="68" y="30"/>
                  </a:cubicBezTo>
                  <a:cubicBezTo>
                    <a:pt x="68" y="16"/>
                    <a:pt x="54" y="4"/>
                    <a:pt x="36" y="4"/>
                  </a:cubicBezTo>
                  <a:cubicBezTo>
                    <a:pt x="18" y="4"/>
                    <a:pt x="4" y="16"/>
                    <a:pt x="4" y="30"/>
                  </a:cubicBezTo>
                  <a:cubicBezTo>
                    <a:pt x="4" y="37"/>
                    <a:pt x="7" y="44"/>
                    <a:pt x="13" y="48"/>
                  </a:cubicBezTo>
                  <a:cubicBezTo>
                    <a:pt x="14" y="49"/>
                    <a:pt x="14" y="50"/>
                    <a:pt x="14" y="51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4" y="54"/>
                    <a:pt x="24" y="54"/>
                    <a:pt x="25" y="54"/>
                  </a:cubicBezTo>
                  <a:cubicBezTo>
                    <a:pt x="26" y="55"/>
                    <a:pt x="28" y="55"/>
                    <a:pt x="30" y="55"/>
                  </a:cubicBezTo>
                  <a:cubicBezTo>
                    <a:pt x="31" y="55"/>
                    <a:pt x="32" y="56"/>
                    <a:pt x="32" y="58"/>
                  </a:cubicBezTo>
                  <a:cubicBezTo>
                    <a:pt x="32" y="59"/>
                    <a:pt x="31" y="59"/>
                    <a:pt x="29" y="59"/>
                  </a:cubicBezTo>
                  <a:cubicBezTo>
                    <a:pt x="28" y="59"/>
                    <a:pt x="26" y="59"/>
                    <a:pt x="24" y="58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5" y="66"/>
                    <a:pt x="4" y="66"/>
                    <a:pt x="4" y="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29">
              <a:extLst>
                <a:ext uri="{FF2B5EF4-FFF2-40B4-BE49-F238E27FC236}">
                  <a16:creationId xmlns:a16="http://schemas.microsoft.com/office/drawing/2014/main" xmlns="" id="{5DF43BAA-5329-47F2-8D91-D255FAB57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5" y="2143125"/>
              <a:ext cx="231775" cy="217488"/>
            </a:xfrm>
            <a:custGeom>
              <a:avLst/>
              <a:gdLst>
                <a:gd name="T0" fmla="*/ 56 w 60"/>
                <a:gd name="T1" fmla="*/ 56 h 56"/>
                <a:gd name="T2" fmla="*/ 55 w 60"/>
                <a:gd name="T3" fmla="*/ 56 h 56"/>
                <a:gd name="T4" fmla="*/ 40 w 60"/>
                <a:gd name="T5" fmla="*/ 50 h 56"/>
                <a:gd name="T6" fmla="*/ 29 w 60"/>
                <a:gd name="T7" fmla="*/ 52 h 56"/>
                <a:gd name="T8" fmla="*/ 29 w 60"/>
                <a:gd name="T9" fmla="*/ 52 h 56"/>
                <a:gd name="T10" fmla="*/ 0 w 60"/>
                <a:gd name="T11" fmla="*/ 26 h 56"/>
                <a:gd name="T12" fmla="*/ 30 w 60"/>
                <a:gd name="T13" fmla="*/ 0 h 56"/>
                <a:gd name="T14" fmla="*/ 60 w 60"/>
                <a:gd name="T15" fmla="*/ 26 h 56"/>
                <a:gd name="T16" fmla="*/ 52 w 60"/>
                <a:gd name="T17" fmla="*/ 43 h 56"/>
                <a:gd name="T18" fmla="*/ 58 w 60"/>
                <a:gd name="T19" fmla="*/ 53 h 56"/>
                <a:gd name="T20" fmla="*/ 58 w 60"/>
                <a:gd name="T21" fmla="*/ 54 h 56"/>
                <a:gd name="T22" fmla="*/ 56 w 60"/>
                <a:gd name="T23" fmla="*/ 56 h 56"/>
                <a:gd name="T24" fmla="*/ 56 w 60"/>
                <a:gd name="T25" fmla="*/ 56 h 56"/>
                <a:gd name="T26" fmla="*/ 40 w 60"/>
                <a:gd name="T27" fmla="*/ 46 h 56"/>
                <a:gd name="T28" fmla="*/ 41 w 60"/>
                <a:gd name="T29" fmla="*/ 46 h 56"/>
                <a:gd name="T30" fmla="*/ 52 w 60"/>
                <a:gd name="T31" fmla="*/ 50 h 56"/>
                <a:gd name="T32" fmla="*/ 48 w 60"/>
                <a:gd name="T33" fmla="*/ 43 h 56"/>
                <a:gd name="T34" fmla="*/ 49 w 60"/>
                <a:gd name="T35" fmla="*/ 40 h 56"/>
                <a:gd name="T36" fmla="*/ 56 w 60"/>
                <a:gd name="T37" fmla="*/ 26 h 56"/>
                <a:gd name="T38" fmla="*/ 30 w 60"/>
                <a:gd name="T39" fmla="*/ 4 h 56"/>
                <a:gd name="T40" fmla="*/ 4 w 60"/>
                <a:gd name="T41" fmla="*/ 26 h 56"/>
                <a:gd name="T42" fmla="*/ 29 w 60"/>
                <a:gd name="T43" fmla="*/ 48 h 56"/>
                <a:gd name="T44" fmla="*/ 29 w 60"/>
                <a:gd name="T45" fmla="*/ 48 h 56"/>
                <a:gd name="T46" fmla="*/ 39 w 60"/>
                <a:gd name="T47" fmla="*/ 46 h 56"/>
                <a:gd name="T48" fmla="*/ 40 w 60"/>
                <a:gd name="T49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56">
                  <a:moveTo>
                    <a:pt x="56" y="56"/>
                  </a:moveTo>
                  <a:cubicBezTo>
                    <a:pt x="56" y="56"/>
                    <a:pt x="56" y="56"/>
                    <a:pt x="55" y="56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3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13" y="52"/>
                    <a:pt x="0" y="40"/>
                    <a:pt x="0" y="26"/>
                  </a:cubicBezTo>
                  <a:cubicBezTo>
                    <a:pt x="0" y="12"/>
                    <a:pt x="14" y="0"/>
                    <a:pt x="30" y="0"/>
                  </a:cubicBezTo>
                  <a:cubicBezTo>
                    <a:pt x="46" y="0"/>
                    <a:pt x="60" y="12"/>
                    <a:pt x="60" y="26"/>
                  </a:cubicBezTo>
                  <a:cubicBezTo>
                    <a:pt x="60" y="32"/>
                    <a:pt x="57" y="38"/>
                    <a:pt x="52" y="4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3"/>
                    <a:pt x="58" y="53"/>
                    <a:pt x="58" y="54"/>
                  </a:cubicBezTo>
                  <a:cubicBezTo>
                    <a:pt x="58" y="55"/>
                    <a:pt x="57" y="56"/>
                    <a:pt x="56" y="56"/>
                  </a:cubicBezTo>
                  <a:cubicBezTo>
                    <a:pt x="56" y="56"/>
                    <a:pt x="56" y="56"/>
                    <a:pt x="56" y="56"/>
                  </a:cubicBezTo>
                  <a:close/>
                  <a:moveTo>
                    <a:pt x="40" y="46"/>
                  </a:moveTo>
                  <a:cubicBezTo>
                    <a:pt x="40" y="46"/>
                    <a:pt x="40" y="46"/>
                    <a:pt x="41" y="46"/>
                  </a:cubicBezTo>
                  <a:cubicBezTo>
                    <a:pt x="52" y="50"/>
                    <a:pt x="52" y="50"/>
                    <a:pt x="52" y="50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8" y="42"/>
                    <a:pt x="48" y="41"/>
                    <a:pt x="49" y="40"/>
                  </a:cubicBezTo>
                  <a:cubicBezTo>
                    <a:pt x="54" y="37"/>
                    <a:pt x="56" y="32"/>
                    <a:pt x="56" y="26"/>
                  </a:cubicBezTo>
                  <a:cubicBezTo>
                    <a:pt x="56" y="14"/>
                    <a:pt x="44" y="4"/>
                    <a:pt x="30" y="4"/>
                  </a:cubicBezTo>
                  <a:cubicBezTo>
                    <a:pt x="16" y="4"/>
                    <a:pt x="4" y="14"/>
                    <a:pt x="4" y="26"/>
                  </a:cubicBezTo>
                  <a:cubicBezTo>
                    <a:pt x="4" y="38"/>
                    <a:pt x="15" y="48"/>
                    <a:pt x="29" y="48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2" y="48"/>
                    <a:pt x="36" y="48"/>
                    <a:pt x="39" y="46"/>
                  </a:cubicBezTo>
                  <a:cubicBezTo>
                    <a:pt x="39" y="46"/>
                    <a:pt x="40" y="46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ED183204-FF35-43C2-9BD9-5DAE9719796D}"/>
              </a:ext>
            </a:extLst>
          </p:cNvPr>
          <p:cNvGrpSpPr>
            <a:grpSpLocks noChangeAspect="1"/>
          </p:cNvGrpSpPr>
          <p:nvPr/>
        </p:nvGrpSpPr>
        <p:grpSpPr>
          <a:xfrm>
            <a:off x="7135778" y="3196241"/>
            <a:ext cx="565577" cy="500038"/>
            <a:chOff x="6126163" y="1404938"/>
            <a:chExt cx="369887" cy="327025"/>
          </a:xfrm>
          <a:solidFill>
            <a:schemeClr val="accent3"/>
          </a:solidFill>
        </p:grpSpPr>
        <p:sp>
          <p:nvSpPr>
            <p:cNvPr id="131" name="Freeform 33">
              <a:extLst>
                <a:ext uri="{FF2B5EF4-FFF2-40B4-BE49-F238E27FC236}">
                  <a16:creationId xmlns:a16="http://schemas.microsoft.com/office/drawing/2014/main" xmlns="" id="{C9488BFD-E3F1-427E-AC0F-82693F5EC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26163" y="1404938"/>
              <a:ext cx="369887" cy="295275"/>
            </a:xfrm>
            <a:custGeom>
              <a:avLst/>
              <a:gdLst>
                <a:gd name="T0" fmla="*/ 88 w 96"/>
                <a:gd name="T1" fmla="*/ 76 h 76"/>
                <a:gd name="T2" fmla="*/ 8 w 96"/>
                <a:gd name="T3" fmla="*/ 76 h 76"/>
                <a:gd name="T4" fmla="*/ 0 w 96"/>
                <a:gd name="T5" fmla="*/ 68 h 76"/>
                <a:gd name="T6" fmla="*/ 0 w 96"/>
                <a:gd name="T7" fmla="*/ 8 h 76"/>
                <a:gd name="T8" fmla="*/ 8 w 96"/>
                <a:gd name="T9" fmla="*/ 0 h 76"/>
                <a:gd name="T10" fmla="*/ 88 w 96"/>
                <a:gd name="T11" fmla="*/ 0 h 76"/>
                <a:gd name="T12" fmla="*/ 96 w 96"/>
                <a:gd name="T13" fmla="*/ 8 h 76"/>
                <a:gd name="T14" fmla="*/ 96 w 96"/>
                <a:gd name="T15" fmla="*/ 68 h 76"/>
                <a:gd name="T16" fmla="*/ 88 w 96"/>
                <a:gd name="T17" fmla="*/ 76 h 76"/>
                <a:gd name="T18" fmla="*/ 8 w 96"/>
                <a:gd name="T19" fmla="*/ 4 h 76"/>
                <a:gd name="T20" fmla="*/ 4 w 96"/>
                <a:gd name="T21" fmla="*/ 8 h 76"/>
                <a:gd name="T22" fmla="*/ 4 w 96"/>
                <a:gd name="T23" fmla="*/ 68 h 76"/>
                <a:gd name="T24" fmla="*/ 8 w 96"/>
                <a:gd name="T25" fmla="*/ 72 h 76"/>
                <a:gd name="T26" fmla="*/ 88 w 96"/>
                <a:gd name="T27" fmla="*/ 72 h 76"/>
                <a:gd name="T28" fmla="*/ 92 w 96"/>
                <a:gd name="T29" fmla="*/ 68 h 76"/>
                <a:gd name="T30" fmla="*/ 92 w 96"/>
                <a:gd name="T31" fmla="*/ 8 h 76"/>
                <a:gd name="T32" fmla="*/ 88 w 96"/>
                <a:gd name="T33" fmla="*/ 4 h 76"/>
                <a:gd name="T34" fmla="*/ 8 w 96"/>
                <a:gd name="T35" fmla="*/ 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76">
                  <a:moveTo>
                    <a:pt x="88" y="76"/>
                  </a:moveTo>
                  <a:cubicBezTo>
                    <a:pt x="8" y="76"/>
                    <a:pt x="8" y="76"/>
                    <a:pt x="8" y="76"/>
                  </a:cubicBezTo>
                  <a:cubicBezTo>
                    <a:pt x="4" y="76"/>
                    <a:pt x="0" y="72"/>
                    <a:pt x="0" y="6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2" y="0"/>
                    <a:pt x="96" y="4"/>
                    <a:pt x="96" y="8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96" y="72"/>
                    <a:pt x="92" y="76"/>
                    <a:pt x="88" y="76"/>
                  </a:cubicBezTo>
                  <a:close/>
                  <a:moveTo>
                    <a:pt x="8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70"/>
                    <a:pt x="6" y="72"/>
                    <a:pt x="8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90" y="72"/>
                    <a:pt x="92" y="70"/>
                    <a:pt x="92" y="68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92" y="6"/>
                    <a:pt x="90" y="4"/>
                    <a:pt x="88" y="4"/>
                  </a:cubicBezTo>
                  <a:lnTo>
                    <a:pt x="8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34">
              <a:extLst>
                <a:ext uri="{FF2B5EF4-FFF2-40B4-BE49-F238E27FC236}">
                  <a16:creationId xmlns:a16="http://schemas.microsoft.com/office/drawing/2014/main" xmlns="" id="{A4503692-FAFD-498B-BE98-8371C33B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1716088"/>
              <a:ext cx="230187" cy="15875"/>
            </a:xfrm>
            <a:custGeom>
              <a:avLst/>
              <a:gdLst>
                <a:gd name="T0" fmla="*/ 58 w 60"/>
                <a:gd name="T1" fmla="*/ 4 h 4"/>
                <a:gd name="T2" fmla="*/ 2 w 60"/>
                <a:gd name="T3" fmla="*/ 4 h 4"/>
                <a:gd name="T4" fmla="*/ 0 w 60"/>
                <a:gd name="T5" fmla="*/ 2 h 4"/>
                <a:gd name="T6" fmla="*/ 2 w 60"/>
                <a:gd name="T7" fmla="*/ 0 h 4"/>
                <a:gd name="T8" fmla="*/ 58 w 60"/>
                <a:gd name="T9" fmla="*/ 0 h 4"/>
                <a:gd name="T10" fmla="*/ 60 w 60"/>
                <a:gd name="T11" fmla="*/ 2 h 4"/>
                <a:gd name="T12" fmla="*/ 58 w 6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">
                  <a:moveTo>
                    <a:pt x="5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9" y="0"/>
                    <a:pt x="60" y="1"/>
                    <a:pt x="60" y="2"/>
                  </a:cubicBezTo>
                  <a:cubicBezTo>
                    <a:pt x="60" y="3"/>
                    <a:pt x="59" y="4"/>
                    <a:pt x="5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5">
              <a:extLst>
                <a:ext uri="{FF2B5EF4-FFF2-40B4-BE49-F238E27FC236}">
                  <a16:creationId xmlns:a16="http://schemas.microsoft.com/office/drawing/2014/main" xmlns="" id="{88EDB91A-39F0-468D-BA4A-26BE50026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963" y="1684338"/>
              <a:ext cx="14287" cy="47625"/>
            </a:xfrm>
            <a:custGeom>
              <a:avLst/>
              <a:gdLst>
                <a:gd name="T0" fmla="*/ 2 w 4"/>
                <a:gd name="T1" fmla="*/ 12 h 12"/>
                <a:gd name="T2" fmla="*/ 0 w 4"/>
                <a:gd name="T3" fmla="*/ 10 h 12"/>
                <a:gd name="T4" fmla="*/ 0 w 4"/>
                <a:gd name="T5" fmla="*/ 2 h 12"/>
                <a:gd name="T6" fmla="*/ 2 w 4"/>
                <a:gd name="T7" fmla="*/ 0 h 12"/>
                <a:gd name="T8" fmla="*/ 4 w 4"/>
                <a:gd name="T9" fmla="*/ 2 h 12"/>
                <a:gd name="T10" fmla="*/ 4 w 4"/>
                <a:gd name="T11" fmla="*/ 10 h 12"/>
                <a:gd name="T12" fmla="*/ 2 w 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2" y="12"/>
                  </a:moveTo>
                  <a:cubicBezTo>
                    <a:pt x="1" y="12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3" y="12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Oval 36">
              <a:extLst>
                <a:ext uri="{FF2B5EF4-FFF2-40B4-BE49-F238E27FC236}">
                  <a16:creationId xmlns:a16="http://schemas.microsoft.com/office/drawing/2014/main" xmlns="" id="{E41BF0C9-05BB-4AB0-B900-BD753B72C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6025" y="1646238"/>
              <a:ext cx="30162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Rectangle 37">
              <a:extLst>
                <a:ext uri="{FF2B5EF4-FFF2-40B4-BE49-F238E27FC236}">
                  <a16:creationId xmlns:a16="http://schemas.microsoft.com/office/drawing/2014/main" xmlns="" id="{2DEA782A-DFF0-437E-A701-C25FD5EFA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100" y="1622425"/>
              <a:ext cx="354012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384D63E-A7CF-4597-B16D-1D9F5C8529CE}"/>
              </a:ext>
            </a:extLst>
          </p:cNvPr>
          <p:cNvGrpSpPr>
            <a:grpSpLocks noChangeAspect="1"/>
          </p:cNvGrpSpPr>
          <p:nvPr/>
        </p:nvGrpSpPr>
        <p:grpSpPr>
          <a:xfrm>
            <a:off x="4494004" y="3163472"/>
            <a:ext cx="568005" cy="565577"/>
            <a:chOff x="4994275" y="1695450"/>
            <a:chExt cx="371476" cy="369888"/>
          </a:xfrm>
          <a:solidFill>
            <a:schemeClr val="accent2"/>
          </a:solidFill>
        </p:grpSpPr>
        <p:sp>
          <p:nvSpPr>
            <p:cNvPr id="122" name="Freeform 41">
              <a:extLst>
                <a:ext uri="{FF2B5EF4-FFF2-40B4-BE49-F238E27FC236}">
                  <a16:creationId xmlns:a16="http://schemas.microsoft.com/office/drawing/2014/main" xmlns="" id="{9172287D-6838-45D4-A219-FFBED04616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5888" y="1695450"/>
              <a:ext cx="169863" cy="169863"/>
            </a:xfrm>
            <a:custGeom>
              <a:avLst/>
              <a:gdLst>
                <a:gd name="T0" fmla="*/ 42 w 44"/>
                <a:gd name="T1" fmla="*/ 44 h 44"/>
                <a:gd name="T2" fmla="*/ 2 w 44"/>
                <a:gd name="T3" fmla="*/ 44 h 44"/>
                <a:gd name="T4" fmla="*/ 0 w 44"/>
                <a:gd name="T5" fmla="*/ 42 h 44"/>
                <a:gd name="T6" fmla="*/ 0 w 44"/>
                <a:gd name="T7" fmla="*/ 2 h 44"/>
                <a:gd name="T8" fmla="*/ 2 w 44"/>
                <a:gd name="T9" fmla="*/ 0 h 44"/>
                <a:gd name="T10" fmla="*/ 44 w 44"/>
                <a:gd name="T11" fmla="*/ 42 h 44"/>
                <a:gd name="T12" fmla="*/ 42 w 44"/>
                <a:gd name="T13" fmla="*/ 44 h 44"/>
                <a:gd name="T14" fmla="*/ 4 w 44"/>
                <a:gd name="T15" fmla="*/ 40 h 44"/>
                <a:gd name="T16" fmla="*/ 40 w 44"/>
                <a:gd name="T17" fmla="*/ 40 h 44"/>
                <a:gd name="T18" fmla="*/ 4 w 44"/>
                <a:gd name="T19" fmla="*/ 4 h 44"/>
                <a:gd name="T20" fmla="*/ 4 w 44"/>
                <a:gd name="T21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44">
                  <a:moveTo>
                    <a:pt x="42" y="44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5" y="0"/>
                    <a:pt x="44" y="19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  <a:moveTo>
                    <a:pt x="4" y="40"/>
                  </a:moveTo>
                  <a:cubicBezTo>
                    <a:pt x="40" y="40"/>
                    <a:pt x="40" y="40"/>
                    <a:pt x="40" y="40"/>
                  </a:cubicBezTo>
                  <a:cubicBezTo>
                    <a:pt x="39" y="21"/>
                    <a:pt x="23" y="5"/>
                    <a:pt x="4" y="4"/>
                  </a:cubicBezTo>
                  <a:lnTo>
                    <a:pt x="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42">
              <a:extLst>
                <a:ext uri="{FF2B5EF4-FFF2-40B4-BE49-F238E27FC236}">
                  <a16:creationId xmlns:a16="http://schemas.microsoft.com/office/drawing/2014/main" xmlns="" id="{0372BEED-C5D5-4F39-B5BE-AFAF5B3927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5888" y="1881188"/>
              <a:ext cx="169863" cy="122238"/>
            </a:xfrm>
            <a:custGeom>
              <a:avLst/>
              <a:gdLst>
                <a:gd name="T0" fmla="*/ 30 w 44"/>
                <a:gd name="T1" fmla="*/ 32 h 32"/>
                <a:gd name="T2" fmla="*/ 29 w 44"/>
                <a:gd name="T3" fmla="*/ 32 h 32"/>
                <a:gd name="T4" fmla="*/ 1 w 44"/>
                <a:gd name="T5" fmla="*/ 3 h 32"/>
                <a:gd name="T6" fmla="*/ 0 w 44"/>
                <a:gd name="T7" fmla="*/ 1 h 32"/>
                <a:gd name="T8" fmla="*/ 2 w 44"/>
                <a:gd name="T9" fmla="*/ 0 h 32"/>
                <a:gd name="T10" fmla="*/ 42 w 44"/>
                <a:gd name="T11" fmla="*/ 0 h 32"/>
                <a:gd name="T12" fmla="*/ 44 w 44"/>
                <a:gd name="T13" fmla="*/ 2 h 32"/>
                <a:gd name="T14" fmla="*/ 32 w 44"/>
                <a:gd name="T15" fmla="*/ 32 h 32"/>
                <a:gd name="T16" fmla="*/ 30 w 44"/>
                <a:gd name="T17" fmla="*/ 32 h 32"/>
                <a:gd name="T18" fmla="*/ 7 w 44"/>
                <a:gd name="T19" fmla="*/ 4 h 32"/>
                <a:gd name="T20" fmla="*/ 30 w 44"/>
                <a:gd name="T21" fmla="*/ 27 h 32"/>
                <a:gd name="T22" fmla="*/ 40 w 44"/>
                <a:gd name="T23" fmla="*/ 4 h 32"/>
                <a:gd name="T24" fmla="*/ 7 w 44"/>
                <a:gd name="T25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0" y="32"/>
                  </a:moveTo>
                  <a:cubicBezTo>
                    <a:pt x="30" y="32"/>
                    <a:pt x="29" y="32"/>
                    <a:pt x="29" y="3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13"/>
                    <a:pt x="40" y="24"/>
                    <a:pt x="32" y="32"/>
                  </a:cubicBezTo>
                  <a:cubicBezTo>
                    <a:pt x="31" y="32"/>
                    <a:pt x="31" y="32"/>
                    <a:pt x="30" y="32"/>
                  </a:cubicBezTo>
                  <a:close/>
                  <a:moveTo>
                    <a:pt x="7" y="4"/>
                  </a:moveTo>
                  <a:cubicBezTo>
                    <a:pt x="30" y="27"/>
                    <a:pt x="30" y="27"/>
                    <a:pt x="30" y="27"/>
                  </a:cubicBezTo>
                  <a:cubicBezTo>
                    <a:pt x="36" y="21"/>
                    <a:pt x="39" y="13"/>
                    <a:pt x="40" y="4"/>
                  </a:cubicBezTo>
                  <a:lnTo>
                    <a:pt x="7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43">
              <a:extLst>
                <a:ext uri="{FF2B5EF4-FFF2-40B4-BE49-F238E27FC236}">
                  <a16:creationId xmlns:a16="http://schemas.microsoft.com/office/drawing/2014/main" xmlns="" id="{60374518-CC9F-46AC-A4D9-271B3C4D01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4275" y="1741488"/>
              <a:ext cx="279400" cy="323850"/>
            </a:xfrm>
            <a:custGeom>
              <a:avLst/>
              <a:gdLst>
                <a:gd name="T0" fmla="*/ 42 w 72"/>
                <a:gd name="T1" fmla="*/ 84 h 84"/>
                <a:gd name="T2" fmla="*/ 42 w 72"/>
                <a:gd name="T3" fmla="*/ 84 h 84"/>
                <a:gd name="T4" fmla="*/ 0 w 72"/>
                <a:gd name="T5" fmla="*/ 42 h 84"/>
                <a:gd name="T6" fmla="*/ 42 w 72"/>
                <a:gd name="T7" fmla="*/ 0 h 84"/>
                <a:gd name="T8" fmla="*/ 44 w 72"/>
                <a:gd name="T9" fmla="*/ 2 h 84"/>
                <a:gd name="T10" fmla="*/ 44 w 72"/>
                <a:gd name="T11" fmla="*/ 41 h 84"/>
                <a:gd name="T12" fmla="*/ 72 w 72"/>
                <a:gd name="T13" fmla="*/ 69 h 84"/>
                <a:gd name="T14" fmla="*/ 72 w 72"/>
                <a:gd name="T15" fmla="*/ 72 h 84"/>
                <a:gd name="T16" fmla="*/ 42 w 72"/>
                <a:gd name="T17" fmla="*/ 84 h 84"/>
                <a:gd name="T18" fmla="*/ 40 w 72"/>
                <a:gd name="T19" fmla="*/ 4 h 84"/>
                <a:gd name="T20" fmla="*/ 4 w 72"/>
                <a:gd name="T21" fmla="*/ 42 h 84"/>
                <a:gd name="T22" fmla="*/ 42 w 72"/>
                <a:gd name="T23" fmla="*/ 80 h 84"/>
                <a:gd name="T24" fmla="*/ 67 w 72"/>
                <a:gd name="T25" fmla="*/ 70 h 84"/>
                <a:gd name="T26" fmla="*/ 41 w 72"/>
                <a:gd name="T27" fmla="*/ 43 h 84"/>
                <a:gd name="T28" fmla="*/ 40 w 72"/>
                <a:gd name="T29" fmla="*/ 42 h 84"/>
                <a:gd name="T30" fmla="*/ 40 w 72"/>
                <a:gd name="T31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" h="84">
                  <a:moveTo>
                    <a:pt x="42" y="84"/>
                  </a:moveTo>
                  <a:cubicBezTo>
                    <a:pt x="42" y="84"/>
                    <a:pt x="42" y="84"/>
                    <a:pt x="42" y="84"/>
                  </a:cubicBezTo>
                  <a:cubicBezTo>
                    <a:pt x="22" y="84"/>
                    <a:pt x="0" y="68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2" y="70"/>
                    <a:pt x="72" y="71"/>
                    <a:pt x="72" y="72"/>
                  </a:cubicBezTo>
                  <a:cubicBezTo>
                    <a:pt x="64" y="80"/>
                    <a:pt x="53" y="84"/>
                    <a:pt x="42" y="84"/>
                  </a:cubicBezTo>
                  <a:close/>
                  <a:moveTo>
                    <a:pt x="40" y="4"/>
                  </a:moveTo>
                  <a:cubicBezTo>
                    <a:pt x="20" y="5"/>
                    <a:pt x="4" y="22"/>
                    <a:pt x="4" y="42"/>
                  </a:cubicBezTo>
                  <a:cubicBezTo>
                    <a:pt x="4" y="66"/>
                    <a:pt x="23" y="80"/>
                    <a:pt x="42" y="80"/>
                  </a:cubicBezTo>
                  <a:cubicBezTo>
                    <a:pt x="52" y="80"/>
                    <a:pt x="60" y="77"/>
                    <a:pt x="67" y="70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0" y="43"/>
                    <a:pt x="40" y="43"/>
                    <a:pt x="40" y="42"/>
                  </a:cubicBezTo>
                  <a:lnTo>
                    <a:pt x="4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8E9E8CF9-5F5C-4A25-A9A3-E8F1AB61CBE5}"/>
              </a:ext>
            </a:extLst>
          </p:cNvPr>
          <p:cNvGrpSpPr>
            <a:grpSpLocks noChangeAspect="1"/>
          </p:cNvGrpSpPr>
          <p:nvPr/>
        </p:nvGrpSpPr>
        <p:grpSpPr>
          <a:xfrm>
            <a:off x="1851227" y="3186433"/>
            <a:ext cx="565577" cy="519655"/>
            <a:chOff x="9144000" y="1841501"/>
            <a:chExt cx="371475" cy="341313"/>
          </a:xfrm>
          <a:solidFill>
            <a:schemeClr val="accent1"/>
          </a:solidFill>
        </p:grpSpPr>
        <p:sp>
          <p:nvSpPr>
            <p:cNvPr id="111" name="Freeform 47">
              <a:extLst>
                <a:ext uri="{FF2B5EF4-FFF2-40B4-BE49-F238E27FC236}">
                  <a16:creationId xmlns:a16="http://schemas.microsoft.com/office/drawing/2014/main" xmlns="" id="{35B0F699-1405-4A41-8B1A-A0874E442E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4000" y="1841501"/>
              <a:ext cx="371475" cy="215900"/>
            </a:xfrm>
            <a:custGeom>
              <a:avLst/>
              <a:gdLst>
                <a:gd name="T0" fmla="*/ 38 w 96"/>
                <a:gd name="T1" fmla="*/ 56 h 56"/>
                <a:gd name="T2" fmla="*/ 37 w 96"/>
                <a:gd name="T3" fmla="*/ 56 h 56"/>
                <a:gd name="T4" fmla="*/ 1 w 96"/>
                <a:gd name="T5" fmla="*/ 42 h 56"/>
                <a:gd name="T6" fmla="*/ 0 w 96"/>
                <a:gd name="T7" fmla="*/ 40 h 56"/>
                <a:gd name="T8" fmla="*/ 1 w 96"/>
                <a:gd name="T9" fmla="*/ 38 h 56"/>
                <a:gd name="T10" fmla="*/ 93 w 96"/>
                <a:gd name="T11" fmla="*/ 0 h 56"/>
                <a:gd name="T12" fmla="*/ 96 w 96"/>
                <a:gd name="T13" fmla="*/ 1 h 56"/>
                <a:gd name="T14" fmla="*/ 95 w 96"/>
                <a:gd name="T15" fmla="*/ 3 h 56"/>
                <a:gd name="T16" fmla="*/ 39 w 96"/>
                <a:gd name="T17" fmla="*/ 55 h 56"/>
                <a:gd name="T18" fmla="*/ 38 w 96"/>
                <a:gd name="T19" fmla="*/ 56 h 56"/>
                <a:gd name="T20" fmla="*/ 7 w 96"/>
                <a:gd name="T21" fmla="*/ 40 h 56"/>
                <a:gd name="T22" fmla="*/ 38 w 96"/>
                <a:gd name="T23" fmla="*/ 52 h 56"/>
                <a:gd name="T24" fmla="*/ 85 w 96"/>
                <a:gd name="T25" fmla="*/ 8 h 56"/>
                <a:gd name="T26" fmla="*/ 7 w 96"/>
                <a:gd name="T27" fmla="*/ 4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6">
                  <a:moveTo>
                    <a:pt x="38" y="56"/>
                  </a:moveTo>
                  <a:cubicBezTo>
                    <a:pt x="38" y="56"/>
                    <a:pt x="38" y="56"/>
                    <a:pt x="37" y="5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0" y="41"/>
                    <a:pt x="0" y="40"/>
                  </a:cubicBezTo>
                  <a:cubicBezTo>
                    <a:pt x="0" y="39"/>
                    <a:pt x="0" y="38"/>
                    <a:pt x="1" y="38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0"/>
                    <a:pt x="95" y="0"/>
                    <a:pt x="96" y="1"/>
                  </a:cubicBezTo>
                  <a:cubicBezTo>
                    <a:pt x="96" y="2"/>
                    <a:pt x="96" y="3"/>
                    <a:pt x="95" y="3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9" y="56"/>
                    <a:pt x="38" y="56"/>
                    <a:pt x="38" y="56"/>
                  </a:cubicBezTo>
                  <a:close/>
                  <a:moveTo>
                    <a:pt x="7" y="40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85" y="8"/>
                    <a:pt x="85" y="8"/>
                    <a:pt x="85" y="8"/>
                  </a:cubicBezTo>
                  <a:lnTo>
                    <a:pt x="7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48">
              <a:extLst>
                <a:ext uri="{FF2B5EF4-FFF2-40B4-BE49-F238E27FC236}">
                  <a16:creationId xmlns:a16="http://schemas.microsoft.com/office/drawing/2014/main" xmlns="" id="{F3FFBBFA-64F2-49CC-919F-BA2808B15B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3700" y="1841501"/>
              <a:ext cx="231775" cy="301625"/>
            </a:xfrm>
            <a:custGeom>
              <a:avLst/>
              <a:gdLst>
                <a:gd name="T0" fmla="*/ 42 w 60"/>
                <a:gd name="T1" fmla="*/ 78 h 78"/>
                <a:gd name="T2" fmla="*/ 41 w 60"/>
                <a:gd name="T3" fmla="*/ 78 h 78"/>
                <a:gd name="T4" fmla="*/ 1 w 60"/>
                <a:gd name="T5" fmla="*/ 56 h 78"/>
                <a:gd name="T6" fmla="*/ 0 w 60"/>
                <a:gd name="T7" fmla="*/ 54 h 78"/>
                <a:gd name="T8" fmla="*/ 1 w 60"/>
                <a:gd name="T9" fmla="*/ 53 h 78"/>
                <a:gd name="T10" fmla="*/ 57 w 60"/>
                <a:gd name="T11" fmla="*/ 1 h 78"/>
                <a:gd name="T12" fmla="*/ 59 w 60"/>
                <a:gd name="T13" fmla="*/ 0 h 78"/>
                <a:gd name="T14" fmla="*/ 60 w 60"/>
                <a:gd name="T15" fmla="*/ 2 h 78"/>
                <a:gd name="T16" fmla="*/ 44 w 60"/>
                <a:gd name="T17" fmla="*/ 76 h 78"/>
                <a:gd name="T18" fmla="*/ 43 w 60"/>
                <a:gd name="T19" fmla="*/ 78 h 78"/>
                <a:gd name="T20" fmla="*/ 42 w 60"/>
                <a:gd name="T21" fmla="*/ 78 h 78"/>
                <a:gd name="T22" fmla="*/ 5 w 60"/>
                <a:gd name="T23" fmla="*/ 54 h 78"/>
                <a:gd name="T24" fmla="*/ 41 w 60"/>
                <a:gd name="T25" fmla="*/ 73 h 78"/>
                <a:gd name="T26" fmla="*/ 55 w 60"/>
                <a:gd name="T27" fmla="*/ 8 h 78"/>
                <a:gd name="T28" fmla="*/ 5 w 60"/>
                <a:gd name="T29" fmla="*/ 5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78">
                  <a:moveTo>
                    <a:pt x="42" y="78"/>
                  </a:moveTo>
                  <a:cubicBezTo>
                    <a:pt x="42" y="78"/>
                    <a:pt x="41" y="78"/>
                    <a:pt x="41" y="78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55"/>
                    <a:pt x="0" y="55"/>
                    <a:pt x="0" y="54"/>
                  </a:cubicBezTo>
                  <a:cubicBezTo>
                    <a:pt x="0" y="54"/>
                    <a:pt x="0" y="53"/>
                    <a:pt x="1" y="53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7" y="0"/>
                    <a:pt x="58" y="0"/>
                    <a:pt x="59" y="0"/>
                  </a:cubicBezTo>
                  <a:cubicBezTo>
                    <a:pt x="60" y="1"/>
                    <a:pt x="60" y="2"/>
                    <a:pt x="60" y="2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7"/>
                    <a:pt x="43" y="78"/>
                    <a:pt x="43" y="78"/>
                  </a:cubicBezTo>
                  <a:cubicBezTo>
                    <a:pt x="43" y="78"/>
                    <a:pt x="42" y="78"/>
                    <a:pt x="42" y="78"/>
                  </a:cubicBezTo>
                  <a:close/>
                  <a:moveTo>
                    <a:pt x="5" y="54"/>
                  </a:moveTo>
                  <a:cubicBezTo>
                    <a:pt x="41" y="73"/>
                    <a:pt x="41" y="73"/>
                    <a:pt x="41" y="73"/>
                  </a:cubicBezTo>
                  <a:cubicBezTo>
                    <a:pt x="55" y="8"/>
                    <a:pt x="55" y="8"/>
                    <a:pt x="55" y="8"/>
                  </a:cubicBezTo>
                  <a:lnTo>
                    <a:pt x="5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49">
              <a:extLst>
                <a:ext uri="{FF2B5EF4-FFF2-40B4-BE49-F238E27FC236}">
                  <a16:creationId xmlns:a16="http://schemas.microsoft.com/office/drawing/2014/main" xmlns="" id="{116C2904-5A50-4F82-AA0F-F7F04C5E8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3700" y="2051051"/>
              <a:ext cx="69850" cy="131763"/>
            </a:xfrm>
            <a:custGeom>
              <a:avLst/>
              <a:gdLst>
                <a:gd name="T0" fmla="*/ 2 w 18"/>
                <a:gd name="T1" fmla="*/ 34 h 34"/>
                <a:gd name="T2" fmla="*/ 1 w 18"/>
                <a:gd name="T3" fmla="*/ 34 h 34"/>
                <a:gd name="T4" fmla="*/ 0 w 18"/>
                <a:gd name="T5" fmla="*/ 32 h 34"/>
                <a:gd name="T6" fmla="*/ 0 w 18"/>
                <a:gd name="T7" fmla="*/ 0 h 34"/>
                <a:gd name="T8" fmla="*/ 4 w 18"/>
                <a:gd name="T9" fmla="*/ 0 h 34"/>
                <a:gd name="T10" fmla="*/ 4 w 18"/>
                <a:gd name="T11" fmla="*/ 25 h 34"/>
                <a:gd name="T12" fmla="*/ 14 w 18"/>
                <a:gd name="T13" fmla="*/ 7 h 34"/>
                <a:gd name="T14" fmla="*/ 18 w 18"/>
                <a:gd name="T15" fmla="*/ 9 h 34"/>
                <a:gd name="T16" fmla="*/ 4 w 18"/>
                <a:gd name="T17" fmla="*/ 33 h 34"/>
                <a:gd name="T18" fmla="*/ 2 w 18"/>
                <a:gd name="T1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4">
                  <a:moveTo>
                    <a:pt x="2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1" y="34"/>
                    <a:pt x="0" y="33"/>
                    <a:pt x="0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4"/>
                    <a:pt x="3" y="34"/>
                    <a:pt x="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997138F7-8B9B-4906-8E08-42E298476560}"/>
              </a:ext>
            </a:extLst>
          </p:cNvPr>
          <p:cNvSpPr txBox="1"/>
          <p:nvPr/>
        </p:nvSpPr>
        <p:spPr>
          <a:xfrm>
            <a:off x="6298625" y="1593114"/>
            <a:ext cx="228600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DB76B1C1-5F19-4515-AF29-40FF36B6F6DF}"/>
              </a:ext>
            </a:extLst>
          </p:cNvPr>
          <p:cNvSpPr txBox="1"/>
          <p:nvPr/>
        </p:nvSpPr>
        <p:spPr>
          <a:xfrm>
            <a:off x="7114048" y="1370879"/>
            <a:ext cx="606753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DAY 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48DE64D0-F70D-4A36-892A-4322779E07CA}"/>
              </a:ext>
            </a:extLst>
          </p:cNvPr>
          <p:cNvSpPr txBox="1"/>
          <p:nvPr/>
        </p:nvSpPr>
        <p:spPr>
          <a:xfrm>
            <a:off x="3632718" y="5196041"/>
            <a:ext cx="228600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A0328500-4DDE-4E65-A7B4-77B458E43000}"/>
              </a:ext>
            </a:extLst>
          </p:cNvPr>
          <p:cNvSpPr txBox="1"/>
          <p:nvPr/>
        </p:nvSpPr>
        <p:spPr>
          <a:xfrm>
            <a:off x="4475773" y="4973806"/>
            <a:ext cx="606753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DAY 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9B91F7E-C040-47B1-BC0B-7AC2A901A596}"/>
              </a:ext>
            </a:extLst>
          </p:cNvPr>
          <p:cNvSpPr txBox="1"/>
          <p:nvPr/>
        </p:nvSpPr>
        <p:spPr>
          <a:xfrm>
            <a:off x="8913842" y="5196041"/>
            <a:ext cx="228600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F3C6004B-8022-4870-87D0-B8AF3D7260F0}"/>
              </a:ext>
            </a:extLst>
          </p:cNvPr>
          <p:cNvSpPr txBox="1"/>
          <p:nvPr/>
        </p:nvSpPr>
        <p:spPr>
          <a:xfrm>
            <a:off x="9753467" y="4973806"/>
            <a:ext cx="606753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/>
              <a:t>DAY 4</a:t>
            </a:r>
          </a:p>
        </p:txBody>
      </p:sp>
    </p:spTree>
    <p:extLst>
      <p:ext uri="{BB962C8B-B14F-4D97-AF65-F5344CB8AC3E}">
        <p14:creationId xmlns:p14="http://schemas.microsoft.com/office/powerpoint/2010/main" val="69496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360BBA-AD8F-4DB0-B1AC-7578D5316D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/>
          <a:stretch/>
        </p:blipFill>
        <p:spPr>
          <a:xfrm>
            <a:off x="568" y="0"/>
            <a:ext cx="121908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9EB6714-332C-45F6-8E6C-B8C8FBEEF2C5}"/>
              </a:ext>
            </a:extLst>
          </p:cNvPr>
          <p:cNvSpPr/>
          <p:nvPr/>
        </p:nvSpPr>
        <p:spPr>
          <a:xfrm>
            <a:off x="-21446" y="0"/>
            <a:ext cx="12234892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87AF408-C1B1-47E2-B05E-CB816EEDAD3C}"/>
              </a:ext>
            </a:extLst>
          </p:cNvPr>
          <p:cNvSpPr/>
          <p:nvPr/>
        </p:nvSpPr>
        <p:spPr>
          <a:xfrm>
            <a:off x="-21446" y="6667500"/>
            <a:ext cx="12234892" cy="190500"/>
          </a:xfrm>
          <a:prstGeom prst="rect">
            <a:avLst/>
          </a:prstGeom>
          <a:gradFill flip="none" rotWithShape="1">
            <a:gsLst>
              <a:gs pos="0">
                <a:srgbClr val="92667D"/>
              </a:gs>
              <a:gs pos="100000">
                <a:srgbClr val="FF788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E5B4CA9-66B2-4B28-9266-29E44A415CBC}"/>
              </a:ext>
            </a:extLst>
          </p:cNvPr>
          <p:cNvCxnSpPr/>
          <p:nvPr/>
        </p:nvCxnSpPr>
        <p:spPr>
          <a:xfrm>
            <a:off x="8608248" y="5725466"/>
            <a:ext cx="1709639" cy="170963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550A82F-8F3B-4019-B9B9-4546C8E61E87}"/>
              </a:ext>
            </a:extLst>
          </p:cNvPr>
          <p:cNvGrpSpPr/>
          <p:nvPr/>
        </p:nvGrpSpPr>
        <p:grpSpPr>
          <a:xfrm>
            <a:off x="3733512" y="1908599"/>
            <a:ext cx="7660202" cy="3040803"/>
            <a:chOff x="3733512" y="1527574"/>
            <a:chExt cx="7660202" cy="30408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50F7FAC-4836-41D0-873D-3471868CE7E7}"/>
                </a:ext>
              </a:extLst>
            </p:cNvPr>
            <p:cNvSpPr txBox="1"/>
            <p:nvPr/>
          </p:nvSpPr>
          <p:spPr>
            <a:xfrm>
              <a:off x="3733513" y="1527574"/>
              <a:ext cx="6083300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+mj-lt"/>
                </a:rPr>
                <a:t>INTRO</a:t>
              </a:r>
              <a:r>
                <a:rPr lang="en-US" sz="5400" dirty="0">
                  <a:solidFill>
                    <a:schemeClr val="bg1"/>
                  </a:solidFill>
                  <a:latin typeface="+mj-lt"/>
                </a:rPr>
                <a:t>DUCTION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0F7B02C-50F4-416D-A10A-445980EDF868}"/>
                </a:ext>
              </a:extLst>
            </p:cNvPr>
            <p:cNvSpPr txBox="1"/>
            <p:nvPr/>
          </p:nvSpPr>
          <p:spPr>
            <a:xfrm>
              <a:off x="3733513" y="2417034"/>
              <a:ext cx="6083300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YOUR NAME</a:t>
              </a:r>
            </a:p>
            <a:p>
              <a:r>
                <a:rPr lang="en-US" sz="2000" i="1" dirty="0">
                  <a:solidFill>
                    <a:schemeClr val="bg1"/>
                  </a:solidFill>
                </a:rPr>
                <a:t>Head Manager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77E0A59-3168-43E6-B84B-6A4D6A2153CD}"/>
                </a:ext>
              </a:extLst>
            </p:cNvPr>
            <p:cNvSpPr txBox="1"/>
            <p:nvPr/>
          </p:nvSpPr>
          <p:spPr>
            <a:xfrm>
              <a:off x="3733512" y="3091049"/>
              <a:ext cx="7660202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“Lorem ipsum dolor sit </a:t>
              </a:r>
              <a:r>
                <a:rPr lang="en-US" sz="1600" dirty="0" err="1">
                  <a:solidFill>
                    <a:schemeClr val="bg1"/>
                  </a:solidFill>
                </a:rPr>
                <a:t>amet</a:t>
              </a:r>
              <a:r>
                <a:rPr lang="en-US" sz="1600" dirty="0">
                  <a:solidFill>
                    <a:schemeClr val="bg1"/>
                  </a:solidFill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</a:rPr>
                <a:t>consectetur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adipiscing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elit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Etiam</a:t>
              </a:r>
              <a:r>
                <a:rPr lang="en-US" sz="1600" dirty="0">
                  <a:solidFill>
                    <a:schemeClr val="bg1"/>
                  </a:solidFill>
                </a:rPr>
                <a:t> vitae dui </a:t>
              </a:r>
              <a:r>
                <a:rPr lang="en-US" sz="1600" dirty="0" err="1">
                  <a:solidFill>
                    <a:schemeClr val="bg1"/>
                  </a:solidFill>
                </a:rPr>
                <a:t>ut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nibh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ullamcorper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rhoncus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Praesent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finibus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lacus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erat</a:t>
              </a:r>
              <a:r>
                <a:rPr lang="en-US" sz="1600" dirty="0">
                  <a:solidFill>
                    <a:schemeClr val="bg1"/>
                  </a:solidFill>
                </a:rPr>
                <a:t>, et </a:t>
              </a:r>
              <a:r>
                <a:rPr lang="en-US" sz="1600" dirty="0" err="1">
                  <a:solidFill>
                    <a:schemeClr val="bg1"/>
                  </a:solidFill>
                </a:rPr>
                <a:t>congue</a:t>
              </a:r>
              <a:r>
                <a:rPr lang="en-US" sz="1600" dirty="0">
                  <a:solidFill>
                    <a:schemeClr val="bg1"/>
                  </a:solidFill>
                </a:rPr>
                <a:t> mi pharetra </a:t>
              </a:r>
              <a:r>
                <a:rPr lang="en-US" sz="1600" dirty="0" err="1">
                  <a:solidFill>
                    <a:schemeClr val="bg1"/>
                  </a:solidFill>
                </a:rPr>
                <a:t>quis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Sed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pellentesque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aliquet</a:t>
              </a:r>
              <a:r>
                <a:rPr lang="en-US" sz="1600" dirty="0">
                  <a:solidFill>
                    <a:schemeClr val="bg1"/>
                  </a:solidFill>
                </a:rPr>
                <a:t> dolor a </a:t>
              </a:r>
              <a:r>
                <a:rPr lang="en-US" sz="1600" dirty="0" err="1">
                  <a:solidFill>
                    <a:schemeClr val="bg1"/>
                  </a:solidFill>
                </a:rPr>
                <a:t>feugiat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Donec</a:t>
              </a:r>
              <a:r>
                <a:rPr lang="en-US" sz="1600" dirty="0">
                  <a:solidFill>
                    <a:schemeClr val="bg1"/>
                  </a:solidFill>
                </a:rPr>
                <a:t> convallis </a:t>
              </a:r>
              <a:r>
                <a:rPr lang="en-US" sz="1600" dirty="0" err="1">
                  <a:solidFill>
                    <a:schemeClr val="bg1"/>
                  </a:solidFill>
                </a:rPr>
                <a:t>ornare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aliquam</a:t>
              </a:r>
              <a:r>
                <a:rPr lang="en-US" sz="1600" dirty="0">
                  <a:solidFill>
                    <a:schemeClr val="bg1"/>
                  </a:solidFill>
                </a:rPr>
                <a:t>. Morbi at </a:t>
              </a:r>
              <a:r>
                <a:rPr lang="en-US" sz="1600" dirty="0" err="1">
                  <a:solidFill>
                    <a:schemeClr val="bg1"/>
                  </a:solidFill>
                </a:rPr>
                <a:t>egestas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risus</a:t>
              </a:r>
              <a:r>
                <a:rPr lang="en-US" sz="1600" dirty="0">
                  <a:solidFill>
                    <a:schemeClr val="bg1"/>
                  </a:solidFill>
                </a:rPr>
                <a:t>, a semper </a:t>
              </a:r>
              <a:r>
                <a:rPr lang="en-US" sz="1600" dirty="0" err="1">
                  <a:solidFill>
                    <a:schemeClr val="bg1"/>
                  </a:solidFill>
                </a:rPr>
                <a:t>sapien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Donec</a:t>
              </a:r>
              <a:r>
                <a:rPr lang="en-US" sz="1600" dirty="0">
                  <a:solidFill>
                    <a:schemeClr val="bg1"/>
                  </a:solidFill>
                </a:rPr>
                <a:t> vestibulum </a:t>
              </a:r>
              <a:r>
                <a:rPr lang="en-US" sz="1600" dirty="0" err="1">
                  <a:solidFill>
                    <a:schemeClr val="bg1"/>
                  </a:solidFill>
                </a:rPr>
                <a:t>metus</a:t>
              </a:r>
              <a:r>
                <a:rPr lang="en-US" sz="1600" dirty="0">
                  <a:solidFill>
                    <a:schemeClr val="bg1"/>
                  </a:solidFill>
                </a:rPr>
                <a:t> lorem, non </a:t>
              </a:r>
              <a:r>
                <a:rPr lang="en-US" sz="1600" dirty="0" err="1">
                  <a:solidFill>
                    <a:schemeClr val="bg1"/>
                  </a:solidFill>
                </a:rPr>
                <a:t>tincidunt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odio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porttitor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ut.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Nulla</a:t>
              </a:r>
              <a:r>
                <a:rPr lang="en-US" sz="1600" dirty="0">
                  <a:solidFill>
                    <a:schemeClr val="bg1"/>
                  </a:solidFill>
                </a:rPr>
                <a:t> a </a:t>
              </a:r>
              <a:r>
                <a:rPr lang="en-US" sz="1600" dirty="0" err="1">
                  <a:solidFill>
                    <a:schemeClr val="bg1"/>
                  </a:solidFill>
                </a:rPr>
                <a:t>tortor</a:t>
              </a:r>
              <a:r>
                <a:rPr lang="en-US" sz="1600" dirty="0">
                  <a:solidFill>
                    <a:schemeClr val="bg1"/>
                  </a:solidFill>
                </a:rPr>
                <a:t> in ipsum </a:t>
              </a:r>
              <a:r>
                <a:rPr lang="en-US" sz="1600" dirty="0" err="1">
                  <a:solidFill>
                    <a:schemeClr val="bg1"/>
                  </a:solidFill>
                </a:rPr>
                <a:t>lobortis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tincidunt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Praesent</a:t>
              </a:r>
              <a:r>
                <a:rPr lang="en-US" sz="1600" dirty="0">
                  <a:solidFill>
                    <a:schemeClr val="bg1"/>
                  </a:solidFill>
                </a:rPr>
                <a:t> in </a:t>
              </a:r>
              <a:r>
                <a:rPr lang="en-US" sz="1600" dirty="0" err="1">
                  <a:solidFill>
                    <a:schemeClr val="bg1"/>
                  </a:solidFill>
                </a:rPr>
                <a:t>tortor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consequat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orci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ultricies</a:t>
              </a:r>
              <a:r>
                <a:rPr lang="en-US" sz="1600" dirty="0">
                  <a:solidFill>
                    <a:schemeClr val="bg1"/>
                  </a:solidFill>
                </a:rPr>
                <a:t> dictum </a:t>
              </a:r>
              <a:r>
                <a:rPr lang="en-US" sz="1600" dirty="0" err="1">
                  <a:solidFill>
                    <a:schemeClr val="bg1"/>
                  </a:solidFill>
                </a:rPr>
                <a:t>eu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eu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eros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Etiam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accumsan</a:t>
              </a:r>
              <a:r>
                <a:rPr lang="en-US" sz="1600" dirty="0">
                  <a:solidFill>
                    <a:schemeClr val="bg1"/>
                  </a:solidFill>
                </a:rPr>
                <a:t> in </a:t>
              </a:r>
              <a:r>
                <a:rPr lang="en-US" sz="1600" dirty="0" err="1">
                  <a:solidFill>
                    <a:schemeClr val="bg1"/>
                  </a:solidFill>
                </a:rPr>
                <a:t>diam</a:t>
              </a:r>
              <a:r>
                <a:rPr lang="en-US" sz="1600" dirty="0">
                  <a:solidFill>
                    <a:schemeClr val="bg1"/>
                  </a:solidFill>
                </a:rPr>
                <a:t> a </a:t>
              </a:r>
              <a:r>
                <a:rPr lang="en-US" sz="1600" dirty="0" err="1">
                  <a:solidFill>
                    <a:schemeClr val="bg1"/>
                  </a:solidFill>
                </a:rPr>
                <a:t>tempor</a:t>
              </a:r>
              <a:r>
                <a:rPr lang="en-US" sz="1600" dirty="0">
                  <a:solidFill>
                    <a:schemeClr val="bg1"/>
                  </a:solidFill>
                </a:rPr>
                <a:t>. </a:t>
              </a:r>
              <a:r>
                <a:rPr lang="en-US" sz="1600" dirty="0" err="1">
                  <a:solidFill>
                    <a:schemeClr val="bg1"/>
                  </a:solidFill>
                </a:rPr>
                <a:t>Pellentesque</a:t>
              </a:r>
              <a:r>
                <a:rPr lang="en-US" sz="1600" dirty="0">
                  <a:solidFill>
                    <a:schemeClr val="bg1"/>
                  </a:solidFill>
                </a:rPr>
                <a:t> dui mi, </a:t>
              </a:r>
              <a:r>
                <a:rPr lang="en-US" sz="1600" dirty="0" err="1">
                  <a:solidFill>
                    <a:schemeClr val="bg1"/>
                  </a:solidFill>
                </a:rPr>
                <a:t>dapibus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eget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justo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nec</a:t>
              </a:r>
              <a:r>
                <a:rPr lang="en-US" sz="1600" dirty="0">
                  <a:solidFill>
                    <a:schemeClr val="bg1"/>
                  </a:solidFill>
                </a:rPr>
                <a:t>, </a:t>
              </a:r>
              <a:r>
                <a:rPr lang="en-US" sz="1600" dirty="0" err="1">
                  <a:solidFill>
                    <a:schemeClr val="bg1"/>
                  </a:solidFill>
                </a:rPr>
                <a:t>luctus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rutrum</a:t>
              </a:r>
              <a:r>
                <a:rPr lang="en-US" sz="1600" dirty="0">
                  <a:solidFill>
                    <a:schemeClr val="bg1"/>
                  </a:solidFill>
                </a:rPr>
                <a:t> est.”</a:t>
              </a:r>
            </a:p>
          </p:txBody>
        </p:sp>
      </p:grp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xmlns="" id="{6442EA27-DA27-4472-B3D1-EB1DE0DEB9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5" t="27524" r="35015" b="27524"/>
          <a:stretch/>
        </p:blipFill>
        <p:spPr>
          <a:xfrm>
            <a:off x="986971" y="2358571"/>
            <a:ext cx="2140858" cy="2140858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09B3919-1C40-4EDC-AD9C-3E0B941457C0}"/>
              </a:ext>
            </a:extLst>
          </p:cNvPr>
          <p:cNvCxnSpPr/>
          <p:nvPr/>
        </p:nvCxnSpPr>
        <p:spPr>
          <a:xfrm>
            <a:off x="1520367" y="1624111"/>
            <a:ext cx="1709639" cy="170963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5D1D788-8D64-4164-9AA9-B6C0B653D401}"/>
              </a:ext>
            </a:extLst>
          </p:cNvPr>
          <p:cNvSpPr/>
          <p:nvPr/>
        </p:nvSpPr>
        <p:spPr>
          <a:xfrm>
            <a:off x="-21446" y="0"/>
            <a:ext cx="12234892" cy="190500"/>
          </a:xfrm>
          <a:prstGeom prst="rect">
            <a:avLst/>
          </a:prstGeom>
          <a:gradFill flip="none" rotWithShape="1">
            <a:gsLst>
              <a:gs pos="0">
                <a:srgbClr val="92667D"/>
              </a:gs>
              <a:gs pos="100000">
                <a:srgbClr val="FF788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97E3CF-C03C-4793-B0E6-1CFF7142006E}"/>
              </a:ext>
            </a:extLst>
          </p:cNvPr>
          <p:cNvCxnSpPr/>
          <p:nvPr/>
        </p:nvCxnSpPr>
        <p:spPr>
          <a:xfrm>
            <a:off x="10157648" y="-294334"/>
            <a:ext cx="1709639" cy="170963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604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4575074" y="3556821"/>
            <a:ext cx="3041852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xmlns="" id="{1828FBA5-A101-4727-8522-7DB06996AAC2}"/>
              </a:ext>
            </a:extLst>
          </p:cNvPr>
          <p:cNvSpPr>
            <a:spLocks/>
          </p:cNvSpPr>
          <p:nvPr/>
        </p:nvSpPr>
        <p:spPr bwMode="auto">
          <a:xfrm>
            <a:off x="3854278" y="1832763"/>
            <a:ext cx="4543713" cy="3731212"/>
          </a:xfrm>
          <a:custGeom>
            <a:avLst/>
            <a:gdLst>
              <a:gd name="T0" fmla="*/ 116 w 793"/>
              <a:gd name="T1" fmla="*/ 634 h 651"/>
              <a:gd name="T2" fmla="*/ 23 w 793"/>
              <a:gd name="T3" fmla="*/ 390 h 651"/>
              <a:gd name="T4" fmla="*/ 396 w 793"/>
              <a:gd name="T5" fmla="*/ 23 h 651"/>
              <a:gd name="T6" fmla="*/ 770 w 793"/>
              <a:gd name="T7" fmla="*/ 390 h 651"/>
              <a:gd name="T8" fmla="*/ 686 w 793"/>
              <a:gd name="T9" fmla="*/ 622 h 651"/>
              <a:gd name="T10" fmla="*/ 706 w 793"/>
              <a:gd name="T11" fmla="*/ 634 h 651"/>
              <a:gd name="T12" fmla="*/ 793 w 793"/>
              <a:gd name="T13" fmla="*/ 390 h 651"/>
              <a:gd name="T14" fmla="*/ 396 w 793"/>
              <a:gd name="T15" fmla="*/ 0 h 651"/>
              <a:gd name="T16" fmla="*/ 0 w 793"/>
              <a:gd name="T17" fmla="*/ 390 h 651"/>
              <a:gd name="T18" fmla="*/ 102 w 793"/>
              <a:gd name="T19" fmla="*/ 651 h 651"/>
              <a:gd name="T20" fmla="*/ 116 w 793"/>
              <a:gd name="T21" fmla="*/ 634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93" h="651">
                <a:moveTo>
                  <a:pt x="116" y="634"/>
                </a:moveTo>
                <a:cubicBezTo>
                  <a:pt x="58" y="569"/>
                  <a:pt x="23" y="484"/>
                  <a:pt x="23" y="390"/>
                </a:cubicBezTo>
                <a:cubicBezTo>
                  <a:pt x="23" y="187"/>
                  <a:pt x="190" y="23"/>
                  <a:pt x="396" y="23"/>
                </a:cubicBezTo>
                <a:cubicBezTo>
                  <a:pt x="603" y="23"/>
                  <a:pt x="770" y="187"/>
                  <a:pt x="770" y="390"/>
                </a:cubicBezTo>
                <a:cubicBezTo>
                  <a:pt x="770" y="478"/>
                  <a:pt x="739" y="559"/>
                  <a:pt x="686" y="622"/>
                </a:cubicBezTo>
                <a:cubicBezTo>
                  <a:pt x="706" y="634"/>
                  <a:pt x="706" y="634"/>
                  <a:pt x="706" y="634"/>
                </a:cubicBezTo>
                <a:cubicBezTo>
                  <a:pt x="760" y="567"/>
                  <a:pt x="793" y="483"/>
                  <a:pt x="793" y="390"/>
                </a:cubicBezTo>
                <a:cubicBezTo>
                  <a:pt x="793" y="175"/>
                  <a:pt x="615" y="0"/>
                  <a:pt x="396" y="0"/>
                </a:cubicBezTo>
                <a:cubicBezTo>
                  <a:pt x="178" y="0"/>
                  <a:pt x="0" y="175"/>
                  <a:pt x="0" y="390"/>
                </a:cubicBezTo>
                <a:cubicBezTo>
                  <a:pt x="0" y="491"/>
                  <a:pt x="39" y="582"/>
                  <a:pt x="102" y="651"/>
                </a:cubicBezTo>
                <a:lnTo>
                  <a:pt x="116" y="63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1" name="Oval 6">
            <a:extLst>
              <a:ext uri="{FF2B5EF4-FFF2-40B4-BE49-F238E27FC236}">
                <a16:creationId xmlns:a16="http://schemas.microsoft.com/office/drawing/2014/main" xmlns="" id="{C0540F46-7D61-4475-AE80-4F06083A0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858" y="5041651"/>
            <a:ext cx="923735" cy="928572"/>
          </a:xfrm>
          <a:prstGeom prst="ellipse">
            <a:avLst/>
          </a:prstGeom>
          <a:solidFill>
            <a:schemeClr val="accent1"/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2" name="Oval 7">
            <a:extLst>
              <a:ext uri="{FF2B5EF4-FFF2-40B4-BE49-F238E27FC236}">
                <a16:creationId xmlns:a16="http://schemas.microsoft.com/office/drawing/2014/main" xmlns="" id="{3BA4510A-EC2D-4C42-B646-6C966A803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602" y="5174651"/>
            <a:ext cx="672247" cy="664992"/>
          </a:xfrm>
          <a:prstGeom prst="ellipse">
            <a:avLst/>
          </a:pr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4" name="Oval 8">
            <a:extLst>
              <a:ext uri="{FF2B5EF4-FFF2-40B4-BE49-F238E27FC236}">
                <a16:creationId xmlns:a16="http://schemas.microsoft.com/office/drawing/2014/main" xmlns="" id="{EEAA3E18-3797-4AB8-B9CD-08E5B664A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882" y="3924466"/>
            <a:ext cx="928572" cy="928572"/>
          </a:xfrm>
          <a:prstGeom prst="ellipse">
            <a:avLst/>
          </a:prstGeom>
          <a:solidFill>
            <a:schemeClr val="accent2"/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5" name="Oval 9">
            <a:extLst>
              <a:ext uri="{FF2B5EF4-FFF2-40B4-BE49-F238E27FC236}">
                <a16:creationId xmlns:a16="http://schemas.microsoft.com/office/drawing/2014/main" xmlns="" id="{C35A7AC8-3DE8-4597-B1A1-3214C1302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2462" y="4057464"/>
            <a:ext cx="664994" cy="664992"/>
          </a:xfrm>
          <a:prstGeom prst="ellipse">
            <a:avLst/>
          </a:pr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7" name="Oval 10">
            <a:extLst>
              <a:ext uri="{FF2B5EF4-FFF2-40B4-BE49-F238E27FC236}">
                <a16:creationId xmlns:a16="http://schemas.microsoft.com/office/drawing/2014/main" xmlns="" id="{C15FF961-DD85-4A62-8B67-D4303739D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571" y="2698461"/>
            <a:ext cx="921318" cy="928572"/>
          </a:xfrm>
          <a:prstGeom prst="ellipse">
            <a:avLst/>
          </a:prstGeom>
          <a:solidFill>
            <a:schemeClr val="accent3"/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xmlns="" id="{B440C47E-6F05-4701-8576-5D9BFE93E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315" y="2829041"/>
            <a:ext cx="669829" cy="664992"/>
          </a:xfrm>
          <a:prstGeom prst="ellipse">
            <a:avLst/>
          </a:pr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60" name="Oval 12">
            <a:extLst>
              <a:ext uri="{FF2B5EF4-FFF2-40B4-BE49-F238E27FC236}">
                <a16:creationId xmlns:a16="http://schemas.microsoft.com/office/drawing/2014/main" xmlns="" id="{7A1839D6-A057-478C-8D39-A1D36B1E9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162" y="1774727"/>
            <a:ext cx="928572" cy="923735"/>
          </a:xfrm>
          <a:prstGeom prst="ellipse">
            <a:avLst/>
          </a:prstGeom>
          <a:solidFill>
            <a:schemeClr val="accent4"/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76" name="Oval 13">
            <a:extLst>
              <a:ext uri="{FF2B5EF4-FFF2-40B4-BE49-F238E27FC236}">
                <a16:creationId xmlns:a16="http://schemas.microsoft.com/office/drawing/2014/main" xmlns="" id="{47A67C06-5027-4D08-964E-308B4F537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159" y="1900472"/>
            <a:ext cx="662574" cy="672247"/>
          </a:xfrm>
          <a:prstGeom prst="ellipse">
            <a:avLst/>
          </a:pr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2" name="Oval 14">
            <a:extLst>
              <a:ext uri="{FF2B5EF4-FFF2-40B4-BE49-F238E27FC236}">
                <a16:creationId xmlns:a16="http://schemas.microsoft.com/office/drawing/2014/main" xmlns="" id="{5D1A6EFE-CD56-4640-808D-ED55F3516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058" y="1436186"/>
            <a:ext cx="923735" cy="928572"/>
          </a:xfrm>
          <a:prstGeom prst="ellipse">
            <a:avLst/>
          </a:prstGeom>
          <a:solidFill>
            <a:schemeClr val="tx2"/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3" name="Oval 15">
            <a:extLst>
              <a:ext uri="{FF2B5EF4-FFF2-40B4-BE49-F238E27FC236}">
                <a16:creationId xmlns:a16="http://schemas.microsoft.com/office/drawing/2014/main" xmlns="" id="{ECE56346-8D59-48EE-97FC-7543A03B2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19" y="1569183"/>
            <a:ext cx="669829" cy="664992"/>
          </a:xfrm>
          <a:prstGeom prst="ellipse">
            <a:avLst/>
          </a:pr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7" name="Oval 16">
            <a:extLst>
              <a:ext uri="{FF2B5EF4-FFF2-40B4-BE49-F238E27FC236}">
                <a16:creationId xmlns:a16="http://schemas.microsoft.com/office/drawing/2014/main" xmlns="" id="{975FBE6F-2514-4A07-B9B9-DAD76E3E3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352" y="1774727"/>
            <a:ext cx="928572" cy="923735"/>
          </a:xfrm>
          <a:prstGeom prst="ellipse">
            <a:avLst/>
          </a:prstGeom>
          <a:solidFill>
            <a:schemeClr val="accent1"/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88" name="Oval 17">
            <a:extLst>
              <a:ext uri="{FF2B5EF4-FFF2-40B4-BE49-F238E27FC236}">
                <a16:creationId xmlns:a16="http://schemas.microsoft.com/office/drawing/2014/main" xmlns="" id="{5FD7E737-2DAF-4533-A5B6-0FF14CA95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932" y="1900472"/>
            <a:ext cx="664994" cy="672247"/>
          </a:xfrm>
          <a:prstGeom prst="ellipse">
            <a:avLst/>
          </a:pr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0" name="Oval 18">
            <a:extLst>
              <a:ext uri="{FF2B5EF4-FFF2-40B4-BE49-F238E27FC236}">
                <a16:creationId xmlns:a16="http://schemas.microsoft.com/office/drawing/2014/main" xmlns="" id="{806BBFC3-1229-4D21-9E7A-827E691B2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927" y="2698461"/>
            <a:ext cx="928572" cy="928572"/>
          </a:xfrm>
          <a:prstGeom prst="ellipse">
            <a:avLst/>
          </a:prstGeom>
          <a:solidFill>
            <a:schemeClr val="accent2"/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1" name="Oval 19">
            <a:extLst>
              <a:ext uri="{FF2B5EF4-FFF2-40B4-BE49-F238E27FC236}">
                <a16:creationId xmlns:a16="http://schemas.microsoft.com/office/drawing/2014/main" xmlns="" id="{B76BC027-E973-406B-9443-C73F267A8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9924" y="2829041"/>
            <a:ext cx="664994" cy="664992"/>
          </a:xfrm>
          <a:prstGeom prst="ellipse">
            <a:avLst/>
          </a:pr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3" name="Oval 20">
            <a:extLst>
              <a:ext uri="{FF2B5EF4-FFF2-40B4-BE49-F238E27FC236}">
                <a16:creationId xmlns:a16="http://schemas.microsoft.com/office/drawing/2014/main" xmlns="" id="{871FD413-18FA-4C57-A77F-64906FB5A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7632" y="3924466"/>
            <a:ext cx="928572" cy="928572"/>
          </a:xfrm>
          <a:prstGeom prst="ellipse">
            <a:avLst/>
          </a:prstGeom>
          <a:solidFill>
            <a:schemeClr val="accent3"/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4" name="Oval 21">
            <a:extLst>
              <a:ext uri="{FF2B5EF4-FFF2-40B4-BE49-F238E27FC236}">
                <a16:creationId xmlns:a16="http://schemas.microsoft.com/office/drawing/2014/main" xmlns="" id="{3400C3E9-9AA4-4027-89C4-936CEC7CF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0632" y="4057464"/>
            <a:ext cx="664994" cy="664992"/>
          </a:xfrm>
          <a:prstGeom prst="ellipse">
            <a:avLst/>
          </a:pr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6" name="Oval 22">
            <a:extLst>
              <a:ext uri="{FF2B5EF4-FFF2-40B4-BE49-F238E27FC236}">
                <a16:creationId xmlns:a16="http://schemas.microsoft.com/office/drawing/2014/main" xmlns="" id="{CFAF343D-3A1B-4B87-B7D4-B7FC942A5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1584" y="5024725"/>
            <a:ext cx="921318" cy="928572"/>
          </a:xfrm>
          <a:prstGeom prst="ellipse">
            <a:avLst/>
          </a:prstGeom>
          <a:solidFill>
            <a:schemeClr val="accent4"/>
          </a:solidFill>
          <a:ln w="476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8" name="Oval 23">
            <a:extLst>
              <a:ext uri="{FF2B5EF4-FFF2-40B4-BE49-F238E27FC236}">
                <a16:creationId xmlns:a16="http://schemas.microsoft.com/office/drawing/2014/main" xmlns="" id="{6FA1A19F-EF0F-4460-8BD0-FCA76B5CA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7328" y="5157724"/>
            <a:ext cx="669829" cy="664992"/>
          </a:xfrm>
          <a:prstGeom prst="ellipse">
            <a:avLst/>
          </a:prstGeom>
          <a:solidFill>
            <a:schemeClr val="bg1"/>
          </a:solid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E613F210-0578-4C33-9C00-3C48BD53A26A}"/>
              </a:ext>
            </a:extLst>
          </p:cNvPr>
          <p:cNvSpPr txBox="1"/>
          <p:nvPr/>
        </p:nvSpPr>
        <p:spPr>
          <a:xfrm>
            <a:off x="1828194" y="4079013"/>
            <a:ext cx="1543432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dirty="0"/>
              <a:t>LOREM IPSUM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9B43123-DF30-4AFF-872D-851CCD8A9CAC}"/>
              </a:ext>
            </a:extLst>
          </p:cNvPr>
          <p:cNvSpPr txBox="1"/>
          <p:nvPr/>
        </p:nvSpPr>
        <p:spPr>
          <a:xfrm>
            <a:off x="1268506" y="4326547"/>
            <a:ext cx="210312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xmlns="" id="{535E9FAE-F101-4A9A-9D81-3240B7799F6D}"/>
              </a:ext>
            </a:extLst>
          </p:cNvPr>
          <p:cNvSpPr txBox="1"/>
          <p:nvPr/>
        </p:nvSpPr>
        <p:spPr>
          <a:xfrm>
            <a:off x="2324276" y="5148710"/>
            <a:ext cx="153819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dirty="0"/>
              <a:t>LOREM IPSUM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1C5589B2-B93F-476A-9D27-CB1A756607E4}"/>
              </a:ext>
            </a:extLst>
          </p:cNvPr>
          <p:cNvSpPr txBox="1"/>
          <p:nvPr/>
        </p:nvSpPr>
        <p:spPr>
          <a:xfrm>
            <a:off x="1759346" y="5370357"/>
            <a:ext cx="210312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8642D4B6-00C6-46FA-996A-E91B20689348}"/>
              </a:ext>
            </a:extLst>
          </p:cNvPr>
          <p:cNvSpPr txBox="1"/>
          <p:nvPr/>
        </p:nvSpPr>
        <p:spPr>
          <a:xfrm>
            <a:off x="2031421" y="2843632"/>
            <a:ext cx="153819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dirty="0"/>
              <a:t>LOREM IPSUM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CCD824C4-FC02-4D93-914F-72C3FAA7D79E}"/>
              </a:ext>
            </a:extLst>
          </p:cNvPr>
          <p:cNvSpPr txBox="1"/>
          <p:nvPr/>
        </p:nvSpPr>
        <p:spPr>
          <a:xfrm>
            <a:off x="1466491" y="3064035"/>
            <a:ext cx="210312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9B8D4487-36C8-4A09-B443-5E940B864F5C}"/>
              </a:ext>
            </a:extLst>
          </p:cNvPr>
          <p:cNvSpPr txBox="1"/>
          <p:nvPr/>
        </p:nvSpPr>
        <p:spPr>
          <a:xfrm>
            <a:off x="2855548" y="1885856"/>
            <a:ext cx="153819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b="1" dirty="0"/>
              <a:t>LOREM IPSUM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22DF30CE-F7BE-4D3B-A904-F99892751837}"/>
              </a:ext>
            </a:extLst>
          </p:cNvPr>
          <p:cNvSpPr txBox="1"/>
          <p:nvPr/>
        </p:nvSpPr>
        <p:spPr>
          <a:xfrm>
            <a:off x="2290618" y="2120981"/>
            <a:ext cx="210312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AEA9EEAE-F75F-464C-B0E6-F9B411798936}"/>
              </a:ext>
            </a:extLst>
          </p:cNvPr>
          <p:cNvSpPr txBox="1"/>
          <p:nvPr/>
        </p:nvSpPr>
        <p:spPr>
          <a:xfrm>
            <a:off x="8820377" y="4079013"/>
            <a:ext cx="1538189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LOREM IPSUM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09FE49E0-6611-4663-9C97-6DCCBBD43007}"/>
              </a:ext>
            </a:extLst>
          </p:cNvPr>
          <p:cNvSpPr txBox="1"/>
          <p:nvPr/>
        </p:nvSpPr>
        <p:spPr>
          <a:xfrm>
            <a:off x="8820377" y="4326547"/>
            <a:ext cx="210312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620B77CC-6555-4C62-BBCF-019FF1068A1B}"/>
              </a:ext>
            </a:extLst>
          </p:cNvPr>
          <p:cNvSpPr txBox="1"/>
          <p:nvPr/>
        </p:nvSpPr>
        <p:spPr>
          <a:xfrm>
            <a:off x="8339176" y="5148710"/>
            <a:ext cx="1538189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LOREM IPSUM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C31DE2C5-8B65-4674-A479-8DDB89453271}"/>
              </a:ext>
            </a:extLst>
          </p:cNvPr>
          <p:cNvSpPr txBox="1"/>
          <p:nvPr/>
        </p:nvSpPr>
        <p:spPr>
          <a:xfrm>
            <a:off x="8339176" y="5370357"/>
            <a:ext cx="210312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1CCC260C-1A33-4B13-BEB9-F70CFDA50A5E}"/>
              </a:ext>
            </a:extLst>
          </p:cNvPr>
          <p:cNvSpPr txBox="1"/>
          <p:nvPr/>
        </p:nvSpPr>
        <p:spPr>
          <a:xfrm>
            <a:off x="8630291" y="2843633"/>
            <a:ext cx="1530290" cy="21544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LOREM IPSUM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26E1CEF0-3E2F-4DC4-99AA-4AB2900DEF3A}"/>
              </a:ext>
            </a:extLst>
          </p:cNvPr>
          <p:cNvSpPr txBox="1"/>
          <p:nvPr/>
        </p:nvSpPr>
        <p:spPr>
          <a:xfrm>
            <a:off x="8630291" y="3064035"/>
            <a:ext cx="210312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51C0444C-908E-442F-8B24-D98DD0D790BC}"/>
              </a:ext>
            </a:extLst>
          </p:cNvPr>
          <p:cNvSpPr txBox="1"/>
          <p:nvPr/>
        </p:nvSpPr>
        <p:spPr>
          <a:xfrm>
            <a:off x="7830713" y="1885856"/>
            <a:ext cx="1505740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/>
              <a:t>LOREM IPSUM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3E2A25A3-3AE2-42E8-85E8-E06E7E4B65B9}"/>
              </a:ext>
            </a:extLst>
          </p:cNvPr>
          <p:cNvSpPr txBox="1"/>
          <p:nvPr/>
        </p:nvSpPr>
        <p:spPr>
          <a:xfrm>
            <a:off x="7830713" y="2120981"/>
            <a:ext cx="2103120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xmlns="" id="{6B42E65B-99DB-4FA3-8A9C-1E0CD0F86BBF}"/>
              </a:ext>
            </a:extLst>
          </p:cNvPr>
          <p:cNvGrpSpPr/>
          <p:nvPr/>
        </p:nvGrpSpPr>
        <p:grpSpPr>
          <a:xfrm>
            <a:off x="5067793" y="617396"/>
            <a:ext cx="2092500" cy="678038"/>
            <a:chOff x="3589451" y="1371024"/>
            <a:chExt cx="2011250" cy="651710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C7064DD7-D33E-4F31-A398-FB73A3E0EACA}"/>
                </a:ext>
              </a:extLst>
            </p:cNvPr>
            <p:cNvSpPr txBox="1"/>
            <p:nvPr/>
          </p:nvSpPr>
          <p:spPr>
            <a:xfrm>
              <a:off x="3612971" y="1371024"/>
              <a:ext cx="1964210" cy="20707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/>
                <a:t>LOREM IPSUM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D163A919-DC01-45BF-AF74-6A6D4B039FBB}"/>
                </a:ext>
              </a:extLst>
            </p:cNvPr>
            <p:cNvSpPr txBox="1"/>
            <p:nvPr/>
          </p:nvSpPr>
          <p:spPr>
            <a:xfrm>
              <a:off x="3589451" y="1608578"/>
              <a:ext cx="2011250" cy="414156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Lorem ipsum dolor sit </a:t>
              </a:r>
              <a:r>
                <a:rPr lang="en-US" sz="1400" dirty="0" err="1"/>
                <a:t>amet</a:t>
              </a:r>
              <a:r>
                <a:rPr lang="en-US" sz="1400" dirty="0"/>
                <a:t>, </a:t>
              </a:r>
              <a:r>
                <a:rPr lang="en-US" sz="1400" dirty="0" err="1"/>
                <a:t>consectetur</a:t>
              </a:r>
              <a:r>
                <a:rPr lang="en-US" sz="1400" dirty="0"/>
                <a:t> </a:t>
              </a:r>
              <a:r>
                <a:rPr lang="en-US" sz="1400" dirty="0" err="1"/>
                <a:t>adipiscing</a:t>
              </a:r>
              <a:r>
                <a:rPr lang="en-US" sz="1400" dirty="0"/>
                <a:t> </a:t>
              </a:r>
              <a:r>
                <a:rPr lang="en-US" sz="1400" dirty="0" err="1"/>
                <a:t>elit</a:t>
              </a:r>
              <a:r>
                <a:rPr lang="en-US" sz="1400" dirty="0"/>
                <a:t>. 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2DD7A627-A902-4A55-8990-9A613611CC15}"/>
              </a:ext>
            </a:extLst>
          </p:cNvPr>
          <p:cNvGrpSpPr>
            <a:grpSpLocks noChangeAspect="1"/>
          </p:cNvGrpSpPr>
          <p:nvPr/>
        </p:nvGrpSpPr>
        <p:grpSpPr>
          <a:xfrm>
            <a:off x="4323387" y="5356119"/>
            <a:ext cx="246676" cy="299635"/>
            <a:chOff x="-39688" y="2441576"/>
            <a:chExt cx="280988" cy="341312"/>
          </a:xfrm>
          <a:solidFill>
            <a:schemeClr val="accent1"/>
          </a:solidFill>
        </p:grpSpPr>
        <p:sp>
          <p:nvSpPr>
            <p:cNvPr id="160" name="Freeform 28">
              <a:extLst>
                <a:ext uri="{FF2B5EF4-FFF2-40B4-BE49-F238E27FC236}">
                  <a16:creationId xmlns:a16="http://schemas.microsoft.com/office/drawing/2014/main" xmlns="" id="{8C0C5481-BD07-4C9C-8B6F-B6F3E98BC2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25" y="2441576"/>
              <a:ext cx="219075" cy="277813"/>
            </a:xfrm>
            <a:custGeom>
              <a:avLst/>
              <a:gdLst>
                <a:gd name="T0" fmla="*/ 54 w 56"/>
                <a:gd name="T1" fmla="*/ 72 h 72"/>
                <a:gd name="T2" fmla="*/ 2 w 56"/>
                <a:gd name="T3" fmla="*/ 72 h 72"/>
                <a:gd name="T4" fmla="*/ 0 w 56"/>
                <a:gd name="T5" fmla="*/ 70 h 72"/>
                <a:gd name="T6" fmla="*/ 0 w 56"/>
                <a:gd name="T7" fmla="*/ 2 h 72"/>
                <a:gd name="T8" fmla="*/ 2 w 56"/>
                <a:gd name="T9" fmla="*/ 0 h 72"/>
                <a:gd name="T10" fmla="*/ 34 w 56"/>
                <a:gd name="T11" fmla="*/ 0 h 72"/>
                <a:gd name="T12" fmla="*/ 35 w 56"/>
                <a:gd name="T13" fmla="*/ 1 h 72"/>
                <a:gd name="T14" fmla="*/ 55 w 56"/>
                <a:gd name="T15" fmla="*/ 21 h 72"/>
                <a:gd name="T16" fmla="*/ 56 w 56"/>
                <a:gd name="T17" fmla="*/ 22 h 72"/>
                <a:gd name="T18" fmla="*/ 56 w 56"/>
                <a:gd name="T19" fmla="*/ 70 h 72"/>
                <a:gd name="T20" fmla="*/ 54 w 56"/>
                <a:gd name="T21" fmla="*/ 72 h 72"/>
                <a:gd name="T22" fmla="*/ 4 w 56"/>
                <a:gd name="T23" fmla="*/ 68 h 72"/>
                <a:gd name="T24" fmla="*/ 52 w 56"/>
                <a:gd name="T25" fmla="*/ 68 h 72"/>
                <a:gd name="T26" fmla="*/ 52 w 56"/>
                <a:gd name="T27" fmla="*/ 23 h 72"/>
                <a:gd name="T28" fmla="*/ 33 w 56"/>
                <a:gd name="T29" fmla="*/ 4 h 72"/>
                <a:gd name="T30" fmla="*/ 4 w 56"/>
                <a:gd name="T31" fmla="*/ 4 h 72"/>
                <a:gd name="T32" fmla="*/ 4 w 56"/>
                <a:gd name="T33" fmla="*/ 6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72">
                  <a:moveTo>
                    <a:pt x="54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0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6" y="21"/>
                    <a:pt x="56" y="21"/>
                    <a:pt x="56" y="22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71"/>
                    <a:pt x="55" y="72"/>
                    <a:pt x="54" y="72"/>
                  </a:cubicBezTo>
                  <a:close/>
                  <a:moveTo>
                    <a:pt x="4" y="68"/>
                  </a:moveTo>
                  <a:cubicBezTo>
                    <a:pt x="52" y="68"/>
                    <a:pt x="52" y="68"/>
                    <a:pt x="52" y="68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1" name="Freeform 29">
              <a:extLst>
                <a:ext uri="{FF2B5EF4-FFF2-40B4-BE49-F238E27FC236}">
                  <a16:creationId xmlns:a16="http://schemas.microsoft.com/office/drawing/2014/main" xmlns="" id="{BDE98FC8-0C0D-4911-B749-FA65BD903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2471738"/>
              <a:ext cx="217488" cy="279400"/>
            </a:xfrm>
            <a:custGeom>
              <a:avLst/>
              <a:gdLst>
                <a:gd name="T0" fmla="*/ 54 w 56"/>
                <a:gd name="T1" fmla="*/ 72 h 72"/>
                <a:gd name="T2" fmla="*/ 2 w 56"/>
                <a:gd name="T3" fmla="*/ 72 h 72"/>
                <a:gd name="T4" fmla="*/ 0 w 56"/>
                <a:gd name="T5" fmla="*/ 70 h 72"/>
                <a:gd name="T6" fmla="*/ 0 w 56"/>
                <a:gd name="T7" fmla="*/ 2 h 72"/>
                <a:gd name="T8" fmla="*/ 2 w 56"/>
                <a:gd name="T9" fmla="*/ 0 h 72"/>
                <a:gd name="T10" fmla="*/ 10 w 56"/>
                <a:gd name="T11" fmla="*/ 0 h 72"/>
                <a:gd name="T12" fmla="*/ 12 w 56"/>
                <a:gd name="T13" fmla="*/ 2 h 72"/>
                <a:gd name="T14" fmla="*/ 10 w 56"/>
                <a:gd name="T15" fmla="*/ 4 h 72"/>
                <a:gd name="T16" fmla="*/ 4 w 56"/>
                <a:gd name="T17" fmla="*/ 4 h 72"/>
                <a:gd name="T18" fmla="*/ 4 w 56"/>
                <a:gd name="T19" fmla="*/ 68 h 72"/>
                <a:gd name="T20" fmla="*/ 52 w 56"/>
                <a:gd name="T21" fmla="*/ 68 h 72"/>
                <a:gd name="T22" fmla="*/ 52 w 56"/>
                <a:gd name="T23" fmla="*/ 62 h 72"/>
                <a:gd name="T24" fmla="*/ 54 w 56"/>
                <a:gd name="T25" fmla="*/ 60 h 72"/>
                <a:gd name="T26" fmla="*/ 56 w 56"/>
                <a:gd name="T27" fmla="*/ 62 h 72"/>
                <a:gd name="T28" fmla="*/ 56 w 56"/>
                <a:gd name="T29" fmla="*/ 70 h 72"/>
                <a:gd name="T30" fmla="*/ 54 w 56"/>
                <a:gd name="T3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72">
                  <a:moveTo>
                    <a:pt x="54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0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3"/>
                    <a:pt x="11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2" y="61"/>
                    <a:pt x="53" y="60"/>
                    <a:pt x="54" y="60"/>
                  </a:cubicBezTo>
                  <a:cubicBezTo>
                    <a:pt x="55" y="60"/>
                    <a:pt x="56" y="61"/>
                    <a:pt x="56" y="62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71"/>
                    <a:pt x="55" y="72"/>
                    <a:pt x="54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2" name="Freeform 30">
              <a:extLst>
                <a:ext uri="{FF2B5EF4-FFF2-40B4-BE49-F238E27FC236}">
                  <a16:creationId xmlns:a16="http://schemas.microsoft.com/office/drawing/2014/main" xmlns="" id="{C0C92082-71B9-4685-8DE6-A752EFD8F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688" y="2503488"/>
              <a:ext cx="219075" cy="279400"/>
            </a:xfrm>
            <a:custGeom>
              <a:avLst/>
              <a:gdLst>
                <a:gd name="T0" fmla="*/ 54 w 56"/>
                <a:gd name="T1" fmla="*/ 72 h 72"/>
                <a:gd name="T2" fmla="*/ 2 w 56"/>
                <a:gd name="T3" fmla="*/ 72 h 72"/>
                <a:gd name="T4" fmla="*/ 0 w 56"/>
                <a:gd name="T5" fmla="*/ 70 h 72"/>
                <a:gd name="T6" fmla="*/ 0 w 56"/>
                <a:gd name="T7" fmla="*/ 2 h 72"/>
                <a:gd name="T8" fmla="*/ 2 w 56"/>
                <a:gd name="T9" fmla="*/ 0 h 72"/>
                <a:gd name="T10" fmla="*/ 10 w 56"/>
                <a:gd name="T11" fmla="*/ 0 h 72"/>
                <a:gd name="T12" fmla="*/ 12 w 56"/>
                <a:gd name="T13" fmla="*/ 2 h 72"/>
                <a:gd name="T14" fmla="*/ 10 w 56"/>
                <a:gd name="T15" fmla="*/ 4 h 72"/>
                <a:gd name="T16" fmla="*/ 4 w 56"/>
                <a:gd name="T17" fmla="*/ 4 h 72"/>
                <a:gd name="T18" fmla="*/ 4 w 56"/>
                <a:gd name="T19" fmla="*/ 68 h 72"/>
                <a:gd name="T20" fmla="*/ 52 w 56"/>
                <a:gd name="T21" fmla="*/ 68 h 72"/>
                <a:gd name="T22" fmla="*/ 52 w 56"/>
                <a:gd name="T23" fmla="*/ 62 h 72"/>
                <a:gd name="T24" fmla="*/ 54 w 56"/>
                <a:gd name="T25" fmla="*/ 60 h 72"/>
                <a:gd name="T26" fmla="*/ 56 w 56"/>
                <a:gd name="T27" fmla="*/ 62 h 72"/>
                <a:gd name="T28" fmla="*/ 56 w 56"/>
                <a:gd name="T29" fmla="*/ 70 h 72"/>
                <a:gd name="T30" fmla="*/ 54 w 56"/>
                <a:gd name="T3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72">
                  <a:moveTo>
                    <a:pt x="54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0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3"/>
                    <a:pt x="11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2" y="61"/>
                    <a:pt x="53" y="60"/>
                    <a:pt x="54" y="60"/>
                  </a:cubicBezTo>
                  <a:cubicBezTo>
                    <a:pt x="55" y="60"/>
                    <a:pt x="56" y="61"/>
                    <a:pt x="56" y="62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6" y="71"/>
                    <a:pt x="55" y="72"/>
                    <a:pt x="54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3" name="Freeform 31">
              <a:extLst>
                <a:ext uri="{FF2B5EF4-FFF2-40B4-BE49-F238E27FC236}">
                  <a16:creationId xmlns:a16="http://schemas.microsoft.com/office/drawing/2014/main" xmlns="" id="{32A265B4-209F-4F9F-899B-A5921D347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37" y="2441576"/>
              <a:ext cx="93663" cy="92075"/>
            </a:xfrm>
            <a:custGeom>
              <a:avLst/>
              <a:gdLst>
                <a:gd name="T0" fmla="*/ 22 w 24"/>
                <a:gd name="T1" fmla="*/ 24 h 24"/>
                <a:gd name="T2" fmla="*/ 2 w 24"/>
                <a:gd name="T3" fmla="*/ 24 h 24"/>
                <a:gd name="T4" fmla="*/ 0 w 24"/>
                <a:gd name="T5" fmla="*/ 22 h 24"/>
                <a:gd name="T6" fmla="*/ 0 w 24"/>
                <a:gd name="T7" fmla="*/ 2 h 24"/>
                <a:gd name="T8" fmla="*/ 2 w 24"/>
                <a:gd name="T9" fmla="*/ 0 h 24"/>
                <a:gd name="T10" fmla="*/ 4 w 24"/>
                <a:gd name="T11" fmla="*/ 2 h 24"/>
                <a:gd name="T12" fmla="*/ 4 w 24"/>
                <a:gd name="T13" fmla="*/ 20 h 24"/>
                <a:gd name="T14" fmla="*/ 22 w 24"/>
                <a:gd name="T15" fmla="*/ 20 h 24"/>
                <a:gd name="T16" fmla="*/ 24 w 24"/>
                <a:gd name="T17" fmla="*/ 22 h 24"/>
                <a:gd name="T18" fmla="*/ 22 w 24"/>
                <a:gd name="T1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2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20"/>
                    <a:pt x="24" y="21"/>
                    <a:pt x="24" y="22"/>
                  </a:cubicBezTo>
                  <a:cubicBezTo>
                    <a:pt x="24" y="23"/>
                    <a:pt x="23" y="24"/>
                    <a:pt x="2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AB09980D-DCDF-448E-AAD7-A73F283BB153}"/>
              </a:ext>
            </a:extLst>
          </p:cNvPr>
          <p:cNvGrpSpPr/>
          <p:nvPr/>
        </p:nvGrpSpPr>
        <p:grpSpPr>
          <a:xfrm>
            <a:off x="3742687" y="4262485"/>
            <a:ext cx="406962" cy="252535"/>
            <a:chOff x="7416800" y="1606551"/>
            <a:chExt cx="355600" cy="220663"/>
          </a:xfrm>
          <a:solidFill>
            <a:schemeClr val="accent2"/>
          </a:solidFill>
        </p:grpSpPr>
        <p:sp>
          <p:nvSpPr>
            <p:cNvPr id="165" name="Freeform 35">
              <a:extLst>
                <a:ext uri="{FF2B5EF4-FFF2-40B4-BE49-F238E27FC236}">
                  <a16:creationId xmlns:a16="http://schemas.microsoft.com/office/drawing/2014/main" xmlns="" id="{A8636663-99AC-4DA9-88F4-1996ECE72C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0613" y="1638301"/>
              <a:ext cx="92075" cy="93663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4 h 24"/>
                <a:gd name="T12" fmla="*/ 4 w 24"/>
                <a:gd name="T13" fmla="*/ 12 h 24"/>
                <a:gd name="T14" fmla="*/ 12 w 24"/>
                <a:gd name="T15" fmla="*/ 20 h 24"/>
                <a:gd name="T16" fmla="*/ 20 w 24"/>
                <a:gd name="T17" fmla="*/ 12 h 24"/>
                <a:gd name="T18" fmla="*/ 12 w 24"/>
                <a:gd name="T1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20"/>
                    <a:pt x="12" y="20"/>
                  </a:cubicBezTo>
                  <a:cubicBezTo>
                    <a:pt x="16" y="20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6" name="Freeform 36">
              <a:extLst>
                <a:ext uri="{FF2B5EF4-FFF2-40B4-BE49-F238E27FC236}">
                  <a16:creationId xmlns:a16="http://schemas.microsoft.com/office/drawing/2014/main" xmlns="" id="{999DCCF4-D28E-4A61-A4C0-15A20D9B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0" y="1716088"/>
              <a:ext cx="127000" cy="79375"/>
            </a:xfrm>
            <a:custGeom>
              <a:avLst/>
              <a:gdLst>
                <a:gd name="T0" fmla="*/ 24 w 33"/>
                <a:gd name="T1" fmla="*/ 20 h 20"/>
                <a:gd name="T2" fmla="*/ 2 w 33"/>
                <a:gd name="T3" fmla="*/ 20 h 20"/>
                <a:gd name="T4" fmla="*/ 0 w 33"/>
                <a:gd name="T5" fmla="*/ 18 h 20"/>
                <a:gd name="T6" fmla="*/ 18 w 33"/>
                <a:gd name="T7" fmla="*/ 0 h 20"/>
                <a:gd name="T8" fmla="*/ 33 w 33"/>
                <a:gd name="T9" fmla="*/ 7 h 20"/>
                <a:gd name="T10" fmla="*/ 32 w 33"/>
                <a:gd name="T11" fmla="*/ 10 h 20"/>
                <a:gd name="T12" fmla="*/ 29 w 33"/>
                <a:gd name="T13" fmla="*/ 10 h 20"/>
                <a:gd name="T14" fmla="*/ 18 w 33"/>
                <a:gd name="T15" fmla="*/ 4 h 20"/>
                <a:gd name="T16" fmla="*/ 4 w 33"/>
                <a:gd name="T17" fmla="*/ 16 h 20"/>
                <a:gd name="T18" fmla="*/ 24 w 33"/>
                <a:gd name="T19" fmla="*/ 16 h 20"/>
                <a:gd name="T20" fmla="*/ 26 w 33"/>
                <a:gd name="T21" fmla="*/ 18 h 20"/>
                <a:gd name="T22" fmla="*/ 24 w 33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20">
                  <a:moveTo>
                    <a:pt x="24" y="20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4" y="0"/>
                    <a:pt x="29" y="3"/>
                    <a:pt x="33" y="7"/>
                  </a:cubicBezTo>
                  <a:cubicBezTo>
                    <a:pt x="33" y="8"/>
                    <a:pt x="33" y="9"/>
                    <a:pt x="32" y="10"/>
                  </a:cubicBezTo>
                  <a:cubicBezTo>
                    <a:pt x="31" y="11"/>
                    <a:pt x="30" y="11"/>
                    <a:pt x="29" y="10"/>
                  </a:cubicBezTo>
                  <a:cubicBezTo>
                    <a:pt x="27" y="6"/>
                    <a:pt x="22" y="4"/>
                    <a:pt x="18" y="4"/>
                  </a:cubicBezTo>
                  <a:cubicBezTo>
                    <a:pt x="11" y="4"/>
                    <a:pt x="5" y="9"/>
                    <a:pt x="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6" y="17"/>
                    <a:pt x="26" y="18"/>
                  </a:cubicBezTo>
                  <a:cubicBezTo>
                    <a:pt x="26" y="19"/>
                    <a:pt x="25" y="20"/>
                    <a:pt x="2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7" name="Freeform 37">
              <a:extLst>
                <a:ext uri="{FF2B5EF4-FFF2-40B4-BE49-F238E27FC236}">
                  <a16:creationId xmlns:a16="http://schemas.microsoft.com/office/drawing/2014/main" xmlns="" id="{BEDE0739-2EE2-4753-A8F1-FA05C3FDD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6513" y="1638301"/>
              <a:ext cx="92075" cy="93663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4 h 24"/>
                <a:gd name="T12" fmla="*/ 4 w 24"/>
                <a:gd name="T13" fmla="*/ 12 h 24"/>
                <a:gd name="T14" fmla="*/ 12 w 24"/>
                <a:gd name="T15" fmla="*/ 20 h 24"/>
                <a:gd name="T16" fmla="*/ 20 w 24"/>
                <a:gd name="T17" fmla="*/ 12 h 24"/>
                <a:gd name="T18" fmla="*/ 12 w 24"/>
                <a:gd name="T1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20"/>
                    <a:pt x="12" y="20"/>
                  </a:cubicBezTo>
                  <a:cubicBezTo>
                    <a:pt x="16" y="20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8" name="Freeform 38">
              <a:extLst>
                <a:ext uri="{FF2B5EF4-FFF2-40B4-BE49-F238E27FC236}">
                  <a16:creationId xmlns:a16="http://schemas.microsoft.com/office/drawing/2014/main" xmlns="" id="{4E5203B6-CABD-4383-A217-B5FD9AED3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0" y="1716088"/>
              <a:ext cx="127000" cy="79375"/>
            </a:xfrm>
            <a:custGeom>
              <a:avLst/>
              <a:gdLst>
                <a:gd name="T0" fmla="*/ 31 w 33"/>
                <a:gd name="T1" fmla="*/ 20 h 20"/>
                <a:gd name="T2" fmla="*/ 9 w 33"/>
                <a:gd name="T3" fmla="*/ 20 h 20"/>
                <a:gd name="T4" fmla="*/ 7 w 33"/>
                <a:gd name="T5" fmla="*/ 18 h 20"/>
                <a:gd name="T6" fmla="*/ 9 w 33"/>
                <a:gd name="T7" fmla="*/ 16 h 20"/>
                <a:gd name="T8" fmla="*/ 29 w 33"/>
                <a:gd name="T9" fmla="*/ 16 h 20"/>
                <a:gd name="T10" fmla="*/ 15 w 33"/>
                <a:gd name="T11" fmla="*/ 4 h 20"/>
                <a:gd name="T12" fmla="*/ 4 w 33"/>
                <a:gd name="T13" fmla="*/ 10 h 20"/>
                <a:gd name="T14" fmla="*/ 1 w 33"/>
                <a:gd name="T15" fmla="*/ 10 h 20"/>
                <a:gd name="T16" fmla="*/ 0 w 33"/>
                <a:gd name="T17" fmla="*/ 7 h 20"/>
                <a:gd name="T18" fmla="*/ 15 w 33"/>
                <a:gd name="T19" fmla="*/ 0 h 20"/>
                <a:gd name="T20" fmla="*/ 33 w 33"/>
                <a:gd name="T21" fmla="*/ 18 h 20"/>
                <a:gd name="T22" fmla="*/ 31 w 33"/>
                <a:gd name="T2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20">
                  <a:moveTo>
                    <a:pt x="31" y="2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7" y="19"/>
                    <a:pt x="7" y="18"/>
                  </a:cubicBezTo>
                  <a:cubicBezTo>
                    <a:pt x="7" y="17"/>
                    <a:pt x="8" y="16"/>
                    <a:pt x="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9"/>
                    <a:pt x="22" y="4"/>
                    <a:pt x="15" y="4"/>
                  </a:cubicBezTo>
                  <a:cubicBezTo>
                    <a:pt x="11" y="4"/>
                    <a:pt x="6" y="6"/>
                    <a:pt x="4" y="10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4" y="3"/>
                    <a:pt x="9" y="0"/>
                    <a:pt x="15" y="0"/>
                  </a:cubicBezTo>
                  <a:cubicBezTo>
                    <a:pt x="25" y="0"/>
                    <a:pt x="33" y="8"/>
                    <a:pt x="33" y="18"/>
                  </a:cubicBezTo>
                  <a:cubicBezTo>
                    <a:pt x="33" y="19"/>
                    <a:pt x="32" y="20"/>
                    <a:pt x="3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69" name="Freeform 39">
              <a:extLst>
                <a:ext uri="{FF2B5EF4-FFF2-40B4-BE49-F238E27FC236}">
                  <a16:creationId xmlns:a16="http://schemas.microsoft.com/office/drawing/2014/main" xmlns="" id="{98556D00-1452-4921-81F2-2A7FB7ED8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2688" y="1606551"/>
              <a:ext cx="123825" cy="130175"/>
            </a:xfrm>
            <a:custGeom>
              <a:avLst/>
              <a:gdLst>
                <a:gd name="T0" fmla="*/ 16 w 32"/>
                <a:gd name="T1" fmla="*/ 33 h 33"/>
                <a:gd name="T2" fmla="*/ 0 w 32"/>
                <a:gd name="T3" fmla="*/ 16 h 33"/>
                <a:gd name="T4" fmla="*/ 16 w 32"/>
                <a:gd name="T5" fmla="*/ 0 h 33"/>
                <a:gd name="T6" fmla="*/ 32 w 32"/>
                <a:gd name="T7" fmla="*/ 16 h 33"/>
                <a:gd name="T8" fmla="*/ 16 w 32"/>
                <a:gd name="T9" fmla="*/ 33 h 33"/>
                <a:gd name="T10" fmla="*/ 16 w 32"/>
                <a:gd name="T11" fmla="*/ 4 h 33"/>
                <a:gd name="T12" fmla="*/ 4 w 32"/>
                <a:gd name="T13" fmla="*/ 16 h 33"/>
                <a:gd name="T14" fmla="*/ 16 w 32"/>
                <a:gd name="T15" fmla="*/ 29 h 33"/>
                <a:gd name="T16" fmla="*/ 28 w 32"/>
                <a:gd name="T17" fmla="*/ 16 h 33"/>
                <a:gd name="T18" fmla="*/ 16 w 32"/>
                <a:gd name="T1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3">
                  <a:moveTo>
                    <a:pt x="16" y="33"/>
                  </a:moveTo>
                  <a:cubicBezTo>
                    <a:pt x="7" y="33"/>
                    <a:pt x="0" y="2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26"/>
                    <a:pt x="25" y="33"/>
                    <a:pt x="16" y="33"/>
                  </a:cubicBezTo>
                  <a:close/>
                  <a:moveTo>
                    <a:pt x="16" y="4"/>
                  </a:moveTo>
                  <a:cubicBezTo>
                    <a:pt x="9" y="4"/>
                    <a:pt x="4" y="10"/>
                    <a:pt x="4" y="16"/>
                  </a:cubicBezTo>
                  <a:cubicBezTo>
                    <a:pt x="4" y="23"/>
                    <a:pt x="9" y="29"/>
                    <a:pt x="16" y="29"/>
                  </a:cubicBezTo>
                  <a:cubicBezTo>
                    <a:pt x="23" y="29"/>
                    <a:pt x="28" y="23"/>
                    <a:pt x="28" y="16"/>
                  </a:cubicBezTo>
                  <a:cubicBezTo>
                    <a:pt x="28" y="10"/>
                    <a:pt x="23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0" name="Freeform 40">
              <a:extLst>
                <a:ext uri="{FF2B5EF4-FFF2-40B4-BE49-F238E27FC236}">
                  <a16:creationId xmlns:a16="http://schemas.microsoft.com/office/drawing/2014/main" xmlns="" id="{BF99AAF1-8472-48BB-BA5D-3EE6F91546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7763" y="1720851"/>
              <a:ext cx="193675" cy="106363"/>
            </a:xfrm>
            <a:custGeom>
              <a:avLst/>
              <a:gdLst>
                <a:gd name="T0" fmla="*/ 48 w 50"/>
                <a:gd name="T1" fmla="*/ 27 h 27"/>
                <a:gd name="T2" fmla="*/ 48 w 50"/>
                <a:gd name="T3" fmla="*/ 27 h 27"/>
                <a:gd name="T4" fmla="*/ 2 w 50"/>
                <a:gd name="T5" fmla="*/ 27 h 27"/>
                <a:gd name="T6" fmla="*/ 0 w 50"/>
                <a:gd name="T7" fmla="*/ 25 h 27"/>
                <a:gd name="T8" fmla="*/ 25 w 50"/>
                <a:gd name="T9" fmla="*/ 0 h 27"/>
                <a:gd name="T10" fmla="*/ 50 w 50"/>
                <a:gd name="T11" fmla="*/ 24 h 27"/>
                <a:gd name="T12" fmla="*/ 50 w 50"/>
                <a:gd name="T13" fmla="*/ 25 h 27"/>
                <a:gd name="T14" fmla="*/ 48 w 50"/>
                <a:gd name="T15" fmla="*/ 27 h 27"/>
                <a:gd name="T16" fmla="*/ 4 w 50"/>
                <a:gd name="T17" fmla="*/ 23 h 27"/>
                <a:gd name="T18" fmla="*/ 46 w 50"/>
                <a:gd name="T19" fmla="*/ 23 h 27"/>
                <a:gd name="T20" fmla="*/ 25 w 50"/>
                <a:gd name="T21" fmla="*/ 4 h 27"/>
                <a:gd name="T22" fmla="*/ 4 w 50"/>
                <a:gd name="T23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27">
                  <a:moveTo>
                    <a:pt x="48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39" y="0"/>
                    <a:pt x="50" y="11"/>
                    <a:pt x="50" y="24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0" y="26"/>
                    <a:pt x="49" y="27"/>
                    <a:pt x="48" y="27"/>
                  </a:cubicBezTo>
                  <a:close/>
                  <a:moveTo>
                    <a:pt x="4" y="23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5" y="12"/>
                    <a:pt x="36" y="4"/>
                    <a:pt x="25" y="4"/>
                  </a:cubicBezTo>
                  <a:cubicBezTo>
                    <a:pt x="14" y="4"/>
                    <a:pt x="5" y="12"/>
                    <a:pt x="4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xmlns="" id="{ABB8F1F5-D9A7-40FB-A572-24CAC59D4B27}"/>
              </a:ext>
            </a:extLst>
          </p:cNvPr>
          <p:cNvGrpSpPr>
            <a:grpSpLocks noChangeAspect="1"/>
          </p:cNvGrpSpPr>
          <p:nvPr/>
        </p:nvGrpSpPr>
        <p:grpSpPr>
          <a:xfrm>
            <a:off x="3961741" y="3026549"/>
            <a:ext cx="304978" cy="272395"/>
            <a:chOff x="246063" y="2851150"/>
            <a:chExt cx="371476" cy="331788"/>
          </a:xfrm>
          <a:solidFill>
            <a:schemeClr val="accent3"/>
          </a:solidFill>
        </p:grpSpPr>
        <p:sp>
          <p:nvSpPr>
            <p:cNvPr id="172" name="Freeform 44">
              <a:extLst>
                <a:ext uri="{FF2B5EF4-FFF2-40B4-BE49-F238E27FC236}">
                  <a16:creationId xmlns:a16="http://schemas.microsoft.com/office/drawing/2014/main" xmlns="" id="{1D4AC67F-ACFB-46C4-A9FF-677E66C1D9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851" y="2851150"/>
              <a:ext cx="293688" cy="315913"/>
            </a:xfrm>
            <a:custGeom>
              <a:avLst/>
              <a:gdLst>
                <a:gd name="T0" fmla="*/ 56 w 76"/>
                <a:gd name="T1" fmla="*/ 81 h 81"/>
                <a:gd name="T2" fmla="*/ 30 w 76"/>
                <a:gd name="T3" fmla="*/ 81 h 81"/>
                <a:gd name="T4" fmla="*/ 14 w 76"/>
                <a:gd name="T5" fmla="*/ 79 h 81"/>
                <a:gd name="T6" fmla="*/ 2 w 76"/>
                <a:gd name="T7" fmla="*/ 77 h 81"/>
                <a:gd name="T8" fmla="*/ 0 w 76"/>
                <a:gd name="T9" fmla="*/ 75 h 81"/>
                <a:gd name="T10" fmla="*/ 0 w 76"/>
                <a:gd name="T11" fmla="*/ 41 h 81"/>
                <a:gd name="T12" fmla="*/ 2 w 76"/>
                <a:gd name="T13" fmla="*/ 39 h 81"/>
                <a:gd name="T14" fmla="*/ 26 w 76"/>
                <a:gd name="T15" fmla="*/ 7 h 81"/>
                <a:gd name="T16" fmla="*/ 33 w 76"/>
                <a:gd name="T17" fmla="*/ 0 h 81"/>
                <a:gd name="T18" fmla="*/ 42 w 76"/>
                <a:gd name="T19" fmla="*/ 9 h 81"/>
                <a:gd name="T20" fmla="*/ 39 w 76"/>
                <a:gd name="T21" fmla="*/ 29 h 81"/>
                <a:gd name="T22" fmla="*/ 68 w 76"/>
                <a:gd name="T23" fmla="*/ 29 h 81"/>
                <a:gd name="T24" fmla="*/ 76 w 76"/>
                <a:gd name="T25" fmla="*/ 37 h 81"/>
                <a:gd name="T26" fmla="*/ 71 w 76"/>
                <a:gd name="T27" fmla="*/ 46 h 81"/>
                <a:gd name="T28" fmla="*/ 72 w 76"/>
                <a:gd name="T29" fmla="*/ 51 h 81"/>
                <a:gd name="T30" fmla="*/ 67 w 76"/>
                <a:gd name="T31" fmla="*/ 59 h 81"/>
                <a:gd name="T32" fmla="*/ 68 w 76"/>
                <a:gd name="T33" fmla="*/ 63 h 81"/>
                <a:gd name="T34" fmla="*/ 63 w 76"/>
                <a:gd name="T35" fmla="*/ 71 h 81"/>
                <a:gd name="T36" fmla="*/ 64 w 76"/>
                <a:gd name="T37" fmla="*/ 75 h 81"/>
                <a:gd name="T38" fmla="*/ 56 w 76"/>
                <a:gd name="T39" fmla="*/ 81 h 81"/>
                <a:gd name="T40" fmla="*/ 4 w 76"/>
                <a:gd name="T41" fmla="*/ 73 h 81"/>
                <a:gd name="T42" fmla="*/ 15 w 76"/>
                <a:gd name="T43" fmla="*/ 75 h 81"/>
                <a:gd name="T44" fmla="*/ 30 w 76"/>
                <a:gd name="T45" fmla="*/ 77 h 81"/>
                <a:gd name="T46" fmla="*/ 56 w 76"/>
                <a:gd name="T47" fmla="*/ 77 h 81"/>
                <a:gd name="T48" fmla="*/ 60 w 76"/>
                <a:gd name="T49" fmla="*/ 75 h 81"/>
                <a:gd name="T50" fmla="*/ 56 w 76"/>
                <a:gd name="T51" fmla="*/ 71 h 81"/>
                <a:gd name="T52" fmla="*/ 54 w 76"/>
                <a:gd name="T53" fmla="*/ 69 h 81"/>
                <a:gd name="T54" fmla="*/ 56 w 76"/>
                <a:gd name="T55" fmla="*/ 67 h 81"/>
                <a:gd name="T56" fmla="*/ 60 w 76"/>
                <a:gd name="T57" fmla="*/ 67 h 81"/>
                <a:gd name="T58" fmla="*/ 64 w 76"/>
                <a:gd name="T59" fmla="*/ 63 h 81"/>
                <a:gd name="T60" fmla="*/ 60 w 76"/>
                <a:gd name="T61" fmla="*/ 59 h 81"/>
                <a:gd name="T62" fmla="*/ 58 w 76"/>
                <a:gd name="T63" fmla="*/ 57 h 81"/>
                <a:gd name="T64" fmla="*/ 60 w 76"/>
                <a:gd name="T65" fmla="*/ 55 h 81"/>
                <a:gd name="T66" fmla="*/ 64 w 76"/>
                <a:gd name="T67" fmla="*/ 55 h 81"/>
                <a:gd name="T68" fmla="*/ 68 w 76"/>
                <a:gd name="T69" fmla="*/ 51 h 81"/>
                <a:gd name="T70" fmla="*/ 64 w 76"/>
                <a:gd name="T71" fmla="*/ 47 h 81"/>
                <a:gd name="T72" fmla="*/ 62 w 76"/>
                <a:gd name="T73" fmla="*/ 45 h 81"/>
                <a:gd name="T74" fmla="*/ 64 w 76"/>
                <a:gd name="T75" fmla="*/ 43 h 81"/>
                <a:gd name="T76" fmla="*/ 68 w 76"/>
                <a:gd name="T77" fmla="*/ 43 h 81"/>
                <a:gd name="T78" fmla="*/ 72 w 76"/>
                <a:gd name="T79" fmla="*/ 37 h 81"/>
                <a:gd name="T80" fmla="*/ 68 w 76"/>
                <a:gd name="T81" fmla="*/ 33 h 81"/>
                <a:gd name="T82" fmla="*/ 36 w 76"/>
                <a:gd name="T83" fmla="*/ 33 h 81"/>
                <a:gd name="T84" fmla="*/ 34 w 76"/>
                <a:gd name="T85" fmla="*/ 32 h 81"/>
                <a:gd name="T86" fmla="*/ 34 w 76"/>
                <a:gd name="T87" fmla="*/ 30 h 81"/>
                <a:gd name="T88" fmla="*/ 38 w 76"/>
                <a:gd name="T89" fmla="*/ 10 h 81"/>
                <a:gd name="T90" fmla="*/ 30 w 76"/>
                <a:gd name="T91" fmla="*/ 7 h 81"/>
                <a:gd name="T92" fmla="*/ 4 w 76"/>
                <a:gd name="T93" fmla="*/ 43 h 81"/>
                <a:gd name="T94" fmla="*/ 4 w 76"/>
                <a:gd name="T95" fmla="*/ 7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6" h="81">
                  <a:moveTo>
                    <a:pt x="56" y="81"/>
                  </a:moveTo>
                  <a:cubicBezTo>
                    <a:pt x="30" y="81"/>
                    <a:pt x="30" y="81"/>
                    <a:pt x="30" y="81"/>
                  </a:cubicBezTo>
                  <a:cubicBezTo>
                    <a:pt x="23" y="81"/>
                    <a:pt x="19" y="80"/>
                    <a:pt x="14" y="79"/>
                  </a:cubicBezTo>
                  <a:cubicBezTo>
                    <a:pt x="11" y="78"/>
                    <a:pt x="7" y="78"/>
                    <a:pt x="2" y="77"/>
                  </a:cubicBezTo>
                  <a:cubicBezTo>
                    <a:pt x="1" y="77"/>
                    <a:pt x="0" y="76"/>
                    <a:pt x="0" y="7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0"/>
                    <a:pt x="1" y="39"/>
                    <a:pt x="2" y="39"/>
                  </a:cubicBezTo>
                  <a:cubicBezTo>
                    <a:pt x="10" y="39"/>
                    <a:pt x="26" y="22"/>
                    <a:pt x="26" y="7"/>
                  </a:cubicBezTo>
                  <a:cubicBezTo>
                    <a:pt x="26" y="3"/>
                    <a:pt x="29" y="0"/>
                    <a:pt x="33" y="0"/>
                  </a:cubicBezTo>
                  <a:cubicBezTo>
                    <a:pt x="34" y="0"/>
                    <a:pt x="39" y="0"/>
                    <a:pt x="42" y="9"/>
                  </a:cubicBezTo>
                  <a:cubicBezTo>
                    <a:pt x="44" y="15"/>
                    <a:pt x="41" y="24"/>
                    <a:pt x="39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72" y="29"/>
                    <a:pt x="76" y="33"/>
                    <a:pt x="76" y="37"/>
                  </a:cubicBezTo>
                  <a:cubicBezTo>
                    <a:pt x="76" y="40"/>
                    <a:pt x="74" y="45"/>
                    <a:pt x="71" y="46"/>
                  </a:cubicBezTo>
                  <a:cubicBezTo>
                    <a:pt x="71" y="48"/>
                    <a:pt x="72" y="49"/>
                    <a:pt x="72" y="51"/>
                  </a:cubicBezTo>
                  <a:cubicBezTo>
                    <a:pt x="72" y="54"/>
                    <a:pt x="70" y="57"/>
                    <a:pt x="67" y="59"/>
                  </a:cubicBezTo>
                  <a:cubicBezTo>
                    <a:pt x="67" y="60"/>
                    <a:pt x="68" y="61"/>
                    <a:pt x="68" y="63"/>
                  </a:cubicBezTo>
                  <a:cubicBezTo>
                    <a:pt x="68" y="66"/>
                    <a:pt x="66" y="69"/>
                    <a:pt x="63" y="71"/>
                  </a:cubicBezTo>
                  <a:cubicBezTo>
                    <a:pt x="63" y="72"/>
                    <a:pt x="64" y="73"/>
                    <a:pt x="64" y="75"/>
                  </a:cubicBezTo>
                  <a:cubicBezTo>
                    <a:pt x="64" y="79"/>
                    <a:pt x="61" y="81"/>
                    <a:pt x="56" y="81"/>
                  </a:cubicBezTo>
                  <a:close/>
                  <a:moveTo>
                    <a:pt x="4" y="73"/>
                  </a:moveTo>
                  <a:cubicBezTo>
                    <a:pt x="8" y="74"/>
                    <a:pt x="12" y="75"/>
                    <a:pt x="15" y="75"/>
                  </a:cubicBezTo>
                  <a:cubicBezTo>
                    <a:pt x="20" y="76"/>
                    <a:pt x="23" y="77"/>
                    <a:pt x="30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60" y="77"/>
                    <a:pt x="60" y="76"/>
                    <a:pt x="60" y="75"/>
                  </a:cubicBezTo>
                  <a:cubicBezTo>
                    <a:pt x="60" y="73"/>
                    <a:pt x="58" y="71"/>
                    <a:pt x="56" y="71"/>
                  </a:cubicBezTo>
                  <a:cubicBezTo>
                    <a:pt x="55" y="71"/>
                    <a:pt x="54" y="70"/>
                    <a:pt x="54" y="69"/>
                  </a:cubicBezTo>
                  <a:cubicBezTo>
                    <a:pt x="54" y="68"/>
                    <a:pt x="55" y="67"/>
                    <a:pt x="56" y="67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62" y="67"/>
                    <a:pt x="64" y="65"/>
                    <a:pt x="64" y="63"/>
                  </a:cubicBezTo>
                  <a:cubicBezTo>
                    <a:pt x="64" y="61"/>
                    <a:pt x="62" y="59"/>
                    <a:pt x="60" y="59"/>
                  </a:cubicBezTo>
                  <a:cubicBezTo>
                    <a:pt x="59" y="59"/>
                    <a:pt x="58" y="58"/>
                    <a:pt x="58" y="57"/>
                  </a:cubicBezTo>
                  <a:cubicBezTo>
                    <a:pt x="58" y="56"/>
                    <a:pt x="59" y="55"/>
                    <a:pt x="60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6" y="55"/>
                    <a:pt x="68" y="53"/>
                    <a:pt x="68" y="51"/>
                  </a:cubicBezTo>
                  <a:cubicBezTo>
                    <a:pt x="68" y="49"/>
                    <a:pt x="66" y="47"/>
                    <a:pt x="64" y="47"/>
                  </a:cubicBezTo>
                  <a:cubicBezTo>
                    <a:pt x="63" y="47"/>
                    <a:pt x="62" y="46"/>
                    <a:pt x="62" y="45"/>
                  </a:cubicBezTo>
                  <a:cubicBezTo>
                    <a:pt x="62" y="44"/>
                    <a:pt x="63" y="43"/>
                    <a:pt x="64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70" y="43"/>
                    <a:pt x="72" y="39"/>
                    <a:pt x="72" y="37"/>
                  </a:cubicBezTo>
                  <a:cubicBezTo>
                    <a:pt x="72" y="35"/>
                    <a:pt x="70" y="33"/>
                    <a:pt x="68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5" y="33"/>
                    <a:pt x="35" y="33"/>
                    <a:pt x="34" y="32"/>
                  </a:cubicBezTo>
                  <a:cubicBezTo>
                    <a:pt x="34" y="32"/>
                    <a:pt x="34" y="31"/>
                    <a:pt x="34" y="30"/>
                  </a:cubicBezTo>
                  <a:cubicBezTo>
                    <a:pt x="36" y="26"/>
                    <a:pt x="40" y="16"/>
                    <a:pt x="38" y="10"/>
                  </a:cubicBezTo>
                  <a:cubicBezTo>
                    <a:pt x="35" y="1"/>
                    <a:pt x="30" y="3"/>
                    <a:pt x="30" y="7"/>
                  </a:cubicBezTo>
                  <a:cubicBezTo>
                    <a:pt x="30" y="23"/>
                    <a:pt x="15" y="41"/>
                    <a:pt x="4" y="43"/>
                  </a:cubicBezTo>
                  <a:lnTo>
                    <a:pt x="4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3" name="Freeform 45">
              <a:extLst>
                <a:ext uri="{FF2B5EF4-FFF2-40B4-BE49-F238E27FC236}">
                  <a16:creationId xmlns:a16="http://schemas.microsoft.com/office/drawing/2014/main" xmlns="" id="{6EF73DAE-AAC2-4682-9C54-137F2E33F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63" y="2979738"/>
              <a:ext cx="93663" cy="203200"/>
            </a:xfrm>
            <a:custGeom>
              <a:avLst/>
              <a:gdLst>
                <a:gd name="T0" fmla="*/ 22 w 24"/>
                <a:gd name="T1" fmla="*/ 52 h 52"/>
                <a:gd name="T2" fmla="*/ 2 w 24"/>
                <a:gd name="T3" fmla="*/ 52 h 52"/>
                <a:gd name="T4" fmla="*/ 0 w 24"/>
                <a:gd name="T5" fmla="*/ 50 h 52"/>
                <a:gd name="T6" fmla="*/ 0 w 24"/>
                <a:gd name="T7" fmla="*/ 2 h 52"/>
                <a:gd name="T8" fmla="*/ 2 w 24"/>
                <a:gd name="T9" fmla="*/ 0 h 52"/>
                <a:gd name="T10" fmla="*/ 22 w 24"/>
                <a:gd name="T11" fmla="*/ 0 h 52"/>
                <a:gd name="T12" fmla="*/ 24 w 24"/>
                <a:gd name="T13" fmla="*/ 2 h 52"/>
                <a:gd name="T14" fmla="*/ 24 w 24"/>
                <a:gd name="T15" fmla="*/ 50 h 52"/>
                <a:gd name="T16" fmla="*/ 22 w 24"/>
                <a:gd name="T17" fmla="*/ 52 h 52"/>
                <a:gd name="T18" fmla="*/ 4 w 24"/>
                <a:gd name="T19" fmla="*/ 48 h 52"/>
                <a:gd name="T20" fmla="*/ 20 w 24"/>
                <a:gd name="T21" fmla="*/ 48 h 52"/>
                <a:gd name="T22" fmla="*/ 20 w 24"/>
                <a:gd name="T23" fmla="*/ 4 h 52"/>
                <a:gd name="T24" fmla="*/ 4 w 24"/>
                <a:gd name="T25" fmla="*/ 4 h 52"/>
                <a:gd name="T26" fmla="*/ 4 w 24"/>
                <a:gd name="T27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52">
                  <a:moveTo>
                    <a:pt x="22" y="52"/>
                  </a:moveTo>
                  <a:cubicBezTo>
                    <a:pt x="2" y="52"/>
                    <a:pt x="2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1"/>
                    <a:pt x="23" y="52"/>
                    <a:pt x="22" y="52"/>
                  </a:cubicBezTo>
                  <a:close/>
                  <a:moveTo>
                    <a:pt x="4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4" name="Oval 46">
              <a:extLst>
                <a:ext uri="{FF2B5EF4-FFF2-40B4-BE49-F238E27FC236}">
                  <a16:creationId xmlns:a16="http://schemas.microsoft.com/office/drawing/2014/main" xmlns="" id="{D9F192E5-1591-493D-847B-20D1A03A8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01" y="3135313"/>
              <a:ext cx="15875" cy="158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C1AD2285-47CC-446D-8E0E-F68FF995E156}"/>
              </a:ext>
            </a:extLst>
          </p:cNvPr>
          <p:cNvGrpSpPr>
            <a:grpSpLocks noChangeAspect="1"/>
          </p:cNvGrpSpPr>
          <p:nvPr/>
        </p:nvGrpSpPr>
        <p:grpSpPr>
          <a:xfrm>
            <a:off x="4780670" y="2100396"/>
            <a:ext cx="323556" cy="272395"/>
            <a:chOff x="800100" y="2060575"/>
            <a:chExt cx="371476" cy="312738"/>
          </a:xfrm>
          <a:solidFill>
            <a:schemeClr val="accent4"/>
          </a:solidFill>
        </p:grpSpPr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xmlns="" id="{2769B084-57BA-4242-AD01-BABADF7FB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050" y="2122488"/>
              <a:ext cx="77788" cy="250825"/>
            </a:xfrm>
            <a:custGeom>
              <a:avLst/>
              <a:gdLst>
                <a:gd name="T0" fmla="*/ 18 w 20"/>
                <a:gd name="T1" fmla="*/ 64 h 64"/>
                <a:gd name="T2" fmla="*/ 17 w 20"/>
                <a:gd name="T3" fmla="*/ 64 h 64"/>
                <a:gd name="T4" fmla="*/ 0 w 20"/>
                <a:gd name="T5" fmla="*/ 36 h 64"/>
                <a:gd name="T6" fmla="*/ 0 w 20"/>
                <a:gd name="T7" fmla="*/ 2 h 64"/>
                <a:gd name="T8" fmla="*/ 2 w 20"/>
                <a:gd name="T9" fmla="*/ 0 h 64"/>
                <a:gd name="T10" fmla="*/ 4 w 20"/>
                <a:gd name="T11" fmla="*/ 2 h 64"/>
                <a:gd name="T12" fmla="*/ 4 w 20"/>
                <a:gd name="T13" fmla="*/ 36 h 64"/>
                <a:gd name="T14" fmla="*/ 19 w 20"/>
                <a:gd name="T15" fmla="*/ 60 h 64"/>
                <a:gd name="T16" fmla="*/ 20 w 20"/>
                <a:gd name="T17" fmla="*/ 63 h 64"/>
                <a:gd name="T18" fmla="*/ 18 w 20"/>
                <a:gd name="T1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64">
                  <a:moveTo>
                    <a:pt x="18" y="64"/>
                  </a:moveTo>
                  <a:cubicBezTo>
                    <a:pt x="18" y="64"/>
                    <a:pt x="17" y="64"/>
                    <a:pt x="17" y="64"/>
                  </a:cubicBezTo>
                  <a:cubicBezTo>
                    <a:pt x="7" y="59"/>
                    <a:pt x="0" y="48"/>
                    <a:pt x="0" y="3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46"/>
                    <a:pt x="10" y="56"/>
                    <a:pt x="19" y="60"/>
                  </a:cubicBezTo>
                  <a:cubicBezTo>
                    <a:pt x="20" y="61"/>
                    <a:pt x="20" y="62"/>
                    <a:pt x="20" y="63"/>
                  </a:cubicBezTo>
                  <a:cubicBezTo>
                    <a:pt x="19" y="64"/>
                    <a:pt x="19" y="64"/>
                    <a:pt x="1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xmlns="" id="{2AABAF6A-E74A-4A18-9AC8-FE9F42E8DE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5538" y="2154238"/>
              <a:ext cx="46038" cy="77788"/>
            </a:xfrm>
            <a:custGeom>
              <a:avLst/>
              <a:gdLst>
                <a:gd name="T0" fmla="*/ 4 w 12"/>
                <a:gd name="T1" fmla="*/ 20 h 20"/>
                <a:gd name="T2" fmla="*/ 2 w 12"/>
                <a:gd name="T3" fmla="*/ 20 h 20"/>
                <a:gd name="T4" fmla="*/ 0 w 12"/>
                <a:gd name="T5" fmla="*/ 18 h 20"/>
                <a:gd name="T6" fmla="*/ 0 w 12"/>
                <a:gd name="T7" fmla="*/ 2 h 20"/>
                <a:gd name="T8" fmla="*/ 2 w 12"/>
                <a:gd name="T9" fmla="*/ 0 h 20"/>
                <a:gd name="T10" fmla="*/ 4 w 12"/>
                <a:gd name="T11" fmla="*/ 0 h 20"/>
                <a:gd name="T12" fmla="*/ 12 w 12"/>
                <a:gd name="T13" fmla="*/ 8 h 20"/>
                <a:gd name="T14" fmla="*/ 12 w 12"/>
                <a:gd name="T15" fmla="*/ 12 h 20"/>
                <a:gd name="T16" fmla="*/ 4 w 12"/>
                <a:gd name="T17" fmla="*/ 20 h 20"/>
                <a:gd name="T18" fmla="*/ 4 w 12"/>
                <a:gd name="T19" fmla="*/ 4 h 20"/>
                <a:gd name="T20" fmla="*/ 4 w 12"/>
                <a:gd name="T21" fmla="*/ 16 h 20"/>
                <a:gd name="T22" fmla="*/ 8 w 12"/>
                <a:gd name="T23" fmla="*/ 12 h 20"/>
                <a:gd name="T24" fmla="*/ 8 w 12"/>
                <a:gd name="T25" fmla="*/ 8 h 20"/>
                <a:gd name="T26" fmla="*/ 4 w 12"/>
                <a:gd name="T27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0">
                  <a:moveTo>
                    <a:pt x="4" y="20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12" y="4"/>
                    <a:pt x="1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6"/>
                    <a:pt x="8" y="20"/>
                    <a:pt x="4" y="20"/>
                  </a:cubicBezTo>
                  <a:close/>
                  <a:moveTo>
                    <a:pt x="4" y="4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6" y="16"/>
                    <a:pt x="8" y="14"/>
                    <a:pt x="8" y="1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"/>
                    <a:pt x="6" y="4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xmlns="" id="{1F493A45-DF27-457C-A081-4336818B0A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0100" y="2060575"/>
              <a:ext cx="341313" cy="265113"/>
            </a:xfrm>
            <a:custGeom>
              <a:avLst/>
              <a:gdLst>
                <a:gd name="T0" fmla="*/ 86 w 88"/>
                <a:gd name="T1" fmla="*/ 68 h 68"/>
                <a:gd name="T2" fmla="*/ 85 w 88"/>
                <a:gd name="T3" fmla="*/ 68 h 68"/>
                <a:gd name="T4" fmla="*/ 81 w 88"/>
                <a:gd name="T5" fmla="*/ 66 h 68"/>
                <a:gd name="T6" fmla="*/ 18 w 88"/>
                <a:gd name="T7" fmla="*/ 52 h 68"/>
                <a:gd name="T8" fmla="*/ 14 w 88"/>
                <a:gd name="T9" fmla="*/ 52 h 68"/>
                <a:gd name="T10" fmla="*/ 0 w 88"/>
                <a:gd name="T11" fmla="*/ 38 h 68"/>
                <a:gd name="T12" fmla="*/ 0 w 88"/>
                <a:gd name="T13" fmla="*/ 30 h 68"/>
                <a:gd name="T14" fmla="*/ 14 w 88"/>
                <a:gd name="T15" fmla="*/ 16 h 68"/>
                <a:gd name="T16" fmla="*/ 18 w 88"/>
                <a:gd name="T17" fmla="*/ 16 h 68"/>
                <a:gd name="T18" fmla="*/ 81 w 88"/>
                <a:gd name="T19" fmla="*/ 2 h 68"/>
                <a:gd name="T20" fmla="*/ 85 w 88"/>
                <a:gd name="T21" fmla="*/ 0 h 68"/>
                <a:gd name="T22" fmla="*/ 87 w 88"/>
                <a:gd name="T23" fmla="*/ 0 h 68"/>
                <a:gd name="T24" fmla="*/ 88 w 88"/>
                <a:gd name="T25" fmla="*/ 2 h 68"/>
                <a:gd name="T26" fmla="*/ 88 w 88"/>
                <a:gd name="T27" fmla="*/ 66 h 68"/>
                <a:gd name="T28" fmla="*/ 87 w 88"/>
                <a:gd name="T29" fmla="*/ 68 h 68"/>
                <a:gd name="T30" fmla="*/ 86 w 88"/>
                <a:gd name="T31" fmla="*/ 68 h 68"/>
                <a:gd name="T32" fmla="*/ 14 w 88"/>
                <a:gd name="T33" fmla="*/ 20 h 68"/>
                <a:gd name="T34" fmla="*/ 4 w 88"/>
                <a:gd name="T35" fmla="*/ 30 h 68"/>
                <a:gd name="T36" fmla="*/ 4 w 88"/>
                <a:gd name="T37" fmla="*/ 38 h 68"/>
                <a:gd name="T38" fmla="*/ 14 w 88"/>
                <a:gd name="T39" fmla="*/ 48 h 68"/>
                <a:gd name="T40" fmla="*/ 18 w 88"/>
                <a:gd name="T41" fmla="*/ 48 h 68"/>
                <a:gd name="T42" fmla="*/ 83 w 88"/>
                <a:gd name="T43" fmla="*/ 62 h 68"/>
                <a:gd name="T44" fmla="*/ 84 w 88"/>
                <a:gd name="T45" fmla="*/ 63 h 68"/>
                <a:gd name="T46" fmla="*/ 84 w 88"/>
                <a:gd name="T47" fmla="*/ 5 h 68"/>
                <a:gd name="T48" fmla="*/ 83 w 88"/>
                <a:gd name="T49" fmla="*/ 6 h 68"/>
                <a:gd name="T50" fmla="*/ 18 w 88"/>
                <a:gd name="T51" fmla="*/ 20 h 68"/>
                <a:gd name="T52" fmla="*/ 14 w 88"/>
                <a:gd name="T53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8" h="68">
                  <a:moveTo>
                    <a:pt x="86" y="68"/>
                  </a:moveTo>
                  <a:cubicBezTo>
                    <a:pt x="86" y="68"/>
                    <a:pt x="85" y="68"/>
                    <a:pt x="85" y="68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66" y="59"/>
                    <a:pt x="51" y="52"/>
                    <a:pt x="18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6" y="52"/>
                    <a:pt x="0" y="46"/>
                    <a:pt x="0" y="3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2"/>
                    <a:pt x="6" y="16"/>
                    <a:pt x="14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51" y="16"/>
                    <a:pt x="66" y="9"/>
                    <a:pt x="81" y="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6" y="0"/>
                    <a:pt x="87" y="0"/>
                    <a:pt x="87" y="0"/>
                  </a:cubicBezTo>
                  <a:cubicBezTo>
                    <a:pt x="88" y="1"/>
                    <a:pt x="88" y="1"/>
                    <a:pt x="88" y="2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8" y="67"/>
                    <a:pt x="87" y="68"/>
                  </a:cubicBezTo>
                  <a:cubicBezTo>
                    <a:pt x="87" y="68"/>
                    <a:pt x="86" y="68"/>
                    <a:pt x="86" y="68"/>
                  </a:cubicBezTo>
                  <a:close/>
                  <a:moveTo>
                    <a:pt x="14" y="20"/>
                  </a:moveTo>
                  <a:cubicBezTo>
                    <a:pt x="8" y="20"/>
                    <a:pt x="4" y="24"/>
                    <a:pt x="4" y="3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44"/>
                    <a:pt x="8" y="48"/>
                    <a:pt x="14" y="48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52" y="48"/>
                    <a:pt x="67" y="55"/>
                    <a:pt x="83" y="62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67" y="13"/>
                    <a:pt x="52" y="20"/>
                    <a:pt x="18" y="20"/>
                  </a:cubicBezTo>
                  <a:lnTo>
                    <a:pt x="1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A978211B-C515-4D02-A0A8-91869AE549C2}"/>
              </a:ext>
            </a:extLst>
          </p:cNvPr>
          <p:cNvGrpSpPr>
            <a:grpSpLocks noChangeAspect="1"/>
          </p:cNvGrpSpPr>
          <p:nvPr/>
        </p:nvGrpSpPr>
        <p:grpSpPr>
          <a:xfrm>
            <a:off x="6003791" y="1735673"/>
            <a:ext cx="242268" cy="329598"/>
            <a:chOff x="1984375" y="1531938"/>
            <a:chExt cx="273050" cy="371475"/>
          </a:xfrm>
          <a:solidFill>
            <a:schemeClr val="tx2"/>
          </a:solidFill>
        </p:grpSpPr>
        <p:sp>
          <p:nvSpPr>
            <p:cNvPr id="180" name="Freeform 56">
              <a:extLst>
                <a:ext uri="{FF2B5EF4-FFF2-40B4-BE49-F238E27FC236}">
                  <a16:creationId xmlns:a16="http://schemas.microsoft.com/office/drawing/2014/main" xmlns="" id="{223A28F1-4711-4F73-A2FC-8FADDAD2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4375" y="1531938"/>
              <a:ext cx="273050" cy="266700"/>
            </a:xfrm>
            <a:custGeom>
              <a:avLst/>
              <a:gdLst>
                <a:gd name="T0" fmla="*/ 25 w 70"/>
                <a:gd name="T1" fmla="*/ 63 h 69"/>
                <a:gd name="T2" fmla="*/ 10 w 70"/>
                <a:gd name="T3" fmla="*/ 52 h 69"/>
                <a:gd name="T4" fmla="*/ 4 w 70"/>
                <a:gd name="T5" fmla="*/ 34 h 69"/>
                <a:gd name="T6" fmla="*/ 10 w 70"/>
                <a:gd name="T7" fmla="*/ 17 h 69"/>
                <a:gd name="T8" fmla="*/ 25 w 70"/>
                <a:gd name="T9" fmla="*/ 6 h 69"/>
                <a:gd name="T10" fmla="*/ 45 w 70"/>
                <a:gd name="T11" fmla="*/ 6 h 69"/>
                <a:gd name="T12" fmla="*/ 60 w 70"/>
                <a:gd name="T13" fmla="*/ 17 h 69"/>
                <a:gd name="T14" fmla="*/ 66 w 70"/>
                <a:gd name="T15" fmla="*/ 34 h 69"/>
                <a:gd name="T16" fmla="*/ 60 w 70"/>
                <a:gd name="T17" fmla="*/ 52 h 69"/>
                <a:gd name="T18" fmla="*/ 45 w 70"/>
                <a:gd name="T19" fmla="*/ 63 h 69"/>
                <a:gd name="T20" fmla="*/ 26 w 70"/>
                <a:gd name="T21" fmla="*/ 58 h 69"/>
                <a:gd name="T22" fmla="*/ 28 w 70"/>
                <a:gd name="T23" fmla="*/ 60 h 69"/>
                <a:gd name="T24" fmla="*/ 42 w 70"/>
                <a:gd name="T25" fmla="*/ 60 h 69"/>
                <a:gd name="T26" fmla="*/ 45 w 70"/>
                <a:gd name="T27" fmla="*/ 59 h 69"/>
                <a:gd name="T28" fmla="*/ 56 w 70"/>
                <a:gd name="T29" fmla="*/ 51 h 69"/>
                <a:gd name="T30" fmla="*/ 58 w 70"/>
                <a:gd name="T31" fmla="*/ 48 h 69"/>
                <a:gd name="T32" fmla="*/ 62 w 70"/>
                <a:gd name="T33" fmla="*/ 36 h 69"/>
                <a:gd name="T34" fmla="*/ 62 w 70"/>
                <a:gd name="T35" fmla="*/ 33 h 69"/>
                <a:gd name="T36" fmla="*/ 58 w 70"/>
                <a:gd name="T37" fmla="*/ 20 h 69"/>
                <a:gd name="T38" fmla="*/ 56 w 70"/>
                <a:gd name="T39" fmla="*/ 18 h 69"/>
                <a:gd name="T40" fmla="*/ 45 w 70"/>
                <a:gd name="T41" fmla="*/ 10 h 69"/>
                <a:gd name="T42" fmla="*/ 42 w 70"/>
                <a:gd name="T43" fmla="*/ 9 h 69"/>
                <a:gd name="T44" fmla="*/ 28 w 70"/>
                <a:gd name="T45" fmla="*/ 9 h 69"/>
                <a:gd name="T46" fmla="*/ 25 w 70"/>
                <a:gd name="T47" fmla="*/ 10 h 69"/>
                <a:gd name="T48" fmla="*/ 14 w 70"/>
                <a:gd name="T49" fmla="*/ 17 h 69"/>
                <a:gd name="T50" fmla="*/ 12 w 70"/>
                <a:gd name="T51" fmla="*/ 20 h 69"/>
                <a:gd name="T52" fmla="*/ 5 w 70"/>
                <a:gd name="T53" fmla="*/ 25 h 69"/>
                <a:gd name="T54" fmla="*/ 9 w 70"/>
                <a:gd name="T55" fmla="*/ 34 h 69"/>
                <a:gd name="T56" fmla="*/ 5 w 70"/>
                <a:gd name="T57" fmla="*/ 44 h 69"/>
                <a:gd name="T58" fmla="*/ 14 w 70"/>
                <a:gd name="T59" fmla="*/ 49 h 69"/>
                <a:gd name="T60" fmla="*/ 17 w 70"/>
                <a:gd name="T61" fmla="*/ 59 h 69"/>
                <a:gd name="T62" fmla="*/ 26 w 70"/>
                <a:gd name="T63" fmla="*/ 5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" h="69">
                  <a:moveTo>
                    <a:pt x="35" y="69"/>
                  </a:moveTo>
                  <a:cubicBezTo>
                    <a:pt x="31" y="69"/>
                    <a:pt x="27" y="67"/>
                    <a:pt x="25" y="63"/>
                  </a:cubicBezTo>
                  <a:cubicBezTo>
                    <a:pt x="22" y="65"/>
                    <a:pt x="18" y="64"/>
                    <a:pt x="14" y="62"/>
                  </a:cubicBezTo>
                  <a:cubicBezTo>
                    <a:pt x="11" y="60"/>
                    <a:pt x="9" y="56"/>
                    <a:pt x="10" y="52"/>
                  </a:cubicBezTo>
                  <a:cubicBezTo>
                    <a:pt x="6" y="52"/>
                    <a:pt x="3" y="49"/>
                    <a:pt x="2" y="45"/>
                  </a:cubicBezTo>
                  <a:cubicBezTo>
                    <a:pt x="0" y="41"/>
                    <a:pt x="1" y="37"/>
                    <a:pt x="4" y="34"/>
                  </a:cubicBezTo>
                  <a:cubicBezTo>
                    <a:pt x="1" y="31"/>
                    <a:pt x="0" y="27"/>
                    <a:pt x="2" y="24"/>
                  </a:cubicBezTo>
                  <a:cubicBezTo>
                    <a:pt x="3" y="20"/>
                    <a:pt x="6" y="17"/>
                    <a:pt x="10" y="17"/>
                  </a:cubicBezTo>
                  <a:cubicBezTo>
                    <a:pt x="9" y="13"/>
                    <a:pt x="11" y="9"/>
                    <a:pt x="14" y="7"/>
                  </a:cubicBezTo>
                  <a:cubicBezTo>
                    <a:pt x="18" y="4"/>
                    <a:pt x="22" y="4"/>
                    <a:pt x="25" y="6"/>
                  </a:cubicBezTo>
                  <a:cubicBezTo>
                    <a:pt x="27" y="2"/>
                    <a:pt x="31" y="0"/>
                    <a:pt x="35" y="0"/>
                  </a:cubicBezTo>
                  <a:cubicBezTo>
                    <a:pt x="39" y="0"/>
                    <a:pt x="43" y="2"/>
                    <a:pt x="45" y="6"/>
                  </a:cubicBezTo>
                  <a:cubicBezTo>
                    <a:pt x="48" y="4"/>
                    <a:pt x="52" y="4"/>
                    <a:pt x="56" y="7"/>
                  </a:cubicBezTo>
                  <a:cubicBezTo>
                    <a:pt x="59" y="9"/>
                    <a:pt x="61" y="13"/>
                    <a:pt x="60" y="17"/>
                  </a:cubicBezTo>
                  <a:cubicBezTo>
                    <a:pt x="64" y="17"/>
                    <a:pt x="67" y="20"/>
                    <a:pt x="68" y="24"/>
                  </a:cubicBezTo>
                  <a:cubicBezTo>
                    <a:pt x="70" y="28"/>
                    <a:pt x="69" y="32"/>
                    <a:pt x="66" y="34"/>
                  </a:cubicBezTo>
                  <a:cubicBezTo>
                    <a:pt x="69" y="37"/>
                    <a:pt x="70" y="41"/>
                    <a:pt x="68" y="45"/>
                  </a:cubicBezTo>
                  <a:cubicBezTo>
                    <a:pt x="67" y="49"/>
                    <a:pt x="64" y="52"/>
                    <a:pt x="60" y="52"/>
                  </a:cubicBezTo>
                  <a:cubicBezTo>
                    <a:pt x="61" y="56"/>
                    <a:pt x="59" y="60"/>
                    <a:pt x="56" y="62"/>
                  </a:cubicBezTo>
                  <a:cubicBezTo>
                    <a:pt x="52" y="64"/>
                    <a:pt x="48" y="65"/>
                    <a:pt x="45" y="63"/>
                  </a:cubicBezTo>
                  <a:cubicBezTo>
                    <a:pt x="43" y="67"/>
                    <a:pt x="39" y="69"/>
                    <a:pt x="35" y="69"/>
                  </a:cubicBezTo>
                  <a:close/>
                  <a:moveTo>
                    <a:pt x="26" y="58"/>
                  </a:move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28" y="59"/>
                    <a:pt x="28" y="60"/>
                  </a:cubicBezTo>
                  <a:cubicBezTo>
                    <a:pt x="29" y="63"/>
                    <a:pt x="32" y="65"/>
                    <a:pt x="35" y="65"/>
                  </a:cubicBezTo>
                  <a:cubicBezTo>
                    <a:pt x="38" y="65"/>
                    <a:pt x="41" y="63"/>
                    <a:pt x="42" y="60"/>
                  </a:cubicBezTo>
                  <a:cubicBezTo>
                    <a:pt x="42" y="59"/>
                    <a:pt x="42" y="59"/>
                    <a:pt x="43" y="59"/>
                  </a:cubicBezTo>
                  <a:cubicBezTo>
                    <a:pt x="44" y="58"/>
                    <a:pt x="44" y="58"/>
                    <a:pt x="45" y="59"/>
                  </a:cubicBezTo>
                  <a:cubicBezTo>
                    <a:pt x="48" y="61"/>
                    <a:pt x="51" y="61"/>
                    <a:pt x="53" y="59"/>
                  </a:cubicBezTo>
                  <a:cubicBezTo>
                    <a:pt x="56" y="57"/>
                    <a:pt x="57" y="54"/>
                    <a:pt x="56" y="51"/>
                  </a:cubicBezTo>
                  <a:cubicBezTo>
                    <a:pt x="56" y="51"/>
                    <a:pt x="56" y="50"/>
                    <a:pt x="56" y="49"/>
                  </a:cubicBezTo>
                  <a:cubicBezTo>
                    <a:pt x="56" y="49"/>
                    <a:pt x="57" y="48"/>
                    <a:pt x="58" y="48"/>
                  </a:cubicBezTo>
                  <a:cubicBezTo>
                    <a:pt x="61" y="48"/>
                    <a:pt x="64" y="47"/>
                    <a:pt x="65" y="44"/>
                  </a:cubicBezTo>
                  <a:cubicBezTo>
                    <a:pt x="66" y="41"/>
                    <a:pt x="65" y="38"/>
                    <a:pt x="62" y="36"/>
                  </a:cubicBezTo>
                  <a:cubicBezTo>
                    <a:pt x="61" y="36"/>
                    <a:pt x="61" y="35"/>
                    <a:pt x="61" y="34"/>
                  </a:cubicBezTo>
                  <a:cubicBezTo>
                    <a:pt x="61" y="34"/>
                    <a:pt x="61" y="33"/>
                    <a:pt x="62" y="33"/>
                  </a:cubicBezTo>
                  <a:cubicBezTo>
                    <a:pt x="65" y="31"/>
                    <a:pt x="66" y="28"/>
                    <a:pt x="65" y="25"/>
                  </a:cubicBezTo>
                  <a:cubicBezTo>
                    <a:pt x="64" y="22"/>
                    <a:pt x="61" y="20"/>
                    <a:pt x="58" y="20"/>
                  </a:cubicBezTo>
                  <a:cubicBezTo>
                    <a:pt x="57" y="20"/>
                    <a:pt x="57" y="20"/>
                    <a:pt x="56" y="19"/>
                  </a:cubicBezTo>
                  <a:cubicBezTo>
                    <a:pt x="56" y="19"/>
                    <a:pt x="56" y="18"/>
                    <a:pt x="56" y="18"/>
                  </a:cubicBezTo>
                  <a:cubicBezTo>
                    <a:pt x="57" y="15"/>
                    <a:pt x="56" y="12"/>
                    <a:pt x="53" y="10"/>
                  </a:cubicBezTo>
                  <a:cubicBezTo>
                    <a:pt x="51" y="8"/>
                    <a:pt x="47" y="8"/>
                    <a:pt x="45" y="10"/>
                  </a:cubicBezTo>
                  <a:cubicBezTo>
                    <a:pt x="44" y="10"/>
                    <a:pt x="44" y="10"/>
                    <a:pt x="43" y="10"/>
                  </a:cubicBezTo>
                  <a:cubicBezTo>
                    <a:pt x="42" y="10"/>
                    <a:pt x="42" y="10"/>
                    <a:pt x="42" y="9"/>
                  </a:cubicBezTo>
                  <a:cubicBezTo>
                    <a:pt x="41" y="6"/>
                    <a:pt x="38" y="4"/>
                    <a:pt x="35" y="4"/>
                  </a:cubicBezTo>
                  <a:cubicBezTo>
                    <a:pt x="32" y="4"/>
                    <a:pt x="29" y="6"/>
                    <a:pt x="28" y="9"/>
                  </a:cubicBezTo>
                  <a:cubicBezTo>
                    <a:pt x="28" y="9"/>
                    <a:pt x="28" y="10"/>
                    <a:pt x="27" y="10"/>
                  </a:cubicBezTo>
                  <a:cubicBezTo>
                    <a:pt x="26" y="10"/>
                    <a:pt x="26" y="10"/>
                    <a:pt x="25" y="10"/>
                  </a:cubicBezTo>
                  <a:cubicBezTo>
                    <a:pt x="22" y="8"/>
                    <a:pt x="19" y="8"/>
                    <a:pt x="17" y="10"/>
                  </a:cubicBezTo>
                  <a:cubicBezTo>
                    <a:pt x="14" y="12"/>
                    <a:pt x="13" y="15"/>
                    <a:pt x="14" y="17"/>
                  </a:cubicBezTo>
                  <a:cubicBezTo>
                    <a:pt x="14" y="18"/>
                    <a:pt x="14" y="19"/>
                    <a:pt x="14" y="19"/>
                  </a:cubicBezTo>
                  <a:cubicBezTo>
                    <a:pt x="14" y="20"/>
                    <a:pt x="13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9" y="20"/>
                    <a:pt x="6" y="22"/>
                    <a:pt x="5" y="25"/>
                  </a:cubicBezTo>
                  <a:cubicBezTo>
                    <a:pt x="4" y="28"/>
                    <a:pt x="5" y="31"/>
                    <a:pt x="8" y="33"/>
                  </a:cubicBezTo>
                  <a:cubicBezTo>
                    <a:pt x="9" y="33"/>
                    <a:pt x="9" y="34"/>
                    <a:pt x="9" y="34"/>
                  </a:cubicBezTo>
                  <a:cubicBezTo>
                    <a:pt x="9" y="35"/>
                    <a:pt x="9" y="36"/>
                    <a:pt x="8" y="36"/>
                  </a:cubicBezTo>
                  <a:cubicBezTo>
                    <a:pt x="5" y="38"/>
                    <a:pt x="4" y="41"/>
                    <a:pt x="5" y="44"/>
                  </a:cubicBezTo>
                  <a:cubicBezTo>
                    <a:pt x="6" y="47"/>
                    <a:pt x="9" y="48"/>
                    <a:pt x="12" y="48"/>
                  </a:cubicBezTo>
                  <a:cubicBezTo>
                    <a:pt x="13" y="48"/>
                    <a:pt x="13" y="49"/>
                    <a:pt x="14" y="49"/>
                  </a:cubicBezTo>
                  <a:cubicBezTo>
                    <a:pt x="14" y="50"/>
                    <a:pt x="14" y="51"/>
                    <a:pt x="14" y="51"/>
                  </a:cubicBezTo>
                  <a:cubicBezTo>
                    <a:pt x="13" y="54"/>
                    <a:pt x="14" y="57"/>
                    <a:pt x="17" y="59"/>
                  </a:cubicBezTo>
                  <a:cubicBezTo>
                    <a:pt x="19" y="61"/>
                    <a:pt x="23" y="61"/>
                    <a:pt x="25" y="59"/>
                  </a:cubicBezTo>
                  <a:cubicBezTo>
                    <a:pt x="25" y="59"/>
                    <a:pt x="26" y="58"/>
                    <a:pt x="26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1" name="Freeform 57">
              <a:extLst>
                <a:ext uri="{FF2B5EF4-FFF2-40B4-BE49-F238E27FC236}">
                  <a16:creationId xmlns:a16="http://schemas.microsoft.com/office/drawing/2014/main" xmlns="" id="{8C1D54E7-7822-4536-AAB7-7B5F4EC29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9463" y="1795463"/>
              <a:ext cx="141288" cy="107950"/>
            </a:xfrm>
            <a:custGeom>
              <a:avLst/>
              <a:gdLst>
                <a:gd name="T0" fmla="*/ 34 w 36"/>
                <a:gd name="T1" fmla="*/ 28 h 28"/>
                <a:gd name="T2" fmla="*/ 33 w 36"/>
                <a:gd name="T3" fmla="*/ 27 h 28"/>
                <a:gd name="T4" fmla="*/ 18 w 36"/>
                <a:gd name="T5" fmla="*/ 13 h 28"/>
                <a:gd name="T6" fmla="*/ 3 w 36"/>
                <a:gd name="T7" fmla="*/ 27 h 28"/>
                <a:gd name="T8" fmla="*/ 1 w 36"/>
                <a:gd name="T9" fmla="*/ 28 h 28"/>
                <a:gd name="T10" fmla="*/ 0 w 36"/>
                <a:gd name="T11" fmla="*/ 26 h 28"/>
                <a:gd name="T12" fmla="*/ 0 w 36"/>
                <a:gd name="T13" fmla="*/ 0 h 28"/>
                <a:gd name="T14" fmla="*/ 4 w 36"/>
                <a:gd name="T15" fmla="*/ 0 h 28"/>
                <a:gd name="T16" fmla="*/ 4 w 36"/>
                <a:gd name="T17" fmla="*/ 21 h 28"/>
                <a:gd name="T18" fmla="*/ 17 w 36"/>
                <a:gd name="T19" fmla="*/ 9 h 28"/>
                <a:gd name="T20" fmla="*/ 19 w 36"/>
                <a:gd name="T21" fmla="*/ 9 h 28"/>
                <a:gd name="T22" fmla="*/ 32 w 36"/>
                <a:gd name="T23" fmla="*/ 21 h 28"/>
                <a:gd name="T24" fmla="*/ 32 w 36"/>
                <a:gd name="T25" fmla="*/ 0 h 28"/>
                <a:gd name="T26" fmla="*/ 36 w 36"/>
                <a:gd name="T27" fmla="*/ 0 h 28"/>
                <a:gd name="T28" fmla="*/ 36 w 36"/>
                <a:gd name="T29" fmla="*/ 26 h 28"/>
                <a:gd name="T30" fmla="*/ 35 w 36"/>
                <a:gd name="T31" fmla="*/ 28 h 28"/>
                <a:gd name="T32" fmla="*/ 34 w 36"/>
                <a:gd name="T3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28">
                  <a:moveTo>
                    <a:pt x="34" y="28"/>
                  </a:moveTo>
                  <a:cubicBezTo>
                    <a:pt x="33" y="28"/>
                    <a:pt x="33" y="28"/>
                    <a:pt x="33" y="27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2" y="28"/>
                    <a:pt x="1" y="28"/>
                  </a:cubicBezTo>
                  <a:cubicBezTo>
                    <a:pt x="0" y="28"/>
                    <a:pt x="0" y="27"/>
                    <a:pt x="0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9" y="8"/>
                    <a:pt x="19" y="9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7"/>
                    <a:pt x="36" y="28"/>
                    <a:pt x="35" y="28"/>
                  </a:cubicBezTo>
                  <a:cubicBezTo>
                    <a:pt x="35" y="28"/>
                    <a:pt x="34" y="28"/>
                    <a:pt x="3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2" name="Freeform 58">
              <a:extLst>
                <a:ext uri="{FF2B5EF4-FFF2-40B4-BE49-F238E27FC236}">
                  <a16:creationId xmlns:a16="http://schemas.microsoft.com/office/drawing/2014/main" xmlns="" id="{88167B9F-13F7-4A52-9F48-6D8E780E40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3113" y="1577976"/>
              <a:ext cx="155575" cy="155575"/>
            </a:xfrm>
            <a:custGeom>
              <a:avLst/>
              <a:gdLst>
                <a:gd name="T0" fmla="*/ 32 w 40"/>
                <a:gd name="T1" fmla="*/ 40 h 40"/>
                <a:gd name="T2" fmla="*/ 31 w 40"/>
                <a:gd name="T3" fmla="*/ 40 h 40"/>
                <a:gd name="T4" fmla="*/ 20 w 40"/>
                <a:gd name="T5" fmla="*/ 33 h 40"/>
                <a:gd name="T6" fmla="*/ 9 w 40"/>
                <a:gd name="T7" fmla="*/ 40 h 40"/>
                <a:gd name="T8" fmla="*/ 7 w 40"/>
                <a:gd name="T9" fmla="*/ 40 h 40"/>
                <a:gd name="T10" fmla="*/ 6 w 40"/>
                <a:gd name="T11" fmla="*/ 37 h 40"/>
                <a:gd name="T12" fmla="*/ 10 w 40"/>
                <a:gd name="T13" fmla="*/ 25 h 40"/>
                <a:gd name="T14" fmla="*/ 1 w 40"/>
                <a:gd name="T15" fmla="*/ 15 h 40"/>
                <a:gd name="T16" fmla="*/ 0 w 40"/>
                <a:gd name="T17" fmla="*/ 13 h 40"/>
                <a:gd name="T18" fmla="*/ 2 w 40"/>
                <a:gd name="T19" fmla="*/ 12 h 40"/>
                <a:gd name="T20" fmla="*/ 13 w 40"/>
                <a:gd name="T21" fmla="*/ 12 h 40"/>
                <a:gd name="T22" fmla="*/ 18 w 40"/>
                <a:gd name="T23" fmla="*/ 1 h 40"/>
                <a:gd name="T24" fmla="*/ 22 w 40"/>
                <a:gd name="T25" fmla="*/ 1 h 40"/>
                <a:gd name="T26" fmla="*/ 27 w 40"/>
                <a:gd name="T27" fmla="*/ 12 h 40"/>
                <a:gd name="T28" fmla="*/ 38 w 40"/>
                <a:gd name="T29" fmla="*/ 12 h 40"/>
                <a:gd name="T30" fmla="*/ 40 w 40"/>
                <a:gd name="T31" fmla="*/ 13 h 40"/>
                <a:gd name="T32" fmla="*/ 39 w 40"/>
                <a:gd name="T33" fmla="*/ 15 h 40"/>
                <a:gd name="T34" fmla="*/ 30 w 40"/>
                <a:gd name="T35" fmla="*/ 25 h 40"/>
                <a:gd name="T36" fmla="*/ 34 w 40"/>
                <a:gd name="T37" fmla="*/ 37 h 40"/>
                <a:gd name="T38" fmla="*/ 33 w 40"/>
                <a:gd name="T39" fmla="*/ 40 h 40"/>
                <a:gd name="T40" fmla="*/ 32 w 40"/>
                <a:gd name="T41" fmla="*/ 40 h 40"/>
                <a:gd name="T42" fmla="*/ 20 w 40"/>
                <a:gd name="T43" fmla="*/ 28 h 40"/>
                <a:gd name="T44" fmla="*/ 21 w 40"/>
                <a:gd name="T45" fmla="*/ 29 h 40"/>
                <a:gd name="T46" fmla="*/ 29 w 40"/>
                <a:gd name="T47" fmla="*/ 34 h 40"/>
                <a:gd name="T48" fmla="*/ 26 w 40"/>
                <a:gd name="T49" fmla="*/ 25 h 40"/>
                <a:gd name="T50" fmla="*/ 27 w 40"/>
                <a:gd name="T51" fmla="*/ 23 h 40"/>
                <a:gd name="T52" fmla="*/ 33 w 40"/>
                <a:gd name="T53" fmla="*/ 16 h 40"/>
                <a:gd name="T54" fmla="*/ 26 w 40"/>
                <a:gd name="T55" fmla="*/ 16 h 40"/>
                <a:gd name="T56" fmla="*/ 24 w 40"/>
                <a:gd name="T57" fmla="*/ 15 h 40"/>
                <a:gd name="T58" fmla="*/ 20 w 40"/>
                <a:gd name="T59" fmla="*/ 6 h 40"/>
                <a:gd name="T60" fmla="*/ 16 w 40"/>
                <a:gd name="T61" fmla="*/ 15 h 40"/>
                <a:gd name="T62" fmla="*/ 14 w 40"/>
                <a:gd name="T63" fmla="*/ 16 h 40"/>
                <a:gd name="T64" fmla="*/ 7 w 40"/>
                <a:gd name="T65" fmla="*/ 16 h 40"/>
                <a:gd name="T66" fmla="*/ 13 w 40"/>
                <a:gd name="T67" fmla="*/ 23 h 40"/>
                <a:gd name="T68" fmla="*/ 14 w 40"/>
                <a:gd name="T69" fmla="*/ 25 h 40"/>
                <a:gd name="T70" fmla="*/ 11 w 40"/>
                <a:gd name="T71" fmla="*/ 34 h 40"/>
                <a:gd name="T72" fmla="*/ 19 w 40"/>
                <a:gd name="T73" fmla="*/ 29 h 40"/>
                <a:gd name="T74" fmla="*/ 20 w 40"/>
                <a:gd name="T7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" h="40">
                  <a:moveTo>
                    <a:pt x="32" y="40"/>
                  </a:moveTo>
                  <a:cubicBezTo>
                    <a:pt x="32" y="40"/>
                    <a:pt x="31" y="40"/>
                    <a:pt x="31" y="40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40"/>
                    <a:pt x="7" y="40"/>
                    <a:pt x="7" y="40"/>
                  </a:cubicBezTo>
                  <a:cubicBezTo>
                    <a:pt x="6" y="39"/>
                    <a:pt x="6" y="38"/>
                    <a:pt x="6" y="37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2"/>
                    <a:pt x="1" y="12"/>
                    <a:pt x="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0"/>
                    <a:pt x="21" y="0"/>
                    <a:pt x="22" y="1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9" y="12"/>
                    <a:pt x="40" y="12"/>
                    <a:pt x="40" y="13"/>
                  </a:cubicBezTo>
                  <a:cubicBezTo>
                    <a:pt x="40" y="14"/>
                    <a:pt x="40" y="15"/>
                    <a:pt x="39" y="1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8"/>
                    <a:pt x="34" y="39"/>
                    <a:pt x="33" y="40"/>
                  </a:cubicBezTo>
                  <a:cubicBezTo>
                    <a:pt x="33" y="40"/>
                    <a:pt x="32" y="40"/>
                    <a:pt x="32" y="40"/>
                  </a:cubicBezTo>
                  <a:close/>
                  <a:moveTo>
                    <a:pt x="20" y="28"/>
                  </a:moveTo>
                  <a:cubicBezTo>
                    <a:pt x="20" y="28"/>
                    <a:pt x="21" y="29"/>
                    <a:pt x="21" y="29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7" y="23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6"/>
                    <a:pt x="15" y="16"/>
                    <a:pt x="14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4"/>
                    <a:pt x="14" y="25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9"/>
                    <a:pt x="20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xmlns="" id="{A1076EFF-8A2B-4414-A389-65C380648230}"/>
              </a:ext>
            </a:extLst>
          </p:cNvPr>
          <p:cNvGrpSpPr>
            <a:grpSpLocks noChangeAspect="1"/>
          </p:cNvGrpSpPr>
          <p:nvPr/>
        </p:nvGrpSpPr>
        <p:grpSpPr>
          <a:xfrm>
            <a:off x="7104115" y="2086777"/>
            <a:ext cx="363048" cy="299635"/>
            <a:chOff x="5964238" y="1933575"/>
            <a:chExt cx="363537" cy="300038"/>
          </a:xfrm>
          <a:solidFill>
            <a:schemeClr val="accent1"/>
          </a:solidFill>
        </p:grpSpPr>
        <p:sp>
          <p:nvSpPr>
            <p:cNvPr id="184" name="Freeform 62">
              <a:extLst>
                <a:ext uri="{FF2B5EF4-FFF2-40B4-BE49-F238E27FC236}">
                  <a16:creationId xmlns:a16="http://schemas.microsoft.com/office/drawing/2014/main" xmlns="" id="{E377E65E-480A-4340-9838-B812C885DE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89663" y="1995488"/>
              <a:ext cx="138112" cy="238125"/>
            </a:xfrm>
            <a:custGeom>
              <a:avLst/>
              <a:gdLst>
                <a:gd name="T0" fmla="*/ 29 w 36"/>
                <a:gd name="T1" fmla="*/ 61 h 61"/>
                <a:gd name="T2" fmla="*/ 7 w 36"/>
                <a:gd name="T3" fmla="*/ 61 h 61"/>
                <a:gd name="T4" fmla="*/ 0 w 36"/>
                <a:gd name="T5" fmla="*/ 54 h 61"/>
                <a:gd name="T6" fmla="*/ 0 w 36"/>
                <a:gd name="T7" fmla="*/ 7 h 61"/>
                <a:gd name="T8" fmla="*/ 7 w 36"/>
                <a:gd name="T9" fmla="*/ 0 h 61"/>
                <a:gd name="T10" fmla="*/ 29 w 36"/>
                <a:gd name="T11" fmla="*/ 0 h 61"/>
                <a:gd name="T12" fmla="*/ 36 w 36"/>
                <a:gd name="T13" fmla="*/ 7 h 61"/>
                <a:gd name="T14" fmla="*/ 36 w 36"/>
                <a:gd name="T15" fmla="*/ 54 h 61"/>
                <a:gd name="T16" fmla="*/ 29 w 36"/>
                <a:gd name="T17" fmla="*/ 61 h 61"/>
                <a:gd name="T18" fmla="*/ 7 w 36"/>
                <a:gd name="T19" fmla="*/ 4 h 61"/>
                <a:gd name="T20" fmla="*/ 4 w 36"/>
                <a:gd name="T21" fmla="*/ 7 h 61"/>
                <a:gd name="T22" fmla="*/ 4 w 36"/>
                <a:gd name="T23" fmla="*/ 54 h 61"/>
                <a:gd name="T24" fmla="*/ 7 w 36"/>
                <a:gd name="T25" fmla="*/ 57 h 61"/>
                <a:gd name="T26" fmla="*/ 29 w 36"/>
                <a:gd name="T27" fmla="*/ 57 h 61"/>
                <a:gd name="T28" fmla="*/ 32 w 36"/>
                <a:gd name="T29" fmla="*/ 54 h 61"/>
                <a:gd name="T30" fmla="*/ 32 w 36"/>
                <a:gd name="T31" fmla="*/ 7 h 61"/>
                <a:gd name="T32" fmla="*/ 29 w 36"/>
                <a:gd name="T33" fmla="*/ 4 h 61"/>
                <a:gd name="T34" fmla="*/ 7 w 36"/>
                <a:gd name="T35" fmla="*/ 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61">
                  <a:moveTo>
                    <a:pt x="29" y="61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3" y="61"/>
                    <a:pt x="0" y="58"/>
                    <a:pt x="0" y="5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3" y="0"/>
                    <a:pt x="36" y="3"/>
                    <a:pt x="36" y="7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8"/>
                    <a:pt x="33" y="61"/>
                    <a:pt x="29" y="61"/>
                  </a:cubicBezTo>
                  <a:close/>
                  <a:moveTo>
                    <a:pt x="7" y="4"/>
                  </a:moveTo>
                  <a:cubicBezTo>
                    <a:pt x="5" y="4"/>
                    <a:pt x="4" y="5"/>
                    <a:pt x="4" y="7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5" y="57"/>
                    <a:pt x="7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1" y="57"/>
                    <a:pt x="32" y="55"/>
                    <a:pt x="32" y="54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5"/>
                    <a:pt x="31" y="4"/>
                    <a:pt x="29" y="4"/>
                  </a:cubicBezTo>
                  <a:lnTo>
                    <a:pt x="7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5" name="Freeform 63">
              <a:extLst>
                <a:ext uri="{FF2B5EF4-FFF2-40B4-BE49-F238E27FC236}">
                  <a16:creationId xmlns:a16="http://schemas.microsoft.com/office/drawing/2014/main" xmlns="" id="{B0ECD877-B04F-4CC4-967B-99A687EB9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2178050"/>
              <a:ext cx="138112" cy="15875"/>
            </a:xfrm>
            <a:custGeom>
              <a:avLst/>
              <a:gdLst>
                <a:gd name="T0" fmla="*/ 34 w 36"/>
                <a:gd name="T1" fmla="*/ 4 h 4"/>
                <a:gd name="T2" fmla="*/ 2 w 36"/>
                <a:gd name="T3" fmla="*/ 4 h 4"/>
                <a:gd name="T4" fmla="*/ 0 w 36"/>
                <a:gd name="T5" fmla="*/ 2 h 4"/>
                <a:gd name="T6" fmla="*/ 2 w 36"/>
                <a:gd name="T7" fmla="*/ 0 h 4"/>
                <a:gd name="T8" fmla="*/ 34 w 36"/>
                <a:gd name="T9" fmla="*/ 0 h 4"/>
                <a:gd name="T10" fmla="*/ 36 w 36"/>
                <a:gd name="T11" fmla="*/ 2 h 4"/>
                <a:gd name="T12" fmla="*/ 34 w 3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6" y="1"/>
                    <a:pt x="36" y="2"/>
                  </a:cubicBezTo>
                  <a:cubicBezTo>
                    <a:pt x="36" y="3"/>
                    <a:pt x="35" y="4"/>
                    <a:pt x="3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6" name="Freeform 64">
              <a:extLst>
                <a:ext uri="{FF2B5EF4-FFF2-40B4-BE49-F238E27FC236}">
                  <a16:creationId xmlns:a16="http://schemas.microsoft.com/office/drawing/2014/main" xmlns="" id="{1032041E-737D-4AE6-B8F3-D30AF714C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63" y="2035175"/>
              <a:ext cx="138112" cy="15875"/>
            </a:xfrm>
            <a:custGeom>
              <a:avLst/>
              <a:gdLst>
                <a:gd name="T0" fmla="*/ 34 w 36"/>
                <a:gd name="T1" fmla="*/ 4 h 4"/>
                <a:gd name="T2" fmla="*/ 2 w 36"/>
                <a:gd name="T3" fmla="*/ 4 h 4"/>
                <a:gd name="T4" fmla="*/ 0 w 36"/>
                <a:gd name="T5" fmla="*/ 2 h 4"/>
                <a:gd name="T6" fmla="*/ 2 w 36"/>
                <a:gd name="T7" fmla="*/ 0 h 4"/>
                <a:gd name="T8" fmla="*/ 34 w 36"/>
                <a:gd name="T9" fmla="*/ 0 h 4"/>
                <a:gd name="T10" fmla="*/ 36 w 36"/>
                <a:gd name="T11" fmla="*/ 2 h 4"/>
                <a:gd name="T12" fmla="*/ 34 w 3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">
                  <a:moveTo>
                    <a:pt x="3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6" y="1"/>
                    <a:pt x="36" y="2"/>
                  </a:cubicBezTo>
                  <a:cubicBezTo>
                    <a:pt x="36" y="3"/>
                    <a:pt x="35" y="4"/>
                    <a:pt x="3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7" name="Freeform 65">
              <a:extLst>
                <a:ext uri="{FF2B5EF4-FFF2-40B4-BE49-F238E27FC236}">
                  <a16:creationId xmlns:a16="http://schemas.microsoft.com/office/drawing/2014/main" xmlns="" id="{5133EA55-3245-43E6-90B8-C9FDB8C0A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763" y="2016125"/>
              <a:ext cx="61912" cy="14288"/>
            </a:xfrm>
            <a:custGeom>
              <a:avLst/>
              <a:gdLst>
                <a:gd name="T0" fmla="*/ 14 w 16"/>
                <a:gd name="T1" fmla="*/ 4 h 4"/>
                <a:gd name="T2" fmla="*/ 2 w 16"/>
                <a:gd name="T3" fmla="*/ 4 h 4"/>
                <a:gd name="T4" fmla="*/ 0 w 16"/>
                <a:gd name="T5" fmla="*/ 2 h 4"/>
                <a:gd name="T6" fmla="*/ 2 w 16"/>
                <a:gd name="T7" fmla="*/ 0 h 4"/>
                <a:gd name="T8" fmla="*/ 14 w 16"/>
                <a:gd name="T9" fmla="*/ 0 h 4"/>
                <a:gd name="T10" fmla="*/ 16 w 16"/>
                <a:gd name="T11" fmla="*/ 2 h 4"/>
                <a:gd name="T12" fmla="*/ 14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14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6" y="1"/>
                    <a:pt x="16" y="2"/>
                  </a:cubicBezTo>
                  <a:cubicBezTo>
                    <a:pt x="16" y="3"/>
                    <a:pt x="15" y="4"/>
                    <a:pt x="1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8" name="Freeform 66">
              <a:extLst>
                <a:ext uri="{FF2B5EF4-FFF2-40B4-BE49-F238E27FC236}">
                  <a16:creationId xmlns:a16="http://schemas.microsoft.com/office/drawing/2014/main" xmlns="" id="{6A4B017A-DD4F-4EB8-A601-96F218170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6813" y="2190750"/>
              <a:ext cx="23812" cy="26988"/>
            </a:xfrm>
            <a:custGeom>
              <a:avLst/>
              <a:gdLst>
                <a:gd name="T0" fmla="*/ 3 w 6"/>
                <a:gd name="T1" fmla="*/ 7 h 7"/>
                <a:gd name="T2" fmla="*/ 0 w 6"/>
                <a:gd name="T3" fmla="*/ 4 h 7"/>
                <a:gd name="T4" fmla="*/ 3 w 6"/>
                <a:gd name="T5" fmla="*/ 0 h 7"/>
                <a:gd name="T6" fmla="*/ 6 w 6"/>
                <a:gd name="T7" fmla="*/ 4 h 7"/>
                <a:gd name="T8" fmla="*/ 3 w 6"/>
                <a:gd name="T9" fmla="*/ 7 h 7"/>
                <a:gd name="T10" fmla="*/ 3 w 6"/>
                <a:gd name="T11" fmla="*/ 3 h 7"/>
                <a:gd name="T12" fmla="*/ 2 w 6"/>
                <a:gd name="T13" fmla="*/ 4 h 7"/>
                <a:gd name="T14" fmla="*/ 4 w 6"/>
                <a:gd name="T15" fmla="*/ 4 h 7"/>
                <a:gd name="T16" fmla="*/ 3 w 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ubicBezTo>
                    <a:pt x="6" y="5"/>
                    <a:pt x="5" y="7"/>
                    <a:pt x="3" y="7"/>
                  </a:cubicBezTo>
                  <a:close/>
                  <a:moveTo>
                    <a:pt x="3" y="3"/>
                  </a:moveTo>
                  <a:cubicBezTo>
                    <a:pt x="3" y="3"/>
                    <a:pt x="2" y="3"/>
                    <a:pt x="2" y="4"/>
                  </a:cubicBezTo>
                  <a:cubicBezTo>
                    <a:pt x="2" y="5"/>
                    <a:pt x="4" y="5"/>
                    <a:pt x="4" y="4"/>
                  </a:cubicBezTo>
                  <a:cubicBezTo>
                    <a:pt x="4" y="3"/>
                    <a:pt x="3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89" name="Freeform 67">
              <a:extLst>
                <a:ext uri="{FF2B5EF4-FFF2-40B4-BE49-F238E27FC236}">
                  <a16:creationId xmlns:a16="http://schemas.microsoft.com/office/drawing/2014/main" xmlns="" id="{1B404432-CEDF-495D-B7FF-864C5D5B7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1933575"/>
              <a:ext cx="325437" cy="233363"/>
            </a:xfrm>
            <a:custGeom>
              <a:avLst/>
              <a:gdLst>
                <a:gd name="T0" fmla="*/ 54 w 84"/>
                <a:gd name="T1" fmla="*/ 60 h 60"/>
                <a:gd name="T2" fmla="*/ 6 w 84"/>
                <a:gd name="T3" fmla="*/ 60 h 60"/>
                <a:gd name="T4" fmla="*/ 0 w 84"/>
                <a:gd name="T5" fmla="*/ 54 h 60"/>
                <a:gd name="T6" fmla="*/ 0 w 84"/>
                <a:gd name="T7" fmla="*/ 6 h 60"/>
                <a:gd name="T8" fmla="*/ 6 w 84"/>
                <a:gd name="T9" fmla="*/ 0 h 60"/>
                <a:gd name="T10" fmla="*/ 78 w 84"/>
                <a:gd name="T11" fmla="*/ 0 h 60"/>
                <a:gd name="T12" fmla="*/ 84 w 84"/>
                <a:gd name="T13" fmla="*/ 6 h 60"/>
                <a:gd name="T14" fmla="*/ 84 w 84"/>
                <a:gd name="T15" fmla="*/ 12 h 60"/>
                <a:gd name="T16" fmla="*/ 82 w 84"/>
                <a:gd name="T17" fmla="*/ 14 h 60"/>
                <a:gd name="T18" fmla="*/ 80 w 84"/>
                <a:gd name="T19" fmla="*/ 12 h 60"/>
                <a:gd name="T20" fmla="*/ 80 w 84"/>
                <a:gd name="T21" fmla="*/ 6 h 60"/>
                <a:gd name="T22" fmla="*/ 78 w 84"/>
                <a:gd name="T23" fmla="*/ 4 h 60"/>
                <a:gd name="T24" fmla="*/ 6 w 84"/>
                <a:gd name="T25" fmla="*/ 4 h 60"/>
                <a:gd name="T26" fmla="*/ 4 w 84"/>
                <a:gd name="T27" fmla="*/ 6 h 60"/>
                <a:gd name="T28" fmla="*/ 4 w 84"/>
                <a:gd name="T29" fmla="*/ 54 h 60"/>
                <a:gd name="T30" fmla="*/ 6 w 84"/>
                <a:gd name="T31" fmla="*/ 56 h 60"/>
                <a:gd name="T32" fmla="*/ 54 w 84"/>
                <a:gd name="T33" fmla="*/ 56 h 60"/>
                <a:gd name="T34" fmla="*/ 56 w 84"/>
                <a:gd name="T35" fmla="*/ 58 h 60"/>
                <a:gd name="T36" fmla="*/ 54 w 84"/>
                <a:gd name="T3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60">
                  <a:moveTo>
                    <a:pt x="54" y="60"/>
                  </a:moveTo>
                  <a:cubicBezTo>
                    <a:pt x="6" y="60"/>
                    <a:pt x="6" y="60"/>
                    <a:pt x="6" y="60"/>
                  </a:cubicBezTo>
                  <a:cubicBezTo>
                    <a:pt x="3" y="60"/>
                    <a:pt x="0" y="57"/>
                    <a:pt x="0" y="5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1" y="0"/>
                    <a:pt x="84" y="3"/>
                    <a:pt x="84" y="6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4" y="13"/>
                    <a:pt x="83" y="14"/>
                    <a:pt x="82" y="14"/>
                  </a:cubicBezTo>
                  <a:cubicBezTo>
                    <a:pt x="81" y="14"/>
                    <a:pt x="80" y="13"/>
                    <a:pt x="80" y="12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5"/>
                    <a:pt x="79" y="4"/>
                    <a:pt x="7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5" y="56"/>
                    <a:pt x="6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5" y="56"/>
                    <a:pt x="56" y="57"/>
                    <a:pt x="56" y="58"/>
                  </a:cubicBezTo>
                  <a:cubicBezTo>
                    <a:pt x="56" y="59"/>
                    <a:pt x="55" y="60"/>
                    <a:pt x="5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0" name="Freeform 68">
              <a:extLst>
                <a:ext uri="{FF2B5EF4-FFF2-40B4-BE49-F238E27FC236}">
                  <a16:creationId xmlns:a16="http://schemas.microsoft.com/office/drawing/2014/main" xmlns="" id="{A399B824-EADE-4EE2-A8E0-BBA2356C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988" y="1965325"/>
              <a:ext cx="263525" cy="169863"/>
            </a:xfrm>
            <a:custGeom>
              <a:avLst/>
              <a:gdLst>
                <a:gd name="T0" fmla="*/ 46 w 68"/>
                <a:gd name="T1" fmla="*/ 44 h 44"/>
                <a:gd name="T2" fmla="*/ 2 w 68"/>
                <a:gd name="T3" fmla="*/ 44 h 44"/>
                <a:gd name="T4" fmla="*/ 0 w 68"/>
                <a:gd name="T5" fmla="*/ 42 h 44"/>
                <a:gd name="T6" fmla="*/ 0 w 68"/>
                <a:gd name="T7" fmla="*/ 2 h 44"/>
                <a:gd name="T8" fmla="*/ 2 w 68"/>
                <a:gd name="T9" fmla="*/ 0 h 44"/>
                <a:gd name="T10" fmla="*/ 66 w 68"/>
                <a:gd name="T11" fmla="*/ 0 h 44"/>
                <a:gd name="T12" fmla="*/ 68 w 68"/>
                <a:gd name="T13" fmla="*/ 2 h 44"/>
                <a:gd name="T14" fmla="*/ 66 w 68"/>
                <a:gd name="T15" fmla="*/ 4 h 44"/>
                <a:gd name="T16" fmla="*/ 4 w 68"/>
                <a:gd name="T17" fmla="*/ 4 h 44"/>
                <a:gd name="T18" fmla="*/ 4 w 68"/>
                <a:gd name="T19" fmla="*/ 40 h 44"/>
                <a:gd name="T20" fmla="*/ 46 w 68"/>
                <a:gd name="T21" fmla="*/ 40 h 44"/>
                <a:gd name="T22" fmla="*/ 48 w 68"/>
                <a:gd name="T23" fmla="*/ 42 h 44"/>
                <a:gd name="T24" fmla="*/ 46 w 68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44">
                  <a:moveTo>
                    <a:pt x="46" y="44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7" y="0"/>
                    <a:pt x="68" y="1"/>
                    <a:pt x="68" y="2"/>
                  </a:cubicBezTo>
                  <a:cubicBezTo>
                    <a:pt x="68" y="3"/>
                    <a:pt x="67" y="4"/>
                    <a:pt x="6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40"/>
                    <a:pt x="48" y="41"/>
                    <a:pt x="48" y="42"/>
                  </a:cubicBezTo>
                  <a:cubicBezTo>
                    <a:pt x="48" y="43"/>
                    <a:pt x="47" y="44"/>
                    <a:pt x="46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1" name="Freeform 69">
              <a:extLst>
                <a:ext uri="{FF2B5EF4-FFF2-40B4-BE49-F238E27FC236}">
                  <a16:creationId xmlns:a16="http://schemas.microsoft.com/office/drawing/2014/main" xmlns="" id="{3001D93C-4BA0-4C2A-A5C8-45203311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63" y="2151063"/>
              <a:ext cx="15875" cy="61913"/>
            </a:xfrm>
            <a:custGeom>
              <a:avLst/>
              <a:gdLst>
                <a:gd name="T0" fmla="*/ 2 w 4"/>
                <a:gd name="T1" fmla="*/ 16 h 16"/>
                <a:gd name="T2" fmla="*/ 0 w 4"/>
                <a:gd name="T3" fmla="*/ 14 h 16"/>
                <a:gd name="T4" fmla="*/ 0 w 4"/>
                <a:gd name="T5" fmla="*/ 2 h 16"/>
                <a:gd name="T6" fmla="*/ 2 w 4"/>
                <a:gd name="T7" fmla="*/ 0 h 16"/>
                <a:gd name="T8" fmla="*/ 4 w 4"/>
                <a:gd name="T9" fmla="*/ 2 h 16"/>
                <a:gd name="T10" fmla="*/ 4 w 4"/>
                <a:gd name="T11" fmla="*/ 14 h 16"/>
                <a:gd name="T12" fmla="*/ 2 w 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6">
                  <a:moveTo>
                    <a:pt x="2" y="16"/>
                  </a:moveTo>
                  <a:cubicBezTo>
                    <a:pt x="1" y="16"/>
                    <a:pt x="0" y="15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3" y="16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2" name="Freeform 70">
              <a:extLst>
                <a:ext uri="{FF2B5EF4-FFF2-40B4-BE49-F238E27FC236}">
                  <a16:creationId xmlns:a16="http://schemas.microsoft.com/office/drawing/2014/main" xmlns="" id="{4FB61131-A3FA-45C1-B15C-352BF818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5" y="2151063"/>
              <a:ext cx="15875" cy="61913"/>
            </a:xfrm>
            <a:custGeom>
              <a:avLst/>
              <a:gdLst>
                <a:gd name="T0" fmla="*/ 2 w 4"/>
                <a:gd name="T1" fmla="*/ 16 h 16"/>
                <a:gd name="T2" fmla="*/ 0 w 4"/>
                <a:gd name="T3" fmla="*/ 14 h 16"/>
                <a:gd name="T4" fmla="*/ 0 w 4"/>
                <a:gd name="T5" fmla="*/ 2 h 16"/>
                <a:gd name="T6" fmla="*/ 2 w 4"/>
                <a:gd name="T7" fmla="*/ 0 h 16"/>
                <a:gd name="T8" fmla="*/ 4 w 4"/>
                <a:gd name="T9" fmla="*/ 2 h 16"/>
                <a:gd name="T10" fmla="*/ 4 w 4"/>
                <a:gd name="T11" fmla="*/ 14 h 16"/>
                <a:gd name="T12" fmla="*/ 2 w 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6">
                  <a:moveTo>
                    <a:pt x="2" y="16"/>
                  </a:moveTo>
                  <a:cubicBezTo>
                    <a:pt x="1" y="16"/>
                    <a:pt x="0" y="15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3" y="16"/>
                    <a:pt x="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3" name="Freeform 71">
              <a:extLst>
                <a:ext uri="{FF2B5EF4-FFF2-40B4-BE49-F238E27FC236}">
                  <a16:creationId xmlns:a16="http://schemas.microsoft.com/office/drawing/2014/main" xmlns="" id="{E80184D8-4FFD-4A74-97CB-9871B6D90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2198688"/>
              <a:ext cx="115887" cy="14288"/>
            </a:xfrm>
            <a:custGeom>
              <a:avLst/>
              <a:gdLst>
                <a:gd name="T0" fmla="*/ 28 w 30"/>
                <a:gd name="T1" fmla="*/ 4 h 4"/>
                <a:gd name="T2" fmla="*/ 2 w 30"/>
                <a:gd name="T3" fmla="*/ 4 h 4"/>
                <a:gd name="T4" fmla="*/ 0 w 30"/>
                <a:gd name="T5" fmla="*/ 2 h 4"/>
                <a:gd name="T6" fmla="*/ 2 w 30"/>
                <a:gd name="T7" fmla="*/ 0 h 4"/>
                <a:gd name="T8" fmla="*/ 28 w 30"/>
                <a:gd name="T9" fmla="*/ 0 h 4"/>
                <a:gd name="T10" fmla="*/ 30 w 30"/>
                <a:gd name="T11" fmla="*/ 2 h 4"/>
                <a:gd name="T12" fmla="*/ 28 w 30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">
                  <a:moveTo>
                    <a:pt x="28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3"/>
                    <a:pt x="29" y="4"/>
                    <a:pt x="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xmlns="" id="{85A234D8-BC74-4D80-AC07-41AE24E9E1D0}"/>
              </a:ext>
            </a:extLst>
          </p:cNvPr>
          <p:cNvGrpSpPr>
            <a:grpSpLocks noChangeAspect="1"/>
          </p:cNvGrpSpPr>
          <p:nvPr/>
        </p:nvGrpSpPr>
        <p:grpSpPr>
          <a:xfrm>
            <a:off x="7931396" y="3012929"/>
            <a:ext cx="299635" cy="299635"/>
            <a:chOff x="7818438" y="2201863"/>
            <a:chExt cx="371476" cy="371476"/>
          </a:xfrm>
          <a:solidFill>
            <a:schemeClr val="accent2"/>
          </a:solidFill>
        </p:grpSpPr>
        <p:sp>
          <p:nvSpPr>
            <p:cNvPr id="195" name="Freeform 75">
              <a:extLst>
                <a:ext uri="{FF2B5EF4-FFF2-40B4-BE49-F238E27FC236}">
                  <a16:creationId xmlns:a16="http://schemas.microsoft.com/office/drawing/2014/main" xmlns="" id="{E752436A-4FFA-48C9-A07C-DEF7DE8B3E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0188" y="2287588"/>
              <a:ext cx="254000" cy="255588"/>
            </a:xfrm>
            <a:custGeom>
              <a:avLst/>
              <a:gdLst>
                <a:gd name="T0" fmla="*/ 14 w 66"/>
                <a:gd name="T1" fmla="*/ 66 h 66"/>
                <a:gd name="T2" fmla="*/ 13 w 66"/>
                <a:gd name="T3" fmla="*/ 65 h 66"/>
                <a:gd name="T4" fmla="*/ 1 w 66"/>
                <a:gd name="T5" fmla="*/ 53 h 66"/>
                <a:gd name="T6" fmla="*/ 0 w 66"/>
                <a:gd name="T7" fmla="*/ 52 h 66"/>
                <a:gd name="T8" fmla="*/ 1 w 66"/>
                <a:gd name="T9" fmla="*/ 51 h 66"/>
                <a:gd name="T10" fmla="*/ 51 w 66"/>
                <a:gd name="T11" fmla="*/ 1 h 66"/>
                <a:gd name="T12" fmla="*/ 52 w 66"/>
                <a:gd name="T13" fmla="*/ 0 h 66"/>
                <a:gd name="T14" fmla="*/ 52 w 66"/>
                <a:gd name="T15" fmla="*/ 0 h 66"/>
                <a:gd name="T16" fmla="*/ 53 w 66"/>
                <a:gd name="T17" fmla="*/ 1 h 66"/>
                <a:gd name="T18" fmla="*/ 65 w 66"/>
                <a:gd name="T19" fmla="*/ 13 h 66"/>
                <a:gd name="T20" fmla="*/ 65 w 66"/>
                <a:gd name="T21" fmla="*/ 15 h 66"/>
                <a:gd name="T22" fmla="*/ 15 w 66"/>
                <a:gd name="T23" fmla="*/ 65 h 66"/>
                <a:gd name="T24" fmla="*/ 14 w 66"/>
                <a:gd name="T25" fmla="*/ 66 h 66"/>
                <a:gd name="T26" fmla="*/ 5 w 66"/>
                <a:gd name="T27" fmla="*/ 52 h 66"/>
                <a:gd name="T28" fmla="*/ 14 w 66"/>
                <a:gd name="T29" fmla="*/ 61 h 66"/>
                <a:gd name="T30" fmla="*/ 61 w 66"/>
                <a:gd name="T31" fmla="*/ 14 h 66"/>
                <a:gd name="T32" fmla="*/ 52 w 66"/>
                <a:gd name="T33" fmla="*/ 5 h 66"/>
                <a:gd name="T34" fmla="*/ 5 w 66"/>
                <a:gd name="T35" fmla="*/ 5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66">
                  <a:moveTo>
                    <a:pt x="14" y="66"/>
                  </a:moveTo>
                  <a:cubicBezTo>
                    <a:pt x="13" y="66"/>
                    <a:pt x="13" y="66"/>
                    <a:pt x="13" y="6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3"/>
                    <a:pt x="0" y="53"/>
                    <a:pt x="0" y="52"/>
                  </a:cubicBezTo>
                  <a:cubicBezTo>
                    <a:pt x="0" y="51"/>
                    <a:pt x="0" y="51"/>
                    <a:pt x="1" y="5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0"/>
                    <a:pt x="51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3" y="0"/>
                    <a:pt x="53" y="1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5"/>
                    <a:pt x="65" y="1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6"/>
                    <a:pt x="15" y="66"/>
                    <a:pt x="14" y="66"/>
                  </a:cubicBezTo>
                  <a:close/>
                  <a:moveTo>
                    <a:pt x="5" y="52"/>
                  </a:moveTo>
                  <a:cubicBezTo>
                    <a:pt x="14" y="61"/>
                    <a:pt x="14" y="61"/>
                    <a:pt x="14" y="61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52" y="5"/>
                    <a:pt x="52" y="5"/>
                    <a:pt x="52" y="5"/>
                  </a:cubicBezTo>
                  <a:lnTo>
                    <a:pt x="5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6" name="Freeform 76">
              <a:extLst>
                <a:ext uri="{FF2B5EF4-FFF2-40B4-BE49-F238E27FC236}">
                  <a16:creationId xmlns:a16="http://schemas.microsoft.com/office/drawing/2014/main" xmlns="" id="{DE034951-DE71-4E18-9025-874522DE5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3063" y="2398713"/>
              <a:ext cx="196850" cy="174625"/>
            </a:xfrm>
            <a:custGeom>
              <a:avLst/>
              <a:gdLst>
                <a:gd name="T0" fmla="*/ 41 w 51"/>
                <a:gd name="T1" fmla="*/ 45 h 45"/>
                <a:gd name="T2" fmla="*/ 40 w 51"/>
                <a:gd name="T3" fmla="*/ 45 h 45"/>
                <a:gd name="T4" fmla="*/ 39 w 51"/>
                <a:gd name="T5" fmla="*/ 45 h 45"/>
                <a:gd name="T6" fmla="*/ 38 w 51"/>
                <a:gd name="T7" fmla="*/ 44 h 45"/>
                <a:gd name="T8" fmla="*/ 1 w 51"/>
                <a:gd name="T9" fmla="*/ 11 h 45"/>
                <a:gd name="T10" fmla="*/ 1 w 51"/>
                <a:gd name="T11" fmla="*/ 8 h 45"/>
                <a:gd name="T12" fmla="*/ 4 w 51"/>
                <a:gd name="T13" fmla="*/ 8 h 45"/>
                <a:gd name="T14" fmla="*/ 40 w 51"/>
                <a:gd name="T15" fmla="*/ 41 h 45"/>
                <a:gd name="T16" fmla="*/ 40 w 51"/>
                <a:gd name="T17" fmla="*/ 41 h 45"/>
                <a:gd name="T18" fmla="*/ 46 w 51"/>
                <a:gd name="T19" fmla="*/ 40 h 45"/>
                <a:gd name="T20" fmla="*/ 47 w 51"/>
                <a:gd name="T21" fmla="*/ 34 h 45"/>
                <a:gd name="T22" fmla="*/ 9 w 51"/>
                <a:gd name="T23" fmla="*/ 4 h 45"/>
                <a:gd name="T24" fmla="*/ 8 w 51"/>
                <a:gd name="T25" fmla="*/ 1 h 45"/>
                <a:gd name="T26" fmla="*/ 11 w 51"/>
                <a:gd name="T27" fmla="*/ 0 h 45"/>
                <a:gd name="T28" fmla="*/ 50 w 51"/>
                <a:gd name="T29" fmla="*/ 31 h 45"/>
                <a:gd name="T30" fmla="*/ 51 w 51"/>
                <a:gd name="T31" fmla="*/ 33 h 45"/>
                <a:gd name="T32" fmla="*/ 48 w 51"/>
                <a:gd name="T33" fmla="*/ 43 h 45"/>
                <a:gd name="T34" fmla="*/ 41 w 51"/>
                <a:gd name="T3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45">
                  <a:moveTo>
                    <a:pt x="41" y="45"/>
                  </a:moveTo>
                  <a:cubicBezTo>
                    <a:pt x="41" y="45"/>
                    <a:pt x="41" y="45"/>
                    <a:pt x="40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5"/>
                    <a:pt x="38" y="45"/>
                    <a:pt x="38" y="44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0" y="9"/>
                    <a:pt x="1" y="8"/>
                  </a:cubicBezTo>
                  <a:cubicBezTo>
                    <a:pt x="2" y="7"/>
                    <a:pt x="3" y="7"/>
                    <a:pt x="4" y="8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3" y="41"/>
                    <a:pt x="45" y="41"/>
                    <a:pt x="46" y="40"/>
                  </a:cubicBezTo>
                  <a:cubicBezTo>
                    <a:pt x="46" y="39"/>
                    <a:pt x="47" y="37"/>
                    <a:pt x="47" y="3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2"/>
                    <a:pt x="51" y="32"/>
                    <a:pt x="51" y="33"/>
                  </a:cubicBezTo>
                  <a:cubicBezTo>
                    <a:pt x="51" y="38"/>
                    <a:pt x="50" y="41"/>
                    <a:pt x="48" y="43"/>
                  </a:cubicBezTo>
                  <a:cubicBezTo>
                    <a:pt x="47" y="45"/>
                    <a:pt x="44" y="45"/>
                    <a:pt x="4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7" name="Freeform 77">
              <a:extLst>
                <a:ext uri="{FF2B5EF4-FFF2-40B4-BE49-F238E27FC236}">
                  <a16:creationId xmlns:a16="http://schemas.microsoft.com/office/drawing/2014/main" xmlns="" id="{D61F0229-1020-4120-BE62-71DA35052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1963" y="2263776"/>
              <a:ext cx="100013" cy="139700"/>
            </a:xfrm>
            <a:custGeom>
              <a:avLst/>
              <a:gdLst>
                <a:gd name="T0" fmla="*/ 2 w 26"/>
                <a:gd name="T1" fmla="*/ 36 h 36"/>
                <a:gd name="T2" fmla="*/ 1 w 26"/>
                <a:gd name="T3" fmla="*/ 35 h 36"/>
                <a:gd name="T4" fmla="*/ 1 w 26"/>
                <a:gd name="T5" fmla="*/ 33 h 36"/>
                <a:gd name="T6" fmla="*/ 21 w 26"/>
                <a:gd name="T7" fmla="*/ 13 h 36"/>
                <a:gd name="T8" fmla="*/ 22 w 26"/>
                <a:gd name="T9" fmla="*/ 8 h 36"/>
                <a:gd name="T10" fmla="*/ 21 w 26"/>
                <a:gd name="T11" fmla="*/ 3 h 36"/>
                <a:gd name="T12" fmla="*/ 21 w 26"/>
                <a:gd name="T13" fmla="*/ 1 h 36"/>
                <a:gd name="T14" fmla="*/ 23 w 26"/>
                <a:gd name="T15" fmla="*/ 1 h 36"/>
                <a:gd name="T16" fmla="*/ 26 w 26"/>
                <a:gd name="T17" fmla="*/ 8 h 36"/>
                <a:gd name="T18" fmla="*/ 23 w 26"/>
                <a:gd name="T19" fmla="*/ 15 h 36"/>
                <a:gd name="T20" fmla="*/ 3 w 26"/>
                <a:gd name="T21" fmla="*/ 35 h 36"/>
                <a:gd name="T22" fmla="*/ 2 w 26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6">
                  <a:moveTo>
                    <a:pt x="2" y="36"/>
                  </a:moveTo>
                  <a:cubicBezTo>
                    <a:pt x="1" y="36"/>
                    <a:pt x="1" y="36"/>
                    <a:pt x="1" y="35"/>
                  </a:cubicBezTo>
                  <a:cubicBezTo>
                    <a:pt x="0" y="35"/>
                    <a:pt x="0" y="33"/>
                    <a:pt x="1" y="3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2" y="11"/>
                    <a:pt x="22" y="10"/>
                    <a:pt x="22" y="8"/>
                  </a:cubicBezTo>
                  <a:cubicBezTo>
                    <a:pt x="22" y="6"/>
                    <a:pt x="22" y="5"/>
                    <a:pt x="21" y="3"/>
                  </a:cubicBezTo>
                  <a:cubicBezTo>
                    <a:pt x="20" y="3"/>
                    <a:pt x="20" y="1"/>
                    <a:pt x="21" y="1"/>
                  </a:cubicBezTo>
                  <a:cubicBezTo>
                    <a:pt x="21" y="0"/>
                    <a:pt x="23" y="0"/>
                    <a:pt x="23" y="1"/>
                  </a:cubicBezTo>
                  <a:cubicBezTo>
                    <a:pt x="25" y="2"/>
                    <a:pt x="26" y="5"/>
                    <a:pt x="26" y="8"/>
                  </a:cubicBezTo>
                  <a:cubicBezTo>
                    <a:pt x="26" y="11"/>
                    <a:pt x="25" y="14"/>
                    <a:pt x="23" y="1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6"/>
                    <a:pt x="3" y="36"/>
                    <a:pt x="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8" name="Freeform 78">
              <a:extLst>
                <a:ext uri="{FF2B5EF4-FFF2-40B4-BE49-F238E27FC236}">
                  <a16:creationId xmlns:a16="http://schemas.microsoft.com/office/drawing/2014/main" xmlns="" id="{BF25C37F-3C10-4F9C-B042-908F9A448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8438" y="2530476"/>
              <a:ext cx="42863" cy="42863"/>
            </a:xfrm>
            <a:custGeom>
              <a:avLst/>
              <a:gdLst>
                <a:gd name="T0" fmla="*/ 2 w 11"/>
                <a:gd name="T1" fmla="*/ 11 h 11"/>
                <a:gd name="T2" fmla="*/ 1 w 11"/>
                <a:gd name="T3" fmla="*/ 10 h 11"/>
                <a:gd name="T4" fmla="*/ 1 w 11"/>
                <a:gd name="T5" fmla="*/ 8 h 11"/>
                <a:gd name="T6" fmla="*/ 8 w 11"/>
                <a:gd name="T7" fmla="*/ 1 h 11"/>
                <a:gd name="T8" fmla="*/ 10 w 11"/>
                <a:gd name="T9" fmla="*/ 1 h 11"/>
                <a:gd name="T10" fmla="*/ 10 w 11"/>
                <a:gd name="T11" fmla="*/ 3 h 11"/>
                <a:gd name="T12" fmla="*/ 3 w 11"/>
                <a:gd name="T13" fmla="*/ 10 h 11"/>
                <a:gd name="T14" fmla="*/ 2 w 11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1">
                  <a:moveTo>
                    <a:pt x="2" y="11"/>
                  </a:moveTo>
                  <a:cubicBezTo>
                    <a:pt x="1" y="11"/>
                    <a:pt x="1" y="11"/>
                    <a:pt x="1" y="10"/>
                  </a:cubicBezTo>
                  <a:cubicBezTo>
                    <a:pt x="0" y="10"/>
                    <a:pt x="0" y="8"/>
                    <a:pt x="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10" y="0"/>
                    <a:pt x="10" y="1"/>
                  </a:cubicBezTo>
                  <a:cubicBezTo>
                    <a:pt x="11" y="1"/>
                    <a:pt x="11" y="3"/>
                    <a:pt x="10" y="3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99" name="Freeform 79">
              <a:extLst>
                <a:ext uri="{FF2B5EF4-FFF2-40B4-BE49-F238E27FC236}">
                  <a16:creationId xmlns:a16="http://schemas.microsoft.com/office/drawing/2014/main" xmlns="" id="{2787C0DD-002B-4729-B4CC-55F683853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42276" y="2201863"/>
              <a:ext cx="147638" cy="147638"/>
            </a:xfrm>
            <a:custGeom>
              <a:avLst/>
              <a:gdLst>
                <a:gd name="T0" fmla="*/ 14 w 38"/>
                <a:gd name="T1" fmla="*/ 38 h 38"/>
                <a:gd name="T2" fmla="*/ 13 w 38"/>
                <a:gd name="T3" fmla="*/ 37 h 38"/>
                <a:gd name="T4" fmla="*/ 1 w 38"/>
                <a:gd name="T5" fmla="*/ 25 h 38"/>
                <a:gd name="T6" fmla="*/ 1 w 38"/>
                <a:gd name="T7" fmla="*/ 23 h 38"/>
                <a:gd name="T8" fmla="*/ 23 w 38"/>
                <a:gd name="T9" fmla="*/ 1 h 38"/>
                <a:gd name="T10" fmla="*/ 25 w 38"/>
                <a:gd name="T11" fmla="*/ 1 h 38"/>
                <a:gd name="T12" fmla="*/ 37 w 38"/>
                <a:gd name="T13" fmla="*/ 13 h 38"/>
                <a:gd name="T14" fmla="*/ 37 w 38"/>
                <a:gd name="T15" fmla="*/ 15 h 38"/>
                <a:gd name="T16" fmla="*/ 15 w 38"/>
                <a:gd name="T17" fmla="*/ 37 h 38"/>
                <a:gd name="T18" fmla="*/ 14 w 38"/>
                <a:gd name="T19" fmla="*/ 38 h 38"/>
                <a:gd name="T20" fmla="*/ 5 w 38"/>
                <a:gd name="T21" fmla="*/ 24 h 38"/>
                <a:gd name="T22" fmla="*/ 14 w 38"/>
                <a:gd name="T23" fmla="*/ 33 h 38"/>
                <a:gd name="T24" fmla="*/ 33 w 38"/>
                <a:gd name="T25" fmla="*/ 14 h 38"/>
                <a:gd name="T26" fmla="*/ 24 w 38"/>
                <a:gd name="T27" fmla="*/ 5 h 38"/>
                <a:gd name="T28" fmla="*/ 5 w 38"/>
                <a:gd name="T29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38">
                  <a:moveTo>
                    <a:pt x="14" y="38"/>
                  </a:moveTo>
                  <a:cubicBezTo>
                    <a:pt x="13" y="38"/>
                    <a:pt x="13" y="38"/>
                    <a:pt x="13" y="37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3"/>
                    <a:pt x="1" y="2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5" y="0"/>
                    <a:pt x="25" y="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8" y="13"/>
                    <a:pt x="38" y="15"/>
                    <a:pt x="37" y="15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8"/>
                    <a:pt x="15" y="38"/>
                    <a:pt x="14" y="38"/>
                  </a:cubicBezTo>
                  <a:close/>
                  <a:moveTo>
                    <a:pt x="5" y="24"/>
                  </a:moveTo>
                  <a:cubicBezTo>
                    <a:pt x="14" y="33"/>
                    <a:pt x="14" y="33"/>
                    <a:pt x="14" y="33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24" y="5"/>
                    <a:pt x="24" y="5"/>
                    <a:pt x="24" y="5"/>
                  </a:cubicBezTo>
                  <a:lnTo>
                    <a:pt x="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0" name="Freeform 80">
              <a:extLst>
                <a:ext uri="{FF2B5EF4-FFF2-40B4-BE49-F238E27FC236}">
                  <a16:creationId xmlns:a16="http://schemas.microsoft.com/office/drawing/2014/main" xmlns="" id="{6F4D8165-086D-49C5-9E80-B3EC64B70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313" y="2492376"/>
              <a:ext cx="65088" cy="65088"/>
            </a:xfrm>
            <a:custGeom>
              <a:avLst/>
              <a:gdLst>
                <a:gd name="T0" fmla="*/ 8 w 17"/>
                <a:gd name="T1" fmla="*/ 17 h 17"/>
                <a:gd name="T2" fmla="*/ 8 w 17"/>
                <a:gd name="T3" fmla="*/ 17 h 17"/>
                <a:gd name="T4" fmla="*/ 7 w 17"/>
                <a:gd name="T5" fmla="*/ 16 h 17"/>
                <a:gd name="T6" fmla="*/ 1 w 17"/>
                <a:gd name="T7" fmla="*/ 10 h 17"/>
                <a:gd name="T8" fmla="*/ 1 w 17"/>
                <a:gd name="T9" fmla="*/ 8 h 17"/>
                <a:gd name="T10" fmla="*/ 8 w 17"/>
                <a:gd name="T11" fmla="*/ 1 h 17"/>
                <a:gd name="T12" fmla="*/ 10 w 17"/>
                <a:gd name="T13" fmla="*/ 1 h 17"/>
                <a:gd name="T14" fmla="*/ 10 w 17"/>
                <a:gd name="T15" fmla="*/ 3 h 17"/>
                <a:gd name="T16" fmla="*/ 5 w 17"/>
                <a:gd name="T17" fmla="*/ 9 h 17"/>
                <a:gd name="T18" fmla="*/ 8 w 17"/>
                <a:gd name="T19" fmla="*/ 12 h 17"/>
                <a:gd name="T20" fmla="*/ 14 w 17"/>
                <a:gd name="T21" fmla="*/ 7 h 17"/>
                <a:gd name="T22" fmla="*/ 16 w 17"/>
                <a:gd name="T23" fmla="*/ 7 h 17"/>
                <a:gd name="T24" fmla="*/ 16 w 17"/>
                <a:gd name="T25" fmla="*/ 9 h 17"/>
                <a:gd name="T26" fmla="*/ 9 w 17"/>
                <a:gd name="T27" fmla="*/ 16 h 17"/>
                <a:gd name="T28" fmla="*/ 8 w 17"/>
                <a:gd name="T2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7" y="17"/>
                    <a:pt x="7" y="17"/>
                    <a:pt x="7" y="16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8"/>
                    <a:pt x="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10" y="0"/>
                    <a:pt x="10" y="1"/>
                  </a:cubicBezTo>
                  <a:cubicBezTo>
                    <a:pt x="11" y="1"/>
                    <a:pt x="11" y="3"/>
                    <a:pt x="10" y="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6" y="6"/>
                    <a:pt x="16" y="7"/>
                  </a:cubicBezTo>
                  <a:cubicBezTo>
                    <a:pt x="17" y="7"/>
                    <a:pt x="17" y="9"/>
                    <a:pt x="16" y="9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7"/>
                    <a:pt x="9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1" name="Freeform 81">
              <a:extLst>
                <a:ext uri="{FF2B5EF4-FFF2-40B4-BE49-F238E27FC236}">
                  <a16:creationId xmlns:a16="http://schemas.microsoft.com/office/drawing/2014/main" xmlns="" id="{34367EDE-BC10-4CC4-AAB1-2D94C197B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18438" y="2201863"/>
              <a:ext cx="150813" cy="182563"/>
            </a:xfrm>
            <a:custGeom>
              <a:avLst/>
              <a:gdLst>
                <a:gd name="T0" fmla="*/ 23 w 39"/>
                <a:gd name="T1" fmla="*/ 47 h 47"/>
                <a:gd name="T2" fmla="*/ 4 w 39"/>
                <a:gd name="T3" fmla="*/ 32 h 47"/>
                <a:gd name="T4" fmla="*/ 11 w 39"/>
                <a:gd name="T5" fmla="*/ 1 h 47"/>
                <a:gd name="T6" fmla="*/ 13 w 39"/>
                <a:gd name="T7" fmla="*/ 0 h 47"/>
                <a:gd name="T8" fmla="*/ 14 w 39"/>
                <a:gd name="T9" fmla="*/ 2 h 47"/>
                <a:gd name="T10" fmla="*/ 25 w 39"/>
                <a:gd name="T11" fmla="*/ 15 h 47"/>
                <a:gd name="T12" fmla="*/ 32 w 39"/>
                <a:gd name="T13" fmla="*/ 18 h 47"/>
                <a:gd name="T14" fmla="*/ 38 w 39"/>
                <a:gd name="T15" fmla="*/ 28 h 47"/>
                <a:gd name="T16" fmla="*/ 35 w 39"/>
                <a:gd name="T17" fmla="*/ 40 h 47"/>
                <a:gd name="T18" fmla="*/ 23 w 39"/>
                <a:gd name="T19" fmla="*/ 47 h 47"/>
                <a:gd name="T20" fmla="*/ 10 w 39"/>
                <a:gd name="T21" fmla="*/ 7 h 47"/>
                <a:gd name="T22" fmla="*/ 8 w 39"/>
                <a:gd name="T23" fmla="*/ 30 h 47"/>
                <a:gd name="T24" fmla="*/ 23 w 39"/>
                <a:gd name="T25" fmla="*/ 43 h 47"/>
                <a:gd name="T26" fmla="*/ 32 w 39"/>
                <a:gd name="T27" fmla="*/ 38 h 47"/>
                <a:gd name="T28" fmla="*/ 34 w 39"/>
                <a:gd name="T29" fmla="*/ 29 h 47"/>
                <a:gd name="T30" fmla="*/ 30 w 39"/>
                <a:gd name="T31" fmla="*/ 21 h 47"/>
                <a:gd name="T32" fmla="*/ 24 w 39"/>
                <a:gd name="T33" fmla="*/ 19 h 47"/>
                <a:gd name="T34" fmla="*/ 10 w 39"/>
                <a:gd name="T35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47">
                  <a:moveTo>
                    <a:pt x="23" y="47"/>
                  </a:moveTo>
                  <a:cubicBezTo>
                    <a:pt x="16" y="47"/>
                    <a:pt x="8" y="41"/>
                    <a:pt x="4" y="32"/>
                  </a:cubicBezTo>
                  <a:cubicBezTo>
                    <a:pt x="0" y="20"/>
                    <a:pt x="2" y="9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14" y="11"/>
                    <a:pt x="19" y="13"/>
                    <a:pt x="25" y="15"/>
                  </a:cubicBezTo>
                  <a:cubicBezTo>
                    <a:pt x="27" y="16"/>
                    <a:pt x="30" y="16"/>
                    <a:pt x="32" y="18"/>
                  </a:cubicBezTo>
                  <a:cubicBezTo>
                    <a:pt x="35" y="20"/>
                    <a:pt x="38" y="24"/>
                    <a:pt x="38" y="28"/>
                  </a:cubicBezTo>
                  <a:cubicBezTo>
                    <a:pt x="39" y="33"/>
                    <a:pt x="38" y="37"/>
                    <a:pt x="35" y="40"/>
                  </a:cubicBezTo>
                  <a:cubicBezTo>
                    <a:pt x="31" y="46"/>
                    <a:pt x="26" y="47"/>
                    <a:pt x="23" y="47"/>
                  </a:cubicBezTo>
                  <a:close/>
                  <a:moveTo>
                    <a:pt x="10" y="7"/>
                  </a:moveTo>
                  <a:cubicBezTo>
                    <a:pt x="5" y="14"/>
                    <a:pt x="4" y="22"/>
                    <a:pt x="8" y="30"/>
                  </a:cubicBezTo>
                  <a:cubicBezTo>
                    <a:pt x="11" y="38"/>
                    <a:pt x="17" y="43"/>
                    <a:pt x="23" y="43"/>
                  </a:cubicBezTo>
                  <a:cubicBezTo>
                    <a:pt x="26" y="43"/>
                    <a:pt x="29" y="41"/>
                    <a:pt x="32" y="38"/>
                  </a:cubicBezTo>
                  <a:cubicBezTo>
                    <a:pt x="34" y="36"/>
                    <a:pt x="35" y="32"/>
                    <a:pt x="34" y="29"/>
                  </a:cubicBezTo>
                  <a:cubicBezTo>
                    <a:pt x="34" y="26"/>
                    <a:pt x="32" y="23"/>
                    <a:pt x="30" y="21"/>
                  </a:cubicBezTo>
                  <a:cubicBezTo>
                    <a:pt x="28" y="20"/>
                    <a:pt x="26" y="19"/>
                    <a:pt x="24" y="19"/>
                  </a:cubicBezTo>
                  <a:cubicBezTo>
                    <a:pt x="19" y="17"/>
                    <a:pt x="12" y="15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2" name="Freeform 82">
              <a:extLst>
                <a:ext uri="{FF2B5EF4-FFF2-40B4-BE49-F238E27FC236}">
                  <a16:creationId xmlns:a16="http://schemas.microsoft.com/office/drawing/2014/main" xmlns="" id="{6777A90B-165B-4B2F-BF6F-47E0646E3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213" y="2336801"/>
              <a:ext cx="65088" cy="61913"/>
            </a:xfrm>
            <a:custGeom>
              <a:avLst/>
              <a:gdLst>
                <a:gd name="T0" fmla="*/ 8 w 17"/>
                <a:gd name="T1" fmla="*/ 16 h 16"/>
                <a:gd name="T2" fmla="*/ 7 w 17"/>
                <a:gd name="T3" fmla="*/ 15 h 16"/>
                <a:gd name="T4" fmla="*/ 1 w 17"/>
                <a:gd name="T5" fmla="*/ 10 h 16"/>
                <a:gd name="T6" fmla="*/ 0 w 17"/>
                <a:gd name="T7" fmla="*/ 8 h 16"/>
                <a:gd name="T8" fmla="*/ 1 w 17"/>
                <a:gd name="T9" fmla="*/ 7 h 16"/>
                <a:gd name="T10" fmla="*/ 5 w 17"/>
                <a:gd name="T11" fmla="*/ 3 h 16"/>
                <a:gd name="T12" fmla="*/ 6 w 17"/>
                <a:gd name="T13" fmla="*/ 1 h 16"/>
                <a:gd name="T14" fmla="*/ 6 w 17"/>
                <a:gd name="T15" fmla="*/ 1 h 16"/>
                <a:gd name="T16" fmla="*/ 9 w 17"/>
                <a:gd name="T17" fmla="*/ 1 h 16"/>
                <a:gd name="T18" fmla="*/ 16 w 17"/>
                <a:gd name="T19" fmla="*/ 6 h 16"/>
                <a:gd name="T20" fmla="*/ 16 w 17"/>
                <a:gd name="T21" fmla="*/ 9 h 16"/>
                <a:gd name="T22" fmla="*/ 13 w 17"/>
                <a:gd name="T23" fmla="*/ 9 h 16"/>
                <a:gd name="T24" fmla="*/ 8 w 17"/>
                <a:gd name="T25" fmla="*/ 5 h 16"/>
                <a:gd name="T26" fmla="*/ 8 w 17"/>
                <a:gd name="T27" fmla="*/ 5 h 16"/>
                <a:gd name="T28" fmla="*/ 5 w 17"/>
                <a:gd name="T29" fmla="*/ 8 h 16"/>
                <a:gd name="T30" fmla="*/ 10 w 17"/>
                <a:gd name="T31" fmla="*/ 12 h 16"/>
                <a:gd name="T32" fmla="*/ 10 w 17"/>
                <a:gd name="T33" fmla="*/ 15 h 16"/>
                <a:gd name="T34" fmla="*/ 8 w 17"/>
                <a:gd name="T3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6">
                  <a:moveTo>
                    <a:pt x="8" y="16"/>
                  </a:moveTo>
                  <a:cubicBezTo>
                    <a:pt x="8" y="16"/>
                    <a:pt x="7" y="16"/>
                    <a:pt x="7" y="15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0" y="9"/>
                    <a:pt x="0" y="8"/>
                  </a:cubicBezTo>
                  <a:cubicBezTo>
                    <a:pt x="0" y="8"/>
                    <a:pt x="1" y="7"/>
                    <a:pt x="1" y="7"/>
                  </a:cubicBezTo>
                  <a:cubicBezTo>
                    <a:pt x="3" y="6"/>
                    <a:pt x="4" y="5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7"/>
                    <a:pt x="17" y="8"/>
                    <a:pt x="16" y="9"/>
                  </a:cubicBezTo>
                  <a:cubicBezTo>
                    <a:pt x="15" y="10"/>
                    <a:pt x="14" y="10"/>
                    <a:pt x="13" y="9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9" y="16"/>
                    <a:pt x="9" y="16"/>
                    <a:pt x="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xmlns="" id="{40666666-26BD-4412-B22F-48629FD0C213}"/>
              </a:ext>
            </a:extLst>
          </p:cNvPr>
          <p:cNvGrpSpPr>
            <a:grpSpLocks noChangeAspect="1"/>
          </p:cNvGrpSpPr>
          <p:nvPr/>
        </p:nvGrpSpPr>
        <p:grpSpPr>
          <a:xfrm>
            <a:off x="8110908" y="4238934"/>
            <a:ext cx="342021" cy="299635"/>
            <a:chOff x="7804150" y="2606675"/>
            <a:chExt cx="371475" cy="325438"/>
          </a:xfrm>
          <a:solidFill>
            <a:schemeClr val="accent3"/>
          </a:solidFill>
        </p:grpSpPr>
        <p:sp>
          <p:nvSpPr>
            <p:cNvPr id="204" name="Freeform 86">
              <a:extLst>
                <a:ext uri="{FF2B5EF4-FFF2-40B4-BE49-F238E27FC236}">
                  <a16:creationId xmlns:a16="http://schemas.microsoft.com/office/drawing/2014/main" xmlns="" id="{A6F70956-5F34-4BE8-8A27-2054C9408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4150" y="2708275"/>
              <a:ext cx="371475" cy="123825"/>
            </a:xfrm>
            <a:custGeom>
              <a:avLst/>
              <a:gdLst>
                <a:gd name="T0" fmla="*/ 94 w 96"/>
                <a:gd name="T1" fmla="*/ 32 h 32"/>
                <a:gd name="T2" fmla="*/ 2 w 96"/>
                <a:gd name="T3" fmla="*/ 32 h 32"/>
                <a:gd name="T4" fmla="*/ 0 w 96"/>
                <a:gd name="T5" fmla="*/ 30 h 32"/>
                <a:gd name="T6" fmla="*/ 0 w 96"/>
                <a:gd name="T7" fmla="*/ 2 h 32"/>
                <a:gd name="T8" fmla="*/ 2 w 96"/>
                <a:gd name="T9" fmla="*/ 0 h 32"/>
                <a:gd name="T10" fmla="*/ 94 w 96"/>
                <a:gd name="T11" fmla="*/ 0 h 32"/>
                <a:gd name="T12" fmla="*/ 96 w 96"/>
                <a:gd name="T13" fmla="*/ 2 h 32"/>
                <a:gd name="T14" fmla="*/ 96 w 96"/>
                <a:gd name="T15" fmla="*/ 30 h 32"/>
                <a:gd name="T16" fmla="*/ 94 w 96"/>
                <a:gd name="T17" fmla="*/ 32 h 32"/>
                <a:gd name="T18" fmla="*/ 4 w 96"/>
                <a:gd name="T19" fmla="*/ 28 h 32"/>
                <a:gd name="T20" fmla="*/ 92 w 96"/>
                <a:gd name="T21" fmla="*/ 28 h 32"/>
                <a:gd name="T22" fmla="*/ 92 w 96"/>
                <a:gd name="T23" fmla="*/ 4 h 32"/>
                <a:gd name="T24" fmla="*/ 4 w 96"/>
                <a:gd name="T25" fmla="*/ 4 h 32"/>
                <a:gd name="T26" fmla="*/ 4 w 96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32">
                  <a:moveTo>
                    <a:pt x="94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0" y="31"/>
                    <a:pt x="0" y="3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0"/>
                    <a:pt x="96" y="1"/>
                    <a:pt x="96" y="2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96" y="31"/>
                    <a:pt x="95" y="32"/>
                    <a:pt x="94" y="32"/>
                  </a:cubicBezTo>
                  <a:close/>
                  <a:moveTo>
                    <a:pt x="4" y="28"/>
                  </a:moveTo>
                  <a:cubicBezTo>
                    <a:pt x="92" y="28"/>
                    <a:pt x="92" y="28"/>
                    <a:pt x="92" y="28"/>
                  </a:cubicBezTo>
                  <a:cubicBezTo>
                    <a:pt x="92" y="4"/>
                    <a:pt x="92" y="4"/>
                    <a:pt x="92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5" name="Freeform 87">
              <a:extLst>
                <a:ext uri="{FF2B5EF4-FFF2-40B4-BE49-F238E27FC236}">
                  <a16:creationId xmlns:a16="http://schemas.microsoft.com/office/drawing/2014/main" xmlns="" id="{95178634-A9FE-4981-B0E7-9F694C137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88" y="2819400"/>
              <a:ext cx="65088" cy="109538"/>
            </a:xfrm>
            <a:custGeom>
              <a:avLst/>
              <a:gdLst>
                <a:gd name="T0" fmla="*/ 3 w 17"/>
                <a:gd name="T1" fmla="*/ 28 h 28"/>
                <a:gd name="T2" fmla="*/ 0 w 17"/>
                <a:gd name="T3" fmla="*/ 26 h 28"/>
                <a:gd name="T4" fmla="*/ 13 w 17"/>
                <a:gd name="T5" fmla="*/ 0 h 28"/>
                <a:gd name="T6" fmla="*/ 17 w 17"/>
                <a:gd name="T7" fmla="*/ 2 h 28"/>
                <a:gd name="T8" fmla="*/ 3 w 1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8">
                  <a:moveTo>
                    <a:pt x="3" y="28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6" y="17"/>
                    <a:pt x="11" y="9"/>
                    <a:pt x="13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4" y="11"/>
                    <a:pt x="10" y="19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6" name="Freeform 88">
              <a:extLst>
                <a:ext uri="{FF2B5EF4-FFF2-40B4-BE49-F238E27FC236}">
                  <a16:creationId xmlns:a16="http://schemas.microsoft.com/office/drawing/2014/main" xmlns="" id="{81DCC3A9-F848-4BC7-B684-37127B0AA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88" y="2611438"/>
              <a:ext cx="69850" cy="103188"/>
            </a:xfrm>
            <a:custGeom>
              <a:avLst/>
              <a:gdLst>
                <a:gd name="T0" fmla="*/ 14 w 18"/>
                <a:gd name="T1" fmla="*/ 27 h 27"/>
                <a:gd name="T2" fmla="*/ 0 w 18"/>
                <a:gd name="T3" fmla="*/ 2 h 27"/>
                <a:gd name="T4" fmla="*/ 3 w 18"/>
                <a:gd name="T5" fmla="*/ 0 h 27"/>
                <a:gd name="T6" fmla="*/ 18 w 18"/>
                <a:gd name="T7" fmla="*/ 27 h 27"/>
                <a:gd name="T8" fmla="*/ 14 w 18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14" y="27"/>
                  </a:moveTo>
                  <a:cubicBezTo>
                    <a:pt x="12" y="18"/>
                    <a:pt x="7" y="10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1" y="8"/>
                    <a:pt x="16" y="17"/>
                    <a:pt x="18" y="27"/>
                  </a:cubicBezTo>
                  <a:lnTo>
                    <a:pt x="14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7" name="Freeform 89">
              <a:extLst>
                <a:ext uri="{FF2B5EF4-FFF2-40B4-BE49-F238E27FC236}">
                  <a16:creationId xmlns:a16="http://schemas.microsoft.com/office/drawing/2014/main" xmlns="" id="{752CE2B3-9D8F-4A09-BA8D-D8FAC8B49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5" y="2606675"/>
              <a:ext cx="301625" cy="112713"/>
            </a:xfrm>
            <a:custGeom>
              <a:avLst/>
              <a:gdLst>
                <a:gd name="T0" fmla="*/ 75 w 78"/>
                <a:gd name="T1" fmla="*/ 29 h 29"/>
                <a:gd name="T2" fmla="*/ 39 w 78"/>
                <a:gd name="T3" fmla="*/ 4 h 29"/>
                <a:gd name="T4" fmla="*/ 3 w 78"/>
                <a:gd name="T5" fmla="*/ 29 h 29"/>
                <a:gd name="T6" fmla="*/ 0 w 78"/>
                <a:gd name="T7" fmla="*/ 27 h 29"/>
                <a:gd name="T8" fmla="*/ 39 w 78"/>
                <a:gd name="T9" fmla="*/ 0 h 29"/>
                <a:gd name="T10" fmla="*/ 78 w 78"/>
                <a:gd name="T11" fmla="*/ 27 h 29"/>
                <a:gd name="T12" fmla="*/ 75 w 78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29">
                  <a:moveTo>
                    <a:pt x="75" y="29"/>
                  </a:moveTo>
                  <a:cubicBezTo>
                    <a:pt x="69" y="14"/>
                    <a:pt x="55" y="4"/>
                    <a:pt x="39" y="4"/>
                  </a:cubicBezTo>
                  <a:cubicBezTo>
                    <a:pt x="23" y="4"/>
                    <a:pt x="9" y="14"/>
                    <a:pt x="3" y="29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11"/>
                    <a:pt x="21" y="0"/>
                    <a:pt x="39" y="0"/>
                  </a:cubicBezTo>
                  <a:cubicBezTo>
                    <a:pt x="57" y="0"/>
                    <a:pt x="72" y="11"/>
                    <a:pt x="78" y="27"/>
                  </a:cubicBezTo>
                  <a:lnTo>
                    <a:pt x="7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8" name="Freeform 90">
              <a:extLst>
                <a:ext uri="{FF2B5EF4-FFF2-40B4-BE49-F238E27FC236}">
                  <a16:creationId xmlns:a16="http://schemas.microsoft.com/office/drawing/2014/main" xmlns="" id="{37FDD533-B7A4-4352-AA51-D11770B47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5" y="2819400"/>
              <a:ext cx="301625" cy="112713"/>
            </a:xfrm>
            <a:custGeom>
              <a:avLst/>
              <a:gdLst>
                <a:gd name="T0" fmla="*/ 39 w 78"/>
                <a:gd name="T1" fmla="*/ 29 h 29"/>
                <a:gd name="T2" fmla="*/ 0 w 78"/>
                <a:gd name="T3" fmla="*/ 2 h 29"/>
                <a:gd name="T4" fmla="*/ 3 w 78"/>
                <a:gd name="T5" fmla="*/ 0 h 29"/>
                <a:gd name="T6" fmla="*/ 39 w 78"/>
                <a:gd name="T7" fmla="*/ 25 h 29"/>
                <a:gd name="T8" fmla="*/ 75 w 78"/>
                <a:gd name="T9" fmla="*/ 0 h 29"/>
                <a:gd name="T10" fmla="*/ 78 w 78"/>
                <a:gd name="T11" fmla="*/ 2 h 29"/>
                <a:gd name="T12" fmla="*/ 39 w 78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29">
                  <a:moveTo>
                    <a:pt x="39" y="29"/>
                  </a:moveTo>
                  <a:cubicBezTo>
                    <a:pt x="22" y="29"/>
                    <a:pt x="6" y="18"/>
                    <a:pt x="0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9" y="15"/>
                    <a:pt x="23" y="25"/>
                    <a:pt x="39" y="25"/>
                  </a:cubicBezTo>
                  <a:cubicBezTo>
                    <a:pt x="55" y="25"/>
                    <a:pt x="69" y="15"/>
                    <a:pt x="75" y="0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2" y="18"/>
                    <a:pt x="56" y="29"/>
                    <a:pt x="3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9" name="Freeform 91">
              <a:extLst>
                <a:ext uri="{FF2B5EF4-FFF2-40B4-BE49-F238E27FC236}">
                  <a16:creationId xmlns:a16="http://schemas.microsoft.com/office/drawing/2014/main" xmlns="" id="{278D3328-BC66-496A-B2E2-09DA0A85E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4800" y="2819400"/>
              <a:ext cx="65088" cy="109538"/>
            </a:xfrm>
            <a:custGeom>
              <a:avLst/>
              <a:gdLst>
                <a:gd name="T0" fmla="*/ 14 w 17"/>
                <a:gd name="T1" fmla="*/ 28 h 28"/>
                <a:gd name="T2" fmla="*/ 0 w 17"/>
                <a:gd name="T3" fmla="*/ 2 h 28"/>
                <a:gd name="T4" fmla="*/ 4 w 17"/>
                <a:gd name="T5" fmla="*/ 0 h 28"/>
                <a:gd name="T6" fmla="*/ 17 w 17"/>
                <a:gd name="T7" fmla="*/ 26 h 28"/>
                <a:gd name="T8" fmla="*/ 14 w 17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8">
                  <a:moveTo>
                    <a:pt x="14" y="28"/>
                  </a:moveTo>
                  <a:cubicBezTo>
                    <a:pt x="7" y="19"/>
                    <a:pt x="3" y="11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6" y="9"/>
                    <a:pt x="11" y="17"/>
                    <a:pt x="17" y="26"/>
                  </a:cubicBezTo>
                  <a:lnTo>
                    <a:pt x="1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10" name="Freeform 92">
              <a:extLst>
                <a:ext uri="{FF2B5EF4-FFF2-40B4-BE49-F238E27FC236}">
                  <a16:creationId xmlns:a16="http://schemas.microsoft.com/office/drawing/2014/main" xmlns="" id="{CCE2E686-0A74-40FA-9DBA-FFC3CCF19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0038" y="2611438"/>
              <a:ext cx="69850" cy="103188"/>
            </a:xfrm>
            <a:custGeom>
              <a:avLst/>
              <a:gdLst>
                <a:gd name="T0" fmla="*/ 4 w 18"/>
                <a:gd name="T1" fmla="*/ 27 h 27"/>
                <a:gd name="T2" fmla="*/ 0 w 18"/>
                <a:gd name="T3" fmla="*/ 27 h 27"/>
                <a:gd name="T4" fmla="*/ 15 w 18"/>
                <a:gd name="T5" fmla="*/ 0 h 27"/>
                <a:gd name="T6" fmla="*/ 18 w 18"/>
                <a:gd name="T7" fmla="*/ 2 h 27"/>
                <a:gd name="T8" fmla="*/ 4 w 18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7">
                  <a:moveTo>
                    <a:pt x="4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2" y="17"/>
                    <a:pt x="7" y="8"/>
                    <a:pt x="15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1" y="10"/>
                    <a:pt x="6" y="18"/>
                    <a:pt x="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11" name="Rectangle 93">
              <a:extLst>
                <a:ext uri="{FF2B5EF4-FFF2-40B4-BE49-F238E27FC236}">
                  <a16:creationId xmlns:a16="http://schemas.microsoft.com/office/drawing/2014/main" xmlns="" id="{9059EEC1-989B-42F6-AA74-96EAAFBFE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2888" y="2846388"/>
              <a:ext cx="254000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12" name="Rectangle 94">
              <a:extLst>
                <a:ext uri="{FF2B5EF4-FFF2-40B4-BE49-F238E27FC236}">
                  <a16:creationId xmlns:a16="http://schemas.microsoft.com/office/drawing/2014/main" xmlns="" id="{76256676-FAE1-4AFB-99B9-85B746552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8125" y="2676525"/>
              <a:ext cx="263525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13" name="Freeform 95">
              <a:extLst>
                <a:ext uri="{FF2B5EF4-FFF2-40B4-BE49-F238E27FC236}">
                  <a16:creationId xmlns:a16="http://schemas.microsoft.com/office/drawing/2014/main" xmlns="" id="{D782B811-05C6-4DB3-A2F8-7448807A1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4000" y="2730500"/>
              <a:ext cx="53975" cy="77788"/>
            </a:xfrm>
            <a:custGeom>
              <a:avLst/>
              <a:gdLst>
                <a:gd name="T0" fmla="*/ 4 w 14"/>
                <a:gd name="T1" fmla="*/ 20 h 20"/>
                <a:gd name="T2" fmla="*/ 4 w 14"/>
                <a:gd name="T3" fmla="*/ 20 h 20"/>
                <a:gd name="T4" fmla="*/ 2 w 14"/>
                <a:gd name="T5" fmla="*/ 18 h 20"/>
                <a:gd name="T6" fmla="*/ 0 w 14"/>
                <a:gd name="T7" fmla="*/ 2 h 20"/>
                <a:gd name="T8" fmla="*/ 1 w 14"/>
                <a:gd name="T9" fmla="*/ 0 h 20"/>
                <a:gd name="T10" fmla="*/ 4 w 14"/>
                <a:gd name="T11" fmla="*/ 2 h 20"/>
                <a:gd name="T12" fmla="*/ 5 w 14"/>
                <a:gd name="T13" fmla="*/ 9 h 20"/>
                <a:gd name="T14" fmla="*/ 9 w 14"/>
                <a:gd name="T15" fmla="*/ 9 h 20"/>
                <a:gd name="T16" fmla="*/ 10 w 14"/>
                <a:gd name="T17" fmla="*/ 2 h 20"/>
                <a:gd name="T18" fmla="*/ 12 w 14"/>
                <a:gd name="T19" fmla="*/ 0 h 20"/>
                <a:gd name="T20" fmla="*/ 14 w 14"/>
                <a:gd name="T21" fmla="*/ 2 h 20"/>
                <a:gd name="T22" fmla="*/ 11 w 14"/>
                <a:gd name="T23" fmla="*/ 18 h 20"/>
                <a:gd name="T24" fmla="*/ 10 w 14"/>
                <a:gd name="T25" fmla="*/ 20 h 20"/>
                <a:gd name="T26" fmla="*/ 8 w 14"/>
                <a:gd name="T27" fmla="*/ 19 h 20"/>
                <a:gd name="T28" fmla="*/ 7 w 14"/>
                <a:gd name="T29" fmla="*/ 17 h 20"/>
                <a:gd name="T30" fmla="*/ 6 w 14"/>
                <a:gd name="T31" fmla="*/ 19 h 20"/>
                <a:gd name="T32" fmla="*/ 4 w 14"/>
                <a:gd name="T3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20">
                  <a:moveTo>
                    <a:pt x="4" y="20"/>
                  </a:move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19"/>
                    <a:pt x="2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8"/>
                    <a:pt x="8" y="8"/>
                    <a:pt x="9" y="9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9"/>
                    <a:pt x="11" y="20"/>
                    <a:pt x="10" y="20"/>
                  </a:cubicBezTo>
                  <a:cubicBezTo>
                    <a:pt x="9" y="20"/>
                    <a:pt x="8" y="19"/>
                    <a:pt x="8" y="19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14" name="Freeform 96">
              <a:extLst>
                <a:ext uri="{FF2B5EF4-FFF2-40B4-BE49-F238E27FC236}">
                  <a16:creationId xmlns:a16="http://schemas.microsoft.com/office/drawing/2014/main" xmlns="" id="{1DF99346-1092-438F-A9C8-0EB59BA8B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6075" y="2730500"/>
              <a:ext cx="55563" cy="77788"/>
            </a:xfrm>
            <a:custGeom>
              <a:avLst/>
              <a:gdLst>
                <a:gd name="T0" fmla="*/ 4 w 14"/>
                <a:gd name="T1" fmla="*/ 20 h 20"/>
                <a:gd name="T2" fmla="*/ 4 w 14"/>
                <a:gd name="T3" fmla="*/ 20 h 20"/>
                <a:gd name="T4" fmla="*/ 2 w 14"/>
                <a:gd name="T5" fmla="*/ 18 h 20"/>
                <a:gd name="T6" fmla="*/ 0 w 14"/>
                <a:gd name="T7" fmla="*/ 2 h 20"/>
                <a:gd name="T8" fmla="*/ 2 w 14"/>
                <a:gd name="T9" fmla="*/ 0 h 20"/>
                <a:gd name="T10" fmla="*/ 4 w 14"/>
                <a:gd name="T11" fmla="*/ 2 h 20"/>
                <a:gd name="T12" fmla="*/ 5 w 14"/>
                <a:gd name="T13" fmla="*/ 9 h 20"/>
                <a:gd name="T14" fmla="*/ 7 w 14"/>
                <a:gd name="T15" fmla="*/ 8 h 20"/>
                <a:gd name="T16" fmla="*/ 7 w 14"/>
                <a:gd name="T17" fmla="*/ 8 h 20"/>
                <a:gd name="T18" fmla="*/ 9 w 14"/>
                <a:gd name="T19" fmla="*/ 9 h 20"/>
                <a:gd name="T20" fmla="*/ 10 w 14"/>
                <a:gd name="T21" fmla="*/ 2 h 20"/>
                <a:gd name="T22" fmla="*/ 12 w 14"/>
                <a:gd name="T23" fmla="*/ 0 h 20"/>
                <a:gd name="T24" fmla="*/ 14 w 14"/>
                <a:gd name="T25" fmla="*/ 2 h 20"/>
                <a:gd name="T26" fmla="*/ 11 w 14"/>
                <a:gd name="T27" fmla="*/ 18 h 20"/>
                <a:gd name="T28" fmla="*/ 10 w 14"/>
                <a:gd name="T29" fmla="*/ 20 h 20"/>
                <a:gd name="T30" fmla="*/ 8 w 14"/>
                <a:gd name="T31" fmla="*/ 19 h 20"/>
                <a:gd name="T32" fmla="*/ 7 w 14"/>
                <a:gd name="T33" fmla="*/ 17 h 20"/>
                <a:gd name="T34" fmla="*/ 6 w 14"/>
                <a:gd name="T35" fmla="*/ 19 h 20"/>
                <a:gd name="T36" fmla="*/ 4 w 14"/>
                <a:gd name="T3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0">
                  <a:moveTo>
                    <a:pt x="4" y="20"/>
                  </a:move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19"/>
                    <a:pt x="2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6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9" y="9"/>
                    <a:pt x="9" y="9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9"/>
                    <a:pt x="11" y="20"/>
                    <a:pt x="10" y="20"/>
                  </a:cubicBezTo>
                  <a:cubicBezTo>
                    <a:pt x="9" y="20"/>
                    <a:pt x="8" y="19"/>
                    <a:pt x="8" y="19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15" name="Freeform 97">
              <a:extLst>
                <a:ext uri="{FF2B5EF4-FFF2-40B4-BE49-F238E27FC236}">
                  <a16:creationId xmlns:a16="http://schemas.microsoft.com/office/drawing/2014/main" xmlns="" id="{EEE93005-C6FD-4603-9BC3-EFDF60C5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9738" y="2730500"/>
              <a:ext cx="53975" cy="77788"/>
            </a:xfrm>
            <a:custGeom>
              <a:avLst/>
              <a:gdLst>
                <a:gd name="T0" fmla="*/ 10 w 14"/>
                <a:gd name="T1" fmla="*/ 20 h 20"/>
                <a:gd name="T2" fmla="*/ 8 w 14"/>
                <a:gd name="T3" fmla="*/ 19 h 20"/>
                <a:gd name="T4" fmla="*/ 7 w 14"/>
                <a:gd name="T5" fmla="*/ 17 h 20"/>
                <a:gd name="T6" fmla="*/ 6 w 14"/>
                <a:gd name="T7" fmla="*/ 19 h 20"/>
                <a:gd name="T8" fmla="*/ 4 w 14"/>
                <a:gd name="T9" fmla="*/ 20 h 20"/>
                <a:gd name="T10" fmla="*/ 3 w 14"/>
                <a:gd name="T11" fmla="*/ 18 h 20"/>
                <a:gd name="T12" fmla="*/ 0 w 14"/>
                <a:gd name="T13" fmla="*/ 2 h 20"/>
                <a:gd name="T14" fmla="*/ 2 w 14"/>
                <a:gd name="T15" fmla="*/ 0 h 20"/>
                <a:gd name="T16" fmla="*/ 4 w 14"/>
                <a:gd name="T17" fmla="*/ 2 h 20"/>
                <a:gd name="T18" fmla="*/ 5 w 14"/>
                <a:gd name="T19" fmla="*/ 9 h 20"/>
                <a:gd name="T20" fmla="*/ 7 w 14"/>
                <a:gd name="T21" fmla="*/ 8 h 20"/>
                <a:gd name="T22" fmla="*/ 7 w 14"/>
                <a:gd name="T23" fmla="*/ 8 h 20"/>
                <a:gd name="T24" fmla="*/ 9 w 14"/>
                <a:gd name="T25" fmla="*/ 9 h 20"/>
                <a:gd name="T26" fmla="*/ 10 w 14"/>
                <a:gd name="T27" fmla="*/ 2 h 20"/>
                <a:gd name="T28" fmla="*/ 12 w 14"/>
                <a:gd name="T29" fmla="*/ 0 h 20"/>
                <a:gd name="T30" fmla="*/ 14 w 14"/>
                <a:gd name="T31" fmla="*/ 2 h 20"/>
                <a:gd name="T32" fmla="*/ 12 w 14"/>
                <a:gd name="T33" fmla="*/ 18 h 20"/>
                <a:gd name="T34" fmla="*/ 10 w 14"/>
                <a:gd name="T35" fmla="*/ 20 h 20"/>
                <a:gd name="T36" fmla="*/ 10 w 14"/>
                <a:gd name="T3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0">
                  <a:moveTo>
                    <a:pt x="10" y="20"/>
                  </a:moveTo>
                  <a:cubicBezTo>
                    <a:pt x="9" y="20"/>
                    <a:pt x="8" y="19"/>
                    <a:pt x="8" y="19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5" y="20"/>
                    <a:pt x="4" y="20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6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8"/>
                    <a:pt x="9" y="9"/>
                    <a:pt x="9" y="9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4" y="0"/>
                    <a:pt x="14" y="1"/>
                    <a:pt x="14" y="2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9"/>
                    <a:pt x="11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xmlns="" id="{6E8AC3A8-BAA0-4141-AF13-5B8497848268}"/>
              </a:ext>
            </a:extLst>
          </p:cNvPr>
          <p:cNvGrpSpPr/>
          <p:nvPr/>
        </p:nvGrpSpPr>
        <p:grpSpPr>
          <a:xfrm>
            <a:off x="7599003" y="5374222"/>
            <a:ext cx="386482" cy="229577"/>
            <a:chOff x="4386263" y="3319463"/>
            <a:chExt cx="371475" cy="220663"/>
          </a:xfrm>
          <a:solidFill>
            <a:schemeClr val="accent4"/>
          </a:solidFill>
        </p:grpSpPr>
        <p:sp>
          <p:nvSpPr>
            <p:cNvPr id="217" name="Freeform 101">
              <a:extLst>
                <a:ext uri="{FF2B5EF4-FFF2-40B4-BE49-F238E27FC236}">
                  <a16:creationId xmlns:a16="http://schemas.microsoft.com/office/drawing/2014/main" xmlns="" id="{206F6C9A-1AF2-420E-A207-8D43F7786B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6263" y="3319463"/>
              <a:ext cx="371475" cy="220663"/>
            </a:xfrm>
            <a:custGeom>
              <a:avLst/>
              <a:gdLst>
                <a:gd name="T0" fmla="*/ 48 w 96"/>
                <a:gd name="T1" fmla="*/ 56 h 56"/>
                <a:gd name="T2" fmla="*/ 0 w 96"/>
                <a:gd name="T3" fmla="*/ 29 h 56"/>
                <a:gd name="T4" fmla="*/ 0 w 96"/>
                <a:gd name="T5" fmla="*/ 27 h 56"/>
                <a:gd name="T6" fmla="*/ 48 w 96"/>
                <a:gd name="T7" fmla="*/ 0 h 56"/>
                <a:gd name="T8" fmla="*/ 96 w 96"/>
                <a:gd name="T9" fmla="*/ 27 h 56"/>
                <a:gd name="T10" fmla="*/ 96 w 96"/>
                <a:gd name="T11" fmla="*/ 29 h 56"/>
                <a:gd name="T12" fmla="*/ 48 w 96"/>
                <a:gd name="T13" fmla="*/ 56 h 56"/>
                <a:gd name="T14" fmla="*/ 5 w 96"/>
                <a:gd name="T15" fmla="*/ 28 h 56"/>
                <a:gd name="T16" fmla="*/ 48 w 96"/>
                <a:gd name="T17" fmla="*/ 52 h 56"/>
                <a:gd name="T18" fmla="*/ 91 w 96"/>
                <a:gd name="T19" fmla="*/ 28 h 56"/>
                <a:gd name="T20" fmla="*/ 48 w 96"/>
                <a:gd name="T21" fmla="*/ 4 h 56"/>
                <a:gd name="T22" fmla="*/ 5 w 96"/>
                <a:gd name="T23" fmla="*/ 2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6" h="56">
                  <a:moveTo>
                    <a:pt x="48" y="56"/>
                  </a:moveTo>
                  <a:cubicBezTo>
                    <a:pt x="22" y="56"/>
                    <a:pt x="1" y="30"/>
                    <a:pt x="0" y="29"/>
                  </a:cubicBezTo>
                  <a:cubicBezTo>
                    <a:pt x="0" y="29"/>
                    <a:pt x="0" y="27"/>
                    <a:pt x="0" y="27"/>
                  </a:cubicBezTo>
                  <a:cubicBezTo>
                    <a:pt x="1" y="26"/>
                    <a:pt x="22" y="0"/>
                    <a:pt x="48" y="0"/>
                  </a:cubicBezTo>
                  <a:cubicBezTo>
                    <a:pt x="74" y="0"/>
                    <a:pt x="95" y="26"/>
                    <a:pt x="96" y="27"/>
                  </a:cubicBezTo>
                  <a:cubicBezTo>
                    <a:pt x="96" y="27"/>
                    <a:pt x="96" y="29"/>
                    <a:pt x="96" y="29"/>
                  </a:cubicBezTo>
                  <a:cubicBezTo>
                    <a:pt x="95" y="30"/>
                    <a:pt x="74" y="56"/>
                    <a:pt x="48" y="56"/>
                  </a:cubicBezTo>
                  <a:close/>
                  <a:moveTo>
                    <a:pt x="5" y="28"/>
                  </a:moveTo>
                  <a:cubicBezTo>
                    <a:pt x="9" y="33"/>
                    <a:pt x="27" y="52"/>
                    <a:pt x="48" y="52"/>
                  </a:cubicBezTo>
                  <a:cubicBezTo>
                    <a:pt x="69" y="52"/>
                    <a:pt x="87" y="33"/>
                    <a:pt x="91" y="28"/>
                  </a:cubicBezTo>
                  <a:cubicBezTo>
                    <a:pt x="87" y="23"/>
                    <a:pt x="69" y="4"/>
                    <a:pt x="48" y="4"/>
                  </a:cubicBezTo>
                  <a:cubicBezTo>
                    <a:pt x="27" y="4"/>
                    <a:pt x="9" y="23"/>
                    <a:pt x="5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18" name="Freeform 102">
              <a:extLst>
                <a:ext uri="{FF2B5EF4-FFF2-40B4-BE49-F238E27FC236}">
                  <a16:creationId xmlns:a16="http://schemas.microsoft.com/office/drawing/2014/main" xmlns="" id="{9B88AE8D-F9D4-4098-A9F9-62D17C4F36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2151" y="3357563"/>
              <a:ext cx="139700" cy="142875"/>
            </a:xfrm>
            <a:custGeom>
              <a:avLst/>
              <a:gdLst>
                <a:gd name="T0" fmla="*/ 18 w 36"/>
                <a:gd name="T1" fmla="*/ 36 h 36"/>
                <a:gd name="T2" fmla="*/ 0 w 36"/>
                <a:gd name="T3" fmla="*/ 18 h 36"/>
                <a:gd name="T4" fmla="*/ 18 w 36"/>
                <a:gd name="T5" fmla="*/ 0 h 36"/>
                <a:gd name="T6" fmla="*/ 36 w 36"/>
                <a:gd name="T7" fmla="*/ 18 h 36"/>
                <a:gd name="T8" fmla="*/ 18 w 36"/>
                <a:gd name="T9" fmla="*/ 36 h 36"/>
                <a:gd name="T10" fmla="*/ 18 w 36"/>
                <a:gd name="T11" fmla="*/ 4 h 36"/>
                <a:gd name="T12" fmla="*/ 4 w 36"/>
                <a:gd name="T13" fmla="*/ 18 h 36"/>
                <a:gd name="T14" fmla="*/ 18 w 36"/>
                <a:gd name="T15" fmla="*/ 32 h 36"/>
                <a:gd name="T16" fmla="*/ 32 w 36"/>
                <a:gd name="T17" fmla="*/ 18 h 36"/>
                <a:gd name="T18" fmla="*/ 18 w 36"/>
                <a:gd name="T1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6">
                  <a:moveTo>
                    <a:pt x="18" y="36"/>
                  </a:move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8"/>
                    <a:pt x="28" y="36"/>
                    <a:pt x="18" y="36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6"/>
                    <a:pt x="10" y="32"/>
                    <a:pt x="18" y="32"/>
                  </a:cubicBezTo>
                  <a:cubicBezTo>
                    <a:pt x="26" y="32"/>
                    <a:pt x="32" y="26"/>
                    <a:pt x="32" y="18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19" name="Freeform 103">
              <a:extLst>
                <a:ext uri="{FF2B5EF4-FFF2-40B4-BE49-F238E27FC236}">
                  <a16:creationId xmlns:a16="http://schemas.microsoft.com/office/drawing/2014/main" xmlns="" id="{5BF278B9-36D3-4495-89F6-F4474E605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3901" y="3389313"/>
              <a:ext cx="76200" cy="79375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2 w 20"/>
                <a:gd name="T5" fmla="*/ 8 h 20"/>
                <a:gd name="T6" fmla="*/ 4 w 20"/>
                <a:gd name="T7" fmla="*/ 10 h 20"/>
                <a:gd name="T8" fmla="*/ 10 w 20"/>
                <a:gd name="T9" fmla="*/ 16 h 20"/>
                <a:gd name="T10" fmla="*/ 16 w 20"/>
                <a:gd name="T11" fmla="*/ 10 h 20"/>
                <a:gd name="T12" fmla="*/ 10 w 20"/>
                <a:gd name="T13" fmla="*/ 4 h 20"/>
                <a:gd name="T14" fmla="*/ 8 w 20"/>
                <a:gd name="T15" fmla="*/ 2 h 20"/>
                <a:gd name="T16" fmla="*/ 10 w 20"/>
                <a:gd name="T17" fmla="*/ 0 h 20"/>
                <a:gd name="T18" fmla="*/ 20 w 20"/>
                <a:gd name="T19" fmla="*/ 10 h 20"/>
                <a:gd name="T20" fmla="*/ 10 w 20"/>
                <a:gd name="T2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9"/>
                    <a:pt x="1" y="8"/>
                    <a:pt x="2" y="8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3"/>
                    <a:pt x="7" y="16"/>
                    <a:pt x="10" y="16"/>
                  </a:cubicBezTo>
                  <a:cubicBezTo>
                    <a:pt x="13" y="16"/>
                    <a:pt x="16" y="13"/>
                    <a:pt x="16" y="10"/>
                  </a:cubicBezTo>
                  <a:cubicBezTo>
                    <a:pt x="16" y="7"/>
                    <a:pt x="13" y="4"/>
                    <a:pt x="10" y="4"/>
                  </a:cubicBezTo>
                  <a:cubicBezTo>
                    <a:pt x="9" y="4"/>
                    <a:pt x="8" y="3"/>
                    <a:pt x="8" y="2"/>
                  </a:cubicBezTo>
                  <a:cubicBezTo>
                    <a:pt x="8" y="1"/>
                    <a:pt x="9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662690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4">
            <a:extLst>
              <a:ext uri="{FF2B5EF4-FFF2-40B4-BE49-F238E27FC236}">
                <a16:creationId xmlns:a16="http://schemas.microsoft.com/office/drawing/2014/main" xmlns="" id="{B4289F3A-E30B-4531-956B-CE9011D7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9" b="8009"/>
          <a:stretch/>
        </p:blipFill>
        <p:spPr>
          <a:xfrm>
            <a:off x="0" y="4127126"/>
            <a:ext cx="12192000" cy="2730874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ECB886A1-E5BA-4F5F-8E22-A94F95CBBAC3}"/>
              </a:ext>
            </a:extLst>
          </p:cNvPr>
          <p:cNvSpPr/>
          <p:nvPr/>
        </p:nvSpPr>
        <p:spPr>
          <a:xfrm>
            <a:off x="0" y="4127127"/>
            <a:ext cx="12192000" cy="2730873"/>
          </a:xfrm>
          <a:prstGeom prst="rect">
            <a:avLst/>
          </a:prstGeom>
          <a:gradFill>
            <a:gsLst>
              <a:gs pos="0">
                <a:srgbClr val="92667D">
                  <a:alpha val="70000"/>
                </a:srgbClr>
              </a:gs>
              <a:gs pos="100000">
                <a:srgbClr val="FF788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8B50682-D6F1-4510-A38C-C02F3C62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3AF5E-BC41-4B33-88AC-A44513BB9146}" type="datetime1">
              <a:rPr lang="en-US" smtClean="0">
                <a:solidFill>
                  <a:schemeClr val="bg1"/>
                </a:solidFill>
              </a:rPr>
              <a:t>7/6/18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441CCC2-75FE-4BE8-8FD0-DDE5C75A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5753F45-1886-4F83-AC55-25EEDB04FCF2}"/>
              </a:ext>
            </a:extLst>
          </p:cNvPr>
          <p:cNvGrpSpPr/>
          <p:nvPr/>
        </p:nvGrpSpPr>
        <p:grpSpPr>
          <a:xfrm>
            <a:off x="7336604" y="935709"/>
            <a:ext cx="2219638" cy="4685848"/>
            <a:chOff x="5131235" y="1444422"/>
            <a:chExt cx="1961921" cy="4141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B566AEF-977A-4F8C-84E8-80550B94D95E}"/>
                </a:ext>
              </a:extLst>
            </p:cNvPr>
            <p:cNvGrpSpPr/>
            <p:nvPr/>
          </p:nvGrpSpPr>
          <p:grpSpPr>
            <a:xfrm>
              <a:off x="6459626" y="1444422"/>
              <a:ext cx="317447" cy="25885"/>
              <a:chOff x="3605213" y="133352"/>
              <a:chExt cx="369888" cy="30161"/>
            </a:xfrm>
          </p:grpSpPr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xmlns="" id="{AD2A2CF4-8DB6-4FE7-BEB9-C8C02A9EC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7912" y="133352"/>
                <a:ext cx="346075" cy="19050"/>
              </a:xfrm>
              <a:custGeom>
                <a:avLst/>
                <a:gdLst>
                  <a:gd name="T0" fmla="*/ 36 w 1309"/>
                  <a:gd name="T1" fmla="*/ 0 h 74"/>
                  <a:gd name="T2" fmla="*/ 1272 w 1309"/>
                  <a:gd name="T3" fmla="*/ 0 h 74"/>
                  <a:gd name="T4" fmla="*/ 1280 w 1309"/>
                  <a:gd name="T5" fmla="*/ 1 h 74"/>
                  <a:gd name="T6" fmla="*/ 1286 w 1309"/>
                  <a:gd name="T7" fmla="*/ 3 h 74"/>
                  <a:gd name="T8" fmla="*/ 1292 w 1309"/>
                  <a:gd name="T9" fmla="*/ 7 h 74"/>
                  <a:gd name="T10" fmla="*/ 1298 w 1309"/>
                  <a:gd name="T11" fmla="*/ 11 h 74"/>
                  <a:gd name="T12" fmla="*/ 1302 w 1309"/>
                  <a:gd name="T13" fmla="*/ 16 h 74"/>
                  <a:gd name="T14" fmla="*/ 1306 w 1309"/>
                  <a:gd name="T15" fmla="*/ 23 h 74"/>
                  <a:gd name="T16" fmla="*/ 1308 w 1309"/>
                  <a:gd name="T17" fmla="*/ 30 h 74"/>
                  <a:gd name="T18" fmla="*/ 1309 w 1309"/>
                  <a:gd name="T19" fmla="*/ 38 h 74"/>
                  <a:gd name="T20" fmla="*/ 1309 w 1309"/>
                  <a:gd name="T21" fmla="*/ 38 h 74"/>
                  <a:gd name="T22" fmla="*/ 1308 w 1309"/>
                  <a:gd name="T23" fmla="*/ 44 h 74"/>
                  <a:gd name="T24" fmla="*/ 1306 w 1309"/>
                  <a:gd name="T25" fmla="*/ 51 h 74"/>
                  <a:gd name="T26" fmla="*/ 1302 w 1309"/>
                  <a:gd name="T27" fmla="*/ 58 h 74"/>
                  <a:gd name="T28" fmla="*/ 1298 w 1309"/>
                  <a:gd name="T29" fmla="*/ 64 h 74"/>
                  <a:gd name="T30" fmla="*/ 1292 w 1309"/>
                  <a:gd name="T31" fmla="*/ 67 h 74"/>
                  <a:gd name="T32" fmla="*/ 1286 w 1309"/>
                  <a:gd name="T33" fmla="*/ 71 h 74"/>
                  <a:gd name="T34" fmla="*/ 1280 w 1309"/>
                  <a:gd name="T35" fmla="*/ 73 h 74"/>
                  <a:gd name="T36" fmla="*/ 1272 w 1309"/>
                  <a:gd name="T37" fmla="*/ 74 h 74"/>
                  <a:gd name="T38" fmla="*/ 36 w 1309"/>
                  <a:gd name="T39" fmla="*/ 74 h 74"/>
                  <a:gd name="T40" fmla="*/ 30 w 1309"/>
                  <a:gd name="T41" fmla="*/ 73 h 74"/>
                  <a:gd name="T42" fmla="*/ 23 w 1309"/>
                  <a:gd name="T43" fmla="*/ 71 h 74"/>
                  <a:gd name="T44" fmla="*/ 16 w 1309"/>
                  <a:gd name="T45" fmla="*/ 67 h 74"/>
                  <a:gd name="T46" fmla="*/ 10 w 1309"/>
                  <a:gd name="T47" fmla="*/ 64 h 74"/>
                  <a:gd name="T48" fmla="*/ 6 w 1309"/>
                  <a:gd name="T49" fmla="*/ 58 h 74"/>
                  <a:gd name="T50" fmla="*/ 2 w 1309"/>
                  <a:gd name="T51" fmla="*/ 51 h 74"/>
                  <a:gd name="T52" fmla="*/ 1 w 1309"/>
                  <a:gd name="T53" fmla="*/ 44 h 74"/>
                  <a:gd name="T54" fmla="*/ 0 w 1309"/>
                  <a:gd name="T55" fmla="*/ 38 h 74"/>
                  <a:gd name="T56" fmla="*/ 0 w 1309"/>
                  <a:gd name="T57" fmla="*/ 38 h 74"/>
                  <a:gd name="T58" fmla="*/ 1 w 1309"/>
                  <a:gd name="T59" fmla="*/ 30 h 74"/>
                  <a:gd name="T60" fmla="*/ 2 w 1309"/>
                  <a:gd name="T61" fmla="*/ 23 h 74"/>
                  <a:gd name="T62" fmla="*/ 6 w 1309"/>
                  <a:gd name="T63" fmla="*/ 16 h 74"/>
                  <a:gd name="T64" fmla="*/ 10 w 1309"/>
                  <a:gd name="T65" fmla="*/ 11 h 74"/>
                  <a:gd name="T66" fmla="*/ 16 w 1309"/>
                  <a:gd name="T67" fmla="*/ 7 h 74"/>
                  <a:gd name="T68" fmla="*/ 23 w 1309"/>
                  <a:gd name="T69" fmla="*/ 3 h 74"/>
                  <a:gd name="T70" fmla="*/ 30 w 1309"/>
                  <a:gd name="T71" fmla="*/ 1 h 74"/>
                  <a:gd name="T72" fmla="*/ 36 w 1309"/>
                  <a:gd name="T7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09" h="74">
                    <a:moveTo>
                      <a:pt x="36" y="0"/>
                    </a:moveTo>
                    <a:lnTo>
                      <a:pt x="1272" y="0"/>
                    </a:lnTo>
                    <a:lnTo>
                      <a:pt x="1280" y="1"/>
                    </a:lnTo>
                    <a:lnTo>
                      <a:pt x="1286" y="3"/>
                    </a:lnTo>
                    <a:lnTo>
                      <a:pt x="1292" y="7"/>
                    </a:lnTo>
                    <a:lnTo>
                      <a:pt x="1298" y="11"/>
                    </a:lnTo>
                    <a:lnTo>
                      <a:pt x="1302" y="16"/>
                    </a:lnTo>
                    <a:lnTo>
                      <a:pt x="1306" y="23"/>
                    </a:lnTo>
                    <a:lnTo>
                      <a:pt x="1308" y="30"/>
                    </a:lnTo>
                    <a:lnTo>
                      <a:pt x="1309" y="38"/>
                    </a:lnTo>
                    <a:lnTo>
                      <a:pt x="1309" y="38"/>
                    </a:lnTo>
                    <a:lnTo>
                      <a:pt x="1308" y="44"/>
                    </a:lnTo>
                    <a:lnTo>
                      <a:pt x="1306" y="51"/>
                    </a:lnTo>
                    <a:lnTo>
                      <a:pt x="1302" y="58"/>
                    </a:lnTo>
                    <a:lnTo>
                      <a:pt x="1298" y="64"/>
                    </a:lnTo>
                    <a:lnTo>
                      <a:pt x="1292" y="67"/>
                    </a:lnTo>
                    <a:lnTo>
                      <a:pt x="1286" y="71"/>
                    </a:lnTo>
                    <a:lnTo>
                      <a:pt x="1280" y="73"/>
                    </a:lnTo>
                    <a:lnTo>
                      <a:pt x="1272" y="74"/>
                    </a:lnTo>
                    <a:lnTo>
                      <a:pt x="36" y="74"/>
                    </a:lnTo>
                    <a:lnTo>
                      <a:pt x="30" y="73"/>
                    </a:lnTo>
                    <a:lnTo>
                      <a:pt x="23" y="71"/>
                    </a:lnTo>
                    <a:lnTo>
                      <a:pt x="16" y="67"/>
                    </a:lnTo>
                    <a:lnTo>
                      <a:pt x="10" y="64"/>
                    </a:lnTo>
                    <a:lnTo>
                      <a:pt x="6" y="58"/>
                    </a:lnTo>
                    <a:lnTo>
                      <a:pt x="2" y="51"/>
                    </a:lnTo>
                    <a:lnTo>
                      <a:pt x="1" y="4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30"/>
                    </a:lnTo>
                    <a:lnTo>
                      <a:pt x="2" y="23"/>
                    </a:lnTo>
                    <a:lnTo>
                      <a:pt x="6" y="16"/>
                    </a:lnTo>
                    <a:lnTo>
                      <a:pt x="10" y="11"/>
                    </a:lnTo>
                    <a:lnTo>
                      <a:pt x="16" y="7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6" y="0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chemeClr val="bg1">
                      <a:lumMod val="75000"/>
                    </a:schemeClr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chemeClr val="bg1">
                      <a:lumMod val="50000"/>
                    </a:schemeClr>
                  </a:gs>
                  <a:gs pos="54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Rectangle 13">
                <a:extLst>
                  <a:ext uri="{FF2B5EF4-FFF2-40B4-BE49-F238E27FC236}">
                    <a16:creationId xmlns:a16="http://schemas.microsoft.com/office/drawing/2014/main" xmlns="" id="{8E2C18C8-FF60-423D-A911-F6B6A467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5213" y="142875"/>
                <a:ext cx="369888" cy="20638"/>
              </a:xfrm>
              <a:prstGeom prst="rect">
                <a:avLst/>
              </a:prstGeom>
              <a:gradFill flip="none" rotWithShape="1">
                <a:gsLst>
                  <a:gs pos="78000">
                    <a:schemeClr val="tx1">
                      <a:lumMod val="75000"/>
                      <a:lumOff val="25000"/>
                    </a:schemeClr>
                  </a:gs>
                  <a:gs pos="100000">
                    <a:srgbClr val="3C3C3C"/>
                  </a:gs>
                  <a:gs pos="0">
                    <a:schemeClr val="tx1">
                      <a:lumMod val="75000"/>
                      <a:lumOff val="25000"/>
                    </a:schemeClr>
                  </a:gs>
                  <a:gs pos="13000">
                    <a:schemeClr val="tx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2001D097-657E-4722-BB7D-138DB7AF854A}"/>
                </a:ext>
              </a:extLst>
            </p:cNvPr>
            <p:cNvGrpSpPr/>
            <p:nvPr/>
          </p:nvGrpSpPr>
          <p:grpSpPr>
            <a:xfrm>
              <a:off x="5131235" y="2035717"/>
              <a:ext cx="25874" cy="870588"/>
              <a:chOff x="2057454" y="822328"/>
              <a:chExt cx="30149" cy="1014410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xmlns="" id="{E2F8091E-1C1D-4A1D-9080-A2F176C17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78" y="828677"/>
                <a:ext cx="19050" cy="200025"/>
              </a:xfrm>
              <a:custGeom>
                <a:avLst/>
                <a:gdLst>
                  <a:gd name="T0" fmla="*/ 0 w 74"/>
                  <a:gd name="T1" fmla="*/ 723 h 760"/>
                  <a:gd name="T2" fmla="*/ 0 w 74"/>
                  <a:gd name="T3" fmla="*/ 37 h 760"/>
                  <a:gd name="T4" fmla="*/ 1 w 74"/>
                  <a:gd name="T5" fmla="*/ 29 h 760"/>
                  <a:gd name="T6" fmla="*/ 3 w 74"/>
                  <a:gd name="T7" fmla="*/ 22 h 760"/>
                  <a:gd name="T8" fmla="*/ 7 w 74"/>
                  <a:gd name="T9" fmla="*/ 16 h 760"/>
                  <a:gd name="T10" fmla="*/ 11 w 74"/>
                  <a:gd name="T11" fmla="*/ 11 h 760"/>
                  <a:gd name="T12" fmla="*/ 16 w 74"/>
                  <a:gd name="T13" fmla="*/ 6 h 760"/>
                  <a:gd name="T14" fmla="*/ 23 w 74"/>
                  <a:gd name="T15" fmla="*/ 3 h 760"/>
                  <a:gd name="T16" fmla="*/ 30 w 74"/>
                  <a:gd name="T17" fmla="*/ 1 h 760"/>
                  <a:gd name="T18" fmla="*/ 38 w 74"/>
                  <a:gd name="T19" fmla="*/ 0 h 760"/>
                  <a:gd name="T20" fmla="*/ 38 w 74"/>
                  <a:gd name="T21" fmla="*/ 0 h 760"/>
                  <a:gd name="T22" fmla="*/ 44 w 74"/>
                  <a:gd name="T23" fmla="*/ 1 h 760"/>
                  <a:gd name="T24" fmla="*/ 51 w 74"/>
                  <a:gd name="T25" fmla="*/ 3 h 760"/>
                  <a:gd name="T26" fmla="*/ 58 w 74"/>
                  <a:gd name="T27" fmla="*/ 6 h 760"/>
                  <a:gd name="T28" fmla="*/ 63 w 74"/>
                  <a:gd name="T29" fmla="*/ 11 h 760"/>
                  <a:gd name="T30" fmla="*/ 67 w 74"/>
                  <a:gd name="T31" fmla="*/ 16 h 760"/>
                  <a:gd name="T32" fmla="*/ 71 w 74"/>
                  <a:gd name="T33" fmla="*/ 22 h 760"/>
                  <a:gd name="T34" fmla="*/ 73 w 74"/>
                  <a:gd name="T35" fmla="*/ 29 h 760"/>
                  <a:gd name="T36" fmla="*/ 74 w 74"/>
                  <a:gd name="T37" fmla="*/ 37 h 760"/>
                  <a:gd name="T38" fmla="*/ 74 w 74"/>
                  <a:gd name="T39" fmla="*/ 723 h 760"/>
                  <a:gd name="T40" fmla="*/ 73 w 74"/>
                  <a:gd name="T41" fmla="*/ 730 h 760"/>
                  <a:gd name="T42" fmla="*/ 71 w 74"/>
                  <a:gd name="T43" fmla="*/ 738 h 760"/>
                  <a:gd name="T44" fmla="*/ 67 w 74"/>
                  <a:gd name="T45" fmla="*/ 744 h 760"/>
                  <a:gd name="T46" fmla="*/ 63 w 74"/>
                  <a:gd name="T47" fmla="*/ 750 h 760"/>
                  <a:gd name="T48" fmla="*/ 58 w 74"/>
                  <a:gd name="T49" fmla="*/ 754 h 760"/>
                  <a:gd name="T50" fmla="*/ 51 w 74"/>
                  <a:gd name="T51" fmla="*/ 758 h 760"/>
                  <a:gd name="T52" fmla="*/ 44 w 74"/>
                  <a:gd name="T53" fmla="*/ 760 h 760"/>
                  <a:gd name="T54" fmla="*/ 38 w 74"/>
                  <a:gd name="T55" fmla="*/ 760 h 760"/>
                  <a:gd name="T56" fmla="*/ 38 w 74"/>
                  <a:gd name="T57" fmla="*/ 760 h 760"/>
                  <a:gd name="T58" fmla="*/ 30 w 74"/>
                  <a:gd name="T59" fmla="*/ 760 h 760"/>
                  <a:gd name="T60" fmla="*/ 23 w 74"/>
                  <a:gd name="T61" fmla="*/ 758 h 760"/>
                  <a:gd name="T62" fmla="*/ 16 w 74"/>
                  <a:gd name="T63" fmla="*/ 754 h 760"/>
                  <a:gd name="T64" fmla="*/ 11 w 74"/>
                  <a:gd name="T65" fmla="*/ 750 h 760"/>
                  <a:gd name="T66" fmla="*/ 7 w 74"/>
                  <a:gd name="T67" fmla="*/ 744 h 760"/>
                  <a:gd name="T68" fmla="*/ 3 w 74"/>
                  <a:gd name="T69" fmla="*/ 738 h 760"/>
                  <a:gd name="T70" fmla="*/ 1 w 74"/>
                  <a:gd name="T71" fmla="*/ 730 h 760"/>
                  <a:gd name="T72" fmla="*/ 0 w 74"/>
                  <a:gd name="T73" fmla="*/ 72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4" h="760">
                    <a:moveTo>
                      <a:pt x="0" y="723"/>
                    </a:moveTo>
                    <a:lnTo>
                      <a:pt x="0" y="37"/>
                    </a:lnTo>
                    <a:lnTo>
                      <a:pt x="1" y="29"/>
                    </a:lnTo>
                    <a:lnTo>
                      <a:pt x="3" y="22"/>
                    </a:lnTo>
                    <a:lnTo>
                      <a:pt x="7" y="16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4" y="1"/>
                    </a:lnTo>
                    <a:lnTo>
                      <a:pt x="51" y="3"/>
                    </a:lnTo>
                    <a:lnTo>
                      <a:pt x="58" y="6"/>
                    </a:lnTo>
                    <a:lnTo>
                      <a:pt x="63" y="11"/>
                    </a:lnTo>
                    <a:lnTo>
                      <a:pt x="67" y="16"/>
                    </a:lnTo>
                    <a:lnTo>
                      <a:pt x="71" y="22"/>
                    </a:lnTo>
                    <a:lnTo>
                      <a:pt x="73" y="29"/>
                    </a:lnTo>
                    <a:lnTo>
                      <a:pt x="74" y="37"/>
                    </a:lnTo>
                    <a:lnTo>
                      <a:pt x="74" y="723"/>
                    </a:lnTo>
                    <a:lnTo>
                      <a:pt x="73" y="730"/>
                    </a:lnTo>
                    <a:lnTo>
                      <a:pt x="71" y="738"/>
                    </a:lnTo>
                    <a:lnTo>
                      <a:pt x="67" y="744"/>
                    </a:lnTo>
                    <a:lnTo>
                      <a:pt x="63" y="750"/>
                    </a:lnTo>
                    <a:lnTo>
                      <a:pt x="58" y="754"/>
                    </a:lnTo>
                    <a:lnTo>
                      <a:pt x="51" y="758"/>
                    </a:lnTo>
                    <a:lnTo>
                      <a:pt x="44" y="760"/>
                    </a:lnTo>
                    <a:lnTo>
                      <a:pt x="38" y="760"/>
                    </a:lnTo>
                    <a:lnTo>
                      <a:pt x="38" y="760"/>
                    </a:lnTo>
                    <a:lnTo>
                      <a:pt x="30" y="760"/>
                    </a:lnTo>
                    <a:lnTo>
                      <a:pt x="23" y="758"/>
                    </a:lnTo>
                    <a:lnTo>
                      <a:pt x="16" y="754"/>
                    </a:lnTo>
                    <a:lnTo>
                      <a:pt x="11" y="750"/>
                    </a:lnTo>
                    <a:lnTo>
                      <a:pt x="7" y="744"/>
                    </a:lnTo>
                    <a:lnTo>
                      <a:pt x="3" y="738"/>
                    </a:lnTo>
                    <a:lnTo>
                      <a:pt x="1" y="730"/>
                    </a:lnTo>
                    <a:lnTo>
                      <a:pt x="0" y="723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chemeClr val="bg1">
                      <a:lumMod val="75000"/>
                    </a:schemeClr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chemeClr val="bg1">
                      <a:lumMod val="50000"/>
                    </a:schemeClr>
                  </a:gs>
                  <a:gs pos="54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xmlns="" id="{2E0C38D1-4C3D-4BB2-ADFD-7C85519D8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54" y="1281117"/>
                <a:ext cx="19050" cy="155575"/>
              </a:xfrm>
              <a:custGeom>
                <a:avLst/>
                <a:gdLst>
                  <a:gd name="T0" fmla="*/ 0 w 74"/>
                  <a:gd name="T1" fmla="*/ 550 h 588"/>
                  <a:gd name="T2" fmla="*/ 0 w 74"/>
                  <a:gd name="T3" fmla="*/ 37 h 588"/>
                  <a:gd name="T4" fmla="*/ 1 w 74"/>
                  <a:gd name="T5" fmla="*/ 29 h 588"/>
                  <a:gd name="T6" fmla="*/ 3 w 74"/>
                  <a:gd name="T7" fmla="*/ 22 h 588"/>
                  <a:gd name="T8" fmla="*/ 7 w 74"/>
                  <a:gd name="T9" fmla="*/ 17 h 588"/>
                  <a:gd name="T10" fmla="*/ 11 w 74"/>
                  <a:gd name="T11" fmla="*/ 11 h 588"/>
                  <a:gd name="T12" fmla="*/ 16 w 74"/>
                  <a:gd name="T13" fmla="*/ 6 h 588"/>
                  <a:gd name="T14" fmla="*/ 23 w 74"/>
                  <a:gd name="T15" fmla="*/ 3 h 588"/>
                  <a:gd name="T16" fmla="*/ 30 w 74"/>
                  <a:gd name="T17" fmla="*/ 1 h 588"/>
                  <a:gd name="T18" fmla="*/ 38 w 74"/>
                  <a:gd name="T19" fmla="*/ 0 h 588"/>
                  <a:gd name="T20" fmla="*/ 38 w 74"/>
                  <a:gd name="T21" fmla="*/ 0 h 588"/>
                  <a:gd name="T22" fmla="*/ 44 w 74"/>
                  <a:gd name="T23" fmla="*/ 1 h 588"/>
                  <a:gd name="T24" fmla="*/ 51 w 74"/>
                  <a:gd name="T25" fmla="*/ 3 h 588"/>
                  <a:gd name="T26" fmla="*/ 58 w 74"/>
                  <a:gd name="T27" fmla="*/ 6 h 588"/>
                  <a:gd name="T28" fmla="*/ 63 w 74"/>
                  <a:gd name="T29" fmla="*/ 11 h 588"/>
                  <a:gd name="T30" fmla="*/ 67 w 74"/>
                  <a:gd name="T31" fmla="*/ 17 h 588"/>
                  <a:gd name="T32" fmla="*/ 71 w 74"/>
                  <a:gd name="T33" fmla="*/ 22 h 588"/>
                  <a:gd name="T34" fmla="*/ 73 w 74"/>
                  <a:gd name="T35" fmla="*/ 29 h 588"/>
                  <a:gd name="T36" fmla="*/ 74 w 74"/>
                  <a:gd name="T37" fmla="*/ 37 h 588"/>
                  <a:gd name="T38" fmla="*/ 74 w 74"/>
                  <a:gd name="T39" fmla="*/ 550 h 588"/>
                  <a:gd name="T40" fmla="*/ 73 w 74"/>
                  <a:gd name="T41" fmla="*/ 558 h 588"/>
                  <a:gd name="T42" fmla="*/ 71 w 74"/>
                  <a:gd name="T43" fmla="*/ 565 h 588"/>
                  <a:gd name="T44" fmla="*/ 67 w 74"/>
                  <a:gd name="T45" fmla="*/ 571 h 588"/>
                  <a:gd name="T46" fmla="*/ 63 w 74"/>
                  <a:gd name="T47" fmla="*/ 576 h 588"/>
                  <a:gd name="T48" fmla="*/ 58 w 74"/>
                  <a:gd name="T49" fmla="*/ 581 h 588"/>
                  <a:gd name="T50" fmla="*/ 51 w 74"/>
                  <a:gd name="T51" fmla="*/ 584 h 588"/>
                  <a:gd name="T52" fmla="*/ 44 w 74"/>
                  <a:gd name="T53" fmla="*/ 587 h 588"/>
                  <a:gd name="T54" fmla="*/ 38 w 74"/>
                  <a:gd name="T55" fmla="*/ 588 h 588"/>
                  <a:gd name="T56" fmla="*/ 38 w 74"/>
                  <a:gd name="T57" fmla="*/ 588 h 588"/>
                  <a:gd name="T58" fmla="*/ 30 w 74"/>
                  <a:gd name="T59" fmla="*/ 587 h 588"/>
                  <a:gd name="T60" fmla="*/ 23 w 74"/>
                  <a:gd name="T61" fmla="*/ 584 h 588"/>
                  <a:gd name="T62" fmla="*/ 16 w 74"/>
                  <a:gd name="T63" fmla="*/ 581 h 588"/>
                  <a:gd name="T64" fmla="*/ 11 w 74"/>
                  <a:gd name="T65" fmla="*/ 576 h 588"/>
                  <a:gd name="T66" fmla="*/ 7 w 74"/>
                  <a:gd name="T67" fmla="*/ 571 h 588"/>
                  <a:gd name="T68" fmla="*/ 3 w 74"/>
                  <a:gd name="T69" fmla="*/ 565 h 588"/>
                  <a:gd name="T70" fmla="*/ 1 w 74"/>
                  <a:gd name="T71" fmla="*/ 558 h 588"/>
                  <a:gd name="T72" fmla="*/ 0 w 74"/>
                  <a:gd name="T73" fmla="*/ 55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4" h="588">
                    <a:moveTo>
                      <a:pt x="0" y="550"/>
                    </a:moveTo>
                    <a:lnTo>
                      <a:pt x="0" y="37"/>
                    </a:lnTo>
                    <a:lnTo>
                      <a:pt x="1" y="29"/>
                    </a:lnTo>
                    <a:lnTo>
                      <a:pt x="3" y="22"/>
                    </a:lnTo>
                    <a:lnTo>
                      <a:pt x="7" y="17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4" y="1"/>
                    </a:lnTo>
                    <a:lnTo>
                      <a:pt x="51" y="3"/>
                    </a:lnTo>
                    <a:lnTo>
                      <a:pt x="58" y="6"/>
                    </a:lnTo>
                    <a:lnTo>
                      <a:pt x="63" y="11"/>
                    </a:lnTo>
                    <a:lnTo>
                      <a:pt x="67" y="17"/>
                    </a:lnTo>
                    <a:lnTo>
                      <a:pt x="71" y="22"/>
                    </a:lnTo>
                    <a:lnTo>
                      <a:pt x="73" y="29"/>
                    </a:lnTo>
                    <a:lnTo>
                      <a:pt x="74" y="37"/>
                    </a:lnTo>
                    <a:lnTo>
                      <a:pt x="74" y="550"/>
                    </a:lnTo>
                    <a:lnTo>
                      <a:pt x="73" y="558"/>
                    </a:lnTo>
                    <a:lnTo>
                      <a:pt x="71" y="565"/>
                    </a:lnTo>
                    <a:lnTo>
                      <a:pt x="67" y="571"/>
                    </a:lnTo>
                    <a:lnTo>
                      <a:pt x="63" y="576"/>
                    </a:lnTo>
                    <a:lnTo>
                      <a:pt x="58" y="581"/>
                    </a:lnTo>
                    <a:lnTo>
                      <a:pt x="51" y="584"/>
                    </a:lnTo>
                    <a:lnTo>
                      <a:pt x="44" y="587"/>
                    </a:lnTo>
                    <a:lnTo>
                      <a:pt x="38" y="588"/>
                    </a:lnTo>
                    <a:lnTo>
                      <a:pt x="38" y="588"/>
                    </a:lnTo>
                    <a:lnTo>
                      <a:pt x="30" y="587"/>
                    </a:lnTo>
                    <a:lnTo>
                      <a:pt x="23" y="584"/>
                    </a:lnTo>
                    <a:lnTo>
                      <a:pt x="16" y="581"/>
                    </a:lnTo>
                    <a:lnTo>
                      <a:pt x="11" y="576"/>
                    </a:lnTo>
                    <a:lnTo>
                      <a:pt x="7" y="571"/>
                    </a:lnTo>
                    <a:lnTo>
                      <a:pt x="3" y="565"/>
                    </a:lnTo>
                    <a:lnTo>
                      <a:pt x="1" y="558"/>
                    </a:lnTo>
                    <a:lnTo>
                      <a:pt x="0" y="550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chemeClr val="bg1">
                      <a:lumMod val="75000"/>
                    </a:schemeClr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chemeClr val="bg1">
                      <a:lumMod val="50000"/>
                    </a:schemeClr>
                  </a:gs>
                  <a:gs pos="54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xmlns="" id="{B9C7C2D7-9B07-47D0-8C90-40C731E61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73" y="1676404"/>
                <a:ext cx="19050" cy="155575"/>
              </a:xfrm>
              <a:custGeom>
                <a:avLst/>
                <a:gdLst>
                  <a:gd name="T0" fmla="*/ 0 w 74"/>
                  <a:gd name="T1" fmla="*/ 551 h 587"/>
                  <a:gd name="T2" fmla="*/ 0 w 74"/>
                  <a:gd name="T3" fmla="*/ 38 h 587"/>
                  <a:gd name="T4" fmla="*/ 1 w 74"/>
                  <a:gd name="T5" fmla="*/ 30 h 587"/>
                  <a:gd name="T6" fmla="*/ 3 w 74"/>
                  <a:gd name="T7" fmla="*/ 23 h 587"/>
                  <a:gd name="T8" fmla="*/ 7 w 74"/>
                  <a:gd name="T9" fmla="*/ 16 h 587"/>
                  <a:gd name="T10" fmla="*/ 11 w 74"/>
                  <a:gd name="T11" fmla="*/ 11 h 587"/>
                  <a:gd name="T12" fmla="*/ 16 w 74"/>
                  <a:gd name="T13" fmla="*/ 7 h 587"/>
                  <a:gd name="T14" fmla="*/ 23 w 74"/>
                  <a:gd name="T15" fmla="*/ 3 h 587"/>
                  <a:gd name="T16" fmla="*/ 30 w 74"/>
                  <a:gd name="T17" fmla="*/ 1 h 587"/>
                  <a:gd name="T18" fmla="*/ 38 w 74"/>
                  <a:gd name="T19" fmla="*/ 0 h 587"/>
                  <a:gd name="T20" fmla="*/ 38 w 74"/>
                  <a:gd name="T21" fmla="*/ 0 h 587"/>
                  <a:gd name="T22" fmla="*/ 44 w 74"/>
                  <a:gd name="T23" fmla="*/ 1 h 587"/>
                  <a:gd name="T24" fmla="*/ 51 w 74"/>
                  <a:gd name="T25" fmla="*/ 3 h 587"/>
                  <a:gd name="T26" fmla="*/ 58 w 74"/>
                  <a:gd name="T27" fmla="*/ 7 h 587"/>
                  <a:gd name="T28" fmla="*/ 63 w 74"/>
                  <a:gd name="T29" fmla="*/ 11 h 587"/>
                  <a:gd name="T30" fmla="*/ 67 w 74"/>
                  <a:gd name="T31" fmla="*/ 16 h 587"/>
                  <a:gd name="T32" fmla="*/ 71 w 74"/>
                  <a:gd name="T33" fmla="*/ 23 h 587"/>
                  <a:gd name="T34" fmla="*/ 73 w 74"/>
                  <a:gd name="T35" fmla="*/ 30 h 587"/>
                  <a:gd name="T36" fmla="*/ 74 w 74"/>
                  <a:gd name="T37" fmla="*/ 38 h 587"/>
                  <a:gd name="T38" fmla="*/ 74 w 74"/>
                  <a:gd name="T39" fmla="*/ 551 h 587"/>
                  <a:gd name="T40" fmla="*/ 73 w 74"/>
                  <a:gd name="T41" fmla="*/ 557 h 587"/>
                  <a:gd name="T42" fmla="*/ 71 w 74"/>
                  <a:gd name="T43" fmla="*/ 564 h 587"/>
                  <a:gd name="T44" fmla="*/ 67 w 74"/>
                  <a:gd name="T45" fmla="*/ 571 h 587"/>
                  <a:gd name="T46" fmla="*/ 63 w 74"/>
                  <a:gd name="T47" fmla="*/ 577 h 587"/>
                  <a:gd name="T48" fmla="*/ 58 w 74"/>
                  <a:gd name="T49" fmla="*/ 581 h 587"/>
                  <a:gd name="T50" fmla="*/ 51 w 74"/>
                  <a:gd name="T51" fmla="*/ 585 h 587"/>
                  <a:gd name="T52" fmla="*/ 44 w 74"/>
                  <a:gd name="T53" fmla="*/ 586 h 587"/>
                  <a:gd name="T54" fmla="*/ 38 w 74"/>
                  <a:gd name="T55" fmla="*/ 587 h 587"/>
                  <a:gd name="T56" fmla="*/ 38 w 74"/>
                  <a:gd name="T57" fmla="*/ 587 h 587"/>
                  <a:gd name="T58" fmla="*/ 30 w 74"/>
                  <a:gd name="T59" fmla="*/ 586 h 587"/>
                  <a:gd name="T60" fmla="*/ 23 w 74"/>
                  <a:gd name="T61" fmla="*/ 585 h 587"/>
                  <a:gd name="T62" fmla="*/ 16 w 74"/>
                  <a:gd name="T63" fmla="*/ 581 h 587"/>
                  <a:gd name="T64" fmla="*/ 11 w 74"/>
                  <a:gd name="T65" fmla="*/ 577 h 587"/>
                  <a:gd name="T66" fmla="*/ 7 w 74"/>
                  <a:gd name="T67" fmla="*/ 571 h 587"/>
                  <a:gd name="T68" fmla="*/ 3 w 74"/>
                  <a:gd name="T69" fmla="*/ 564 h 587"/>
                  <a:gd name="T70" fmla="*/ 1 w 74"/>
                  <a:gd name="T71" fmla="*/ 557 h 587"/>
                  <a:gd name="T72" fmla="*/ 0 w 74"/>
                  <a:gd name="T73" fmla="*/ 551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4" h="587">
                    <a:moveTo>
                      <a:pt x="0" y="551"/>
                    </a:moveTo>
                    <a:lnTo>
                      <a:pt x="0" y="38"/>
                    </a:lnTo>
                    <a:lnTo>
                      <a:pt x="1" y="30"/>
                    </a:lnTo>
                    <a:lnTo>
                      <a:pt x="3" y="23"/>
                    </a:lnTo>
                    <a:lnTo>
                      <a:pt x="7" y="16"/>
                    </a:lnTo>
                    <a:lnTo>
                      <a:pt x="11" y="11"/>
                    </a:lnTo>
                    <a:lnTo>
                      <a:pt x="16" y="7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4" y="1"/>
                    </a:lnTo>
                    <a:lnTo>
                      <a:pt x="51" y="3"/>
                    </a:lnTo>
                    <a:lnTo>
                      <a:pt x="58" y="7"/>
                    </a:lnTo>
                    <a:lnTo>
                      <a:pt x="63" y="11"/>
                    </a:lnTo>
                    <a:lnTo>
                      <a:pt x="67" y="16"/>
                    </a:lnTo>
                    <a:lnTo>
                      <a:pt x="71" y="23"/>
                    </a:lnTo>
                    <a:lnTo>
                      <a:pt x="73" y="30"/>
                    </a:lnTo>
                    <a:lnTo>
                      <a:pt x="74" y="38"/>
                    </a:lnTo>
                    <a:lnTo>
                      <a:pt x="74" y="551"/>
                    </a:lnTo>
                    <a:lnTo>
                      <a:pt x="73" y="557"/>
                    </a:lnTo>
                    <a:lnTo>
                      <a:pt x="71" y="564"/>
                    </a:lnTo>
                    <a:lnTo>
                      <a:pt x="67" y="571"/>
                    </a:lnTo>
                    <a:lnTo>
                      <a:pt x="63" y="577"/>
                    </a:lnTo>
                    <a:lnTo>
                      <a:pt x="58" y="581"/>
                    </a:lnTo>
                    <a:lnTo>
                      <a:pt x="51" y="585"/>
                    </a:lnTo>
                    <a:lnTo>
                      <a:pt x="44" y="586"/>
                    </a:lnTo>
                    <a:lnTo>
                      <a:pt x="38" y="587"/>
                    </a:lnTo>
                    <a:lnTo>
                      <a:pt x="38" y="587"/>
                    </a:lnTo>
                    <a:lnTo>
                      <a:pt x="30" y="586"/>
                    </a:lnTo>
                    <a:lnTo>
                      <a:pt x="23" y="585"/>
                    </a:lnTo>
                    <a:lnTo>
                      <a:pt x="16" y="581"/>
                    </a:lnTo>
                    <a:lnTo>
                      <a:pt x="11" y="577"/>
                    </a:lnTo>
                    <a:lnTo>
                      <a:pt x="7" y="571"/>
                    </a:lnTo>
                    <a:lnTo>
                      <a:pt x="3" y="564"/>
                    </a:lnTo>
                    <a:lnTo>
                      <a:pt x="1" y="557"/>
                    </a:lnTo>
                    <a:lnTo>
                      <a:pt x="0" y="551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chemeClr val="bg1">
                      <a:lumMod val="75000"/>
                    </a:schemeClr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chemeClr val="bg1">
                      <a:lumMod val="50000"/>
                    </a:schemeClr>
                  </a:gs>
                  <a:gs pos="54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9">
                <a:extLst>
                  <a:ext uri="{FF2B5EF4-FFF2-40B4-BE49-F238E27FC236}">
                    <a16:creationId xmlns:a16="http://schemas.microsoft.com/office/drawing/2014/main" xmlns="" id="{D05ACB24-BCB2-4F5D-A60B-C81FB7052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965" y="822328"/>
                <a:ext cx="20638" cy="214313"/>
              </a:xfrm>
              <a:prstGeom prst="rect">
                <a:avLst/>
              </a:prstGeom>
              <a:gradFill flip="none" rotWithShape="1">
                <a:gsLst>
                  <a:gs pos="78000">
                    <a:schemeClr val="tx1">
                      <a:lumMod val="75000"/>
                      <a:lumOff val="25000"/>
                    </a:schemeClr>
                  </a:gs>
                  <a:gs pos="100000">
                    <a:srgbClr val="3C3C3C"/>
                  </a:gs>
                  <a:gs pos="0">
                    <a:schemeClr val="tx1">
                      <a:lumMod val="75000"/>
                      <a:lumOff val="25000"/>
                    </a:schemeClr>
                  </a:gs>
                  <a:gs pos="13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Rectangle 10">
                <a:extLst>
                  <a:ext uri="{FF2B5EF4-FFF2-40B4-BE49-F238E27FC236}">
                    <a16:creationId xmlns:a16="http://schemas.microsoft.com/office/drawing/2014/main" xmlns="" id="{06A08C4C-B6A8-44C3-8714-90821823E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960" y="1276353"/>
                <a:ext cx="20638" cy="165101"/>
              </a:xfrm>
              <a:prstGeom prst="rect">
                <a:avLst/>
              </a:prstGeom>
              <a:gradFill flip="none" rotWithShape="1">
                <a:gsLst>
                  <a:gs pos="78000">
                    <a:schemeClr val="tx1">
                      <a:lumMod val="75000"/>
                      <a:lumOff val="25000"/>
                    </a:schemeClr>
                  </a:gs>
                  <a:gs pos="100000">
                    <a:srgbClr val="3C3C3C"/>
                  </a:gs>
                  <a:gs pos="0">
                    <a:schemeClr val="tx1">
                      <a:lumMod val="75000"/>
                      <a:lumOff val="25000"/>
                    </a:schemeClr>
                  </a:gs>
                  <a:gs pos="13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Rectangle 11">
                <a:extLst>
                  <a:ext uri="{FF2B5EF4-FFF2-40B4-BE49-F238E27FC236}">
                    <a16:creationId xmlns:a16="http://schemas.microsoft.com/office/drawing/2014/main" xmlns="" id="{2C12CFA6-A4D7-4294-A869-80391490E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925" y="1670049"/>
                <a:ext cx="20638" cy="166689"/>
              </a:xfrm>
              <a:prstGeom prst="rect">
                <a:avLst/>
              </a:prstGeom>
              <a:gradFill flip="none" rotWithShape="1">
                <a:gsLst>
                  <a:gs pos="78000">
                    <a:schemeClr val="tx1">
                      <a:lumMod val="75000"/>
                      <a:lumOff val="25000"/>
                    </a:schemeClr>
                  </a:gs>
                  <a:gs pos="100000">
                    <a:srgbClr val="3C3C3C"/>
                  </a:gs>
                  <a:gs pos="0">
                    <a:schemeClr val="tx1">
                      <a:lumMod val="75000"/>
                      <a:lumOff val="25000"/>
                    </a:schemeClr>
                  </a:gs>
                  <a:gs pos="13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9C68E0B6-1036-4BA0-81AB-50B3E4560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418" y="1466220"/>
              <a:ext cx="1938738" cy="4119988"/>
            </a:xfrm>
            <a:custGeom>
              <a:avLst/>
              <a:gdLst>
                <a:gd name="T0" fmla="*/ 7316 w 8536"/>
                <a:gd name="T1" fmla="*/ 1 h 18144"/>
                <a:gd name="T2" fmla="*/ 7508 w 8536"/>
                <a:gd name="T3" fmla="*/ 26 h 18144"/>
                <a:gd name="T4" fmla="*/ 7691 w 8536"/>
                <a:gd name="T5" fmla="*/ 77 h 18144"/>
                <a:gd name="T6" fmla="*/ 7862 w 8536"/>
                <a:gd name="T7" fmla="*/ 155 h 18144"/>
                <a:gd name="T8" fmla="*/ 8018 w 8536"/>
                <a:gd name="T9" fmla="*/ 255 h 18144"/>
                <a:gd name="T10" fmla="*/ 8158 w 8536"/>
                <a:gd name="T11" fmla="*/ 377 h 18144"/>
                <a:gd name="T12" fmla="*/ 8279 w 8536"/>
                <a:gd name="T13" fmla="*/ 517 h 18144"/>
                <a:gd name="T14" fmla="*/ 8380 w 8536"/>
                <a:gd name="T15" fmla="*/ 674 h 18144"/>
                <a:gd name="T16" fmla="*/ 8457 w 8536"/>
                <a:gd name="T17" fmla="*/ 845 h 18144"/>
                <a:gd name="T18" fmla="*/ 8510 w 8536"/>
                <a:gd name="T19" fmla="*/ 1027 h 18144"/>
                <a:gd name="T20" fmla="*/ 8535 w 8536"/>
                <a:gd name="T21" fmla="*/ 1218 h 18144"/>
                <a:gd name="T22" fmla="*/ 8535 w 8536"/>
                <a:gd name="T23" fmla="*/ 16924 h 18144"/>
                <a:gd name="T24" fmla="*/ 8510 w 8536"/>
                <a:gd name="T25" fmla="*/ 17117 h 18144"/>
                <a:gd name="T26" fmla="*/ 8457 w 8536"/>
                <a:gd name="T27" fmla="*/ 17299 h 18144"/>
                <a:gd name="T28" fmla="*/ 8380 w 8536"/>
                <a:gd name="T29" fmla="*/ 17470 h 18144"/>
                <a:gd name="T30" fmla="*/ 8279 w 8536"/>
                <a:gd name="T31" fmla="*/ 17626 h 18144"/>
                <a:gd name="T32" fmla="*/ 8158 w 8536"/>
                <a:gd name="T33" fmla="*/ 17767 h 18144"/>
                <a:gd name="T34" fmla="*/ 8018 w 8536"/>
                <a:gd name="T35" fmla="*/ 17888 h 18144"/>
                <a:gd name="T36" fmla="*/ 7862 w 8536"/>
                <a:gd name="T37" fmla="*/ 17988 h 18144"/>
                <a:gd name="T38" fmla="*/ 7691 w 8536"/>
                <a:gd name="T39" fmla="*/ 18065 h 18144"/>
                <a:gd name="T40" fmla="*/ 7508 w 8536"/>
                <a:gd name="T41" fmla="*/ 18118 h 18144"/>
                <a:gd name="T42" fmla="*/ 7316 w 8536"/>
                <a:gd name="T43" fmla="*/ 18143 h 18144"/>
                <a:gd name="T44" fmla="*/ 1220 w 8536"/>
                <a:gd name="T45" fmla="*/ 18143 h 18144"/>
                <a:gd name="T46" fmla="*/ 1027 w 8536"/>
                <a:gd name="T47" fmla="*/ 18118 h 18144"/>
                <a:gd name="T48" fmla="*/ 845 w 8536"/>
                <a:gd name="T49" fmla="*/ 18065 h 18144"/>
                <a:gd name="T50" fmla="*/ 674 w 8536"/>
                <a:gd name="T51" fmla="*/ 17988 h 18144"/>
                <a:gd name="T52" fmla="*/ 518 w 8536"/>
                <a:gd name="T53" fmla="*/ 17888 h 18144"/>
                <a:gd name="T54" fmla="*/ 377 w 8536"/>
                <a:gd name="T55" fmla="*/ 17767 h 18144"/>
                <a:gd name="T56" fmla="*/ 256 w 8536"/>
                <a:gd name="T57" fmla="*/ 17626 h 18144"/>
                <a:gd name="T58" fmla="*/ 156 w 8536"/>
                <a:gd name="T59" fmla="*/ 17470 h 18144"/>
                <a:gd name="T60" fmla="*/ 78 w 8536"/>
                <a:gd name="T61" fmla="*/ 17299 h 18144"/>
                <a:gd name="T62" fmla="*/ 26 w 8536"/>
                <a:gd name="T63" fmla="*/ 17117 h 18144"/>
                <a:gd name="T64" fmla="*/ 2 w 8536"/>
                <a:gd name="T65" fmla="*/ 16924 h 18144"/>
                <a:gd name="T66" fmla="*/ 2 w 8536"/>
                <a:gd name="T67" fmla="*/ 1218 h 18144"/>
                <a:gd name="T68" fmla="*/ 26 w 8536"/>
                <a:gd name="T69" fmla="*/ 1027 h 18144"/>
                <a:gd name="T70" fmla="*/ 78 w 8536"/>
                <a:gd name="T71" fmla="*/ 845 h 18144"/>
                <a:gd name="T72" fmla="*/ 156 w 8536"/>
                <a:gd name="T73" fmla="*/ 674 h 18144"/>
                <a:gd name="T74" fmla="*/ 256 w 8536"/>
                <a:gd name="T75" fmla="*/ 517 h 18144"/>
                <a:gd name="T76" fmla="*/ 377 w 8536"/>
                <a:gd name="T77" fmla="*/ 377 h 18144"/>
                <a:gd name="T78" fmla="*/ 518 w 8536"/>
                <a:gd name="T79" fmla="*/ 255 h 18144"/>
                <a:gd name="T80" fmla="*/ 674 w 8536"/>
                <a:gd name="T81" fmla="*/ 155 h 18144"/>
                <a:gd name="T82" fmla="*/ 845 w 8536"/>
                <a:gd name="T83" fmla="*/ 77 h 18144"/>
                <a:gd name="T84" fmla="*/ 1027 w 8536"/>
                <a:gd name="T85" fmla="*/ 26 h 18144"/>
                <a:gd name="T86" fmla="*/ 1220 w 8536"/>
                <a:gd name="T87" fmla="*/ 1 h 18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536" h="18144">
                  <a:moveTo>
                    <a:pt x="1286" y="0"/>
                  </a:moveTo>
                  <a:lnTo>
                    <a:pt x="7249" y="0"/>
                  </a:lnTo>
                  <a:lnTo>
                    <a:pt x="7316" y="1"/>
                  </a:lnTo>
                  <a:lnTo>
                    <a:pt x="7381" y="5"/>
                  </a:lnTo>
                  <a:lnTo>
                    <a:pt x="7446" y="15"/>
                  </a:lnTo>
                  <a:lnTo>
                    <a:pt x="7508" y="26"/>
                  </a:lnTo>
                  <a:lnTo>
                    <a:pt x="7570" y="40"/>
                  </a:lnTo>
                  <a:lnTo>
                    <a:pt x="7632" y="58"/>
                  </a:lnTo>
                  <a:lnTo>
                    <a:pt x="7691" y="77"/>
                  </a:lnTo>
                  <a:lnTo>
                    <a:pt x="7749" y="101"/>
                  </a:lnTo>
                  <a:lnTo>
                    <a:pt x="7806" y="126"/>
                  </a:lnTo>
                  <a:lnTo>
                    <a:pt x="7862" y="155"/>
                  </a:lnTo>
                  <a:lnTo>
                    <a:pt x="7916" y="186"/>
                  </a:lnTo>
                  <a:lnTo>
                    <a:pt x="7968" y="220"/>
                  </a:lnTo>
                  <a:lnTo>
                    <a:pt x="8018" y="255"/>
                  </a:lnTo>
                  <a:lnTo>
                    <a:pt x="8067" y="294"/>
                  </a:lnTo>
                  <a:lnTo>
                    <a:pt x="8114" y="334"/>
                  </a:lnTo>
                  <a:lnTo>
                    <a:pt x="8158" y="377"/>
                  </a:lnTo>
                  <a:lnTo>
                    <a:pt x="8201" y="422"/>
                  </a:lnTo>
                  <a:lnTo>
                    <a:pt x="8242" y="468"/>
                  </a:lnTo>
                  <a:lnTo>
                    <a:pt x="8279" y="517"/>
                  </a:lnTo>
                  <a:lnTo>
                    <a:pt x="8316" y="567"/>
                  </a:lnTo>
                  <a:lnTo>
                    <a:pt x="8349" y="620"/>
                  </a:lnTo>
                  <a:lnTo>
                    <a:pt x="8380" y="674"/>
                  </a:lnTo>
                  <a:lnTo>
                    <a:pt x="8408" y="728"/>
                  </a:lnTo>
                  <a:lnTo>
                    <a:pt x="8434" y="785"/>
                  </a:lnTo>
                  <a:lnTo>
                    <a:pt x="8457" y="845"/>
                  </a:lnTo>
                  <a:lnTo>
                    <a:pt x="8478" y="904"/>
                  </a:lnTo>
                  <a:lnTo>
                    <a:pt x="8495" y="964"/>
                  </a:lnTo>
                  <a:lnTo>
                    <a:pt x="8510" y="1027"/>
                  </a:lnTo>
                  <a:lnTo>
                    <a:pt x="8521" y="1090"/>
                  </a:lnTo>
                  <a:lnTo>
                    <a:pt x="8529" y="1153"/>
                  </a:lnTo>
                  <a:lnTo>
                    <a:pt x="8535" y="1218"/>
                  </a:lnTo>
                  <a:lnTo>
                    <a:pt x="8536" y="1285"/>
                  </a:lnTo>
                  <a:lnTo>
                    <a:pt x="8536" y="16858"/>
                  </a:lnTo>
                  <a:lnTo>
                    <a:pt x="8535" y="16924"/>
                  </a:lnTo>
                  <a:lnTo>
                    <a:pt x="8529" y="16989"/>
                  </a:lnTo>
                  <a:lnTo>
                    <a:pt x="8521" y="17054"/>
                  </a:lnTo>
                  <a:lnTo>
                    <a:pt x="8510" y="17117"/>
                  </a:lnTo>
                  <a:lnTo>
                    <a:pt x="8495" y="17178"/>
                  </a:lnTo>
                  <a:lnTo>
                    <a:pt x="8478" y="17240"/>
                  </a:lnTo>
                  <a:lnTo>
                    <a:pt x="8457" y="17299"/>
                  </a:lnTo>
                  <a:lnTo>
                    <a:pt x="8434" y="17357"/>
                  </a:lnTo>
                  <a:lnTo>
                    <a:pt x="8408" y="17414"/>
                  </a:lnTo>
                  <a:lnTo>
                    <a:pt x="8380" y="17470"/>
                  </a:lnTo>
                  <a:lnTo>
                    <a:pt x="8349" y="17524"/>
                  </a:lnTo>
                  <a:lnTo>
                    <a:pt x="8316" y="17576"/>
                  </a:lnTo>
                  <a:lnTo>
                    <a:pt x="8279" y="17626"/>
                  </a:lnTo>
                  <a:lnTo>
                    <a:pt x="8242" y="17675"/>
                  </a:lnTo>
                  <a:lnTo>
                    <a:pt x="8201" y="17722"/>
                  </a:lnTo>
                  <a:lnTo>
                    <a:pt x="8158" y="17767"/>
                  </a:lnTo>
                  <a:lnTo>
                    <a:pt x="8114" y="17809"/>
                  </a:lnTo>
                  <a:lnTo>
                    <a:pt x="8067" y="17850"/>
                  </a:lnTo>
                  <a:lnTo>
                    <a:pt x="8018" y="17888"/>
                  </a:lnTo>
                  <a:lnTo>
                    <a:pt x="7968" y="17924"/>
                  </a:lnTo>
                  <a:lnTo>
                    <a:pt x="7916" y="17957"/>
                  </a:lnTo>
                  <a:lnTo>
                    <a:pt x="7862" y="17988"/>
                  </a:lnTo>
                  <a:lnTo>
                    <a:pt x="7806" y="18016"/>
                  </a:lnTo>
                  <a:lnTo>
                    <a:pt x="7749" y="18043"/>
                  </a:lnTo>
                  <a:lnTo>
                    <a:pt x="7691" y="18065"/>
                  </a:lnTo>
                  <a:lnTo>
                    <a:pt x="7632" y="18086"/>
                  </a:lnTo>
                  <a:lnTo>
                    <a:pt x="7570" y="18103"/>
                  </a:lnTo>
                  <a:lnTo>
                    <a:pt x="7508" y="18118"/>
                  </a:lnTo>
                  <a:lnTo>
                    <a:pt x="7446" y="18129"/>
                  </a:lnTo>
                  <a:lnTo>
                    <a:pt x="7381" y="18137"/>
                  </a:lnTo>
                  <a:lnTo>
                    <a:pt x="7316" y="18143"/>
                  </a:lnTo>
                  <a:lnTo>
                    <a:pt x="7249" y="18144"/>
                  </a:lnTo>
                  <a:lnTo>
                    <a:pt x="1286" y="18144"/>
                  </a:lnTo>
                  <a:lnTo>
                    <a:pt x="1220" y="18143"/>
                  </a:lnTo>
                  <a:lnTo>
                    <a:pt x="1155" y="18137"/>
                  </a:lnTo>
                  <a:lnTo>
                    <a:pt x="1091" y="18129"/>
                  </a:lnTo>
                  <a:lnTo>
                    <a:pt x="1027" y="18118"/>
                  </a:lnTo>
                  <a:lnTo>
                    <a:pt x="966" y="18103"/>
                  </a:lnTo>
                  <a:lnTo>
                    <a:pt x="904" y="18086"/>
                  </a:lnTo>
                  <a:lnTo>
                    <a:pt x="845" y="18065"/>
                  </a:lnTo>
                  <a:lnTo>
                    <a:pt x="787" y="18043"/>
                  </a:lnTo>
                  <a:lnTo>
                    <a:pt x="730" y="18016"/>
                  </a:lnTo>
                  <a:lnTo>
                    <a:pt x="674" y="17988"/>
                  </a:lnTo>
                  <a:lnTo>
                    <a:pt x="620" y="17957"/>
                  </a:lnTo>
                  <a:lnTo>
                    <a:pt x="569" y="17924"/>
                  </a:lnTo>
                  <a:lnTo>
                    <a:pt x="518" y="17888"/>
                  </a:lnTo>
                  <a:lnTo>
                    <a:pt x="470" y="17850"/>
                  </a:lnTo>
                  <a:lnTo>
                    <a:pt x="423" y="17809"/>
                  </a:lnTo>
                  <a:lnTo>
                    <a:pt x="377" y="17767"/>
                  </a:lnTo>
                  <a:lnTo>
                    <a:pt x="335" y="17722"/>
                  </a:lnTo>
                  <a:lnTo>
                    <a:pt x="295" y="17675"/>
                  </a:lnTo>
                  <a:lnTo>
                    <a:pt x="256" y="17626"/>
                  </a:lnTo>
                  <a:lnTo>
                    <a:pt x="221" y="17576"/>
                  </a:lnTo>
                  <a:lnTo>
                    <a:pt x="187" y="17524"/>
                  </a:lnTo>
                  <a:lnTo>
                    <a:pt x="156" y="17470"/>
                  </a:lnTo>
                  <a:lnTo>
                    <a:pt x="128" y="17414"/>
                  </a:lnTo>
                  <a:lnTo>
                    <a:pt x="101" y="17357"/>
                  </a:lnTo>
                  <a:lnTo>
                    <a:pt x="78" y="17299"/>
                  </a:lnTo>
                  <a:lnTo>
                    <a:pt x="58" y="17240"/>
                  </a:lnTo>
                  <a:lnTo>
                    <a:pt x="41" y="17178"/>
                  </a:lnTo>
                  <a:lnTo>
                    <a:pt x="26" y="17117"/>
                  </a:lnTo>
                  <a:lnTo>
                    <a:pt x="15" y="17054"/>
                  </a:lnTo>
                  <a:lnTo>
                    <a:pt x="7" y="16989"/>
                  </a:lnTo>
                  <a:lnTo>
                    <a:pt x="2" y="16924"/>
                  </a:lnTo>
                  <a:lnTo>
                    <a:pt x="0" y="16858"/>
                  </a:lnTo>
                  <a:lnTo>
                    <a:pt x="0" y="1285"/>
                  </a:lnTo>
                  <a:lnTo>
                    <a:pt x="2" y="1218"/>
                  </a:lnTo>
                  <a:lnTo>
                    <a:pt x="7" y="1153"/>
                  </a:lnTo>
                  <a:lnTo>
                    <a:pt x="15" y="1090"/>
                  </a:lnTo>
                  <a:lnTo>
                    <a:pt x="26" y="1027"/>
                  </a:lnTo>
                  <a:lnTo>
                    <a:pt x="41" y="964"/>
                  </a:lnTo>
                  <a:lnTo>
                    <a:pt x="58" y="904"/>
                  </a:lnTo>
                  <a:lnTo>
                    <a:pt x="78" y="845"/>
                  </a:lnTo>
                  <a:lnTo>
                    <a:pt x="101" y="785"/>
                  </a:lnTo>
                  <a:lnTo>
                    <a:pt x="128" y="728"/>
                  </a:lnTo>
                  <a:lnTo>
                    <a:pt x="156" y="674"/>
                  </a:lnTo>
                  <a:lnTo>
                    <a:pt x="187" y="620"/>
                  </a:lnTo>
                  <a:lnTo>
                    <a:pt x="221" y="567"/>
                  </a:lnTo>
                  <a:lnTo>
                    <a:pt x="256" y="517"/>
                  </a:lnTo>
                  <a:lnTo>
                    <a:pt x="295" y="468"/>
                  </a:lnTo>
                  <a:lnTo>
                    <a:pt x="335" y="422"/>
                  </a:lnTo>
                  <a:lnTo>
                    <a:pt x="377" y="377"/>
                  </a:lnTo>
                  <a:lnTo>
                    <a:pt x="423" y="334"/>
                  </a:lnTo>
                  <a:lnTo>
                    <a:pt x="470" y="294"/>
                  </a:lnTo>
                  <a:lnTo>
                    <a:pt x="518" y="255"/>
                  </a:lnTo>
                  <a:lnTo>
                    <a:pt x="569" y="220"/>
                  </a:lnTo>
                  <a:lnTo>
                    <a:pt x="620" y="186"/>
                  </a:lnTo>
                  <a:lnTo>
                    <a:pt x="674" y="155"/>
                  </a:lnTo>
                  <a:lnTo>
                    <a:pt x="730" y="126"/>
                  </a:lnTo>
                  <a:lnTo>
                    <a:pt x="787" y="101"/>
                  </a:lnTo>
                  <a:lnTo>
                    <a:pt x="845" y="77"/>
                  </a:lnTo>
                  <a:lnTo>
                    <a:pt x="904" y="58"/>
                  </a:lnTo>
                  <a:lnTo>
                    <a:pt x="966" y="40"/>
                  </a:lnTo>
                  <a:lnTo>
                    <a:pt x="1027" y="26"/>
                  </a:lnTo>
                  <a:lnTo>
                    <a:pt x="1091" y="15"/>
                  </a:lnTo>
                  <a:lnTo>
                    <a:pt x="1155" y="5"/>
                  </a:lnTo>
                  <a:lnTo>
                    <a:pt x="1220" y="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xmlns="" id="{F2393D81-68A5-4A31-939E-B2B66D642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492" y="1485294"/>
              <a:ext cx="1900590" cy="4081840"/>
            </a:xfrm>
            <a:custGeom>
              <a:avLst/>
              <a:gdLst>
                <a:gd name="T0" fmla="*/ 7245 w 8370"/>
                <a:gd name="T1" fmla="*/ 2 h 17971"/>
                <a:gd name="T2" fmla="*/ 7422 w 8370"/>
                <a:gd name="T3" fmla="*/ 24 h 17971"/>
                <a:gd name="T4" fmla="*/ 7591 w 8370"/>
                <a:gd name="T5" fmla="*/ 72 h 17971"/>
                <a:gd name="T6" fmla="*/ 7748 w 8370"/>
                <a:gd name="T7" fmla="*/ 143 h 17971"/>
                <a:gd name="T8" fmla="*/ 7892 w 8370"/>
                <a:gd name="T9" fmla="*/ 236 h 17971"/>
                <a:gd name="T10" fmla="*/ 8022 w 8370"/>
                <a:gd name="T11" fmla="*/ 348 h 17971"/>
                <a:gd name="T12" fmla="*/ 8134 w 8370"/>
                <a:gd name="T13" fmla="*/ 477 h 17971"/>
                <a:gd name="T14" fmla="*/ 8226 w 8370"/>
                <a:gd name="T15" fmla="*/ 622 h 17971"/>
                <a:gd name="T16" fmla="*/ 8298 w 8370"/>
                <a:gd name="T17" fmla="*/ 779 h 17971"/>
                <a:gd name="T18" fmla="*/ 8346 w 8370"/>
                <a:gd name="T19" fmla="*/ 947 h 17971"/>
                <a:gd name="T20" fmla="*/ 8369 w 8370"/>
                <a:gd name="T21" fmla="*/ 1124 h 17971"/>
                <a:gd name="T22" fmla="*/ 8369 w 8370"/>
                <a:gd name="T23" fmla="*/ 16847 h 17971"/>
                <a:gd name="T24" fmla="*/ 8346 w 8370"/>
                <a:gd name="T25" fmla="*/ 17024 h 17971"/>
                <a:gd name="T26" fmla="*/ 8298 w 8370"/>
                <a:gd name="T27" fmla="*/ 17193 h 17971"/>
                <a:gd name="T28" fmla="*/ 8226 w 8370"/>
                <a:gd name="T29" fmla="*/ 17350 h 17971"/>
                <a:gd name="T30" fmla="*/ 8134 w 8370"/>
                <a:gd name="T31" fmla="*/ 17494 h 17971"/>
                <a:gd name="T32" fmla="*/ 8022 w 8370"/>
                <a:gd name="T33" fmla="*/ 17624 h 17971"/>
                <a:gd name="T34" fmla="*/ 7892 w 8370"/>
                <a:gd name="T35" fmla="*/ 17735 h 17971"/>
                <a:gd name="T36" fmla="*/ 7748 w 8370"/>
                <a:gd name="T37" fmla="*/ 17828 h 17971"/>
                <a:gd name="T38" fmla="*/ 7591 w 8370"/>
                <a:gd name="T39" fmla="*/ 17900 h 17971"/>
                <a:gd name="T40" fmla="*/ 7422 w 8370"/>
                <a:gd name="T41" fmla="*/ 17947 h 17971"/>
                <a:gd name="T42" fmla="*/ 7245 w 8370"/>
                <a:gd name="T43" fmla="*/ 17970 h 17971"/>
                <a:gd name="T44" fmla="*/ 1125 w 8370"/>
                <a:gd name="T45" fmla="*/ 17970 h 17971"/>
                <a:gd name="T46" fmla="*/ 948 w 8370"/>
                <a:gd name="T47" fmla="*/ 17947 h 17971"/>
                <a:gd name="T48" fmla="*/ 779 w 8370"/>
                <a:gd name="T49" fmla="*/ 17900 h 17971"/>
                <a:gd name="T50" fmla="*/ 622 w 8370"/>
                <a:gd name="T51" fmla="*/ 17828 h 17971"/>
                <a:gd name="T52" fmla="*/ 478 w 8370"/>
                <a:gd name="T53" fmla="*/ 17735 h 17971"/>
                <a:gd name="T54" fmla="*/ 349 w 8370"/>
                <a:gd name="T55" fmla="*/ 17624 h 17971"/>
                <a:gd name="T56" fmla="*/ 236 w 8370"/>
                <a:gd name="T57" fmla="*/ 17494 h 17971"/>
                <a:gd name="T58" fmla="*/ 144 w 8370"/>
                <a:gd name="T59" fmla="*/ 17350 h 17971"/>
                <a:gd name="T60" fmla="*/ 73 w 8370"/>
                <a:gd name="T61" fmla="*/ 17193 h 17971"/>
                <a:gd name="T62" fmla="*/ 24 w 8370"/>
                <a:gd name="T63" fmla="*/ 17024 h 17971"/>
                <a:gd name="T64" fmla="*/ 2 w 8370"/>
                <a:gd name="T65" fmla="*/ 16847 h 17971"/>
                <a:gd name="T66" fmla="*/ 2 w 8370"/>
                <a:gd name="T67" fmla="*/ 1124 h 17971"/>
                <a:gd name="T68" fmla="*/ 24 w 8370"/>
                <a:gd name="T69" fmla="*/ 947 h 17971"/>
                <a:gd name="T70" fmla="*/ 73 w 8370"/>
                <a:gd name="T71" fmla="*/ 779 h 17971"/>
                <a:gd name="T72" fmla="*/ 144 w 8370"/>
                <a:gd name="T73" fmla="*/ 622 h 17971"/>
                <a:gd name="T74" fmla="*/ 236 w 8370"/>
                <a:gd name="T75" fmla="*/ 477 h 17971"/>
                <a:gd name="T76" fmla="*/ 349 w 8370"/>
                <a:gd name="T77" fmla="*/ 348 h 17971"/>
                <a:gd name="T78" fmla="*/ 478 w 8370"/>
                <a:gd name="T79" fmla="*/ 236 h 17971"/>
                <a:gd name="T80" fmla="*/ 622 w 8370"/>
                <a:gd name="T81" fmla="*/ 143 h 17971"/>
                <a:gd name="T82" fmla="*/ 779 w 8370"/>
                <a:gd name="T83" fmla="*/ 72 h 17971"/>
                <a:gd name="T84" fmla="*/ 948 w 8370"/>
                <a:gd name="T85" fmla="*/ 24 h 17971"/>
                <a:gd name="T86" fmla="*/ 1125 w 8370"/>
                <a:gd name="T87" fmla="*/ 2 h 17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70" h="17971">
                  <a:moveTo>
                    <a:pt x="1186" y="0"/>
                  </a:moveTo>
                  <a:lnTo>
                    <a:pt x="7184" y="0"/>
                  </a:lnTo>
                  <a:lnTo>
                    <a:pt x="7245" y="2"/>
                  </a:lnTo>
                  <a:lnTo>
                    <a:pt x="7304" y="6"/>
                  </a:lnTo>
                  <a:lnTo>
                    <a:pt x="7364" y="14"/>
                  </a:lnTo>
                  <a:lnTo>
                    <a:pt x="7422" y="24"/>
                  </a:lnTo>
                  <a:lnTo>
                    <a:pt x="7480" y="37"/>
                  </a:lnTo>
                  <a:lnTo>
                    <a:pt x="7536" y="53"/>
                  </a:lnTo>
                  <a:lnTo>
                    <a:pt x="7591" y="72"/>
                  </a:lnTo>
                  <a:lnTo>
                    <a:pt x="7644" y="94"/>
                  </a:lnTo>
                  <a:lnTo>
                    <a:pt x="7697" y="117"/>
                  </a:lnTo>
                  <a:lnTo>
                    <a:pt x="7748" y="143"/>
                  </a:lnTo>
                  <a:lnTo>
                    <a:pt x="7798" y="173"/>
                  </a:lnTo>
                  <a:lnTo>
                    <a:pt x="7846" y="203"/>
                  </a:lnTo>
                  <a:lnTo>
                    <a:pt x="7892" y="236"/>
                  </a:lnTo>
                  <a:lnTo>
                    <a:pt x="7937" y="272"/>
                  </a:lnTo>
                  <a:lnTo>
                    <a:pt x="7981" y="308"/>
                  </a:lnTo>
                  <a:lnTo>
                    <a:pt x="8022" y="348"/>
                  </a:lnTo>
                  <a:lnTo>
                    <a:pt x="8061" y="389"/>
                  </a:lnTo>
                  <a:lnTo>
                    <a:pt x="8098" y="432"/>
                  </a:lnTo>
                  <a:lnTo>
                    <a:pt x="8134" y="477"/>
                  </a:lnTo>
                  <a:lnTo>
                    <a:pt x="8167" y="524"/>
                  </a:lnTo>
                  <a:lnTo>
                    <a:pt x="8198" y="572"/>
                  </a:lnTo>
                  <a:lnTo>
                    <a:pt x="8226" y="622"/>
                  </a:lnTo>
                  <a:lnTo>
                    <a:pt x="8252" y="673"/>
                  </a:lnTo>
                  <a:lnTo>
                    <a:pt x="8276" y="725"/>
                  </a:lnTo>
                  <a:lnTo>
                    <a:pt x="8298" y="779"/>
                  </a:lnTo>
                  <a:lnTo>
                    <a:pt x="8316" y="834"/>
                  </a:lnTo>
                  <a:lnTo>
                    <a:pt x="8332" y="890"/>
                  </a:lnTo>
                  <a:lnTo>
                    <a:pt x="8346" y="947"/>
                  </a:lnTo>
                  <a:lnTo>
                    <a:pt x="8356" y="1005"/>
                  </a:lnTo>
                  <a:lnTo>
                    <a:pt x="8364" y="1064"/>
                  </a:lnTo>
                  <a:lnTo>
                    <a:pt x="8369" y="1124"/>
                  </a:lnTo>
                  <a:lnTo>
                    <a:pt x="8370" y="1185"/>
                  </a:lnTo>
                  <a:lnTo>
                    <a:pt x="8370" y="16786"/>
                  </a:lnTo>
                  <a:lnTo>
                    <a:pt x="8369" y="16847"/>
                  </a:lnTo>
                  <a:lnTo>
                    <a:pt x="8364" y="16907"/>
                  </a:lnTo>
                  <a:lnTo>
                    <a:pt x="8356" y="16966"/>
                  </a:lnTo>
                  <a:lnTo>
                    <a:pt x="8346" y="17024"/>
                  </a:lnTo>
                  <a:lnTo>
                    <a:pt x="8332" y="17081"/>
                  </a:lnTo>
                  <a:lnTo>
                    <a:pt x="8316" y="17138"/>
                  </a:lnTo>
                  <a:lnTo>
                    <a:pt x="8298" y="17193"/>
                  </a:lnTo>
                  <a:lnTo>
                    <a:pt x="8276" y="17246"/>
                  </a:lnTo>
                  <a:lnTo>
                    <a:pt x="8252" y="17299"/>
                  </a:lnTo>
                  <a:lnTo>
                    <a:pt x="8226" y="17350"/>
                  </a:lnTo>
                  <a:lnTo>
                    <a:pt x="8198" y="17399"/>
                  </a:lnTo>
                  <a:lnTo>
                    <a:pt x="8167" y="17448"/>
                  </a:lnTo>
                  <a:lnTo>
                    <a:pt x="8134" y="17494"/>
                  </a:lnTo>
                  <a:lnTo>
                    <a:pt x="8098" y="17539"/>
                  </a:lnTo>
                  <a:lnTo>
                    <a:pt x="8061" y="17583"/>
                  </a:lnTo>
                  <a:lnTo>
                    <a:pt x="8022" y="17624"/>
                  </a:lnTo>
                  <a:lnTo>
                    <a:pt x="7981" y="17662"/>
                  </a:lnTo>
                  <a:lnTo>
                    <a:pt x="7937" y="17700"/>
                  </a:lnTo>
                  <a:lnTo>
                    <a:pt x="7892" y="17735"/>
                  </a:lnTo>
                  <a:lnTo>
                    <a:pt x="7846" y="17768"/>
                  </a:lnTo>
                  <a:lnTo>
                    <a:pt x="7798" y="17799"/>
                  </a:lnTo>
                  <a:lnTo>
                    <a:pt x="7748" y="17828"/>
                  </a:lnTo>
                  <a:lnTo>
                    <a:pt x="7697" y="17854"/>
                  </a:lnTo>
                  <a:lnTo>
                    <a:pt x="7644" y="17878"/>
                  </a:lnTo>
                  <a:lnTo>
                    <a:pt x="7591" y="17900"/>
                  </a:lnTo>
                  <a:lnTo>
                    <a:pt x="7536" y="17918"/>
                  </a:lnTo>
                  <a:lnTo>
                    <a:pt x="7480" y="17934"/>
                  </a:lnTo>
                  <a:lnTo>
                    <a:pt x="7422" y="17947"/>
                  </a:lnTo>
                  <a:lnTo>
                    <a:pt x="7364" y="17958"/>
                  </a:lnTo>
                  <a:lnTo>
                    <a:pt x="7304" y="17966"/>
                  </a:lnTo>
                  <a:lnTo>
                    <a:pt x="7245" y="17970"/>
                  </a:lnTo>
                  <a:lnTo>
                    <a:pt x="7184" y="17971"/>
                  </a:lnTo>
                  <a:lnTo>
                    <a:pt x="1186" y="17971"/>
                  </a:lnTo>
                  <a:lnTo>
                    <a:pt x="1125" y="17970"/>
                  </a:lnTo>
                  <a:lnTo>
                    <a:pt x="1065" y="17966"/>
                  </a:lnTo>
                  <a:lnTo>
                    <a:pt x="1006" y="17958"/>
                  </a:lnTo>
                  <a:lnTo>
                    <a:pt x="948" y="17947"/>
                  </a:lnTo>
                  <a:lnTo>
                    <a:pt x="891" y="17934"/>
                  </a:lnTo>
                  <a:lnTo>
                    <a:pt x="835" y="17918"/>
                  </a:lnTo>
                  <a:lnTo>
                    <a:pt x="779" y="17900"/>
                  </a:lnTo>
                  <a:lnTo>
                    <a:pt x="725" y="17878"/>
                  </a:lnTo>
                  <a:lnTo>
                    <a:pt x="673" y="17854"/>
                  </a:lnTo>
                  <a:lnTo>
                    <a:pt x="622" y="17828"/>
                  </a:lnTo>
                  <a:lnTo>
                    <a:pt x="573" y="17799"/>
                  </a:lnTo>
                  <a:lnTo>
                    <a:pt x="525" y="17768"/>
                  </a:lnTo>
                  <a:lnTo>
                    <a:pt x="478" y="17735"/>
                  </a:lnTo>
                  <a:lnTo>
                    <a:pt x="432" y="17700"/>
                  </a:lnTo>
                  <a:lnTo>
                    <a:pt x="390" y="17662"/>
                  </a:lnTo>
                  <a:lnTo>
                    <a:pt x="349" y="17624"/>
                  </a:lnTo>
                  <a:lnTo>
                    <a:pt x="309" y="17583"/>
                  </a:lnTo>
                  <a:lnTo>
                    <a:pt x="272" y="17539"/>
                  </a:lnTo>
                  <a:lnTo>
                    <a:pt x="236" y="17494"/>
                  </a:lnTo>
                  <a:lnTo>
                    <a:pt x="203" y="17448"/>
                  </a:lnTo>
                  <a:lnTo>
                    <a:pt x="172" y="17399"/>
                  </a:lnTo>
                  <a:lnTo>
                    <a:pt x="144" y="17350"/>
                  </a:lnTo>
                  <a:lnTo>
                    <a:pt x="118" y="17299"/>
                  </a:lnTo>
                  <a:lnTo>
                    <a:pt x="94" y="17246"/>
                  </a:lnTo>
                  <a:lnTo>
                    <a:pt x="73" y="17193"/>
                  </a:lnTo>
                  <a:lnTo>
                    <a:pt x="54" y="17138"/>
                  </a:lnTo>
                  <a:lnTo>
                    <a:pt x="38" y="17081"/>
                  </a:lnTo>
                  <a:lnTo>
                    <a:pt x="24" y="17024"/>
                  </a:lnTo>
                  <a:lnTo>
                    <a:pt x="14" y="16966"/>
                  </a:lnTo>
                  <a:lnTo>
                    <a:pt x="7" y="16907"/>
                  </a:lnTo>
                  <a:lnTo>
                    <a:pt x="2" y="16847"/>
                  </a:lnTo>
                  <a:lnTo>
                    <a:pt x="0" y="16786"/>
                  </a:lnTo>
                  <a:lnTo>
                    <a:pt x="0" y="1185"/>
                  </a:lnTo>
                  <a:lnTo>
                    <a:pt x="2" y="1124"/>
                  </a:lnTo>
                  <a:lnTo>
                    <a:pt x="7" y="1064"/>
                  </a:lnTo>
                  <a:lnTo>
                    <a:pt x="14" y="1005"/>
                  </a:lnTo>
                  <a:lnTo>
                    <a:pt x="24" y="947"/>
                  </a:lnTo>
                  <a:lnTo>
                    <a:pt x="38" y="890"/>
                  </a:lnTo>
                  <a:lnTo>
                    <a:pt x="54" y="834"/>
                  </a:lnTo>
                  <a:lnTo>
                    <a:pt x="73" y="779"/>
                  </a:lnTo>
                  <a:lnTo>
                    <a:pt x="94" y="725"/>
                  </a:lnTo>
                  <a:lnTo>
                    <a:pt x="118" y="673"/>
                  </a:lnTo>
                  <a:lnTo>
                    <a:pt x="144" y="622"/>
                  </a:lnTo>
                  <a:lnTo>
                    <a:pt x="172" y="572"/>
                  </a:lnTo>
                  <a:lnTo>
                    <a:pt x="203" y="524"/>
                  </a:lnTo>
                  <a:lnTo>
                    <a:pt x="236" y="477"/>
                  </a:lnTo>
                  <a:lnTo>
                    <a:pt x="272" y="432"/>
                  </a:lnTo>
                  <a:lnTo>
                    <a:pt x="309" y="389"/>
                  </a:lnTo>
                  <a:lnTo>
                    <a:pt x="349" y="348"/>
                  </a:lnTo>
                  <a:lnTo>
                    <a:pt x="390" y="308"/>
                  </a:lnTo>
                  <a:lnTo>
                    <a:pt x="432" y="272"/>
                  </a:lnTo>
                  <a:lnTo>
                    <a:pt x="478" y="236"/>
                  </a:lnTo>
                  <a:lnTo>
                    <a:pt x="525" y="203"/>
                  </a:lnTo>
                  <a:lnTo>
                    <a:pt x="573" y="173"/>
                  </a:lnTo>
                  <a:lnTo>
                    <a:pt x="622" y="143"/>
                  </a:lnTo>
                  <a:lnTo>
                    <a:pt x="673" y="117"/>
                  </a:lnTo>
                  <a:lnTo>
                    <a:pt x="725" y="94"/>
                  </a:lnTo>
                  <a:lnTo>
                    <a:pt x="779" y="72"/>
                  </a:lnTo>
                  <a:lnTo>
                    <a:pt x="835" y="53"/>
                  </a:lnTo>
                  <a:lnTo>
                    <a:pt x="891" y="37"/>
                  </a:lnTo>
                  <a:lnTo>
                    <a:pt x="948" y="24"/>
                  </a:lnTo>
                  <a:lnTo>
                    <a:pt x="1006" y="14"/>
                  </a:lnTo>
                  <a:lnTo>
                    <a:pt x="1065" y="6"/>
                  </a:lnTo>
                  <a:lnTo>
                    <a:pt x="1125" y="2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686A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xmlns="" id="{BA4D7066-F12C-43FC-A700-9A098886C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391" y="1497556"/>
              <a:ext cx="1880153" cy="4057316"/>
            </a:xfrm>
            <a:custGeom>
              <a:avLst/>
              <a:gdLst>
                <a:gd name="T0" fmla="*/ 7193 w 8280"/>
                <a:gd name="T1" fmla="*/ 2 h 17873"/>
                <a:gd name="T2" fmla="*/ 7364 w 8280"/>
                <a:gd name="T3" fmla="*/ 23 h 17873"/>
                <a:gd name="T4" fmla="*/ 7527 w 8280"/>
                <a:gd name="T5" fmla="*/ 70 h 17873"/>
                <a:gd name="T6" fmla="*/ 7679 w 8280"/>
                <a:gd name="T7" fmla="*/ 140 h 17873"/>
                <a:gd name="T8" fmla="*/ 7819 w 8280"/>
                <a:gd name="T9" fmla="*/ 228 h 17873"/>
                <a:gd name="T10" fmla="*/ 7944 w 8280"/>
                <a:gd name="T11" fmla="*/ 337 h 17873"/>
                <a:gd name="T12" fmla="*/ 8052 w 8280"/>
                <a:gd name="T13" fmla="*/ 462 h 17873"/>
                <a:gd name="T14" fmla="*/ 8142 w 8280"/>
                <a:gd name="T15" fmla="*/ 601 h 17873"/>
                <a:gd name="T16" fmla="*/ 8211 w 8280"/>
                <a:gd name="T17" fmla="*/ 754 h 17873"/>
                <a:gd name="T18" fmla="*/ 8257 w 8280"/>
                <a:gd name="T19" fmla="*/ 916 h 17873"/>
                <a:gd name="T20" fmla="*/ 8279 w 8280"/>
                <a:gd name="T21" fmla="*/ 1088 h 17873"/>
                <a:gd name="T22" fmla="*/ 8279 w 8280"/>
                <a:gd name="T23" fmla="*/ 16786 h 17873"/>
                <a:gd name="T24" fmla="*/ 8257 w 8280"/>
                <a:gd name="T25" fmla="*/ 16957 h 17873"/>
                <a:gd name="T26" fmla="*/ 8211 w 8280"/>
                <a:gd name="T27" fmla="*/ 17120 h 17873"/>
                <a:gd name="T28" fmla="*/ 8142 w 8280"/>
                <a:gd name="T29" fmla="*/ 17273 h 17873"/>
                <a:gd name="T30" fmla="*/ 8052 w 8280"/>
                <a:gd name="T31" fmla="*/ 17412 h 17873"/>
                <a:gd name="T32" fmla="*/ 7944 w 8280"/>
                <a:gd name="T33" fmla="*/ 17536 h 17873"/>
                <a:gd name="T34" fmla="*/ 7819 w 8280"/>
                <a:gd name="T35" fmla="*/ 17644 h 17873"/>
                <a:gd name="T36" fmla="*/ 7679 w 8280"/>
                <a:gd name="T37" fmla="*/ 17734 h 17873"/>
                <a:gd name="T38" fmla="*/ 7527 w 8280"/>
                <a:gd name="T39" fmla="*/ 17803 h 17873"/>
                <a:gd name="T40" fmla="*/ 7364 w 8280"/>
                <a:gd name="T41" fmla="*/ 17849 h 17873"/>
                <a:gd name="T42" fmla="*/ 7193 w 8280"/>
                <a:gd name="T43" fmla="*/ 17871 h 17873"/>
                <a:gd name="T44" fmla="*/ 1088 w 8280"/>
                <a:gd name="T45" fmla="*/ 17871 h 17873"/>
                <a:gd name="T46" fmla="*/ 915 w 8280"/>
                <a:gd name="T47" fmla="*/ 17849 h 17873"/>
                <a:gd name="T48" fmla="*/ 752 w 8280"/>
                <a:gd name="T49" fmla="*/ 17803 h 17873"/>
                <a:gd name="T50" fmla="*/ 601 w 8280"/>
                <a:gd name="T51" fmla="*/ 17734 h 17873"/>
                <a:gd name="T52" fmla="*/ 461 w 8280"/>
                <a:gd name="T53" fmla="*/ 17644 h 17873"/>
                <a:gd name="T54" fmla="*/ 336 w 8280"/>
                <a:gd name="T55" fmla="*/ 17536 h 17873"/>
                <a:gd name="T56" fmla="*/ 228 w 8280"/>
                <a:gd name="T57" fmla="*/ 17412 h 17873"/>
                <a:gd name="T58" fmla="*/ 139 w 8280"/>
                <a:gd name="T59" fmla="*/ 17273 h 17873"/>
                <a:gd name="T60" fmla="*/ 69 w 8280"/>
                <a:gd name="T61" fmla="*/ 17120 h 17873"/>
                <a:gd name="T62" fmla="*/ 22 w 8280"/>
                <a:gd name="T63" fmla="*/ 16957 h 17873"/>
                <a:gd name="T64" fmla="*/ 1 w 8280"/>
                <a:gd name="T65" fmla="*/ 16786 h 17873"/>
                <a:gd name="T66" fmla="*/ 1 w 8280"/>
                <a:gd name="T67" fmla="*/ 1088 h 17873"/>
                <a:gd name="T68" fmla="*/ 22 w 8280"/>
                <a:gd name="T69" fmla="*/ 916 h 17873"/>
                <a:gd name="T70" fmla="*/ 69 w 8280"/>
                <a:gd name="T71" fmla="*/ 754 h 17873"/>
                <a:gd name="T72" fmla="*/ 139 w 8280"/>
                <a:gd name="T73" fmla="*/ 601 h 17873"/>
                <a:gd name="T74" fmla="*/ 228 w 8280"/>
                <a:gd name="T75" fmla="*/ 462 h 17873"/>
                <a:gd name="T76" fmla="*/ 336 w 8280"/>
                <a:gd name="T77" fmla="*/ 337 h 17873"/>
                <a:gd name="T78" fmla="*/ 461 w 8280"/>
                <a:gd name="T79" fmla="*/ 228 h 17873"/>
                <a:gd name="T80" fmla="*/ 601 w 8280"/>
                <a:gd name="T81" fmla="*/ 140 h 17873"/>
                <a:gd name="T82" fmla="*/ 752 w 8280"/>
                <a:gd name="T83" fmla="*/ 70 h 17873"/>
                <a:gd name="T84" fmla="*/ 915 w 8280"/>
                <a:gd name="T85" fmla="*/ 23 h 17873"/>
                <a:gd name="T86" fmla="*/ 1088 w 8280"/>
                <a:gd name="T87" fmla="*/ 2 h 17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80" h="17873">
                  <a:moveTo>
                    <a:pt x="1146" y="0"/>
                  </a:moveTo>
                  <a:lnTo>
                    <a:pt x="7134" y="0"/>
                  </a:lnTo>
                  <a:lnTo>
                    <a:pt x="7193" y="2"/>
                  </a:lnTo>
                  <a:lnTo>
                    <a:pt x="7250" y="6"/>
                  </a:lnTo>
                  <a:lnTo>
                    <a:pt x="7308" y="14"/>
                  </a:lnTo>
                  <a:lnTo>
                    <a:pt x="7364" y="23"/>
                  </a:lnTo>
                  <a:lnTo>
                    <a:pt x="7420" y="37"/>
                  </a:lnTo>
                  <a:lnTo>
                    <a:pt x="7474" y="52"/>
                  </a:lnTo>
                  <a:lnTo>
                    <a:pt x="7527" y="70"/>
                  </a:lnTo>
                  <a:lnTo>
                    <a:pt x="7579" y="90"/>
                  </a:lnTo>
                  <a:lnTo>
                    <a:pt x="7630" y="113"/>
                  </a:lnTo>
                  <a:lnTo>
                    <a:pt x="7679" y="140"/>
                  </a:lnTo>
                  <a:lnTo>
                    <a:pt x="7727" y="167"/>
                  </a:lnTo>
                  <a:lnTo>
                    <a:pt x="7774" y="197"/>
                  </a:lnTo>
                  <a:lnTo>
                    <a:pt x="7819" y="228"/>
                  </a:lnTo>
                  <a:lnTo>
                    <a:pt x="7863" y="263"/>
                  </a:lnTo>
                  <a:lnTo>
                    <a:pt x="7904" y="299"/>
                  </a:lnTo>
                  <a:lnTo>
                    <a:pt x="7944" y="337"/>
                  </a:lnTo>
                  <a:lnTo>
                    <a:pt x="7981" y="377"/>
                  </a:lnTo>
                  <a:lnTo>
                    <a:pt x="8018" y="419"/>
                  </a:lnTo>
                  <a:lnTo>
                    <a:pt x="8052" y="462"/>
                  </a:lnTo>
                  <a:lnTo>
                    <a:pt x="8084" y="507"/>
                  </a:lnTo>
                  <a:lnTo>
                    <a:pt x="8114" y="553"/>
                  </a:lnTo>
                  <a:lnTo>
                    <a:pt x="8142" y="601"/>
                  </a:lnTo>
                  <a:lnTo>
                    <a:pt x="8167" y="650"/>
                  </a:lnTo>
                  <a:lnTo>
                    <a:pt x="8190" y="702"/>
                  </a:lnTo>
                  <a:lnTo>
                    <a:pt x="8211" y="754"/>
                  </a:lnTo>
                  <a:lnTo>
                    <a:pt x="8229" y="806"/>
                  </a:lnTo>
                  <a:lnTo>
                    <a:pt x="8245" y="861"/>
                  </a:lnTo>
                  <a:lnTo>
                    <a:pt x="8257" y="916"/>
                  </a:lnTo>
                  <a:lnTo>
                    <a:pt x="8268" y="973"/>
                  </a:lnTo>
                  <a:lnTo>
                    <a:pt x="8275" y="1030"/>
                  </a:lnTo>
                  <a:lnTo>
                    <a:pt x="8279" y="1088"/>
                  </a:lnTo>
                  <a:lnTo>
                    <a:pt x="8280" y="1146"/>
                  </a:lnTo>
                  <a:lnTo>
                    <a:pt x="8280" y="16727"/>
                  </a:lnTo>
                  <a:lnTo>
                    <a:pt x="8279" y="16786"/>
                  </a:lnTo>
                  <a:lnTo>
                    <a:pt x="8275" y="16844"/>
                  </a:lnTo>
                  <a:lnTo>
                    <a:pt x="8268" y="16901"/>
                  </a:lnTo>
                  <a:lnTo>
                    <a:pt x="8257" y="16957"/>
                  </a:lnTo>
                  <a:lnTo>
                    <a:pt x="8245" y="17013"/>
                  </a:lnTo>
                  <a:lnTo>
                    <a:pt x="8229" y="17066"/>
                  </a:lnTo>
                  <a:lnTo>
                    <a:pt x="8211" y="17120"/>
                  </a:lnTo>
                  <a:lnTo>
                    <a:pt x="8190" y="17172"/>
                  </a:lnTo>
                  <a:lnTo>
                    <a:pt x="8167" y="17222"/>
                  </a:lnTo>
                  <a:lnTo>
                    <a:pt x="8142" y="17273"/>
                  </a:lnTo>
                  <a:lnTo>
                    <a:pt x="8114" y="17320"/>
                  </a:lnTo>
                  <a:lnTo>
                    <a:pt x="8084" y="17366"/>
                  </a:lnTo>
                  <a:lnTo>
                    <a:pt x="8052" y="17412"/>
                  </a:lnTo>
                  <a:lnTo>
                    <a:pt x="8018" y="17455"/>
                  </a:lnTo>
                  <a:lnTo>
                    <a:pt x="7981" y="17496"/>
                  </a:lnTo>
                  <a:lnTo>
                    <a:pt x="7944" y="17536"/>
                  </a:lnTo>
                  <a:lnTo>
                    <a:pt x="7904" y="17575"/>
                  </a:lnTo>
                  <a:lnTo>
                    <a:pt x="7863" y="17610"/>
                  </a:lnTo>
                  <a:lnTo>
                    <a:pt x="7819" y="17644"/>
                  </a:lnTo>
                  <a:lnTo>
                    <a:pt x="7774" y="17676"/>
                  </a:lnTo>
                  <a:lnTo>
                    <a:pt x="7727" y="17707"/>
                  </a:lnTo>
                  <a:lnTo>
                    <a:pt x="7679" y="17734"/>
                  </a:lnTo>
                  <a:lnTo>
                    <a:pt x="7630" y="17759"/>
                  </a:lnTo>
                  <a:lnTo>
                    <a:pt x="7579" y="17782"/>
                  </a:lnTo>
                  <a:lnTo>
                    <a:pt x="7527" y="17803"/>
                  </a:lnTo>
                  <a:lnTo>
                    <a:pt x="7474" y="17821"/>
                  </a:lnTo>
                  <a:lnTo>
                    <a:pt x="7420" y="17837"/>
                  </a:lnTo>
                  <a:lnTo>
                    <a:pt x="7364" y="17849"/>
                  </a:lnTo>
                  <a:lnTo>
                    <a:pt x="7308" y="17860"/>
                  </a:lnTo>
                  <a:lnTo>
                    <a:pt x="7250" y="17868"/>
                  </a:lnTo>
                  <a:lnTo>
                    <a:pt x="7193" y="17871"/>
                  </a:lnTo>
                  <a:lnTo>
                    <a:pt x="7134" y="17873"/>
                  </a:lnTo>
                  <a:lnTo>
                    <a:pt x="1146" y="17873"/>
                  </a:lnTo>
                  <a:lnTo>
                    <a:pt x="1088" y="17871"/>
                  </a:lnTo>
                  <a:lnTo>
                    <a:pt x="1029" y="17868"/>
                  </a:lnTo>
                  <a:lnTo>
                    <a:pt x="972" y="17860"/>
                  </a:lnTo>
                  <a:lnTo>
                    <a:pt x="915" y="17849"/>
                  </a:lnTo>
                  <a:lnTo>
                    <a:pt x="861" y="17837"/>
                  </a:lnTo>
                  <a:lnTo>
                    <a:pt x="806" y="17821"/>
                  </a:lnTo>
                  <a:lnTo>
                    <a:pt x="752" y="17803"/>
                  </a:lnTo>
                  <a:lnTo>
                    <a:pt x="701" y="17782"/>
                  </a:lnTo>
                  <a:lnTo>
                    <a:pt x="650" y="17759"/>
                  </a:lnTo>
                  <a:lnTo>
                    <a:pt x="601" y="17734"/>
                  </a:lnTo>
                  <a:lnTo>
                    <a:pt x="553" y="17707"/>
                  </a:lnTo>
                  <a:lnTo>
                    <a:pt x="506" y="17676"/>
                  </a:lnTo>
                  <a:lnTo>
                    <a:pt x="461" y="17644"/>
                  </a:lnTo>
                  <a:lnTo>
                    <a:pt x="418" y="17610"/>
                  </a:lnTo>
                  <a:lnTo>
                    <a:pt x="376" y="17575"/>
                  </a:lnTo>
                  <a:lnTo>
                    <a:pt x="336" y="17536"/>
                  </a:lnTo>
                  <a:lnTo>
                    <a:pt x="298" y="17496"/>
                  </a:lnTo>
                  <a:lnTo>
                    <a:pt x="262" y="17455"/>
                  </a:lnTo>
                  <a:lnTo>
                    <a:pt x="228" y="17412"/>
                  </a:lnTo>
                  <a:lnTo>
                    <a:pt x="196" y="17366"/>
                  </a:lnTo>
                  <a:lnTo>
                    <a:pt x="166" y="17320"/>
                  </a:lnTo>
                  <a:lnTo>
                    <a:pt x="139" y="17273"/>
                  </a:lnTo>
                  <a:lnTo>
                    <a:pt x="112" y="17222"/>
                  </a:lnTo>
                  <a:lnTo>
                    <a:pt x="90" y="17172"/>
                  </a:lnTo>
                  <a:lnTo>
                    <a:pt x="69" y="17120"/>
                  </a:lnTo>
                  <a:lnTo>
                    <a:pt x="51" y="17066"/>
                  </a:lnTo>
                  <a:lnTo>
                    <a:pt x="36" y="17013"/>
                  </a:lnTo>
                  <a:lnTo>
                    <a:pt x="22" y="16957"/>
                  </a:lnTo>
                  <a:lnTo>
                    <a:pt x="13" y="16901"/>
                  </a:lnTo>
                  <a:lnTo>
                    <a:pt x="5" y="16844"/>
                  </a:lnTo>
                  <a:lnTo>
                    <a:pt x="1" y="16786"/>
                  </a:lnTo>
                  <a:lnTo>
                    <a:pt x="0" y="16727"/>
                  </a:lnTo>
                  <a:lnTo>
                    <a:pt x="0" y="1146"/>
                  </a:lnTo>
                  <a:lnTo>
                    <a:pt x="1" y="1088"/>
                  </a:lnTo>
                  <a:lnTo>
                    <a:pt x="5" y="1030"/>
                  </a:lnTo>
                  <a:lnTo>
                    <a:pt x="13" y="973"/>
                  </a:lnTo>
                  <a:lnTo>
                    <a:pt x="22" y="916"/>
                  </a:lnTo>
                  <a:lnTo>
                    <a:pt x="36" y="861"/>
                  </a:lnTo>
                  <a:lnTo>
                    <a:pt x="51" y="806"/>
                  </a:lnTo>
                  <a:lnTo>
                    <a:pt x="69" y="754"/>
                  </a:lnTo>
                  <a:lnTo>
                    <a:pt x="90" y="702"/>
                  </a:lnTo>
                  <a:lnTo>
                    <a:pt x="112" y="650"/>
                  </a:lnTo>
                  <a:lnTo>
                    <a:pt x="139" y="601"/>
                  </a:lnTo>
                  <a:lnTo>
                    <a:pt x="166" y="553"/>
                  </a:lnTo>
                  <a:lnTo>
                    <a:pt x="196" y="507"/>
                  </a:lnTo>
                  <a:lnTo>
                    <a:pt x="228" y="462"/>
                  </a:lnTo>
                  <a:lnTo>
                    <a:pt x="262" y="419"/>
                  </a:lnTo>
                  <a:lnTo>
                    <a:pt x="298" y="377"/>
                  </a:lnTo>
                  <a:lnTo>
                    <a:pt x="336" y="337"/>
                  </a:lnTo>
                  <a:lnTo>
                    <a:pt x="376" y="299"/>
                  </a:lnTo>
                  <a:lnTo>
                    <a:pt x="418" y="263"/>
                  </a:lnTo>
                  <a:lnTo>
                    <a:pt x="461" y="228"/>
                  </a:lnTo>
                  <a:lnTo>
                    <a:pt x="506" y="197"/>
                  </a:lnTo>
                  <a:lnTo>
                    <a:pt x="553" y="167"/>
                  </a:lnTo>
                  <a:lnTo>
                    <a:pt x="601" y="140"/>
                  </a:lnTo>
                  <a:lnTo>
                    <a:pt x="650" y="113"/>
                  </a:lnTo>
                  <a:lnTo>
                    <a:pt x="701" y="90"/>
                  </a:lnTo>
                  <a:lnTo>
                    <a:pt x="752" y="70"/>
                  </a:lnTo>
                  <a:lnTo>
                    <a:pt x="806" y="52"/>
                  </a:lnTo>
                  <a:lnTo>
                    <a:pt x="861" y="37"/>
                  </a:lnTo>
                  <a:lnTo>
                    <a:pt x="915" y="23"/>
                  </a:lnTo>
                  <a:lnTo>
                    <a:pt x="972" y="14"/>
                  </a:lnTo>
                  <a:lnTo>
                    <a:pt x="1029" y="6"/>
                  </a:lnTo>
                  <a:lnTo>
                    <a:pt x="1088" y="2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999B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xmlns="" id="{FBF75CF8-4154-4421-BA91-0638C4C62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8015" y="1511180"/>
              <a:ext cx="1851543" cy="4030068"/>
            </a:xfrm>
            <a:custGeom>
              <a:avLst/>
              <a:gdLst>
                <a:gd name="T0" fmla="*/ 7129 w 8158"/>
                <a:gd name="T1" fmla="*/ 1 h 17752"/>
                <a:gd name="T2" fmla="*/ 7291 w 8158"/>
                <a:gd name="T3" fmla="*/ 22 h 17752"/>
                <a:gd name="T4" fmla="*/ 7445 w 8158"/>
                <a:gd name="T5" fmla="*/ 66 h 17752"/>
                <a:gd name="T6" fmla="*/ 7589 w 8158"/>
                <a:gd name="T7" fmla="*/ 131 h 17752"/>
                <a:gd name="T8" fmla="*/ 7721 w 8158"/>
                <a:gd name="T9" fmla="*/ 215 h 17752"/>
                <a:gd name="T10" fmla="*/ 7839 w 8158"/>
                <a:gd name="T11" fmla="*/ 318 h 17752"/>
                <a:gd name="T12" fmla="*/ 7942 w 8158"/>
                <a:gd name="T13" fmla="*/ 436 h 17752"/>
                <a:gd name="T14" fmla="*/ 8026 w 8158"/>
                <a:gd name="T15" fmla="*/ 568 h 17752"/>
                <a:gd name="T16" fmla="*/ 8092 w 8158"/>
                <a:gd name="T17" fmla="*/ 712 h 17752"/>
                <a:gd name="T18" fmla="*/ 8136 w 8158"/>
                <a:gd name="T19" fmla="*/ 866 h 17752"/>
                <a:gd name="T20" fmla="*/ 8157 w 8158"/>
                <a:gd name="T21" fmla="*/ 1028 h 17752"/>
                <a:gd name="T22" fmla="*/ 8157 w 8158"/>
                <a:gd name="T23" fmla="*/ 16724 h 17752"/>
                <a:gd name="T24" fmla="*/ 8136 w 8158"/>
                <a:gd name="T25" fmla="*/ 16886 h 17752"/>
                <a:gd name="T26" fmla="*/ 8092 w 8158"/>
                <a:gd name="T27" fmla="*/ 17039 h 17752"/>
                <a:gd name="T28" fmla="*/ 8026 w 8158"/>
                <a:gd name="T29" fmla="*/ 17183 h 17752"/>
                <a:gd name="T30" fmla="*/ 7942 w 8158"/>
                <a:gd name="T31" fmla="*/ 17315 h 17752"/>
                <a:gd name="T32" fmla="*/ 7839 w 8158"/>
                <a:gd name="T33" fmla="*/ 17434 h 17752"/>
                <a:gd name="T34" fmla="*/ 7721 w 8158"/>
                <a:gd name="T35" fmla="*/ 17535 h 17752"/>
                <a:gd name="T36" fmla="*/ 7589 w 8158"/>
                <a:gd name="T37" fmla="*/ 17621 h 17752"/>
                <a:gd name="T38" fmla="*/ 7445 w 8158"/>
                <a:gd name="T39" fmla="*/ 17686 h 17752"/>
                <a:gd name="T40" fmla="*/ 7291 w 8158"/>
                <a:gd name="T41" fmla="*/ 17730 h 17752"/>
                <a:gd name="T42" fmla="*/ 7129 w 8158"/>
                <a:gd name="T43" fmla="*/ 17751 h 17752"/>
                <a:gd name="T44" fmla="*/ 1030 w 8158"/>
                <a:gd name="T45" fmla="*/ 17751 h 17752"/>
                <a:gd name="T46" fmla="*/ 867 w 8158"/>
                <a:gd name="T47" fmla="*/ 17730 h 17752"/>
                <a:gd name="T48" fmla="*/ 713 w 8158"/>
                <a:gd name="T49" fmla="*/ 17686 h 17752"/>
                <a:gd name="T50" fmla="*/ 569 w 8158"/>
                <a:gd name="T51" fmla="*/ 17621 h 17752"/>
                <a:gd name="T52" fmla="*/ 437 w 8158"/>
                <a:gd name="T53" fmla="*/ 17535 h 17752"/>
                <a:gd name="T54" fmla="*/ 319 w 8158"/>
                <a:gd name="T55" fmla="*/ 17434 h 17752"/>
                <a:gd name="T56" fmla="*/ 217 w 8158"/>
                <a:gd name="T57" fmla="*/ 17315 h 17752"/>
                <a:gd name="T58" fmla="*/ 131 w 8158"/>
                <a:gd name="T59" fmla="*/ 17183 h 17752"/>
                <a:gd name="T60" fmla="*/ 66 w 8158"/>
                <a:gd name="T61" fmla="*/ 17039 h 17752"/>
                <a:gd name="T62" fmla="*/ 22 w 8158"/>
                <a:gd name="T63" fmla="*/ 16886 h 17752"/>
                <a:gd name="T64" fmla="*/ 1 w 8158"/>
                <a:gd name="T65" fmla="*/ 16724 h 17752"/>
                <a:gd name="T66" fmla="*/ 1 w 8158"/>
                <a:gd name="T67" fmla="*/ 1028 h 17752"/>
                <a:gd name="T68" fmla="*/ 22 w 8158"/>
                <a:gd name="T69" fmla="*/ 866 h 17752"/>
                <a:gd name="T70" fmla="*/ 66 w 8158"/>
                <a:gd name="T71" fmla="*/ 712 h 17752"/>
                <a:gd name="T72" fmla="*/ 131 w 8158"/>
                <a:gd name="T73" fmla="*/ 568 h 17752"/>
                <a:gd name="T74" fmla="*/ 217 w 8158"/>
                <a:gd name="T75" fmla="*/ 436 h 17752"/>
                <a:gd name="T76" fmla="*/ 319 w 8158"/>
                <a:gd name="T77" fmla="*/ 318 h 17752"/>
                <a:gd name="T78" fmla="*/ 437 w 8158"/>
                <a:gd name="T79" fmla="*/ 215 h 17752"/>
                <a:gd name="T80" fmla="*/ 569 w 8158"/>
                <a:gd name="T81" fmla="*/ 131 h 17752"/>
                <a:gd name="T82" fmla="*/ 713 w 8158"/>
                <a:gd name="T83" fmla="*/ 66 h 17752"/>
                <a:gd name="T84" fmla="*/ 867 w 8158"/>
                <a:gd name="T85" fmla="*/ 22 h 17752"/>
                <a:gd name="T86" fmla="*/ 1030 w 8158"/>
                <a:gd name="T87" fmla="*/ 1 h 17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58" h="17752">
                  <a:moveTo>
                    <a:pt x="1085" y="0"/>
                  </a:moveTo>
                  <a:lnTo>
                    <a:pt x="7073" y="0"/>
                  </a:lnTo>
                  <a:lnTo>
                    <a:pt x="7129" y="1"/>
                  </a:lnTo>
                  <a:lnTo>
                    <a:pt x="7184" y="4"/>
                  </a:lnTo>
                  <a:lnTo>
                    <a:pt x="7237" y="12"/>
                  </a:lnTo>
                  <a:lnTo>
                    <a:pt x="7291" y="22"/>
                  </a:lnTo>
                  <a:lnTo>
                    <a:pt x="7343" y="34"/>
                  </a:lnTo>
                  <a:lnTo>
                    <a:pt x="7395" y="49"/>
                  </a:lnTo>
                  <a:lnTo>
                    <a:pt x="7445" y="66"/>
                  </a:lnTo>
                  <a:lnTo>
                    <a:pt x="7494" y="85"/>
                  </a:lnTo>
                  <a:lnTo>
                    <a:pt x="7542" y="107"/>
                  </a:lnTo>
                  <a:lnTo>
                    <a:pt x="7589" y="131"/>
                  </a:lnTo>
                  <a:lnTo>
                    <a:pt x="7634" y="157"/>
                  </a:lnTo>
                  <a:lnTo>
                    <a:pt x="7679" y="186"/>
                  </a:lnTo>
                  <a:lnTo>
                    <a:pt x="7721" y="215"/>
                  </a:lnTo>
                  <a:lnTo>
                    <a:pt x="7762" y="247"/>
                  </a:lnTo>
                  <a:lnTo>
                    <a:pt x="7802" y="281"/>
                  </a:lnTo>
                  <a:lnTo>
                    <a:pt x="7839" y="318"/>
                  </a:lnTo>
                  <a:lnTo>
                    <a:pt x="7875" y="356"/>
                  </a:lnTo>
                  <a:lnTo>
                    <a:pt x="7909" y="395"/>
                  </a:lnTo>
                  <a:lnTo>
                    <a:pt x="7942" y="436"/>
                  </a:lnTo>
                  <a:lnTo>
                    <a:pt x="7972" y="479"/>
                  </a:lnTo>
                  <a:lnTo>
                    <a:pt x="8000" y="523"/>
                  </a:lnTo>
                  <a:lnTo>
                    <a:pt x="8026" y="568"/>
                  </a:lnTo>
                  <a:lnTo>
                    <a:pt x="8050" y="614"/>
                  </a:lnTo>
                  <a:lnTo>
                    <a:pt x="8072" y="662"/>
                  </a:lnTo>
                  <a:lnTo>
                    <a:pt x="8092" y="712"/>
                  </a:lnTo>
                  <a:lnTo>
                    <a:pt x="8109" y="763"/>
                  </a:lnTo>
                  <a:lnTo>
                    <a:pt x="8123" y="814"/>
                  </a:lnTo>
                  <a:lnTo>
                    <a:pt x="8136" y="866"/>
                  </a:lnTo>
                  <a:lnTo>
                    <a:pt x="8145" y="919"/>
                  </a:lnTo>
                  <a:lnTo>
                    <a:pt x="8152" y="973"/>
                  </a:lnTo>
                  <a:lnTo>
                    <a:pt x="8157" y="1028"/>
                  </a:lnTo>
                  <a:lnTo>
                    <a:pt x="8158" y="1084"/>
                  </a:lnTo>
                  <a:lnTo>
                    <a:pt x="8158" y="16668"/>
                  </a:lnTo>
                  <a:lnTo>
                    <a:pt x="8157" y="16724"/>
                  </a:lnTo>
                  <a:lnTo>
                    <a:pt x="8152" y="16778"/>
                  </a:lnTo>
                  <a:lnTo>
                    <a:pt x="8145" y="16832"/>
                  </a:lnTo>
                  <a:lnTo>
                    <a:pt x="8136" y="16886"/>
                  </a:lnTo>
                  <a:lnTo>
                    <a:pt x="8123" y="16938"/>
                  </a:lnTo>
                  <a:lnTo>
                    <a:pt x="8109" y="16989"/>
                  </a:lnTo>
                  <a:lnTo>
                    <a:pt x="8092" y="17039"/>
                  </a:lnTo>
                  <a:lnTo>
                    <a:pt x="8072" y="17088"/>
                  </a:lnTo>
                  <a:lnTo>
                    <a:pt x="8050" y="17136"/>
                  </a:lnTo>
                  <a:lnTo>
                    <a:pt x="8026" y="17183"/>
                  </a:lnTo>
                  <a:lnTo>
                    <a:pt x="8000" y="17229"/>
                  </a:lnTo>
                  <a:lnTo>
                    <a:pt x="7972" y="17273"/>
                  </a:lnTo>
                  <a:lnTo>
                    <a:pt x="7942" y="17315"/>
                  </a:lnTo>
                  <a:lnTo>
                    <a:pt x="7909" y="17356"/>
                  </a:lnTo>
                  <a:lnTo>
                    <a:pt x="7875" y="17396"/>
                  </a:lnTo>
                  <a:lnTo>
                    <a:pt x="7839" y="17434"/>
                  </a:lnTo>
                  <a:lnTo>
                    <a:pt x="7802" y="17469"/>
                  </a:lnTo>
                  <a:lnTo>
                    <a:pt x="7762" y="17503"/>
                  </a:lnTo>
                  <a:lnTo>
                    <a:pt x="7721" y="17535"/>
                  </a:lnTo>
                  <a:lnTo>
                    <a:pt x="7679" y="17566"/>
                  </a:lnTo>
                  <a:lnTo>
                    <a:pt x="7634" y="17595"/>
                  </a:lnTo>
                  <a:lnTo>
                    <a:pt x="7589" y="17621"/>
                  </a:lnTo>
                  <a:lnTo>
                    <a:pt x="7542" y="17645"/>
                  </a:lnTo>
                  <a:lnTo>
                    <a:pt x="7494" y="17666"/>
                  </a:lnTo>
                  <a:lnTo>
                    <a:pt x="7445" y="17686"/>
                  </a:lnTo>
                  <a:lnTo>
                    <a:pt x="7395" y="17703"/>
                  </a:lnTo>
                  <a:lnTo>
                    <a:pt x="7343" y="17718"/>
                  </a:lnTo>
                  <a:lnTo>
                    <a:pt x="7291" y="17730"/>
                  </a:lnTo>
                  <a:lnTo>
                    <a:pt x="7237" y="17739"/>
                  </a:lnTo>
                  <a:lnTo>
                    <a:pt x="7184" y="17746"/>
                  </a:lnTo>
                  <a:lnTo>
                    <a:pt x="7129" y="17751"/>
                  </a:lnTo>
                  <a:lnTo>
                    <a:pt x="7073" y="17752"/>
                  </a:lnTo>
                  <a:lnTo>
                    <a:pt x="1085" y="17752"/>
                  </a:lnTo>
                  <a:lnTo>
                    <a:pt x="1030" y="17751"/>
                  </a:lnTo>
                  <a:lnTo>
                    <a:pt x="974" y="17746"/>
                  </a:lnTo>
                  <a:lnTo>
                    <a:pt x="921" y="17739"/>
                  </a:lnTo>
                  <a:lnTo>
                    <a:pt x="867" y="17730"/>
                  </a:lnTo>
                  <a:lnTo>
                    <a:pt x="815" y="17718"/>
                  </a:lnTo>
                  <a:lnTo>
                    <a:pt x="763" y="17703"/>
                  </a:lnTo>
                  <a:lnTo>
                    <a:pt x="713" y="17686"/>
                  </a:lnTo>
                  <a:lnTo>
                    <a:pt x="664" y="17666"/>
                  </a:lnTo>
                  <a:lnTo>
                    <a:pt x="616" y="17645"/>
                  </a:lnTo>
                  <a:lnTo>
                    <a:pt x="569" y="17621"/>
                  </a:lnTo>
                  <a:lnTo>
                    <a:pt x="524" y="17595"/>
                  </a:lnTo>
                  <a:lnTo>
                    <a:pt x="479" y="17566"/>
                  </a:lnTo>
                  <a:lnTo>
                    <a:pt x="437" y="17535"/>
                  </a:lnTo>
                  <a:lnTo>
                    <a:pt x="396" y="17503"/>
                  </a:lnTo>
                  <a:lnTo>
                    <a:pt x="357" y="17469"/>
                  </a:lnTo>
                  <a:lnTo>
                    <a:pt x="319" y="17434"/>
                  </a:lnTo>
                  <a:lnTo>
                    <a:pt x="283" y="17396"/>
                  </a:lnTo>
                  <a:lnTo>
                    <a:pt x="249" y="17356"/>
                  </a:lnTo>
                  <a:lnTo>
                    <a:pt x="217" y="17315"/>
                  </a:lnTo>
                  <a:lnTo>
                    <a:pt x="186" y="17273"/>
                  </a:lnTo>
                  <a:lnTo>
                    <a:pt x="158" y="17229"/>
                  </a:lnTo>
                  <a:lnTo>
                    <a:pt x="131" y="17183"/>
                  </a:lnTo>
                  <a:lnTo>
                    <a:pt x="107" y="17136"/>
                  </a:lnTo>
                  <a:lnTo>
                    <a:pt x="86" y="17088"/>
                  </a:lnTo>
                  <a:lnTo>
                    <a:pt x="66" y="17039"/>
                  </a:lnTo>
                  <a:lnTo>
                    <a:pt x="49" y="16989"/>
                  </a:lnTo>
                  <a:lnTo>
                    <a:pt x="34" y="16938"/>
                  </a:lnTo>
                  <a:lnTo>
                    <a:pt x="22" y="16886"/>
                  </a:lnTo>
                  <a:lnTo>
                    <a:pt x="13" y="16832"/>
                  </a:lnTo>
                  <a:lnTo>
                    <a:pt x="6" y="16778"/>
                  </a:lnTo>
                  <a:lnTo>
                    <a:pt x="1" y="16724"/>
                  </a:lnTo>
                  <a:lnTo>
                    <a:pt x="0" y="16668"/>
                  </a:lnTo>
                  <a:lnTo>
                    <a:pt x="0" y="1084"/>
                  </a:lnTo>
                  <a:lnTo>
                    <a:pt x="1" y="1028"/>
                  </a:lnTo>
                  <a:lnTo>
                    <a:pt x="6" y="973"/>
                  </a:lnTo>
                  <a:lnTo>
                    <a:pt x="13" y="919"/>
                  </a:lnTo>
                  <a:lnTo>
                    <a:pt x="22" y="866"/>
                  </a:lnTo>
                  <a:lnTo>
                    <a:pt x="34" y="814"/>
                  </a:lnTo>
                  <a:lnTo>
                    <a:pt x="49" y="763"/>
                  </a:lnTo>
                  <a:lnTo>
                    <a:pt x="66" y="712"/>
                  </a:lnTo>
                  <a:lnTo>
                    <a:pt x="86" y="662"/>
                  </a:lnTo>
                  <a:lnTo>
                    <a:pt x="107" y="614"/>
                  </a:lnTo>
                  <a:lnTo>
                    <a:pt x="131" y="568"/>
                  </a:lnTo>
                  <a:lnTo>
                    <a:pt x="158" y="523"/>
                  </a:lnTo>
                  <a:lnTo>
                    <a:pt x="186" y="479"/>
                  </a:lnTo>
                  <a:lnTo>
                    <a:pt x="217" y="436"/>
                  </a:lnTo>
                  <a:lnTo>
                    <a:pt x="249" y="395"/>
                  </a:lnTo>
                  <a:lnTo>
                    <a:pt x="283" y="356"/>
                  </a:lnTo>
                  <a:lnTo>
                    <a:pt x="319" y="318"/>
                  </a:lnTo>
                  <a:lnTo>
                    <a:pt x="357" y="281"/>
                  </a:lnTo>
                  <a:lnTo>
                    <a:pt x="396" y="247"/>
                  </a:lnTo>
                  <a:lnTo>
                    <a:pt x="437" y="215"/>
                  </a:lnTo>
                  <a:lnTo>
                    <a:pt x="479" y="186"/>
                  </a:lnTo>
                  <a:lnTo>
                    <a:pt x="524" y="157"/>
                  </a:lnTo>
                  <a:lnTo>
                    <a:pt x="569" y="131"/>
                  </a:lnTo>
                  <a:lnTo>
                    <a:pt x="616" y="107"/>
                  </a:lnTo>
                  <a:lnTo>
                    <a:pt x="664" y="85"/>
                  </a:lnTo>
                  <a:lnTo>
                    <a:pt x="713" y="66"/>
                  </a:lnTo>
                  <a:lnTo>
                    <a:pt x="763" y="49"/>
                  </a:lnTo>
                  <a:lnTo>
                    <a:pt x="815" y="34"/>
                  </a:lnTo>
                  <a:lnTo>
                    <a:pt x="867" y="22"/>
                  </a:lnTo>
                  <a:lnTo>
                    <a:pt x="921" y="12"/>
                  </a:lnTo>
                  <a:lnTo>
                    <a:pt x="974" y="4"/>
                  </a:lnTo>
                  <a:lnTo>
                    <a:pt x="1030" y="1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xmlns="" id="{5EF856C1-653A-4283-B523-C98A3D4AE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674" y="2031629"/>
              <a:ext cx="1704400" cy="3002796"/>
            </a:xfrm>
            <a:custGeom>
              <a:avLst/>
              <a:gdLst>
                <a:gd name="T0" fmla="*/ 60 w 7504"/>
                <a:gd name="T1" fmla="*/ 0 h 13222"/>
                <a:gd name="T2" fmla="*/ 7444 w 7504"/>
                <a:gd name="T3" fmla="*/ 0 h 13222"/>
                <a:gd name="T4" fmla="*/ 7451 w 7504"/>
                <a:gd name="T5" fmla="*/ 0 h 13222"/>
                <a:gd name="T6" fmla="*/ 7457 w 7504"/>
                <a:gd name="T7" fmla="*/ 1 h 13222"/>
                <a:gd name="T8" fmla="*/ 7462 w 7504"/>
                <a:gd name="T9" fmla="*/ 2 h 13222"/>
                <a:gd name="T10" fmla="*/ 7468 w 7504"/>
                <a:gd name="T11" fmla="*/ 5 h 13222"/>
                <a:gd name="T12" fmla="*/ 7478 w 7504"/>
                <a:gd name="T13" fmla="*/ 10 h 13222"/>
                <a:gd name="T14" fmla="*/ 7486 w 7504"/>
                <a:gd name="T15" fmla="*/ 17 h 13222"/>
                <a:gd name="T16" fmla="*/ 7494 w 7504"/>
                <a:gd name="T17" fmla="*/ 26 h 13222"/>
                <a:gd name="T18" fmla="*/ 7500 w 7504"/>
                <a:gd name="T19" fmla="*/ 36 h 13222"/>
                <a:gd name="T20" fmla="*/ 7501 w 7504"/>
                <a:gd name="T21" fmla="*/ 42 h 13222"/>
                <a:gd name="T22" fmla="*/ 7503 w 7504"/>
                <a:gd name="T23" fmla="*/ 48 h 13222"/>
                <a:gd name="T24" fmla="*/ 7504 w 7504"/>
                <a:gd name="T25" fmla="*/ 54 h 13222"/>
                <a:gd name="T26" fmla="*/ 7504 w 7504"/>
                <a:gd name="T27" fmla="*/ 59 h 13222"/>
                <a:gd name="T28" fmla="*/ 7504 w 7504"/>
                <a:gd name="T29" fmla="*/ 13161 h 13222"/>
                <a:gd name="T30" fmla="*/ 7504 w 7504"/>
                <a:gd name="T31" fmla="*/ 13167 h 13222"/>
                <a:gd name="T32" fmla="*/ 7503 w 7504"/>
                <a:gd name="T33" fmla="*/ 13174 h 13222"/>
                <a:gd name="T34" fmla="*/ 7501 w 7504"/>
                <a:gd name="T35" fmla="*/ 13179 h 13222"/>
                <a:gd name="T36" fmla="*/ 7500 w 7504"/>
                <a:gd name="T37" fmla="*/ 13185 h 13222"/>
                <a:gd name="T38" fmla="*/ 7494 w 7504"/>
                <a:gd name="T39" fmla="*/ 13195 h 13222"/>
                <a:gd name="T40" fmla="*/ 7486 w 7504"/>
                <a:gd name="T41" fmla="*/ 13203 h 13222"/>
                <a:gd name="T42" fmla="*/ 7478 w 7504"/>
                <a:gd name="T43" fmla="*/ 13211 h 13222"/>
                <a:gd name="T44" fmla="*/ 7468 w 7504"/>
                <a:gd name="T45" fmla="*/ 13217 h 13222"/>
                <a:gd name="T46" fmla="*/ 7462 w 7504"/>
                <a:gd name="T47" fmla="*/ 13218 h 13222"/>
                <a:gd name="T48" fmla="*/ 7457 w 7504"/>
                <a:gd name="T49" fmla="*/ 13221 h 13222"/>
                <a:gd name="T50" fmla="*/ 7451 w 7504"/>
                <a:gd name="T51" fmla="*/ 13222 h 13222"/>
                <a:gd name="T52" fmla="*/ 7444 w 7504"/>
                <a:gd name="T53" fmla="*/ 13222 h 13222"/>
                <a:gd name="T54" fmla="*/ 60 w 7504"/>
                <a:gd name="T55" fmla="*/ 13222 h 13222"/>
                <a:gd name="T56" fmla="*/ 54 w 7504"/>
                <a:gd name="T57" fmla="*/ 13222 h 13222"/>
                <a:gd name="T58" fmla="*/ 48 w 7504"/>
                <a:gd name="T59" fmla="*/ 13221 h 13222"/>
                <a:gd name="T60" fmla="*/ 43 w 7504"/>
                <a:gd name="T61" fmla="*/ 13218 h 13222"/>
                <a:gd name="T62" fmla="*/ 37 w 7504"/>
                <a:gd name="T63" fmla="*/ 13217 h 13222"/>
                <a:gd name="T64" fmla="*/ 27 w 7504"/>
                <a:gd name="T65" fmla="*/ 13211 h 13222"/>
                <a:gd name="T66" fmla="*/ 18 w 7504"/>
                <a:gd name="T67" fmla="*/ 13203 h 13222"/>
                <a:gd name="T68" fmla="*/ 11 w 7504"/>
                <a:gd name="T69" fmla="*/ 13195 h 13222"/>
                <a:gd name="T70" fmla="*/ 5 w 7504"/>
                <a:gd name="T71" fmla="*/ 13185 h 13222"/>
                <a:gd name="T72" fmla="*/ 3 w 7504"/>
                <a:gd name="T73" fmla="*/ 13179 h 13222"/>
                <a:gd name="T74" fmla="*/ 2 w 7504"/>
                <a:gd name="T75" fmla="*/ 13174 h 13222"/>
                <a:gd name="T76" fmla="*/ 0 w 7504"/>
                <a:gd name="T77" fmla="*/ 13167 h 13222"/>
                <a:gd name="T78" fmla="*/ 0 w 7504"/>
                <a:gd name="T79" fmla="*/ 13161 h 13222"/>
                <a:gd name="T80" fmla="*/ 0 w 7504"/>
                <a:gd name="T81" fmla="*/ 59 h 13222"/>
                <a:gd name="T82" fmla="*/ 0 w 7504"/>
                <a:gd name="T83" fmla="*/ 54 h 13222"/>
                <a:gd name="T84" fmla="*/ 2 w 7504"/>
                <a:gd name="T85" fmla="*/ 48 h 13222"/>
                <a:gd name="T86" fmla="*/ 3 w 7504"/>
                <a:gd name="T87" fmla="*/ 42 h 13222"/>
                <a:gd name="T88" fmla="*/ 5 w 7504"/>
                <a:gd name="T89" fmla="*/ 36 h 13222"/>
                <a:gd name="T90" fmla="*/ 11 w 7504"/>
                <a:gd name="T91" fmla="*/ 26 h 13222"/>
                <a:gd name="T92" fmla="*/ 18 w 7504"/>
                <a:gd name="T93" fmla="*/ 17 h 13222"/>
                <a:gd name="T94" fmla="*/ 27 w 7504"/>
                <a:gd name="T95" fmla="*/ 10 h 13222"/>
                <a:gd name="T96" fmla="*/ 37 w 7504"/>
                <a:gd name="T97" fmla="*/ 5 h 13222"/>
                <a:gd name="T98" fmla="*/ 43 w 7504"/>
                <a:gd name="T99" fmla="*/ 2 h 13222"/>
                <a:gd name="T100" fmla="*/ 48 w 7504"/>
                <a:gd name="T101" fmla="*/ 1 h 13222"/>
                <a:gd name="T102" fmla="*/ 54 w 7504"/>
                <a:gd name="T103" fmla="*/ 0 h 13222"/>
                <a:gd name="T104" fmla="*/ 60 w 7504"/>
                <a:gd name="T105" fmla="*/ 0 h 1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504" h="13222">
                  <a:moveTo>
                    <a:pt x="60" y="0"/>
                  </a:moveTo>
                  <a:lnTo>
                    <a:pt x="7444" y="0"/>
                  </a:lnTo>
                  <a:lnTo>
                    <a:pt x="7451" y="0"/>
                  </a:lnTo>
                  <a:lnTo>
                    <a:pt x="7457" y="1"/>
                  </a:lnTo>
                  <a:lnTo>
                    <a:pt x="7462" y="2"/>
                  </a:lnTo>
                  <a:lnTo>
                    <a:pt x="7468" y="5"/>
                  </a:lnTo>
                  <a:lnTo>
                    <a:pt x="7478" y="10"/>
                  </a:lnTo>
                  <a:lnTo>
                    <a:pt x="7486" y="17"/>
                  </a:lnTo>
                  <a:lnTo>
                    <a:pt x="7494" y="26"/>
                  </a:lnTo>
                  <a:lnTo>
                    <a:pt x="7500" y="36"/>
                  </a:lnTo>
                  <a:lnTo>
                    <a:pt x="7501" y="42"/>
                  </a:lnTo>
                  <a:lnTo>
                    <a:pt x="7503" y="48"/>
                  </a:lnTo>
                  <a:lnTo>
                    <a:pt x="7504" y="54"/>
                  </a:lnTo>
                  <a:lnTo>
                    <a:pt x="7504" y="59"/>
                  </a:lnTo>
                  <a:lnTo>
                    <a:pt x="7504" y="13161"/>
                  </a:lnTo>
                  <a:lnTo>
                    <a:pt x="7504" y="13167"/>
                  </a:lnTo>
                  <a:lnTo>
                    <a:pt x="7503" y="13174"/>
                  </a:lnTo>
                  <a:lnTo>
                    <a:pt x="7501" y="13179"/>
                  </a:lnTo>
                  <a:lnTo>
                    <a:pt x="7500" y="13185"/>
                  </a:lnTo>
                  <a:lnTo>
                    <a:pt x="7494" y="13195"/>
                  </a:lnTo>
                  <a:lnTo>
                    <a:pt x="7486" y="13203"/>
                  </a:lnTo>
                  <a:lnTo>
                    <a:pt x="7478" y="13211"/>
                  </a:lnTo>
                  <a:lnTo>
                    <a:pt x="7468" y="13217"/>
                  </a:lnTo>
                  <a:lnTo>
                    <a:pt x="7462" y="13218"/>
                  </a:lnTo>
                  <a:lnTo>
                    <a:pt x="7457" y="13221"/>
                  </a:lnTo>
                  <a:lnTo>
                    <a:pt x="7451" y="13222"/>
                  </a:lnTo>
                  <a:lnTo>
                    <a:pt x="7444" y="13222"/>
                  </a:lnTo>
                  <a:lnTo>
                    <a:pt x="60" y="13222"/>
                  </a:lnTo>
                  <a:lnTo>
                    <a:pt x="54" y="13222"/>
                  </a:lnTo>
                  <a:lnTo>
                    <a:pt x="48" y="13221"/>
                  </a:lnTo>
                  <a:lnTo>
                    <a:pt x="43" y="13218"/>
                  </a:lnTo>
                  <a:lnTo>
                    <a:pt x="37" y="13217"/>
                  </a:lnTo>
                  <a:lnTo>
                    <a:pt x="27" y="13211"/>
                  </a:lnTo>
                  <a:lnTo>
                    <a:pt x="18" y="13203"/>
                  </a:lnTo>
                  <a:lnTo>
                    <a:pt x="11" y="13195"/>
                  </a:lnTo>
                  <a:lnTo>
                    <a:pt x="5" y="13185"/>
                  </a:lnTo>
                  <a:lnTo>
                    <a:pt x="3" y="13179"/>
                  </a:lnTo>
                  <a:lnTo>
                    <a:pt x="2" y="13174"/>
                  </a:lnTo>
                  <a:lnTo>
                    <a:pt x="0" y="13167"/>
                  </a:lnTo>
                  <a:lnTo>
                    <a:pt x="0" y="13161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2"/>
                  </a:lnTo>
                  <a:lnTo>
                    <a:pt x="5" y="36"/>
                  </a:lnTo>
                  <a:lnTo>
                    <a:pt x="11" y="26"/>
                  </a:lnTo>
                  <a:lnTo>
                    <a:pt x="18" y="17"/>
                  </a:lnTo>
                  <a:lnTo>
                    <a:pt x="27" y="10"/>
                  </a:lnTo>
                  <a:lnTo>
                    <a:pt x="37" y="5"/>
                  </a:lnTo>
                  <a:lnTo>
                    <a:pt x="43" y="2"/>
                  </a:lnTo>
                  <a:lnTo>
                    <a:pt x="48" y="1"/>
                  </a:lnTo>
                  <a:lnTo>
                    <a:pt x="54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9">
              <a:extLst>
                <a:ext uri="{FF2B5EF4-FFF2-40B4-BE49-F238E27FC236}">
                  <a16:creationId xmlns:a16="http://schemas.microsoft.com/office/drawing/2014/main" xmlns="" id="{739AA560-7C39-43E1-B5B0-1FE8F1EFA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8835" y="2056152"/>
              <a:ext cx="1656715" cy="29537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2BA7C5F1-E203-41B4-B773-C6A1AB5BE130}"/>
                </a:ext>
              </a:extLst>
            </p:cNvPr>
            <p:cNvGrpSpPr/>
            <p:nvPr/>
          </p:nvGrpSpPr>
          <p:grpSpPr>
            <a:xfrm>
              <a:off x="5298835" y="2056150"/>
              <a:ext cx="1656715" cy="108994"/>
              <a:chOff x="2252642" y="846142"/>
              <a:chExt cx="1930382" cy="127001"/>
            </a:xfrm>
          </p:grpSpPr>
          <p:sp>
            <p:nvSpPr>
              <p:cNvPr id="30" name="Rectangle 20">
                <a:extLst>
                  <a:ext uri="{FF2B5EF4-FFF2-40B4-BE49-F238E27FC236}">
                    <a16:creationId xmlns:a16="http://schemas.microsoft.com/office/drawing/2014/main" xmlns="" id="{3ED708FB-A9D4-44B3-86EF-B494F8AC3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2642" y="846142"/>
                <a:ext cx="1930382" cy="127001"/>
              </a:xfrm>
              <a:prstGeom prst="rect">
                <a:avLst/>
              </a:prstGeom>
              <a:gradFill>
                <a:gsLst>
                  <a:gs pos="100000">
                    <a:schemeClr val="tx1">
                      <a:lumMod val="65000"/>
                      <a:lumOff val="3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21">
                <a:extLst>
                  <a:ext uri="{FF2B5EF4-FFF2-40B4-BE49-F238E27FC236}">
                    <a16:creationId xmlns:a16="http://schemas.microsoft.com/office/drawing/2014/main" xmlns="" id="{80EA9584-9724-43A6-A4FB-D82E83CF7C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042" y="912817"/>
                <a:ext cx="19050" cy="25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22">
                <a:extLst>
                  <a:ext uri="{FF2B5EF4-FFF2-40B4-BE49-F238E27FC236}">
                    <a16:creationId xmlns:a16="http://schemas.microsoft.com/office/drawing/2014/main" xmlns="" id="{14CA8A58-8080-47C6-922A-897963ED9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854" y="908054"/>
                <a:ext cx="19050" cy="301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xmlns="" id="{E5152AA2-0E89-4CFB-B7B9-569464EB6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7254" y="898529"/>
                <a:ext cx="17463" cy="3968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Rectangle 24">
                <a:extLst>
                  <a:ext uri="{FF2B5EF4-FFF2-40B4-BE49-F238E27FC236}">
                    <a16:creationId xmlns:a16="http://schemas.microsoft.com/office/drawing/2014/main" xmlns="" id="{6580566F-CA4D-4443-B2D4-6E5C06CB5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1066" y="890592"/>
                <a:ext cx="17463" cy="476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Rectangle 25">
                <a:extLst>
                  <a:ext uri="{FF2B5EF4-FFF2-40B4-BE49-F238E27FC236}">
                    <a16:creationId xmlns:a16="http://schemas.microsoft.com/office/drawing/2014/main" xmlns="" id="{21FEF6EF-2D98-4B1F-AD54-3398EA950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878" y="877891"/>
                <a:ext cx="17463" cy="603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xmlns="" id="{290850CD-6B0C-4A0B-8B26-C47E80F63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028" y="873129"/>
                <a:ext cx="96837" cy="34925"/>
              </a:xfrm>
              <a:custGeom>
                <a:avLst/>
                <a:gdLst>
                  <a:gd name="T0" fmla="*/ 195 w 362"/>
                  <a:gd name="T1" fmla="*/ 0 h 133"/>
                  <a:gd name="T2" fmla="*/ 222 w 362"/>
                  <a:gd name="T3" fmla="*/ 3 h 133"/>
                  <a:gd name="T4" fmla="*/ 248 w 362"/>
                  <a:gd name="T5" fmla="*/ 10 h 133"/>
                  <a:gd name="T6" fmla="*/ 274 w 362"/>
                  <a:gd name="T7" fmla="*/ 19 h 133"/>
                  <a:gd name="T8" fmla="*/ 296 w 362"/>
                  <a:gd name="T9" fmla="*/ 31 h 133"/>
                  <a:gd name="T10" fmla="*/ 318 w 362"/>
                  <a:gd name="T11" fmla="*/ 46 h 133"/>
                  <a:gd name="T12" fmla="*/ 337 w 362"/>
                  <a:gd name="T13" fmla="*/ 63 h 133"/>
                  <a:gd name="T14" fmla="*/ 356 w 362"/>
                  <a:gd name="T15" fmla="*/ 83 h 133"/>
                  <a:gd name="T16" fmla="*/ 321 w 362"/>
                  <a:gd name="T17" fmla="*/ 133 h 133"/>
                  <a:gd name="T18" fmla="*/ 309 w 362"/>
                  <a:gd name="T19" fmla="*/ 116 h 133"/>
                  <a:gd name="T20" fmla="*/ 295 w 362"/>
                  <a:gd name="T21" fmla="*/ 101 h 133"/>
                  <a:gd name="T22" fmla="*/ 279 w 362"/>
                  <a:gd name="T23" fmla="*/ 87 h 133"/>
                  <a:gd name="T24" fmla="*/ 262 w 362"/>
                  <a:gd name="T25" fmla="*/ 77 h 133"/>
                  <a:gd name="T26" fmla="*/ 244 w 362"/>
                  <a:gd name="T27" fmla="*/ 68 h 133"/>
                  <a:gd name="T28" fmla="*/ 223 w 362"/>
                  <a:gd name="T29" fmla="*/ 61 h 133"/>
                  <a:gd name="T30" fmla="*/ 203 w 362"/>
                  <a:gd name="T31" fmla="*/ 57 h 133"/>
                  <a:gd name="T32" fmla="*/ 181 w 362"/>
                  <a:gd name="T33" fmla="*/ 55 h 133"/>
                  <a:gd name="T34" fmla="*/ 159 w 362"/>
                  <a:gd name="T35" fmla="*/ 57 h 133"/>
                  <a:gd name="T36" fmla="*/ 139 w 362"/>
                  <a:gd name="T37" fmla="*/ 61 h 133"/>
                  <a:gd name="T38" fmla="*/ 118 w 362"/>
                  <a:gd name="T39" fmla="*/ 68 h 133"/>
                  <a:gd name="T40" fmla="*/ 100 w 362"/>
                  <a:gd name="T41" fmla="*/ 77 h 133"/>
                  <a:gd name="T42" fmla="*/ 83 w 362"/>
                  <a:gd name="T43" fmla="*/ 87 h 133"/>
                  <a:gd name="T44" fmla="*/ 67 w 362"/>
                  <a:gd name="T45" fmla="*/ 101 h 133"/>
                  <a:gd name="T46" fmla="*/ 53 w 362"/>
                  <a:gd name="T47" fmla="*/ 116 h 133"/>
                  <a:gd name="T48" fmla="*/ 41 w 362"/>
                  <a:gd name="T49" fmla="*/ 133 h 133"/>
                  <a:gd name="T50" fmla="*/ 7 w 362"/>
                  <a:gd name="T51" fmla="*/ 83 h 133"/>
                  <a:gd name="T52" fmla="*/ 25 w 362"/>
                  <a:gd name="T53" fmla="*/ 63 h 133"/>
                  <a:gd name="T54" fmla="*/ 44 w 362"/>
                  <a:gd name="T55" fmla="*/ 46 h 133"/>
                  <a:gd name="T56" fmla="*/ 66 w 362"/>
                  <a:gd name="T57" fmla="*/ 31 h 133"/>
                  <a:gd name="T58" fmla="*/ 89 w 362"/>
                  <a:gd name="T59" fmla="*/ 19 h 133"/>
                  <a:gd name="T60" fmla="*/ 114 w 362"/>
                  <a:gd name="T61" fmla="*/ 10 h 133"/>
                  <a:gd name="T62" fmla="*/ 140 w 362"/>
                  <a:gd name="T63" fmla="*/ 3 h 133"/>
                  <a:gd name="T64" fmla="*/ 167 w 362"/>
                  <a:gd name="T6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2" h="133">
                    <a:moveTo>
                      <a:pt x="181" y="0"/>
                    </a:moveTo>
                    <a:lnTo>
                      <a:pt x="195" y="0"/>
                    </a:lnTo>
                    <a:lnTo>
                      <a:pt x="208" y="1"/>
                    </a:lnTo>
                    <a:lnTo>
                      <a:pt x="222" y="3"/>
                    </a:lnTo>
                    <a:lnTo>
                      <a:pt x="236" y="5"/>
                    </a:lnTo>
                    <a:lnTo>
                      <a:pt x="248" y="10"/>
                    </a:lnTo>
                    <a:lnTo>
                      <a:pt x="261" y="14"/>
                    </a:lnTo>
                    <a:lnTo>
                      <a:pt x="274" y="19"/>
                    </a:lnTo>
                    <a:lnTo>
                      <a:pt x="285" y="25"/>
                    </a:lnTo>
                    <a:lnTo>
                      <a:pt x="296" y="31"/>
                    </a:lnTo>
                    <a:lnTo>
                      <a:pt x="308" y="38"/>
                    </a:lnTo>
                    <a:lnTo>
                      <a:pt x="318" y="46"/>
                    </a:lnTo>
                    <a:lnTo>
                      <a:pt x="328" y="54"/>
                    </a:lnTo>
                    <a:lnTo>
                      <a:pt x="337" y="63"/>
                    </a:lnTo>
                    <a:lnTo>
                      <a:pt x="346" y="73"/>
                    </a:lnTo>
                    <a:lnTo>
                      <a:pt x="356" y="83"/>
                    </a:lnTo>
                    <a:lnTo>
                      <a:pt x="362" y="93"/>
                    </a:lnTo>
                    <a:lnTo>
                      <a:pt x="321" y="133"/>
                    </a:lnTo>
                    <a:lnTo>
                      <a:pt x="316" y="124"/>
                    </a:lnTo>
                    <a:lnTo>
                      <a:pt x="309" y="116"/>
                    </a:lnTo>
                    <a:lnTo>
                      <a:pt x="302" y="108"/>
                    </a:lnTo>
                    <a:lnTo>
                      <a:pt x="295" y="101"/>
                    </a:lnTo>
                    <a:lnTo>
                      <a:pt x="287" y="94"/>
                    </a:lnTo>
                    <a:lnTo>
                      <a:pt x="279" y="87"/>
                    </a:lnTo>
                    <a:lnTo>
                      <a:pt x="271" y="82"/>
                    </a:lnTo>
                    <a:lnTo>
                      <a:pt x="262" y="77"/>
                    </a:lnTo>
                    <a:lnTo>
                      <a:pt x="253" y="71"/>
                    </a:lnTo>
                    <a:lnTo>
                      <a:pt x="244" y="68"/>
                    </a:lnTo>
                    <a:lnTo>
                      <a:pt x="234" y="65"/>
                    </a:lnTo>
                    <a:lnTo>
                      <a:pt x="223" y="61"/>
                    </a:lnTo>
                    <a:lnTo>
                      <a:pt x="213" y="59"/>
                    </a:lnTo>
                    <a:lnTo>
                      <a:pt x="203" y="57"/>
                    </a:lnTo>
                    <a:lnTo>
                      <a:pt x="193" y="55"/>
                    </a:lnTo>
                    <a:lnTo>
                      <a:pt x="181" y="55"/>
                    </a:lnTo>
                    <a:lnTo>
                      <a:pt x="170" y="55"/>
                    </a:lnTo>
                    <a:lnTo>
                      <a:pt x="159" y="57"/>
                    </a:lnTo>
                    <a:lnTo>
                      <a:pt x="149" y="59"/>
                    </a:lnTo>
                    <a:lnTo>
                      <a:pt x="139" y="61"/>
                    </a:lnTo>
                    <a:lnTo>
                      <a:pt x="129" y="65"/>
                    </a:lnTo>
                    <a:lnTo>
                      <a:pt x="118" y="68"/>
                    </a:lnTo>
                    <a:lnTo>
                      <a:pt x="109" y="71"/>
                    </a:lnTo>
                    <a:lnTo>
                      <a:pt x="100" y="77"/>
                    </a:lnTo>
                    <a:lnTo>
                      <a:pt x="91" y="82"/>
                    </a:lnTo>
                    <a:lnTo>
                      <a:pt x="83" y="87"/>
                    </a:lnTo>
                    <a:lnTo>
                      <a:pt x="75" y="94"/>
                    </a:lnTo>
                    <a:lnTo>
                      <a:pt x="67" y="101"/>
                    </a:lnTo>
                    <a:lnTo>
                      <a:pt x="60" y="108"/>
                    </a:lnTo>
                    <a:lnTo>
                      <a:pt x="53" y="116"/>
                    </a:lnTo>
                    <a:lnTo>
                      <a:pt x="47" y="124"/>
                    </a:lnTo>
                    <a:lnTo>
                      <a:pt x="41" y="133"/>
                    </a:lnTo>
                    <a:lnTo>
                      <a:pt x="0" y="93"/>
                    </a:lnTo>
                    <a:lnTo>
                      <a:pt x="7" y="83"/>
                    </a:lnTo>
                    <a:lnTo>
                      <a:pt x="16" y="73"/>
                    </a:lnTo>
                    <a:lnTo>
                      <a:pt x="25" y="63"/>
                    </a:lnTo>
                    <a:lnTo>
                      <a:pt x="34" y="54"/>
                    </a:lnTo>
                    <a:lnTo>
                      <a:pt x="44" y="46"/>
                    </a:lnTo>
                    <a:lnTo>
                      <a:pt x="55" y="38"/>
                    </a:lnTo>
                    <a:lnTo>
                      <a:pt x="66" y="31"/>
                    </a:lnTo>
                    <a:lnTo>
                      <a:pt x="77" y="25"/>
                    </a:lnTo>
                    <a:lnTo>
                      <a:pt x="89" y="19"/>
                    </a:lnTo>
                    <a:lnTo>
                      <a:pt x="101" y="14"/>
                    </a:lnTo>
                    <a:lnTo>
                      <a:pt x="114" y="10"/>
                    </a:lnTo>
                    <a:lnTo>
                      <a:pt x="126" y="5"/>
                    </a:lnTo>
                    <a:lnTo>
                      <a:pt x="140" y="3"/>
                    </a:lnTo>
                    <a:lnTo>
                      <a:pt x="154" y="1"/>
                    </a:lnTo>
                    <a:lnTo>
                      <a:pt x="167" y="0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xmlns="" id="{19C5B2F0-6885-4595-9764-B42EDEC27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9489" y="896942"/>
                <a:ext cx="61912" cy="28576"/>
              </a:xfrm>
              <a:custGeom>
                <a:avLst/>
                <a:gdLst>
                  <a:gd name="T0" fmla="*/ 117 w 235"/>
                  <a:gd name="T1" fmla="*/ 0 h 111"/>
                  <a:gd name="T2" fmla="*/ 126 w 235"/>
                  <a:gd name="T3" fmla="*/ 1 h 111"/>
                  <a:gd name="T4" fmla="*/ 135 w 235"/>
                  <a:gd name="T5" fmla="*/ 2 h 111"/>
                  <a:gd name="T6" fmla="*/ 144 w 235"/>
                  <a:gd name="T7" fmla="*/ 3 h 111"/>
                  <a:gd name="T8" fmla="*/ 154 w 235"/>
                  <a:gd name="T9" fmla="*/ 6 h 111"/>
                  <a:gd name="T10" fmla="*/ 162 w 235"/>
                  <a:gd name="T11" fmla="*/ 8 h 111"/>
                  <a:gd name="T12" fmla="*/ 171 w 235"/>
                  <a:gd name="T13" fmla="*/ 11 h 111"/>
                  <a:gd name="T14" fmla="*/ 179 w 235"/>
                  <a:gd name="T15" fmla="*/ 15 h 111"/>
                  <a:gd name="T16" fmla="*/ 186 w 235"/>
                  <a:gd name="T17" fmla="*/ 19 h 111"/>
                  <a:gd name="T18" fmla="*/ 200 w 235"/>
                  <a:gd name="T19" fmla="*/ 30 h 111"/>
                  <a:gd name="T20" fmla="*/ 214 w 235"/>
                  <a:gd name="T21" fmla="*/ 41 h 111"/>
                  <a:gd name="T22" fmla="*/ 225 w 235"/>
                  <a:gd name="T23" fmla="*/ 54 h 111"/>
                  <a:gd name="T24" fmla="*/ 235 w 235"/>
                  <a:gd name="T25" fmla="*/ 68 h 111"/>
                  <a:gd name="T26" fmla="*/ 190 w 235"/>
                  <a:gd name="T27" fmla="*/ 111 h 111"/>
                  <a:gd name="T28" fmla="*/ 186 w 235"/>
                  <a:gd name="T29" fmla="*/ 99 h 111"/>
                  <a:gd name="T30" fmla="*/ 179 w 235"/>
                  <a:gd name="T31" fmla="*/ 90 h 111"/>
                  <a:gd name="T32" fmla="*/ 172 w 235"/>
                  <a:gd name="T33" fmla="*/ 81 h 111"/>
                  <a:gd name="T34" fmla="*/ 163 w 235"/>
                  <a:gd name="T35" fmla="*/ 73 h 111"/>
                  <a:gd name="T36" fmla="*/ 152 w 235"/>
                  <a:gd name="T37" fmla="*/ 67 h 111"/>
                  <a:gd name="T38" fmla="*/ 141 w 235"/>
                  <a:gd name="T39" fmla="*/ 63 h 111"/>
                  <a:gd name="T40" fmla="*/ 130 w 235"/>
                  <a:gd name="T41" fmla="*/ 59 h 111"/>
                  <a:gd name="T42" fmla="*/ 117 w 235"/>
                  <a:gd name="T43" fmla="*/ 59 h 111"/>
                  <a:gd name="T44" fmla="*/ 105 w 235"/>
                  <a:gd name="T45" fmla="*/ 59 h 111"/>
                  <a:gd name="T46" fmla="*/ 93 w 235"/>
                  <a:gd name="T47" fmla="*/ 63 h 111"/>
                  <a:gd name="T48" fmla="*/ 82 w 235"/>
                  <a:gd name="T49" fmla="*/ 67 h 111"/>
                  <a:gd name="T50" fmla="*/ 71 w 235"/>
                  <a:gd name="T51" fmla="*/ 73 h 111"/>
                  <a:gd name="T52" fmla="*/ 64 w 235"/>
                  <a:gd name="T53" fmla="*/ 81 h 111"/>
                  <a:gd name="T54" fmla="*/ 56 w 235"/>
                  <a:gd name="T55" fmla="*/ 90 h 111"/>
                  <a:gd name="T56" fmla="*/ 49 w 235"/>
                  <a:gd name="T57" fmla="*/ 99 h 111"/>
                  <a:gd name="T58" fmla="*/ 44 w 235"/>
                  <a:gd name="T59" fmla="*/ 111 h 111"/>
                  <a:gd name="T60" fmla="*/ 0 w 235"/>
                  <a:gd name="T61" fmla="*/ 68 h 111"/>
                  <a:gd name="T62" fmla="*/ 9 w 235"/>
                  <a:gd name="T63" fmla="*/ 54 h 111"/>
                  <a:gd name="T64" fmla="*/ 20 w 235"/>
                  <a:gd name="T65" fmla="*/ 41 h 111"/>
                  <a:gd name="T66" fmla="*/ 34 w 235"/>
                  <a:gd name="T67" fmla="*/ 30 h 111"/>
                  <a:gd name="T68" fmla="*/ 49 w 235"/>
                  <a:gd name="T69" fmla="*/ 19 h 111"/>
                  <a:gd name="T70" fmla="*/ 56 w 235"/>
                  <a:gd name="T71" fmla="*/ 15 h 111"/>
                  <a:gd name="T72" fmla="*/ 64 w 235"/>
                  <a:gd name="T73" fmla="*/ 11 h 111"/>
                  <a:gd name="T74" fmla="*/ 73 w 235"/>
                  <a:gd name="T75" fmla="*/ 8 h 111"/>
                  <a:gd name="T76" fmla="*/ 81 w 235"/>
                  <a:gd name="T77" fmla="*/ 6 h 111"/>
                  <a:gd name="T78" fmla="*/ 90 w 235"/>
                  <a:gd name="T79" fmla="*/ 3 h 111"/>
                  <a:gd name="T80" fmla="*/ 99 w 235"/>
                  <a:gd name="T81" fmla="*/ 2 h 111"/>
                  <a:gd name="T82" fmla="*/ 108 w 235"/>
                  <a:gd name="T83" fmla="*/ 1 h 111"/>
                  <a:gd name="T84" fmla="*/ 117 w 235"/>
                  <a:gd name="T8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5" h="111">
                    <a:moveTo>
                      <a:pt x="117" y="0"/>
                    </a:moveTo>
                    <a:lnTo>
                      <a:pt x="126" y="1"/>
                    </a:lnTo>
                    <a:lnTo>
                      <a:pt x="135" y="2"/>
                    </a:lnTo>
                    <a:lnTo>
                      <a:pt x="144" y="3"/>
                    </a:lnTo>
                    <a:lnTo>
                      <a:pt x="154" y="6"/>
                    </a:lnTo>
                    <a:lnTo>
                      <a:pt x="162" y="8"/>
                    </a:lnTo>
                    <a:lnTo>
                      <a:pt x="171" y="11"/>
                    </a:lnTo>
                    <a:lnTo>
                      <a:pt x="179" y="15"/>
                    </a:lnTo>
                    <a:lnTo>
                      <a:pt x="186" y="19"/>
                    </a:lnTo>
                    <a:lnTo>
                      <a:pt x="200" y="30"/>
                    </a:lnTo>
                    <a:lnTo>
                      <a:pt x="214" y="41"/>
                    </a:lnTo>
                    <a:lnTo>
                      <a:pt x="225" y="54"/>
                    </a:lnTo>
                    <a:lnTo>
                      <a:pt x="235" y="68"/>
                    </a:lnTo>
                    <a:lnTo>
                      <a:pt x="190" y="111"/>
                    </a:lnTo>
                    <a:lnTo>
                      <a:pt x="186" y="99"/>
                    </a:lnTo>
                    <a:lnTo>
                      <a:pt x="179" y="90"/>
                    </a:lnTo>
                    <a:lnTo>
                      <a:pt x="172" y="81"/>
                    </a:lnTo>
                    <a:lnTo>
                      <a:pt x="163" y="73"/>
                    </a:lnTo>
                    <a:lnTo>
                      <a:pt x="152" y="67"/>
                    </a:lnTo>
                    <a:lnTo>
                      <a:pt x="141" y="63"/>
                    </a:lnTo>
                    <a:lnTo>
                      <a:pt x="130" y="59"/>
                    </a:lnTo>
                    <a:lnTo>
                      <a:pt x="117" y="59"/>
                    </a:lnTo>
                    <a:lnTo>
                      <a:pt x="105" y="59"/>
                    </a:lnTo>
                    <a:lnTo>
                      <a:pt x="93" y="63"/>
                    </a:lnTo>
                    <a:lnTo>
                      <a:pt x="82" y="67"/>
                    </a:lnTo>
                    <a:lnTo>
                      <a:pt x="71" y="73"/>
                    </a:lnTo>
                    <a:lnTo>
                      <a:pt x="64" y="81"/>
                    </a:lnTo>
                    <a:lnTo>
                      <a:pt x="56" y="90"/>
                    </a:lnTo>
                    <a:lnTo>
                      <a:pt x="49" y="99"/>
                    </a:lnTo>
                    <a:lnTo>
                      <a:pt x="44" y="111"/>
                    </a:lnTo>
                    <a:lnTo>
                      <a:pt x="0" y="68"/>
                    </a:lnTo>
                    <a:lnTo>
                      <a:pt x="9" y="54"/>
                    </a:lnTo>
                    <a:lnTo>
                      <a:pt x="20" y="41"/>
                    </a:lnTo>
                    <a:lnTo>
                      <a:pt x="34" y="30"/>
                    </a:lnTo>
                    <a:lnTo>
                      <a:pt x="49" y="19"/>
                    </a:lnTo>
                    <a:lnTo>
                      <a:pt x="56" y="15"/>
                    </a:lnTo>
                    <a:lnTo>
                      <a:pt x="64" y="11"/>
                    </a:lnTo>
                    <a:lnTo>
                      <a:pt x="73" y="8"/>
                    </a:lnTo>
                    <a:lnTo>
                      <a:pt x="81" y="6"/>
                    </a:lnTo>
                    <a:lnTo>
                      <a:pt x="90" y="3"/>
                    </a:lnTo>
                    <a:lnTo>
                      <a:pt x="99" y="2"/>
                    </a:lnTo>
                    <a:lnTo>
                      <a:pt x="108" y="1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xmlns="" id="{4C6BB9F1-2D7F-4A1C-8D84-AE811D81C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539" y="920755"/>
                <a:ext cx="23813" cy="22225"/>
              </a:xfrm>
              <a:custGeom>
                <a:avLst/>
                <a:gdLst>
                  <a:gd name="T0" fmla="*/ 42 w 84"/>
                  <a:gd name="T1" fmla="*/ 0 h 84"/>
                  <a:gd name="T2" fmla="*/ 51 w 84"/>
                  <a:gd name="T3" fmla="*/ 0 h 84"/>
                  <a:gd name="T4" fmla="*/ 59 w 84"/>
                  <a:gd name="T5" fmla="*/ 2 h 84"/>
                  <a:gd name="T6" fmla="*/ 66 w 84"/>
                  <a:gd name="T7" fmla="*/ 7 h 84"/>
                  <a:gd name="T8" fmla="*/ 72 w 84"/>
                  <a:gd name="T9" fmla="*/ 11 h 84"/>
                  <a:gd name="T10" fmla="*/ 77 w 84"/>
                  <a:gd name="T11" fmla="*/ 18 h 84"/>
                  <a:gd name="T12" fmla="*/ 81 w 84"/>
                  <a:gd name="T13" fmla="*/ 25 h 84"/>
                  <a:gd name="T14" fmla="*/ 83 w 84"/>
                  <a:gd name="T15" fmla="*/ 33 h 84"/>
                  <a:gd name="T16" fmla="*/ 84 w 84"/>
                  <a:gd name="T17" fmla="*/ 42 h 84"/>
                  <a:gd name="T18" fmla="*/ 84 w 84"/>
                  <a:gd name="T19" fmla="*/ 43 h 84"/>
                  <a:gd name="T20" fmla="*/ 84 w 84"/>
                  <a:gd name="T21" fmla="*/ 44 h 84"/>
                  <a:gd name="T22" fmla="*/ 42 w 84"/>
                  <a:gd name="T23" fmla="*/ 84 h 84"/>
                  <a:gd name="T24" fmla="*/ 0 w 84"/>
                  <a:gd name="T25" fmla="*/ 44 h 84"/>
                  <a:gd name="T26" fmla="*/ 0 w 84"/>
                  <a:gd name="T27" fmla="*/ 43 h 84"/>
                  <a:gd name="T28" fmla="*/ 0 w 84"/>
                  <a:gd name="T29" fmla="*/ 42 h 84"/>
                  <a:gd name="T30" fmla="*/ 1 w 84"/>
                  <a:gd name="T31" fmla="*/ 33 h 84"/>
                  <a:gd name="T32" fmla="*/ 3 w 84"/>
                  <a:gd name="T33" fmla="*/ 25 h 84"/>
                  <a:gd name="T34" fmla="*/ 7 w 84"/>
                  <a:gd name="T35" fmla="*/ 18 h 84"/>
                  <a:gd name="T36" fmla="*/ 12 w 84"/>
                  <a:gd name="T37" fmla="*/ 11 h 84"/>
                  <a:gd name="T38" fmla="*/ 18 w 84"/>
                  <a:gd name="T39" fmla="*/ 7 h 84"/>
                  <a:gd name="T40" fmla="*/ 26 w 84"/>
                  <a:gd name="T41" fmla="*/ 2 h 84"/>
                  <a:gd name="T42" fmla="*/ 34 w 84"/>
                  <a:gd name="T43" fmla="*/ 0 h 84"/>
                  <a:gd name="T44" fmla="*/ 42 w 84"/>
                  <a:gd name="T4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51" y="0"/>
                    </a:lnTo>
                    <a:lnTo>
                      <a:pt x="59" y="2"/>
                    </a:lnTo>
                    <a:lnTo>
                      <a:pt x="66" y="7"/>
                    </a:lnTo>
                    <a:lnTo>
                      <a:pt x="72" y="11"/>
                    </a:lnTo>
                    <a:lnTo>
                      <a:pt x="77" y="18"/>
                    </a:lnTo>
                    <a:lnTo>
                      <a:pt x="81" y="25"/>
                    </a:lnTo>
                    <a:lnTo>
                      <a:pt x="83" y="33"/>
                    </a:lnTo>
                    <a:lnTo>
                      <a:pt x="84" y="42"/>
                    </a:lnTo>
                    <a:lnTo>
                      <a:pt x="84" y="43"/>
                    </a:lnTo>
                    <a:lnTo>
                      <a:pt x="84" y="44"/>
                    </a:lnTo>
                    <a:lnTo>
                      <a:pt x="42" y="84"/>
                    </a:lnTo>
                    <a:lnTo>
                      <a:pt x="0" y="44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1" y="33"/>
                    </a:lnTo>
                    <a:lnTo>
                      <a:pt x="3" y="25"/>
                    </a:lnTo>
                    <a:lnTo>
                      <a:pt x="7" y="18"/>
                    </a:lnTo>
                    <a:lnTo>
                      <a:pt x="12" y="11"/>
                    </a:lnTo>
                    <a:lnTo>
                      <a:pt x="18" y="7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xmlns="" id="{CE23A1ED-CAC6-44C1-9629-4D43EA4CF1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5385" y="876304"/>
                <a:ext cx="130173" cy="61913"/>
              </a:xfrm>
              <a:custGeom>
                <a:avLst/>
                <a:gdLst>
                  <a:gd name="T0" fmla="*/ 418 w 492"/>
                  <a:gd name="T1" fmla="*/ 0 h 235"/>
                  <a:gd name="T2" fmla="*/ 430 w 492"/>
                  <a:gd name="T3" fmla="*/ 2 h 235"/>
                  <a:gd name="T4" fmla="*/ 440 w 492"/>
                  <a:gd name="T5" fmla="*/ 9 h 235"/>
                  <a:gd name="T6" fmla="*/ 446 w 492"/>
                  <a:gd name="T7" fmla="*/ 19 h 235"/>
                  <a:gd name="T8" fmla="*/ 448 w 492"/>
                  <a:gd name="T9" fmla="*/ 31 h 235"/>
                  <a:gd name="T10" fmla="*/ 470 w 492"/>
                  <a:gd name="T11" fmla="*/ 58 h 235"/>
                  <a:gd name="T12" fmla="*/ 479 w 492"/>
                  <a:gd name="T13" fmla="*/ 60 h 235"/>
                  <a:gd name="T14" fmla="*/ 487 w 492"/>
                  <a:gd name="T15" fmla="*/ 65 h 235"/>
                  <a:gd name="T16" fmla="*/ 491 w 492"/>
                  <a:gd name="T17" fmla="*/ 73 h 235"/>
                  <a:gd name="T18" fmla="*/ 492 w 492"/>
                  <a:gd name="T19" fmla="*/ 82 h 235"/>
                  <a:gd name="T20" fmla="*/ 492 w 492"/>
                  <a:gd name="T21" fmla="*/ 158 h 235"/>
                  <a:gd name="T22" fmla="*/ 489 w 492"/>
                  <a:gd name="T23" fmla="*/ 166 h 235"/>
                  <a:gd name="T24" fmla="*/ 483 w 492"/>
                  <a:gd name="T25" fmla="*/ 173 h 235"/>
                  <a:gd name="T26" fmla="*/ 474 w 492"/>
                  <a:gd name="T27" fmla="*/ 177 h 235"/>
                  <a:gd name="T28" fmla="*/ 448 w 492"/>
                  <a:gd name="T29" fmla="*/ 177 h 235"/>
                  <a:gd name="T30" fmla="*/ 448 w 492"/>
                  <a:gd name="T31" fmla="*/ 211 h 235"/>
                  <a:gd name="T32" fmla="*/ 443 w 492"/>
                  <a:gd name="T33" fmla="*/ 222 h 235"/>
                  <a:gd name="T34" fmla="*/ 435 w 492"/>
                  <a:gd name="T35" fmla="*/ 230 h 235"/>
                  <a:gd name="T36" fmla="*/ 424 w 492"/>
                  <a:gd name="T37" fmla="*/ 235 h 235"/>
                  <a:gd name="T38" fmla="*/ 29 w 492"/>
                  <a:gd name="T39" fmla="*/ 235 h 235"/>
                  <a:gd name="T40" fmla="*/ 18 w 492"/>
                  <a:gd name="T41" fmla="*/ 233 h 235"/>
                  <a:gd name="T42" fmla="*/ 9 w 492"/>
                  <a:gd name="T43" fmla="*/ 227 h 235"/>
                  <a:gd name="T44" fmla="*/ 2 w 492"/>
                  <a:gd name="T45" fmla="*/ 217 h 235"/>
                  <a:gd name="T46" fmla="*/ 0 w 492"/>
                  <a:gd name="T47" fmla="*/ 205 h 235"/>
                  <a:gd name="T48" fmla="*/ 1 w 492"/>
                  <a:gd name="T49" fmla="*/ 24 h 235"/>
                  <a:gd name="T50" fmla="*/ 5 w 492"/>
                  <a:gd name="T51" fmla="*/ 14 h 235"/>
                  <a:gd name="T52" fmla="*/ 13 w 492"/>
                  <a:gd name="T53" fmla="*/ 6 h 235"/>
                  <a:gd name="T54" fmla="*/ 24 w 492"/>
                  <a:gd name="T55" fmla="*/ 1 h 235"/>
                  <a:gd name="T56" fmla="*/ 448 w 492"/>
                  <a:gd name="T57" fmla="*/ 93 h 235"/>
                  <a:gd name="T58" fmla="*/ 457 w 492"/>
                  <a:gd name="T59" fmla="*/ 141 h 235"/>
                  <a:gd name="T60" fmla="*/ 448 w 492"/>
                  <a:gd name="T61" fmla="*/ 93 h 235"/>
                  <a:gd name="T62" fmla="*/ 35 w 492"/>
                  <a:gd name="T63" fmla="*/ 35 h 235"/>
                  <a:gd name="T64" fmla="*/ 413 w 492"/>
                  <a:gd name="T65" fmla="*/ 199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2" h="235">
                    <a:moveTo>
                      <a:pt x="29" y="0"/>
                    </a:moveTo>
                    <a:lnTo>
                      <a:pt x="418" y="0"/>
                    </a:lnTo>
                    <a:lnTo>
                      <a:pt x="424" y="1"/>
                    </a:lnTo>
                    <a:lnTo>
                      <a:pt x="430" y="2"/>
                    </a:lnTo>
                    <a:lnTo>
                      <a:pt x="435" y="6"/>
                    </a:lnTo>
                    <a:lnTo>
                      <a:pt x="440" y="9"/>
                    </a:lnTo>
                    <a:lnTo>
                      <a:pt x="443" y="14"/>
                    </a:lnTo>
                    <a:lnTo>
                      <a:pt x="446" y="19"/>
                    </a:lnTo>
                    <a:lnTo>
                      <a:pt x="448" y="24"/>
                    </a:lnTo>
                    <a:lnTo>
                      <a:pt x="448" y="31"/>
                    </a:lnTo>
                    <a:lnTo>
                      <a:pt x="448" y="58"/>
                    </a:lnTo>
                    <a:lnTo>
                      <a:pt x="470" y="58"/>
                    </a:lnTo>
                    <a:lnTo>
                      <a:pt x="474" y="59"/>
                    </a:lnTo>
                    <a:lnTo>
                      <a:pt x="479" y="60"/>
                    </a:lnTo>
                    <a:lnTo>
                      <a:pt x="483" y="63"/>
                    </a:lnTo>
                    <a:lnTo>
                      <a:pt x="487" y="65"/>
                    </a:lnTo>
                    <a:lnTo>
                      <a:pt x="489" y="68"/>
                    </a:lnTo>
                    <a:lnTo>
                      <a:pt x="491" y="73"/>
                    </a:lnTo>
                    <a:lnTo>
                      <a:pt x="492" y="76"/>
                    </a:lnTo>
                    <a:lnTo>
                      <a:pt x="492" y="82"/>
                    </a:lnTo>
                    <a:lnTo>
                      <a:pt x="492" y="154"/>
                    </a:lnTo>
                    <a:lnTo>
                      <a:pt x="492" y="158"/>
                    </a:lnTo>
                    <a:lnTo>
                      <a:pt x="491" y="163"/>
                    </a:lnTo>
                    <a:lnTo>
                      <a:pt x="489" y="166"/>
                    </a:lnTo>
                    <a:lnTo>
                      <a:pt x="487" y="170"/>
                    </a:lnTo>
                    <a:lnTo>
                      <a:pt x="483" y="173"/>
                    </a:lnTo>
                    <a:lnTo>
                      <a:pt x="479" y="176"/>
                    </a:lnTo>
                    <a:lnTo>
                      <a:pt x="474" y="177"/>
                    </a:lnTo>
                    <a:lnTo>
                      <a:pt x="470" y="177"/>
                    </a:lnTo>
                    <a:lnTo>
                      <a:pt x="448" y="177"/>
                    </a:lnTo>
                    <a:lnTo>
                      <a:pt x="448" y="205"/>
                    </a:lnTo>
                    <a:lnTo>
                      <a:pt x="448" y="211"/>
                    </a:lnTo>
                    <a:lnTo>
                      <a:pt x="446" y="217"/>
                    </a:lnTo>
                    <a:lnTo>
                      <a:pt x="443" y="222"/>
                    </a:lnTo>
                    <a:lnTo>
                      <a:pt x="440" y="227"/>
                    </a:lnTo>
                    <a:lnTo>
                      <a:pt x="435" y="230"/>
                    </a:lnTo>
                    <a:lnTo>
                      <a:pt x="430" y="233"/>
                    </a:lnTo>
                    <a:lnTo>
                      <a:pt x="424" y="235"/>
                    </a:lnTo>
                    <a:lnTo>
                      <a:pt x="418" y="235"/>
                    </a:lnTo>
                    <a:lnTo>
                      <a:pt x="29" y="235"/>
                    </a:lnTo>
                    <a:lnTo>
                      <a:pt x="24" y="235"/>
                    </a:lnTo>
                    <a:lnTo>
                      <a:pt x="18" y="233"/>
                    </a:lnTo>
                    <a:lnTo>
                      <a:pt x="13" y="230"/>
                    </a:lnTo>
                    <a:lnTo>
                      <a:pt x="9" y="227"/>
                    </a:lnTo>
                    <a:lnTo>
                      <a:pt x="5" y="222"/>
                    </a:lnTo>
                    <a:lnTo>
                      <a:pt x="2" y="217"/>
                    </a:lnTo>
                    <a:lnTo>
                      <a:pt x="1" y="211"/>
                    </a:lnTo>
                    <a:lnTo>
                      <a:pt x="0" y="205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2" y="19"/>
                    </a:lnTo>
                    <a:lnTo>
                      <a:pt x="5" y="14"/>
                    </a:lnTo>
                    <a:lnTo>
                      <a:pt x="9" y="9"/>
                    </a:lnTo>
                    <a:lnTo>
                      <a:pt x="13" y="6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close/>
                    <a:moveTo>
                      <a:pt x="448" y="93"/>
                    </a:moveTo>
                    <a:lnTo>
                      <a:pt x="448" y="141"/>
                    </a:lnTo>
                    <a:lnTo>
                      <a:pt x="457" y="141"/>
                    </a:lnTo>
                    <a:lnTo>
                      <a:pt x="457" y="93"/>
                    </a:lnTo>
                    <a:lnTo>
                      <a:pt x="448" y="93"/>
                    </a:lnTo>
                    <a:close/>
                    <a:moveTo>
                      <a:pt x="413" y="35"/>
                    </a:moveTo>
                    <a:lnTo>
                      <a:pt x="35" y="35"/>
                    </a:lnTo>
                    <a:lnTo>
                      <a:pt x="35" y="199"/>
                    </a:lnTo>
                    <a:lnTo>
                      <a:pt x="413" y="199"/>
                    </a:lnTo>
                    <a:lnTo>
                      <a:pt x="413" y="3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40">
                <a:extLst>
                  <a:ext uri="{FF2B5EF4-FFF2-40B4-BE49-F238E27FC236}">
                    <a16:creationId xmlns:a16="http://schemas.microsoft.com/office/drawing/2014/main" xmlns="" id="{B6F2580A-8B76-44B1-BF4E-BEB761AD8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1266" y="890592"/>
                <a:ext cx="87312" cy="349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41">
                <a:extLst>
                  <a:ext uri="{FF2B5EF4-FFF2-40B4-BE49-F238E27FC236}">
                    <a16:creationId xmlns:a16="http://schemas.microsoft.com/office/drawing/2014/main" xmlns="" id="{6F83F35C-4480-4F12-9D46-8A28F1A3BB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4937" y="862013"/>
                <a:ext cx="52388" cy="96838"/>
              </a:xfrm>
              <a:custGeom>
                <a:avLst/>
                <a:gdLst>
                  <a:gd name="T0" fmla="*/ 25 w 200"/>
                  <a:gd name="T1" fmla="*/ 73 h 367"/>
                  <a:gd name="T2" fmla="*/ 79 w 200"/>
                  <a:gd name="T3" fmla="*/ 127 h 367"/>
                  <a:gd name="T4" fmla="*/ 80 w 200"/>
                  <a:gd name="T5" fmla="*/ 0 h 367"/>
                  <a:gd name="T6" fmla="*/ 184 w 200"/>
                  <a:gd name="T7" fmla="*/ 102 h 367"/>
                  <a:gd name="T8" fmla="*/ 196 w 200"/>
                  <a:gd name="T9" fmla="*/ 114 h 367"/>
                  <a:gd name="T10" fmla="*/ 184 w 200"/>
                  <a:gd name="T11" fmla="*/ 127 h 367"/>
                  <a:gd name="T12" fmla="*/ 131 w 200"/>
                  <a:gd name="T13" fmla="*/ 179 h 367"/>
                  <a:gd name="T14" fmla="*/ 187 w 200"/>
                  <a:gd name="T15" fmla="*/ 235 h 367"/>
                  <a:gd name="T16" fmla="*/ 200 w 200"/>
                  <a:gd name="T17" fmla="*/ 246 h 367"/>
                  <a:gd name="T18" fmla="*/ 187 w 200"/>
                  <a:gd name="T19" fmla="*/ 259 h 367"/>
                  <a:gd name="T20" fmla="*/ 110 w 200"/>
                  <a:gd name="T21" fmla="*/ 338 h 367"/>
                  <a:gd name="T22" fmla="*/ 79 w 200"/>
                  <a:gd name="T23" fmla="*/ 367 h 367"/>
                  <a:gd name="T24" fmla="*/ 79 w 200"/>
                  <a:gd name="T25" fmla="*/ 325 h 367"/>
                  <a:gd name="T26" fmla="*/ 79 w 200"/>
                  <a:gd name="T27" fmla="*/ 232 h 367"/>
                  <a:gd name="T28" fmla="*/ 29 w 200"/>
                  <a:gd name="T29" fmla="*/ 283 h 367"/>
                  <a:gd name="T30" fmla="*/ 4 w 200"/>
                  <a:gd name="T31" fmla="*/ 258 h 367"/>
                  <a:gd name="T32" fmla="*/ 79 w 200"/>
                  <a:gd name="T33" fmla="*/ 182 h 367"/>
                  <a:gd name="T34" fmla="*/ 79 w 200"/>
                  <a:gd name="T35" fmla="*/ 177 h 367"/>
                  <a:gd name="T36" fmla="*/ 0 w 200"/>
                  <a:gd name="T37" fmla="*/ 98 h 367"/>
                  <a:gd name="T38" fmla="*/ 25 w 200"/>
                  <a:gd name="T39" fmla="*/ 73 h 367"/>
                  <a:gd name="T40" fmla="*/ 150 w 200"/>
                  <a:gd name="T41" fmla="*/ 246 h 367"/>
                  <a:gd name="T42" fmla="*/ 114 w 200"/>
                  <a:gd name="T43" fmla="*/ 212 h 367"/>
                  <a:gd name="T44" fmla="*/ 114 w 200"/>
                  <a:gd name="T45" fmla="*/ 282 h 367"/>
                  <a:gd name="T46" fmla="*/ 150 w 200"/>
                  <a:gd name="T47" fmla="*/ 246 h 367"/>
                  <a:gd name="T48" fmla="*/ 114 w 200"/>
                  <a:gd name="T49" fmla="*/ 82 h 367"/>
                  <a:gd name="T50" fmla="*/ 114 w 200"/>
                  <a:gd name="T51" fmla="*/ 146 h 367"/>
                  <a:gd name="T52" fmla="*/ 146 w 200"/>
                  <a:gd name="T53" fmla="*/ 114 h 367"/>
                  <a:gd name="T54" fmla="*/ 114 w 200"/>
                  <a:gd name="T55" fmla="*/ 82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0" h="367">
                    <a:moveTo>
                      <a:pt x="25" y="73"/>
                    </a:moveTo>
                    <a:lnTo>
                      <a:pt x="79" y="127"/>
                    </a:lnTo>
                    <a:lnTo>
                      <a:pt x="80" y="0"/>
                    </a:lnTo>
                    <a:lnTo>
                      <a:pt x="184" y="102"/>
                    </a:lnTo>
                    <a:lnTo>
                      <a:pt x="196" y="114"/>
                    </a:lnTo>
                    <a:lnTo>
                      <a:pt x="184" y="127"/>
                    </a:lnTo>
                    <a:lnTo>
                      <a:pt x="131" y="179"/>
                    </a:lnTo>
                    <a:lnTo>
                      <a:pt x="187" y="235"/>
                    </a:lnTo>
                    <a:lnTo>
                      <a:pt x="200" y="246"/>
                    </a:lnTo>
                    <a:lnTo>
                      <a:pt x="187" y="259"/>
                    </a:lnTo>
                    <a:lnTo>
                      <a:pt x="110" y="338"/>
                    </a:lnTo>
                    <a:lnTo>
                      <a:pt x="79" y="367"/>
                    </a:lnTo>
                    <a:lnTo>
                      <a:pt x="79" y="325"/>
                    </a:lnTo>
                    <a:lnTo>
                      <a:pt x="79" y="232"/>
                    </a:lnTo>
                    <a:lnTo>
                      <a:pt x="29" y="283"/>
                    </a:lnTo>
                    <a:lnTo>
                      <a:pt x="4" y="258"/>
                    </a:lnTo>
                    <a:lnTo>
                      <a:pt x="79" y="182"/>
                    </a:lnTo>
                    <a:lnTo>
                      <a:pt x="79" y="177"/>
                    </a:lnTo>
                    <a:lnTo>
                      <a:pt x="0" y="98"/>
                    </a:lnTo>
                    <a:lnTo>
                      <a:pt x="25" y="73"/>
                    </a:lnTo>
                    <a:close/>
                    <a:moveTo>
                      <a:pt x="150" y="246"/>
                    </a:moveTo>
                    <a:lnTo>
                      <a:pt x="114" y="212"/>
                    </a:lnTo>
                    <a:lnTo>
                      <a:pt x="114" y="282"/>
                    </a:lnTo>
                    <a:lnTo>
                      <a:pt x="150" y="246"/>
                    </a:lnTo>
                    <a:close/>
                    <a:moveTo>
                      <a:pt x="114" y="82"/>
                    </a:moveTo>
                    <a:lnTo>
                      <a:pt x="114" y="146"/>
                    </a:lnTo>
                    <a:lnTo>
                      <a:pt x="146" y="114"/>
                    </a:lnTo>
                    <a:lnTo>
                      <a:pt x="114" y="8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E11C695-EE7A-495A-9587-79A07B48786F}"/>
                </a:ext>
              </a:extLst>
            </p:cNvPr>
            <p:cNvGrpSpPr/>
            <p:nvPr/>
          </p:nvGrpSpPr>
          <p:grpSpPr>
            <a:xfrm>
              <a:off x="5940539" y="5094371"/>
              <a:ext cx="371944" cy="371944"/>
              <a:chOff x="5940539" y="5094371"/>
              <a:chExt cx="371944" cy="371944"/>
            </a:xfrm>
          </p:grpSpPr>
          <p:sp>
            <p:nvSpPr>
              <p:cNvPr id="26" name="Freeform 33">
                <a:extLst>
                  <a:ext uri="{FF2B5EF4-FFF2-40B4-BE49-F238E27FC236}">
                    <a16:creationId xmlns:a16="http://schemas.microsoft.com/office/drawing/2014/main" xmlns="" id="{C8FBDD1E-EA61-43E2-8D3A-E29BE14C8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0539" y="5094371"/>
                <a:ext cx="371944" cy="371944"/>
              </a:xfrm>
              <a:custGeom>
                <a:avLst/>
                <a:gdLst>
                  <a:gd name="T0" fmla="*/ 904 w 1639"/>
                  <a:gd name="T1" fmla="*/ 5 h 1638"/>
                  <a:gd name="T2" fmla="*/ 1025 w 1639"/>
                  <a:gd name="T3" fmla="*/ 27 h 1638"/>
                  <a:gd name="T4" fmla="*/ 1139 w 1639"/>
                  <a:gd name="T5" fmla="*/ 64 h 1638"/>
                  <a:gd name="T6" fmla="*/ 1245 w 1639"/>
                  <a:gd name="T7" fmla="*/ 119 h 1638"/>
                  <a:gd name="T8" fmla="*/ 1342 w 1639"/>
                  <a:gd name="T9" fmla="*/ 187 h 1638"/>
                  <a:gd name="T10" fmla="*/ 1427 w 1639"/>
                  <a:gd name="T11" fmla="*/ 268 h 1638"/>
                  <a:gd name="T12" fmla="*/ 1500 w 1639"/>
                  <a:gd name="T13" fmla="*/ 362 h 1638"/>
                  <a:gd name="T14" fmla="*/ 1560 w 1639"/>
                  <a:gd name="T15" fmla="*/ 464 h 1638"/>
                  <a:gd name="T16" fmla="*/ 1603 w 1639"/>
                  <a:gd name="T17" fmla="*/ 576 h 1638"/>
                  <a:gd name="T18" fmla="*/ 1630 w 1639"/>
                  <a:gd name="T19" fmla="*/ 695 h 1638"/>
                  <a:gd name="T20" fmla="*/ 1639 w 1639"/>
                  <a:gd name="T21" fmla="*/ 820 h 1638"/>
                  <a:gd name="T22" fmla="*/ 1630 w 1639"/>
                  <a:gd name="T23" fmla="*/ 944 h 1638"/>
                  <a:gd name="T24" fmla="*/ 1603 w 1639"/>
                  <a:gd name="T25" fmla="*/ 1063 h 1638"/>
                  <a:gd name="T26" fmla="*/ 1560 w 1639"/>
                  <a:gd name="T27" fmla="*/ 1174 h 1638"/>
                  <a:gd name="T28" fmla="*/ 1500 w 1639"/>
                  <a:gd name="T29" fmla="*/ 1278 h 1638"/>
                  <a:gd name="T30" fmla="*/ 1427 w 1639"/>
                  <a:gd name="T31" fmla="*/ 1371 h 1638"/>
                  <a:gd name="T32" fmla="*/ 1342 w 1639"/>
                  <a:gd name="T33" fmla="*/ 1452 h 1638"/>
                  <a:gd name="T34" fmla="*/ 1245 w 1639"/>
                  <a:gd name="T35" fmla="*/ 1520 h 1638"/>
                  <a:gd name="T36" fmla="*/ 1139 w 1639"/>
                  <a:gd name="T37" fmla="*/ 1575 h 1638"/>
                  <a:gd name="T38" fmla="*/ 1025 w 1639"/>
                  <a:gd name="T39" fmla="*/ 1613 h 1638"/>
                  <a:gd name="T40" fmla="*/ 904 w 1639"/>
                  <a:gd name="T41" fmla="*/ 1635 h 1638"/>
                  <a:gd name="T42" fmla="*/ 778 w 1639"/>
                  <a:gd name="T43" fmla="*/ 1637 h 1638"/>
                  <a:gd name="T44" fmla="*/ 655 w 1639"/>
                  <a:gd name="T45" fmla="*/ 1623 h 1638"/>
                  <a:gd name="T46" fmla="*/ 539 w 1639"/>
                  <a:gd name="T47" fmla="*/ 1589 h 1638"/>
                  <a:gd name="T48" fmla="*/ 429 w 1639"/>
                  <a:gd name="T49" fmla="*/ 1540 h 1638"/>
                  <a:gd name="T50" fmla="*/ 330 w 1639"/>
                  <a:gd name="T51" fmla="*/ 1477 h 1638"/>
                  <a:gd name="T52" fmla="*/ 241 w 1639"/>
                  <a:gd name="T53" fmla="*/ 1399 h 1638"/>
                  <a:gd name="T54" fmla="*/ 163 w 1639"/>
                  <a:gd name="T55" fmla="*/ 1310 h 1638"/>
                  <a:gd name="T56" fmla="*/ 100 w 1639"/>
                  <a:gd name="T57" fmla="*/ 1210 h 1638"/>
                  <a:gd name="T58" fmla="*/ 51 w 1639"/>
                  <a:gd name="T59" fmla="*/ 1102 h 1638"/>
                  <a:gd name="T60" fmla="*/ 17 w 1639"/>
                  <a:gd name="T61" fmla="*/ 985 h 1638"/>
                  <a:gd name="T62" fmla="*/ 1 w 1639"/>
                  <a:gd name="T63" fmla="*/ 862 h 1638"/>
                  <a:gd name="T64" fmla="*/ 5 w 1639"/>
                  <a:gd name="T65" fmla="*/ 736 h 1638"/>
                  <a:gd name="T66" fmla="*/ 27 w 1639"/>
                  <a:gd name="T67" fmla="*/ 615 h 1638"/>
                  <a:gd name="T68" fmla="*/ 65 w 1639"/>
                  <a:gd name="T69" fmla="*/ 501 h 1638"/>
                  <a:gd name="T70" fmla="*/ 119 w 1639"/>
                  <a:gd name="T71" fmla="*/ 395 h 1638"/>
                  <a:gd name="T72" fmla="*/ 187 w 1639"/>
                  <a:gd name="T73" fmla="*/ 299 h 1638"/>
                  <a:gd name="T74" fmla="*/ 270 w 1639"/>
                  <a:gd name="T75" fmla="*/ 213 h 1638"/>
                  <a:gd name="T76" fmla="*/ 362 w 1639"/>
                  <a:gd name="T77" fmla="*/ 141 h 1638"/>
                  <a:gd name="T78" fmla="*/ 465 w 1639"/>
                  <a:gd name="T79" fmla="*/ 81 h 1638"/>
                  <a:gd name="T80" fmla="*/ 576 w 1639"/>
                  <a:gd name="T81" fmla="*/ 37 h 1638"/>
                  <a:gd name="T82" fmla="*/ 695 w 1639"/>
                  <a:gd name="T83" fmla="*/ 9 h 1638"/>
                  <a:gd name="T84" fmla="*/ 820 w 1639"/>
                  <a:gd name="T85" fmla="*/ 0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39" h="1638">
                    <a:moveTo>
                      <a:pt x="820" y="0"/>
                    </a:moveTo>
                    <a:lnTo>
                      <a:pt x="863" y="1"/>
                    </a:lnTo>
                    <a:lnTo>
                      <a:pt x="904" y="5"/>
                    </a:lnTo>
                    <a:lnTo>
                      <a:pt x="945" y="9"/>
                    </a:lnTo>
                    <a:lnTo>
                      <a:pt x="986" y="17"/>
                    </a:lnTo>
                    <a:lnTo>
                      <a:pt x="1025" y="27"/>
                    </a:lnTo>
                    <a:lnTo>
                      <a:pt x="1063" y="37"/>
                    </a:lnTo>
                    <a:lnTo>
                      <a:pt x="1102" y="50"/>
                    </a:lnTo>
                    <a:lnTo>
                      <a:pt x="1139" y="64"/>
                    </a:lnTo>
                    <a:lnTo>
                      <a:pt x="1175" y="81"/>
                    </a:lnTo>
                    <a:lnTo>
                      <a:pt x="1211" y="99"/>
                    </a:lnTo>
                    <a:lnTo>
                      <a:pt x="1245" y="119"/>
                    </a:lnTo>
                    <a:lnTo>
                      <a:pt x="1279" y="141"/>
                    </a:lnTo>
                    <a:lnTo>
                      <a:pt x="1311" y="163"/>
                    </a:lnTo>
                    <a:lnTo>
                      <a:pt x="1342" y="187"/>
                    </a:lnTo>
                    <a:lnTo>
                      <a:pt x="1371" y="213"/>
                    </a:lnTo>
                    <a:lnTo>
                      <a:pt x="1400" y="240"/>
                    </a:lnTo>
                    <a:lnTo>
                      <a:pt x="1427" y="268"/>
                    </a:lnTo>
                    <a:lnTo>
                      <a:pt x="1452" y="299"/>
                    </a:lnTo>
                    <a:lnTo>
                      <a:pt x="1477" y="330"/>
                    </a:lnTo>
                    <a:lnTo>
                      <a:pt x="1500" y="362"/>
                    </a:lnTo>
                    <a:lnTo>
                      <a:pt x="1521" y="395"/>
                    </a:lnTo>
                    <a:lnTo>
                      <a:pt x="1541" y="429"/>
                    </a:lnTo>
                    <a:lnTo>
                      <a:pt x="1560" y="464"/>
                    </a:lnTo>
                    <a:lnTo>
                      <a:pt x="1576" y="501"/>
                    </a:lnTo>
                    <a:lnTo>
                      <a:pt x="1590" y="538"/>
                    </a:lnTo>
                    <a:lnTo>
                      <a:pt x="1603" y="576"/>
                    </a:lnTo>
                    <a:lnTo>
                      <a:pt x="1614" y="615"/>
                    </a:lnTo>
                    <a:lnTo>
                      <a:pt x="1623" y="655"/>
                    </a:lnTo>
                    <a:lnTo>
                      <a:pt x="1630" y="695"/>
                    </a:lnTo>
                    <a:lnTo>
                      <a:pt x="1636" y="736"/>
                    </a:lnTo>
                    <a:lnTo>
                      <a:pt x="1638" y="778"/>
                    </a:lnTo>
                    <a:lnTo>
                      <a:pt x="1639" y="820"/>
                    </a:lnTo>
                    <a:lnTo>
                      <a:pt x="1638" y="862"/>
                    </a:lnTo>
                    <a:lnTo>
                      <a:pt x="1636" y="903"/>
                    </a:lnTo>
                    <a:lnTo>
                      <a:pt x="1630" y="944"/>
                    </a:lnTo>
                    <a:lnTo>
                      <a:pt x="1623" y="985"/>
                    </a:lnTo>
                    <a:lnTo>
                      <a:pt x="1614" y="1024"/>
                    </a:lnTo>
                    <a:lnTo>
                      <a:pt x="1603" y="1063"/>
                    </a:lnTo>
                    <a:lnTo>
                      <a:pt x="1590" y="1102"/>
                    </a:lnTo>
                    <a:lnTo>
                      <a:pt x="1576" y="1138"/>
                    </a:lnTo>
                    <a:lnTo>
                      <a:pt x="1560" y="1174"/>
                    </a:lnTo>
                    <a:lnTo>
                      <a:pt x="1541" y="1210"/>
                    </a:lnTo>
                    <a:lnTo>
                      <a:pt x="1521" y="1244"/>
                    </a:lnTo>
                    <a:lnTo>
                      <a:pt x="1500" y="1278"/>
                    </a:lnTo>
                    <a:lnTo>
                      <a:pt x="1477" y="1310"/>
                    </a:lnTo>
                    <a:lnTo>
                      <a:pt x="1452" y="1341"/>
                    </a:lnTo>
                    <a:lnTo>
                      <a:pt x="1427" y="1371"/>
                    </a:lnTo>
                    <a:lnTo>
                      <a:pt x="1400" y="1399"/>
                    </a:lnTo>
                    <a:lnTo>
                      <a:pt x="1371" y="1426"/>
                    </a:lnTo>
                    <a:lnTo>
                      <a:pt x="1342" y="1452"/>
                    </a:lnTo>
                    <a:lnTo>
                      <a:pt x="1311" y="1477"/>
                    </a:lnTo>
                    <a:lnTo>
                      <a:pt x="1279" y="1499"/>
                    </a:lnTo>
                    <a:lnTo>
                      <a:pt x="1245" y="1520"/>
                    </a:lnTo>
                    <a:lnTo>
                      <a:pt x="1211" y="1540"/>
                    </a:lnTo>
                    <a:lnTo>
                      <a:pt x="1175" y="1558"/>
                    </a:lnTo>
                    <a:lnTo>
                      <a:pt x="1139" y="1575"/>
                    </a:lnTo>
                    <a:lnTo>
                      <a:pt x="1102" y="1589"/>
                    </a:lnTo>
                    <a:lnTo>
                      <a:pt x="1063" y="1602"/>
                    </a:lnTo>
                    <a:lnTo>
                      <a:pt x="1025" y="1613"/>
                    </a:lnTo>
                    <a:lnTo>
                      <a:pt x="986" y="1623"/>
                    </a:lnTo>
                    <a:lnTo>
                      <a:pt x="945" y="1629"/>
                    </a:lnTo>
                    <a:lnTo>
                      <a:pt x="904" y="1635"/>
                    </a:lnTo>
                    <a:lnTo>
                      <a:pt x="863" y="1637"/>
                    </a:lnTo>
                    <a:lnTo>
                      <a:pt x="820" y="1638"/>
                    </a:lnTo>
                    <a:lnTo>
                      <a:pt x="778" y="1637"/>
                    </a:lnTo>
                    <a:lnTo>
                      <a:pt x="736" y="1635"/>
                    </a:lnTo>
                    <a:lnTo>
                      <a:pt x="695" y="1629"/>
                    </a:lnTo>
                    <a:lnTo>
                      <a:pt x="655" y="1623"/>
                    </a:lnTo>
                    <a:lnTo>
                      <a:pt x="615" y="1613"/>
                    </a:lnTo>
                    <a:lnTo>
                      <a:pt x="576" y="1602"/>
                    </a:lnTo>
                    <a:lnTo>
                      <a:pt x="539" y="1589"/>
                    </a:lnTo>
                    <a:lnTo>
                      <a:pt x="501" y="1575"/>
                    </a:lnTo>
                    <a:lnTo>
                      <a:pt x="465" y="1558"/>
                    </a:lnTo>
                    <a:lnTo>
                      <a:pt x="429" y="1540"/>
                    </a:lnTo>
                    <a:lnTo>
                      <a:pt x="395" y="1520"/>
                    </a:lnTo>
                    <a:lnTo>
                      <a:pt x="362" y="1499"/>
                    </a:lnTo>
                    <a:lnTo>
                      <a:pt x="330" y="1477"/>
                    </a:lnTo>
                    <a:lnTo>
                      <a:pt x="299" y="1452"/>
                    </a:lnTo>
                    <a:lnTo>
                      <a:pt x="270" y="1426"/>
                    </a:lnTo>
                    <a:lnTo>
                      <a:pt x="241" y="1399"/>
                    </a:lnTo>
                    <a:lnTo>
                      <a:pt x="214" y="1371"/>
                    </a:lnTo>
                    <a:lnTo>
                      <a:pt x="187" y="1341"/>
                    </a:lnTo>
                    <a:lnTo>
                      <a:pt x="163" y="1310"/>
                    </a:lnTo>
                    <a:lnTo>
                      <a:pt x="141" y="1278"/>
                    </a:lnTo>
                    <a:lnTo>
                      <a:pt x="119" y="1244"/>
                    </a:lnTo>
                    <a:lnTo>
                      <a:pt x="100" y="1210"/>
                    </a:lnTo>
                    <a:lnTo>
                      <a:pt x="81" y="1174"/>
                    </a:lnTo>
                    <a:lnTo>
                      <a:pt x="65" y="1138"/>
                    </a:lnTo>
                    <a:lnTo>
                      <a:pt x="51" y="1102"/>
                    </a:lnTo>
                    <a:lnTo>
                      <a:pt x="37" y="1063"/>
                    </a:lnTo>
                    <a:lnTo>
                      <a:pt x="27" y="1024"/>
                    </a:lnTo>
                    <a:lnTo>
                      <a:pt x="17" y="985"/>
                    </a:lnTo>
                    <a:lnTo>
                      <a:pt x="9" y="944"/>
                    </a:lnTo>
                    <a:lnTo>
                      <a:pt x="5" y="903"/>
                    </a:lnTo>
                    <a:lnTo>
                      <a:pt x="1" y="862"/>
                    </a:lnTo>
                    <a:lnTo>
                      <a:pt x="0" y="820"/>
                    </a:lnTo>
                    <a:lnTo>
                      <a:pt x="1" y="778"/>
                    </a:lnTo>
                    <a:lnTo>
                      <a:pt x="5" y="736"/>
                    </a:lnTo>
                    <a:lnTo>
                      <a:pt x="9" y="695"/>
                    </a:lnTo>
                    <a:lnTo>
                      <a:pt x="17" y="655"/>
                    </a:lnTo>
                    <a:lnTo>
                      <a:pt x="27" y="615"/>
                    </a:lnTo>
                    <a:lnTo>
                      <a:pt x="37" y="576"/>
                    </a:lnTo>
                    <a:lnTo>
                      <a:pt x="51" y="538"/>
                    </a:lnTo>
                    <a:lnTo>
                      <a:pt x="65" y="501"/>
                    </a:lnTo>
                    <a:lnTo>
                      <a:pt x="81" y="464"/>
                    </a:lnTo>
                    <a:lnTo>
                      <a:pt x="100" y="429"/>
                    </a:lnTo>
                    <a:lnTo>
                      <a:pt x="119" y="395"/>
                    </a:lnTo>
                    <a:lnTo>
                      <a:pt x="141" y="362"/>
                    </a:lnTo>
                    <a:lnTo>
                      <a:pt x="163" y="330"/>
                    </a:lnTo>
                    <a:lnTo>
                      <a:pt x="187" y="299"/>
                    </a:lnTo>
                    <a:lnTo>
                      <a:pt x="214" y="268"/>
                    </a:lnTo>
                    <a:lnTo>
                      <a:pt x="241" y="240"/>
                    </a:lnTo>
                    <a:lnTo>
                      <a:pt x="270" y="213"/>
                    </a:lnTo>
                    <a:lnTo>
                      <a:pt x="299" y="187"/>
                    </a:lnTo>
                    <a:lnTo>
                      <a:pt x="330" y="163"/>
                    </a:lnTo>
                    <a:lnTo>
                      <a:pt x="362" y="141"/>
                    </a:lnTo>
                    <a:lnTo>
                      <a:pt x="395" y="119"/>
                    </a:lnTo>
                    <a:lnTo>
                      <a:pt x="429" y="99"/>
                    </a:lnTo>
                    <a:lnTo>
                      <a:pt x="465" y="81"/>
                    </a:lnTo>
                    <a:lnTo>
                      <a:pt x="501" y="64"/>
                    </a:lnTo>
                    <a:lnTo>
                      <a:pt x="539" y="50"/>
                    </a:lnTo>
                    <a:lnTo>
                      <a:pt x="576" y="37"/>
                    </a:lnTo>
                    <a:lnTo>
                      <a:pt x="615" y="27"/>
                    </a:lnTo>
                    <a:lnTo>
                      <a:pt x="655" y="17"/>
                    </a:lnTo>
                    <a:lnTo>
                      <a:pt x="695" y="9"/>
                    </a:lnTo>
                    <a:lnTo>
                      <a:pt x="736" y="5"/>
                    </a:lnTo>
                    <a:lnTo>
                      <a:pt x="778" y="1"/>
                    </a:lnTo>
                    <a:lnTo>
                      <a:pt x="820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46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4">
                <a:extLst>
                  <a:ext uri="{FF2B5EF4-FFF2-40B4-BE49-F238E27FC236}">
                    <a16:creationId xmlns:a16="http://schemas.microsoft.com/office/drawing/2014/main" xmlns="" id="{AD50BC71-3BD4-4C55-AF40-851D6AEE7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1439" y="5105271"/>
                <a:ext cx="351507" cy="351507"/>
              </a:xfrm>
              <a:custGeom>
                <a:avLst/>
                <a:gdLst>
                  <a:gd name="T0" fmla="*/ 853 w 1548"/>
                  <a:gd name="T1" fmla="*/ 4 h 1547"/>
                  <a:gd name="T2" fmla="*/ 967 w 1548"/>
                  <a:gd name="T3" fmla="*/ 25 h 1547"/>
                  <a:gd name="T4" fmla="*/ 1076 w 1548"/>
                  <a:gd name="T5" fmla="*/ 61 h 1547"/>
                  <a:gd name="T6" fmla="*/ 1176 w 1548"/>
                  <a:gd name="T7" fmla="*/ 112 h 1547"/>
                  <a:gd name="T8" fmla="*/ 1266 w 1548"/>
                  <a:gd name="T9" fmla="*/ 177 h 1547"/>
                  <a:gd name="T10" fmla="*/ 1347 w 1548"/>
                  <a:gd name="T11" fmla="*/ 254 h 1547"/>
                  <a:gd name="T12" fmla="*/ 1415 w 1548"/>
                  <a:gd name="T13" fmla="*/ 341 h 1547"/>
                  <a:gd name="T14" fmla="*/ 1471 w 1548"/>
                  <a:gd name="T15" fmla="*/ 439 h 1547"/>
                  <a:gd name="T16" fmla="*/ 1514 w 1548"/>
                  <a:gd name="T17" fmla="*/ 544 h 1547"/>
                  <a:gd name="T18" fmla="*/ 1539 w 1548"/>
                  <a:gd name="T19" fmla="*/ 655 h 1547"/>
                  <a:gd name="T20" fmla="*/ 1548 w 1548"/>
                  <a:gd name="T21" fmla="*/ 774 h 1547"/>
                  <a:gd name="T22" fmla="*/ 1539 w 1548"/>
                  <a:gd name="T23" fmla="*/ 891 h 1547"/>
                  <a:gd name="T24" fmla="*/ 1514 w 1548"/>
                  <a:gd name="T25" fmla="*/ 1003 h 1547"/>
                  <a:gd name="T26" fmla="*/ 1471 w 1548"/>
                  <a:gd name="T27" fmla="*/ 1109 h 1547"/>
                  <a:gd name="T28" fmla="*/ 1415 w 1548"/>
                  <a:gd name="T29" fmla="*/ 1206 h 1547"/>
                  <a:gd name="T30" fmla="*/ 1347 w 1548"/>
                  <a:gd name="T31" fmla="*/ 1294 h 1547"/>
                  <a:gd name="T32" fmla="*/ 1266 w 1548"/>
                  <a:gd name="T33" fmla="*/ 1370 h 1547"/>
                  <a:gd name="T34" fmla="*/ 1176 w 1548"/>
                  <a:gd name="T35" fmla="*/ 1435 h 1547"/>
                  <a:gd name="T36" fmla="*/ 1076 w 1548"/>
                  <a:gd name="T37" fmla="*/ 1486 h 1547"/>
                  <a:gd name="T38" fmla="*/ 967 w 1548"/>
                  <a:gd name="T39" fmla="*/ 1523 h 1547"/>
                  <a:gd name="T40" fmla="*/ 853 w 1548"/>
                  <a:gd name="T41" fmla="*/ 1543 h 1547"/>
                  <a:gd name="T42" fmla="*/ 735 w 1548"/>
                  <a:gd name="T43" fmla="*/ 1546 h 1547"/>
                  <a:gd name="T44" fmla="*/ 618 w 1548"/>
                  <a:gd name="T45" fmla="*/ 1531 h 1547"/>
                  <a:gd name="T46" fmla="*/ 509 w 1548"/>
                  <a:gd name="T47" fmla="*/ 1500 h 1547"/>
                  <a:gd name="T48" fmla="*/ 405 w 1548"/>
                  <a:gd name="T49" fmla="*/ 1453 h 1547"/>
                  <a:gd name="T50" fmla="*/ 311 w 1548"/>
                  <a:gd name="T51" fmla="*/ 1393 h 1547"/>
                  <a:gd name="T52" fmla="*/ 227 w 1548"/>
                  <a:gd name="T53" fmla="*/ 1320 h 1547"/>
                  <a:gd name="T54" fmla="*/ 154 w 1548"/>
                  <a:gd name="T55" fmla="*/ 1237 h 1547"/>
                  <a:gd name="T56" fmla="*/ 94 w 1548"/>
                  <a:gd name="T57" fmla="*/ 1142 h 1547"/>
                  <a:gd name="T58" fmla="*/ 48 w 1548"/>
                  <a:gd name="T59" fmla="*/ 1040 h 1547"/>
                  <a:gd name="T60" fmla="*/ 16 w 1548"/>
                  <a:gd name="T61" fmla="*/ 929 h 1547"/>
                  <a:gd name="T62" fmla="*/ 1 w 1548"/>
                  <a:gd name="T63" fmla="*/ 814 h 1547"/>
                  <a:gd name="T64" fmla="*/ 5 w 1548"/>
                  <a:gd name="T65" fmla="*/ 694 h 1547"/>
                  <a:gd name="T66" fmla="*/ 25 w 1548"/>
                  <a:gd name="T67" fmla="*/ 580 h 1547"/>
                  <a:gd name="T68" fmla="*/ 62 w 1548"/>
                  <a:gd name="T69" fmla="*/ 473 h 1547"/>
                  <a:gd name="T70" fmla="*/ 113 w 1548"/>
                  <a:gd name="T71" fmla="*/ 373 h 1547"/>
                  <a:gd name="T72" fmla="*/ 177 w 1548"/>
                  <a:gd name="T73" fmla="*/ 281 h 1547"/>
                  <a:gd name="T74" fmla="*/ 254 w 1548"/>
                  <a:gd name="T75" fmla="*/ 202 h 1547"/>
                  <a:gd name="T76" fmla="*/ 341 w 1548"/>
                  <a:gd name="T77" fmla="*/ 132 h 1547"/>
                  <a:gd name="T78" fmla="*/ 439 w 1548"/>
                  <a:gd name="T79" fmla="*/ 76 h 1547"/>
                  <a:gd name="T80" fmla="*/ 544 w 1548"/>
                  <a:gd name="T81" fmla="*/ 35 h 1547"/>
                  <a:gd name="T82" fmla="*/ 656 w 1548"/>
                  <a:gd name="T83" fmla="*/ 9 h 1547"/>
                  <a:gd name="T84" fmla="*/ 774 w 1548"/>
                  <a:gd name="T85" fmla="*/ 0 h 1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8" h="1547">
                    <a:moveTo>
                      <a:pt x="774" y="0"/>
                    </a:moveTo>
                    <a:lnTo>
                      <a:pt x="814" y="1"/>
                    </a:lnTo>
                    <a:lnTo>
                      <a:pt x="853" y="4"/>
                    </a:lnTo>
                    <a:lnTo>
                      <a:pt x="892" y="9"/>
                    </a:lnTo>
                    <a:lnTo>
                      <a:pt x="930" y="16"/>
                    </a:lnTo>
                    <a:lnTo>
                      <a:pt x="967" y="25"/>
                    </a:lnTo>
                    <a:lnTo>
                      <a:pt x="1004" y="35"/>
                    </a:lnTo>
                    <a:lnTo>
                      <a:pt x="1040" y="47"/>
                    </a:lnTo>
                    <a:lnTo>
                      <a:pt x="1076" y="61"/>
                    </a:lnTo>
                    <a:lnTo>
                      <a:pt x="1110" y="76"/>
                    </a:lnTo>
                    <a:lnTo>
                      <a:pt x="1143" y="93"/>
                    </a:lnTo>
                    <a:lnTo>
                      <a:pt x="1176" y="112"/>
                    </a:lnTo>
                    <a:lnTo>
                      <a:pt x="1207" y="132"/>
                    </a:lnTo>
                    <a:lnTo>
                      <a:pt x="1238" y="154"/>
                    </a:lnTo>
                    <a:lnTo>
                      <a:pt x="1266" y="177"/>
                    </a:lnTo>
                    <a:lnTo>
                      <a:pt x="1295" y="202"/>
                    </a:lnTo>
                    <a:lnTo>
                      <a:pt x="1321" y="227"/>
                    </a:lnTo>
                    <a:lnTo>
                      <a:pt x="1347" y="254"/>
                    </a:lnTo>
                    <a:lnTo>
                      <a:pt x="1371" y="281"/>
                    </a:lnTo>
                    <a:lnTo>
                      <a:pt x="1394" y="311"/>
                    </a:lnTo>
                    <a:lnTo>
                      <a:pt x="1415" y="341"/>
                    </a:lnTo>
                    <a:lnTo>
                      <a:pt x="1436" y="373"/>
                    </a:lnTo>
                    <a:lnTo>
                      <a:pt x="1454" y="405"/>
                    </a:lnTo>
                    <a:lnTo>
                      <a:pt x="1471" y="439"/>
                    </a:lnTo>
                    <a:lnTo>
                      <a:pt x="1487" y="473"/>
                    </a:lnTo>
                    <a:lnTo>
                      <a:pt x="1501" y="507"/>
                    </a:lnTo>
                    <a:lnTo>
                      <a:pt x="1514" y="544"/>
                    </a:lnTo>
                    <a:lnTo>
                      <a:pt x="1524" y="580"/>
                    </a:lnTo>
                    <a:lnTo>
                      <a:pt x="1532" y="618"/>
                    </a:lnTo>
                    <a:lnTo>
                      <a:pt x="1539" y="655"/>
                    </a:lnTo>
                    <a:lnTo>
                      <a:pt x="1544" y="694"/>
                    </a:lnTo>
                    <a:lnTo>
                      <a:pt x="1547" y="734"/>
                    </a:lnTo>
                    <a:lnTo>
                      <a:pt x="1548" y="774"/>
                    </a:lnTo>
                    <a:lnTo>
                      <a:pt x="1547" y="814"/>
                    </a:lnTo>
                    <a:lnTo>
                      <a:pt x="1544" y="853"/>
                    </a:lnTo>
                    <a:lnTo>
                      <a:pt x="1539" y="891"/>
                    </a:lnTo>
                    <a:lnTo>
                      <a:pt x="1532" y="929"/>
                    </a:lnTo>
                    <a:lnTo>
                      <a:pt x="1524" y="967"/>
                    </a:lnTo>
                    <a:lnTo>
                      <a:pt x="1514" y="1003"/>
                    </a:lnTo>
                    <a:lnTo>
                      <a:pt x="1501" y="1040"/>
                    </a:lnTo>
                    <a:lnTo>
                      <a:pt x="1487" y="1075"/>
                    </a:lnTo>
                    <a:lnTo>
                      <a:pt x="1471" y="1109"/>
                    </a:lnTo>
                    <a:lnTo>
                      <a:pt x="1454" y="1142"/>
                    </a:lnTo>
                    <a:lnTo>
                      <a:pt x="1436" y="1174"/>
                    </a:lnTo>
                    <a:lnTo>
                      <a:pt x="1415" y="1206"/>
                    </a:lnTo>
                    <a:lnTo>
                      <a:pt x="1394" y="1237"/>
                    </a:lnTo>
                    <a:lnTo>
                      <a:pt x="1371" y="1265"/>
                    </a:lnTo>
                    <a:lnTo>
                      <a:pt x="1347" y="1294"/>
                    </a:lnTo>
                    <a:lnTo>
                      <a:pt x="1321" y="1320"/>
                    </a:lnTo>
                    <a:lnTo>
                      <a:pt x="1295" y="1346"/>
                    </a:lnTo>
                    <a:lnTo>
                      <a:pt x="1266" y="1370"/>
                    </a:lnTo>
                    <a:lnTo>
                      <a:pt x="1238" y="1393"/>
                    </a:lnTo>
                    <a:lnTo>
                      <a:pt x="1207" y="1415"/>
                    </a:lnTo>
                    <a:lnTo>
                      <a:pt x="1176" y="1435"/>
                    </a:lnTo>
                    <a:lnTo>
                      <a:pt x="1143" y="1453"/>
                    </a:lnTo>
                    <a:lnTo>
                      <a:pt x="1110" y="1470"/>
                    </a:lnTo>
                    <a:lnTo>
                      <a:pt x="1076" y="1486"/>
                    </a:lnTo>
                    <a:lnTo>
                      <a:pt x="1040" y="1500"/>
                    </a:lnTo>
                    <a:lnTo>
                      <a:pt x="1004" y="1513"/>
                    </a:lnTo>
                    <a:lnTo>
                      <a:pt x="967" y="1523"/>
                    </a:lnTo>
                    <a:lnTo>
                      <a:pt x="930" y="1531"/>
                    </a:lnTo>
                    <a:lnTo>
                      <a:pt x="892" y="1538"/>
                    </a:lnTo>
                    <a:lnTo>
                      <a:pt x="853" y="1543"/>
                    </a:lnTo>
                    <a:lnTo>
                      <a:pt x="814" y="1546"/>
                    </a:lnTo>
                    <a:lnTo>
                      <a:pt x="774" y="1547"/>
                    </a:lnTo>
                    <a:lnTo>
                      <a:pt x="735" y="1546"/>
                    </a:lnTo>
                    <a:lnTo>
                      <a:pt x="695" y="1543"/>
                    </a:lnTo>
                    <a:lnTo>
                      <a:pt x="656" y="1538"/>
                    </a:lnTo>
                    <a:lnTo>
                      <a:pt x="618" y="1531"/>
                    </a:lnTo>
                    <a:lnTo>
                      <a:pt x="581" y="1523"/>
                    </a:lnTo>
                    <a:lnTo>
                      <a:pt x="544" y="1513"/>
                    </a:lnTo>
                    <a:lnTo>
                      <a:pt x="509" y="1500"/>
                    </a:lnTo>
                    <a:lnTo>
                      <a:pt x="473" y="1486"/>
                    </a:lnTo>
                    <a:lnTo>
                      <a:pt x="439" y="1470"/>
                    </a:lnTo>
                    <a:lnTo>
                      <a:pt x="405" y="1453"/>
                    </a:lnTo>
                    <a:lnTo>
                      <a:pt x="373" y="1435"/>
                    </a:lnTo>
                    <a:lnTo>
                      <a:pt x="341" y="1415"/>
                    </a:lnTo>
                    <a:lnTo>
                      <a:pt x="311" y="1393"/>
                    </a:lnTo>
                    <a:lnTo>
                      <a:pt x="282" y="1370"/>
                    </a:lnTo>
                    <a:lnTo>
                      <a:pt x="254" y="1346"/>
                    </a:lnTo>
                    <a:lnTo>
                      <a:pt x="227" y="1320"/>
                    </a:lnTo>
                    <a:lnTo>
                      <a:pt x="202" y="1294"/>
                    </a:lnTo>
                    <a:lnTo>
                      <a:pt x="177" y="1265"/>
                    </a:lnTo>
                    <a:lnTo>
                      <a:pt x="154" y="1237"/>
                    </a:lnTo>
                    <a:lnTo>
                      <a:pt x="132" y="1206"/>
                    </a:lnTo>
                    <a:lnTo>
                      <a:pt x="113" y="1174"/>
                    </a:lnTo>
                    <a:lnTo>
                      <a:pt x="94" y="1142"/>
                    </a:lnTo>
                    <a:lnTo>
                      <a:pt x="76" y="1109"/>
                    </a:lnTo>
                    <a:lnTo>
                      <a:pt x="62" y="1075"/>
                    </a:lnTo>
                    <a:lnTo>
                      <a:pt x="48" y="1040"/>
                    </a:lnTo>
                    <a:lnTo>
                      <a:pt x="35" y="1003"/>
                    </a:lnTo>
                    <a:lnTo>
                      <a:pt x="25" y="967"/>
                    </a:lnTo>
                    <a:lnTo>
                      <a:pt x="16" y="929"/>
                    </a:lnTo>
                    <a:lnTo>
                      <a:pt x="9" y="891"/>
                    </a:lnTo>
                    <a:lnTo>
                      <a:pt x="5" y="853"/>
                    </a:lnTo>
                    <a:lnTo>
                      <a:pt x="1" y="814"/>
                    </a:lnTo>
                    <a:lnTo>
                      <a:pt x="0" y="774"/>
                    </a:lnTo>
                    <a:lnTo>
                      <a:pt x="1" y="734"/>
                    </a:lnTo>
                    <a:lnTo>
                      <a:pt x="5" y="694"/>
                    </a:lnTo>
                    <a:lnTo>
                      <a:pt x="9" y="655"/>
                    </a:lnTo>
                    <a:lnTo>
                      <a:pt x="16" y="618"/>
                    </a:lnTo>
                    <a:lnTo>
                      <a:pt x="25" y="580"/>
                    </a:lnTo>
                    <a:lnTo>
                      <a:pt x="35" y="544"/>
                    </a:lnTo>
                    <a:lnTo>
                      <a:pt x="48" y="507"/>
                    </a:lnTo>
                    <a:lnTo>
                      <a:pt x="62" y="473"/>
                    </a:lnTo>
                    <a:lnTo>
                      <a:pt x="76" y="439"/>
                    </a:lnTo>
                    <a:lnTo>
                      <a:pt x="94" y="405"/>
                    </a:lnTo>
                    <a:lnTo>
                      <a:pt x="113" y="373"/>
                    </a:lnTo>
                    <a:lnTo>
                      <a:pt x="132" y="341"/>
                    </a:lnTo>
                    <a:lnTo>
                      <a:pt x="154" y="311"/>
                    </a:lnTo>
                    <a:lnTo>
                      <a:pt x="177" y="281"/>
                    </a:lnTo>
                    <a:lnTo>
                      <a:pt x="202" y="254"/>
                    </a:lnTo>
                    <a:lnTo>
                      <a:pt x="227" y="227"/>
                    </a:lnTo>
                    <a:lnTo>
                      <a:pt x="254" y="202"/>
                    </a:lnTo>
                    <a:lnTo>
                      <a:pt x="282" y="177"/>
                    </a:lnTo>
                    <a:lnTo>
                      <a:pt x="311" y="154"/>
                    </a:lnTo>
                    <a:lnTo>
                      <a:pt x="341" y="132"/>
                    </a:lnTo>
                    <a:lnTo>
                      <a:pt x="373" y="112"/>
                    </a:lnTo>
                    <a:lnTo>
                      <a:pt x="405" y="93"/>
                    </a:lnTo>
                    <a:lnTo>
                      <a:pt x="439" y="76"/>
                    </a:lnTo>
                    <a:lnTo>
                      <a:pt x="473" y="61"/>
                    </a:lnTo>
                    <a:lnTo>
                      <a:pt x="509" y="47"/>
                    </a:lnTo>
                    <a:lnTo>
                      <a:pt x="544" y="35"/>
                    </a:lnTo>
                    <a:lnTo>
                      <a:pt x="581" y="25"/>
                    </a:lnTo>
                    <a:lnTo>
                      <a:pt x="618" y="16"/>
                    </a:lnTo>
                    <a:lnTo>
                      <a:pt x="656" y="9"/>
                    </a:lnTo>
                    <a:lnTo>
                      <a:pt x="695" y="4"/>
                    </a:lnTo>
                    <a:lnTo>
                      <a:pt x="735" y="1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5">
                <a:extLst>
                  <a:ext uri="{FF2B5EF4-FFF2-40B4-BE49-F238E27FC236}">
                    <a16:creationId xmlns:a16="http://schemas.microsoft.com/office/drawing/2014/main" xmlns="" id="{2AFFE966-4256-4222-A7C7-0C3EBE77FF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59071" y="5211540"/>
                <a:ext cx="137606" cy="137606"/>
              </a:xfrm>
              <a:custGeom>
                <a:avLst/>
                <a:gdLst>
                  <a:gd name="T0" fmla="*/ 470 w 608"/>
                  <a:gd name="T1" fmla="*/ 1 h 609"/>
                  <a:gd name="T2" fmla="*/ 514 w 608"/>
                  <a:gd name="T3" fmla="*/ 13 h 609"/>
                  <a:gd name="T4" fmla="*/ 552 w 608"/>
                  <a:gd name="T5" fmla="*/ 36 h 609"/>
                  <a:gd name="T6" fmla="*/ 563 w 608"/>
                  <a:gd name="T7" fmla="*/ 46 h 609"/>
                  <a:gd name="T8" fmla="*/ 589 w 608"/>
                  <a:gd name="T9" fmla="*/ 81 h 609"/>
                  <a:gd name="T10" fmla="*/ 604 w 608"/>
                  <a:gd name="T11" fmla="*/ 123 h 609"/>
                  <a:gd name="T12" fmla="*/ 608 w 608"/>
                  <a:gd name="T13" fmla="*/ 455 h 609"/>
                  <a:gd name="T14" fmla="*/ 601 w 608"/>
                  <a:gd name="T15" fmla="*/ 501 h 609"/>
                  <a:gd name="T16" fmla="*/ 581 w 608"/>
                  <a:gd name="T17" fmla="*/ 541 h 609"/>
                  <a:gd name="T18" fmla="*/ 552 w 608"/>
                  <a:gd name="T19" fmla="*/ 574 h 609"/>
                  <a:gd name="T20" fmla="*/ 514 w 608"/>
                  <a:gd name="T21" fmla="*/ 597 h 609"/>
                  <a:gd name="T22" fmla="*/ 470 w 608"/>
                  <a:gd name="T23" fmla="*/ 608 h 609"/>
                  <a:gd name="T24" fmla="*/ 138 w 608"/>
                  <a:gd name="T25" fmla="*/ 608 h 609"/>
                  <a:gd name="T26" fmla="*/ 93 w 608"/>
                  <a:gd name="T27" fmla="*/ 597 h 609"/>
                  <a:gd name="T28" fmla="*/ 55 w 608"/>
                  <a:gd name="T29" fmla="*/ 574 h 609"/>
                  <a:gd name="T30" fmla="*/ 35 w 608"/>
                  <a:gd name="T31" fmla="*/ 553 h 609"/>
                  <a:gd name="T32" fmla="*/ 11 w 608"/>
                  <a:gd name="T33" fmla="*/ 514 h 609"/>
                  <a:gd name="T34" fmla="*/ 0 w 608"/>
                  <a:gd name="T35" fmla="*/ 471 h 609"/>
                  <a:gd name="T36" fmla="*/ 0 w 608"/>
                  <a:gd name="T37" fmla="*/ 138 h 609"/>
                  <a:gd name="T38" fmla="*/ 11 w 608"/>
                  <a:gd name="T39" fmla="*/ 95 h 609"/>
                  <a:gd name="T40" fmla="*/ 35 w 608"/>
                  <a:gd name="T41" fmla="*/ 57 h 609"/>
                  <a:gd name="T42" fmla="*/ 67 w 608"/>
                  <a:gd name="T43" fmla="*/ 28 h 609"/>
                  <a:gd name="T44" fmla="*/ 107 w 608"/>
                  <a:gd name="T45" fmla="*/ 8 h 609"/>
                  <a:gd name="T46" fmla="*/ 152 w 608"/>
                  <a:gd name="T47" fmla="*/ 0 h 609"/>
                  <a:gd name="T48" fmla="*/ 143 w 608"/>
                  <a:gd name="T49" fmla="*/ 61 h 609"/>
                  <a:gd name="T50" fmla="*/ 116 w 608"/>
                  <a:gd name="T51" fmla="*/ 68 h 609"/>
                  <a:gd name="T52" fmla="*/ 93 w 608"/>
                  <a:gd name="T53" fmla="*/ 81 h 609"/>
                  <a:gd name="T54" fmla="*/ 75 w 608"/>
                  <a:gd name="T55" fmla="*/ 102 h 609"/>
                  <a:gd name="T56" fmla="*/ 62 w 608"/>
                  <a:gd name="T57" fmla="*/ 127 h 609"/>
                  <a:gd name="T58" fmla="*/ 58 w 608"/>
                  <a:gd name="T59" fmla="*/ 154 h 609"/>
                  <a:gd name="T60" fmla="*/ 60 w 608"/>
                  <a:gd name="T61" fmla="*/ 475 h 609"/>
                  <a:gd name="T62" fmla="*/ 69 w 608"/>
                  <a:gd name="T63" fmla="*/ 501 h 609"/>
                  <a:gd name="T64" fmla="*/ 86 w 608"/>
                  <a:gd name="T65" fmla="*/ 522 h 609"/>
                  <a:gd name="T66" fmla="*/ 108 w 608"/>
                  <a:gd name="T67" fmla="*/ 538 h 609"/>
                  <a:gd name="T68" fmla="*/ 134 w 608"/>
                  <a:gd name="T69" fmla="*/ 547 h 609"/>
                  <a:gd name="T70" fmla="*/ 454 w 608"/>
                  <a:gd name="T71" fmla="*/ 550 h 609"/>
                  <a:gd name="T72" fmla="*/ 482 w 608"/>
                  <a:gd name="T73" fmla="*/ 545 h 609"/>
                  <a:gd name="T74" fmla="*/ 507 w 608"/>
                  <a:gd name="T75" fmla="*/ 534 h 609"/>
                  <a:gd name="T76" fmla="*/ 527 w 608"/>
                  <a:gd name="T77" fmla="*/ 516 h 609"/>
                  <a:gd name="T78" fmla="*/ 541 w 608"/>
                  <a:gd name="T79" fmla="*/ 492 h 609"/>
                  <a:gd name="T80" fmla="*/ 548 w 608"/>
                  <a:gd name="T81" fmla="*/ 465 h 609"/>
                  <a:gd name="T82" fmla="*/ 548 w 608"/>
                  <a:gd name="T83" fmla="*/ 145 h 609"/>
                  <a:gd name="T84" fmla="*/ 541 w 608"/>
                  <a:gd name="T85" fmla="*/ 118 h 609"/>
                  <a:gd name="T86" fmla="*/ 527 w 608"/>
                  <a:gd name="T87" fmla="*/ 94 h 609"/>
                  <a:gd name="T88" fmla="*/ 514 w 608"/>
                  <a:gd name="T89" fmla="*/ 81 h 609"/>
                  <a:gd name="T90" fmla="*/ 491 w 608"/>
                  <a:gd name="T91" fmla="*/ 68 h 609"/>
                  <a:gd name="T92" fmla="*/ 464 w 608"/>
                  <a:gd name="T93" fmla="*/ 6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08" h="609">
                    <a:moveTo>
                      <a:pt x="152" y="0"/>
                    </a:moveTo>
                    <a:lnTo>
                      <a:pt x="454" y="0"/>
                    </a:lnTo>
                    <a:lnTo>
                      <a:pt x="470" y="1"/>
                    </a:lnTo>
                    <a:lnTo>
                      <a:pt x="484" y="4"/>
                    </a:lnTo>
                    <a:lnTo>
                      <a:pt x="499" y="8"/>
                    </a:lnTo>
                    <a:lnTo>
                      <a:pt x="514" y="13"/>
                    </a:lnTo>
                    <a:lnTo>
                      <a:pt x="527" y="20"/>
                    </a:lnTo>
                    <a:lnTo>
                      <a:pt x="539" y="28"/>
                    </a:lnTo>
                    <a:lnTo>
                      <a:pt x="552" y="36"/>
                    </a:lnTo>
                    <a:lnTo>
                      <a:pt x="562" y="46"/>
                    </a:lnTo>
                    <a:lnTo>
                      <a:pt x="562" y="46"/>
                    </a:lnTo>
                    <a:lnTo>
                      <a:pt x="563" y="46"/>
                    </a:lnTo>
                    <a:lnTo>
                      <a:pt x="572" y="57"/>
                    </a:lnTo>
                    <a:lnTo>
                      <a:pt x="581" y="69"/>
                    </a:lnTo>
                    <a:lnTo>
                      <a:pt x="589" y="81"/>
                    </a:lnTo>
                    <a:lnTo>
                      <a:pt x="595" y="95"/>
                    </a:lnTo>
                    <a:lnTo>
                      <a:pt x="601" y="109"/>
                    </a:lnTo>
                    <a:lnTo>
                      <a:pt x="604" y="123"/>
                    </a:lnTo>
                    <a:lnTo>
                      <a:pt x="606" y="138"/>
                    </a:lnTo>
                    <a:lnTo>
                      <a:pt x="608" y="154"/>
                    </a:lnTo>
                    <a:lnTo>
                      <a:pt x="608" y="455"/>
                    </a:lnTo>
                    <a:lnTo>
                      <a:pt x="606" y="471"/>
                    </a:lnTo>
                    <a:lnTo>
                      <a:pt x="604" y="486"/>
                    </a:lnTo>
                    <a:lnTo>
                      <a:pt x="601" y="501"/>
                    </a:lnTo>
                    <a:lnTo>
                      <a:pt x="595" y="514"/>
                    </a:lnTo>
                    <a:lnTo>
                      <a:pt x="589" y="528"/>
                    </a:lnTo>
                    <a:lnTo>
                      <a:pt x="581" y="541"/>
                    </a:lnTo>
                    <a:lnTo>
                      <a:pt x="572" y="553"/>
                    </a:lnTo>
                    <a:lnTo>
                      <a:pt x="563" y="563"/>
                    </a:lnTo>
                    <a:lnTo>
                      <a:pt x="552" y="574"/>
                    </a:lnTo>
                    <a:lnTo>
                      <a:pt x="540" y="583"/>
                    </a:lnTo>
                    <a:lnTo>
                      <a:pt x="527" y="590"/>
                    </a:lnTo>
                    <a:lnTo>
                      <a:pt x="514" y="597"/>
                    </a:lnTo>
                    <a:lnTo>
                      <a:pt x="499" y="602"/>
                    </a:lnTo>
                    <a:lnTo>
                      <a:pt x="484" y="606"/>
                    </a:lnTo>
                    <a:lnTo>
                      <a:pt x="470" y="608"/>
                    </a:lnTo>
                    <a:lnTo>
                      <a:pt x="454" y="609"/>
                    </a:lnTo>
                    <a:lnTo>
                      <a:pt x="152" y="609"/>
                    </a:lnTo>
                    <a:lnTo>
                      <a:pt x="138" y="608"/>
                    </a:lnTo>
                    <a:lnTo>
                      <a:pt x="122" y="606"/>
                    </a:lnTo>
                    <a:lnTo>
                      <a:pt x="108" y="602"/>
                    </a:lnTo>
                    <a:lnTo>
                      <a:pt x="93" y="597"/>
                    </a:lnTo>
                    <a:lnTo>
                      <a:pt x="79" y="590"/>
                    </a:lnTo>
                    <a:lnTo>
                      <a:pt x="67" y="583"/>
                    </a:lnTo>
                    <a:lnTo>
                      <a:pt x="55" y="574"/>
                    </a:lnTo>
                    <a:lnTo>
                      <a:pt x="44" y="563"/>
                    </a:lnTo>
                    <a:lnTo>
                      <a:pt x="44" y="563"/>
                    </a:lnTo>
                    <a:lnTo>
                      <a:pt x="35" y="553"/>
                    </a:lnTo>
                    <a:lnTo>
                      <a:pt x="26" y="541"/>
                    </a:lnTo>
                    <a:lnTo>
                      <a:pt x="18" y="528"/>
                    </a:lnTo>
                    <a:lnTo>
                      <a:pt x="11" y="514"/>
                    </a:lnTo>
                    <a:lnTo>
                      <a:pt x="6" y="501"/>
                    </a:lnTo>
                    <a:lnTo>
                      <a:pt x="2" y="486"/>
                    </a:lnTo>
                    <a:lnTo>
                      <a:pt x="0" y="471"/>
                    </a:lnTo>
                    <a:lnTo>
                      <a:pt x="0" y="455"/>
                    </a:lnTo>
                    <a:lnTo>
                      <a:pt x="0" y="154"/>
                    </a:lnTo>
                    <a:lnTo>
                      <a:pt x="0" y="138"/>
                    </a:lnTo>
                    <a:lnTo>
                      <a:pt x="2" y="123"/>
                    </a:lnTo>
                    <a:lnTo>
                      <a:pt x="6" y="109"/>
                    </a:lnTo>
                    <a:lnTo>
                      <a:pt x="11" y="95"/>
                    </a:lnTo>
                    <a:lnTo>
                      <a:pt x="18" y="81"/>
                    </a:lnTo>
                    <a:lnTo>
                      <a:pt x="26" y="69"/>
                    </a:lnTo>
                    <a:lnTo>
                      <a:pt x="35" y="57"/>
                    </a:lnTo>
                    <a:lnTo>
                      <a:pt x="44" y="46"/>
                    </a:lnTo>
                    <a:lnTo>
                      <a:pt x="55" y="36"/>
                    </a:lnTo>
                    <a:lnTo>
                      <a:pt x="67" y="28"/>
                    </a:lnTo>
                    <a:lnTo>
                      <a:pt x="79" y="20"/>
                    </a:lnTo>
                    <a:lnTo>
                      <a:pt x="93" y="13"/>
                    </a:lnTo>
                    <a:lnTo>
                      <a:pt x="107" y="8"/>
                    </a:lnTo>
                    <a:lnTo>
                      <a:pt x="122" y="4"/>
                    </a:lnTo>
                    <a:lnTo>
                      <a:pt x="138" y="1"/>
                    </a:lnTo>
                    <a:lnTo>
                      <a:pt x="152" y="0"/>
                    </a:lnTo>
                    <a:close/>
                    <a:moveTo>
                      <a:pt x="454" y="60"/>
                    </a:moveTo>
                    <a:lnTo>
                      <a:pt x="152" y="60"/>
                    </a:lnTo>
                    <a:lnTo>
                      <a:pt x="143" y="61"/>
                    </a:lnTo>
                    <a:lnTo>
                      <a:pt x="134" y="62"/>
                    </a:lnTo>
                    <a:lnTo>
                      <a:pt x="125" y="64"/>
                    </a:lnTo>
                    <a:lnTo>
                      <a:pt x="116" y="68"/>
                    </a:lnTo>
                    <a:lnTo>
                      <a:pt x="108" y="71"/>
                    </a:lnTo>
                    <a:lnTo>
                      <a:pt x="100" y="76"/>
                    </a:lnTo>
                    <a:lnTo>
                      <a:pt x="93" y="81"/>
                    </a:lnTo>
                    <a:lnTo>
                      <a:pt x="86" y="88"/>
                    </a:lnTo>
                    <a:lnTo>
                      <a:pt x="79" y="94"/>
                    </a:lnTo>
                    <a:lnTo>
                      <a:pt x="75" y="102"/>
                    </a:lnTo>
                    <a:lnTo>
                      <a:pt x="69" y="110"/>
                    </a:lnTo>
                    <a:lnTo>
                      <a:pt x="66" y="118"/>
                    </a:lnTo>
                    <a:lnTo>
                      <a:pt x="62" y="127"/>
                    </a:lnTo>
                    <a:lnTo>
                      <a:pt x="60" y="135"/>
                    </a:lnTo>
                    <a:lnTo>
                      <a:pt x="59" y="145"/>
                    </a:lnTo>
                    <a:lnTo>
                      <a:pt x="58" y="154"/>
                    </a:lnTo>
                    <a:lnTo>
                      <a:pt x="58" y="455"/>
                    </a:lnTo>
                    <a:lnTo>
                      <a:pt x="59" y="465"/>
                    </a:lnTo>
                    <a:lnTo>
                      <a:pt x="60" y="475"/>
                    </a:lnTo>
                    <a:lnTo>
                      <a:pt x="62" y="484"/>
                    </a:lnTo>
                    <a:lnTo>
                      <a:pt x="66" y="492"/>
                    </a:lnTo>
                    <a:lnTo>
                      <a:pt x="69" y="501"/>
                    </a:lnTo>
                    <a:lnTo>
                      <a:pt x="75" y="509"/>
                    </a:lnTo>
                    <a:lnTo>
                      <a:pt x="79" y="516"/>
                    </a:lnTo>
                    <a:lnTo>
                      <a:pt x="86" y="522"/>
                    </a:lnTo>
                    <a:lnTo>
                      <a:pt x="93" y="528"/>
                    </a:lnTo>
                    <a:lnTo>
                      <a:pt x="100" y="534"/>
                    </a:lnTo>
                    <a:lnTo>
                      <a:pt x="108" y="538"/>
                    </a:lnTo>
                    <a:lnTo>
                      <a:pt x="116" y="543"/>
                    </a:lnTo>
                    <a:lnTo>
                      <a:pt x="125" y="545"/>
                    </a:lnTo>
                    <a:lnTo>
                      <a:pt x="134" y="547"/>
                    </a:lnTo>
                    <a:lnTo>
                      <a:pt x="143" y="550"/>
                    </a:lnTo>
                    <a:lnTo>
                      <a:pt x="152" y="550"/>
                    </a:lnTo>
                    <a:lnTo>
                      <a:pt x="454" y="550"/>
                    </a:lnTo>
                    <a:lnTo>
                      <a:pt x="464" y="550"/>
                    </a:lnTo>
                    <a:lnTo>
                      <a:pt x="473" y="547"/>
                    </a:lnTo>
                    <a:lnTo>
                      <a:pt x="482" y="545"/>
                    </a:lnTo>
                    <a:lnTo>
                      <a:pt x="491" y="543"/>
                    </a:lnTo>
                    <a:lnTo>
                      <a:pt x="499" y="538"/>
                    </a:lnTo>
                    <a:lnTo>
                      <a:pt x="507" y="534"/>
                    </a:lnTo>
                    <a:lnTo>
                      <a:pt x="514" y="528"/>
                    </a:lnTo>
                    <a:lnTo>
                      <a:pt x="521" y="522"/>
                    </a:lnTo>
                    <a:lnTo>
                      <a:pt x="527" y="516"/>
                    </a:lnTo>
                    <a:lnTo>
                      <a:pt x="532" y="508"/>
                    </a:lnTo>
                    <a:lnTo>
                      <a:pt x="537" y="501"/>
                    </a:lnTo>
                    <a:lnTo>
                      <a:pt x="541" y="492"/>
                    </a:lnTo>
                    <a:lnTo>
                      <a:pt x="545" y="484"/>
                    </a:lnTo>
                    <a:lnTo>
                      <a:pt x="547" y="475"/>
                    </a:lnTo>
                    <a:lnTo>
                      <a:pt x="548" y="465"/>
                    </a:lnTo>
                    <a:lnTo>
                      <a:pt x="548" y="455"/>
                    </a:lnTo>
                    <a:lnTo>
                      <a:pt x="548" y="154"/>
                    </a:lnTo>
                    <a:lnTo>
                      <a:pt x="548" y="145"/>
                    </a:lnTo>
                    <a:lnTo>
                      <a:pt x="547" y="135"/>
                    </a:lnTo>
                    <a:lnTo>
                      <a:pt x="545" y="126"/>
                    </a:lnTo>
                    <a:lnTo>
                      <a:pt x="541" y="118"/>
                    </a:lnTo>
                    <a:lnTo>
                      <a:pt x="537" y="110"/>
                    </a:lnTo>
                    <a:lnTo>
                      <a:pt x="532" y="102"/>
                    </a:lnTo>
                    <a:lnTo>
                      <a:pt x="527" y="94"/>
                    </a:lnTo>
                    <a:lnTo>
                      <a:pt x="521" y="88"/>
                    </a:lnTo>
                    <a:lnTo>
                      <a:pt x="521" y="87"/>
                    </a:lnTo>
                    <a:lnTo>
                      <a:pt x="514" y="81"/>
                    </a:lnTo>
                    <a:lnTo>
                      <a:pt x="507" y="76"/>
                    </a:lnTo>
                    <a:lnTo>
                      <a:pt x="499" y="71"/>
                    </a:lnTo>
                    <a:lnTo>
                      <a:pt x="491" y="68"/>
                    </a:lnTo>
                    <a:lnTo>
                      <a:pt x="482" y="64"/>
                    </a:lnTo>
                    <a:lnTo>
                      <a:pt x="473" y="62"/>
                    </a:lnTo>
                    <a:lnTo>
                      <a:pt x="464" y="61"/>
                    </a:lnTo>
                    <a:lnTo>
                      <a:pt x="454" y="60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rgbClr val="FFFFFF"/>
                  </a:gs>
                  <a:gs pos="56000">
                    <a:schemeClr val="bg1">
                      <a:alpha val="45000"/>
                    </a:schemeClr>
                  </a:gs>
                  <a:gs pos="100000">
                    <a:srgbClr val="FFFFFF"/>
                  </a:gs>
                  <a:gs pos="0">
                    <a:schemeClr val="bg1">
                      <a:alpha val="97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42">
                <a:extLst>
                  <a:ext uri="{FF2B5EF4-FFF2-40B4-BE49-F238E27FC236}">
                    <a16:creationId xmlns:a16="http://schemas.microsoft.com/office/drawing/2014/main" xmlns="" id="{6BCE3F7E-52D3-475F-A4B4-5E4D8EEF1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0539" y="5287836"/>
                <a:ext cx="371944" cy="178479"/>
              </a:xfrm>
              <a:custGeom>
                <a:avLst/>
                <a:gdLst>
                  <a:gd name="T0" fmla="*/ 1635 w 1638"/>
                  <a:gd name="T1" fmla="*/ 43 h 786"/>
                  <a:gd name="T2" fmla="*/ 1625 w 1638"/>
                  <a:gd name="T3" fmla="*/ 122 h 786"/>
                  <a:gd name="T4" fmla="*/ 1605 w 1638"/>
                  <a:gd name="T5" fmla="*/ 199 h 786"/>
                  <a:gd name="T6" fmla="*/ 1580 w 1638"/>
                  <a:gd name="T7" fmla="*/ 273 h 786"/>
                  <a:gd name="T8" fmla="*/ 1547 w 1638"/>
                  <a:gd name="T9" fmla="*/ 344 h 786"/>
                  <a:gd name="T10" fmla="*/ 1508 w 1638"/>
                  <a:gd name="T11" fmla="*/ 410 h 786"/>
                  <a:gd name="T12" fmla="*/ 1464 w 1638"/>
                  <a:gd name="T13" fmla="*/ 473 h 786"/>
                  <a:gd name="T14" fmla="*/ 1414 w 1638"/>
                  <a:gd name="T15" fmla="*/ 531 h 786"/>
                  <a:gd name="T16" fmla="*/ 1359 w 1638"/>
                  <a:gd name="T17" fmla="*/ 584 h 786"/>
                  <a:gd name="T18" fmla="*/ 1298 w 1638"/>
                  <a:gd name="T19" fmla="*/ 631 h 786"/>
                  <a:gd name="T20" fmla="*/ 1235 w 1638"/>
                  <a:gd name="T21" fmla="*/ 674 h 786"/>
                  <a:gd name="T22" fmla="*/ 1166 w 1638"/>
                  <a:gd name="T23" fmla="*/ 710 h 786"/>
                  <a:gd name="T24" fmla="*/ 1094 w 1638"/>
                  <a:gd name="T25" fmla="*/ 740 h 786"/>
                  <a:gd name="T26" fmla="*/ 1019 w 1638"/>
                  <a:gd name="T27" fmla="*/ 763 h 786"/>
                  <a:gd name="T28" fmla="*/ 940 w 1638"/>
                  <a:gd name="T29" fmla="*/ 777 h 786"/>
                  <a:gd name="T30" fmla="*/ 861 w 1638"/>
                  <a:gd name="T31" fmla="*/ 785 h 786"/>
                  <a:gd name="T32" fmla="*/ 778 w 1638"/>
                  <a:gd name="T33" fmla="*/ 785 h 786"/>
                  <a:gd name="T34" fmla="*/ 697 w 1638"/>
                  <a:gd name="T35" fmla="*/ 777 h 786"/>
                  <a:gd name="T36" fmla="*/ 619 w 1638"/>
                  <a:gd name="T37" fmla="*/ 763 h 786"/>
                  <a:gd name="T38" fmla="*/ 543 w 1638"/>
                  <a:gd name="T39" fmla="*/ 740 h 786"/>
                  <a:gd name="T40" fmla="*/ 472 w 1638"/>
                  <a:gd name="T41" fmla="*/ 710 h 786"/>
                  <a:gd name="T42" fmla="*/ 403 w 1638"/>
                  <a:gd name="T43" fmla="*/ 674 h 786"/>
                  <a:gd name="T44" fmla="*/ 338 w 1638"/>
                  <a:gd name="T45" fmla="*/ 631 h 786"/>
                  <a:gd name="T46" fmla="*/ 279 w 1638"/>
                  <a:gd name="T47" fmla="*/ 584 h 786"/>
                  <a:gd name="T48" fmla="*/ 223 w 1638"/>
                  <a:gd name="T49" fmla="*/ 530 h 786"/>
                  <a:gd name="T50" fmla="*/ 173 w 1638"/>
                  <a:gd name="T51" fmla="*/ 472 h 786"/>
                  <a:gd name="T52" fmla="*/ 128 w 1638"/>
                  <a:gd name="T53" fmla="*/ 409 h 786"/>
                  <a:gd name="T54" fmla="*/ 89 w 1638"/>
                  <a:gd name="T55" fmla="*/ 342 h 786"/>
                  <a:gd name="T56" fmla="*/ 58 w 1638"/>
                  <a:gd name="T57" fmla="*/ 271 h 786"/>
                  <a:gd name="T58" fmla="*/ 32 w 1638"/>
                  <a:gd name="T59" fmla="*/ 197 h 786"/>
                  <a:gd name="T60" fmla="*/ 14 w 1638"/>
                  <a:gd name="T61" fmla="*/ 120 h 786"/>
                  <a:gd name="T62" fmla="*/ 3 w 1638"/>
                  <a:gd name="T63" fmla="*/ 40 h 786"/>
                  <a:gd name="T64" fmla="*/ 48 w 1638"/>
                  <a:gd name="T65" fmla="*/ 6 h 786"/>
                  <a:gd name="T66" fmla="*/ 146 w 1638"/>
                  <a:gd name="T67" fmla="*/ 18 h 786"/>
                  <a:gd name="T68" fmla="*/ 246 w 1638"/>
                  <a:gd name="T69" fmla="*/ 28 h 786"/>
                  <a:gd name="T70" fmla="*/ 348 w 1638"/>
                  <a:gd name="T71" fmla="*/ 37 h 786"/>
                  <a:gd name="T72" fmla="*/ 452 w 1638"/>
                  <a:gd name="T73" fmla="*/ 44 h 786"/>
                  <a:gd name="T74" fmla="*/ 557 w 1638"/>
                  <a:gd name="T75" fmla="*/ 50 h 786"/>
                  <a:gd name="T76" fmla="*/ 664 w 1638"/>
                  <a:gd name="T77" fmla="*/ 53 h 786"/>
                  <a:gd name="T78" fmla="*/ 774 w 1638"/>
                  <a:gd name="T79" fmla="*/ 56 h 786"/>
                  <a:gd name="T80" fmla="*/ 882 w 1638"/>
                  <a:gd name="T81" fmla="*/ 56 h 786"/>
                  <a:gd name="T82" fmla="*/ 988 w 1638"/>
                  <a:gd name="T83" fmla="*/ 53 h 786"/>
                  <a:gd name="T84" fmla="*/ 1093 w 1638"/>
                  <a:gd name="T85" fmla="*/ 50 h 786"/>
                  <a:gd name="T86" fmla="*/ 1196 w 1638"/>
                  <a:gd name="T87" fmla="*/ 45 h 786"/>
                  <a:gd name="T88" fmla="*/ 1297 w 1638"/>
                  <a:gd name="T89" fmla="*/ 39 h 786"/>
                  <a:gd name="T90" fmla="*/ 1398 w 1638"/>
                  <a:gd name="T91" fmla="*/ 30 h 786"/>
                  <a:gd name="T92" fmla="*/ 1495 w 1638"/>
                  <a:gd name="T93" fmla="*/ 20 h 786"/>
                  <a:gd name="T94" fmla="*/ 1590 w 1638"/>
                  <a:gd name="T95" fmla="*/ 9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38" h="786">
                    <a:moveTo>
                      <a:pt x="1638" y="2"/>
                    </a:moveTo>
                    <a:lnTo>
                      <a:pt x="1635" y="43"/>
                    </a:lnTo>
                    <a:lnTo>
                      <a:pt x="1630" y="83"/>
                    </a:lnTo>
                    <a:lnTo>
                      <a:pt x="1625" y="122"/>
                    </a:lnTo>
                    <a:lnTo>
                      <a:pt x="1616" y="161"/>
                    </a:lnTo>
                    <a:lnTo>
                      <a:pt x="1605" y="199"/>
                    </a:lnTo>
                    <a:lnTo>
                      <a:pt x="1594" y="237"/>
                    </a:lnTo>
                    <a:lnTo>
                      <a:pt x="1580" y="273"/>
                    </a:lnTo>
                    <a:lnTo>
                      <a:pt x="1564" y="309"/>
                    </a:lnTo>
                    <a:lnTo>
                      <a:pt x="1547" y="344"/>
                    </a:lnTo>
                    <a:lnTo>
                      <a:pt x="1529" y="377"/>
                    </a:lnTo>
                    <a:lnTo>
                      <a:pt x="1508" y="410"/>
                    </a:lnTo>
                    <a:lnTo>
                      <a:pt x="1488" y="442"/>
                    </a:lnTo>
                    <a:lnTo>
                      <a:pt x="1464" y="473"/>
                    </a:lnTo>
                    <a:lnTo>
                      <a:pt x="1440" y="503"/>
                    </a:lnTo>
                    <a:lnTo>
                      <a:pt x="1414" y="531"/>
                    </a:lnTo>
                    <a:lnTo>
                      <a:pt x="1387" y="558"/>
                    </a:lnTo>
                    <a:lnTo>
                      <a:pt x="1359" y="584"/>
                    </a:lnTo>
                    <a:lnTo>
                      <a:pt x="1329" y="609"/>
                    </a:lnTo>
                    <a:lnTo>
                      <a:pt x="1298" y="631"/>
                    </a:lnTo>
                    <a:lnTo>
                      <a:pt x="1268" y="654"/>
                    </a:lnTo>
                    <a:lnTo>
                      <a:pt x="1235" y="674"/>
                    </a:lnTo>
                    <a:lnTo>
                      <a:pt x="1200" y="693"/>
                    </a:lnTo>
                    <a:lnTo>
                      <a:pt x="1166" y="710"/>
                    </a:lnTo>
                    <a:lnTo>
                      <a:pt x="1131" y="726"/>
                    </a:lnTo>
                    <a:lnTo>
                      <a:pt x="1094" y="740"/>
                    </a:lnTo>
                    <a:lnTo>
                      <a:pt x="1057" y="752"/>
                    </a:lnTo>
                    <a:lnTo>
                      <a:pt x="1019" y="763"/>
                    </a:lnTo>
                    <a:lnTo>
                      <a:pt x="980" y="771"/>
                    </a:lnTo>
                    <a:lnTo>
                      <a:pt x="940" y="777"/>
                    </a:lnTo>
                    <a:lnTo>
                      <a:pt x="900" y="783"/>
                    </a:lnTo>
                    <a:lnTo>
                      <a:pt x="861" y="785"/>
                    </a:lnTo>
                    <a:lnTo>
                      <a:pt x="819" y="786"/>
                    </a:lnTo>
                    <a:lnTo>
                      <a:pt x="778" y="785"/>
                    </a:lnTo>
                    <a:lnTo>
                      <a:pt x="737" y="783"/>
                    </a:lnTo>
                    <a:lnTo>
                      <a:pt x="697" y="777"/>
                    </a:lnTo>
                    <a:lnTo>
                      <a:pt x="657" y="771"/>
                    </a:lnTo>
                    <a:lnTo>
                      <a:pt x="619" y="763"/>
                    </a:lnTo>
                    <a:lnTo>
                      <a:pt x="581" y="752"/>
                    </a:lnTo>
                    <a:lnTo>
                      <a:pt x="543" y="740"/>
                    </a:lnTo>
                    <a:lnTo>
                      <a:pt x="507" y="725"/>
                    </a:lnTo>
                    <a:lnTo>
                      <a:pt x="472" y="710"/>
                    </a:lnTo>
                    <a:lnTo>
                      <a:pt x="436" y="693"/>
                    </a:lnTo>
                    <a:lnTo>
                      <a:pt x="403" y="674"/>
                    </a:lnTo>
                    <a:lnTo>
                      <a:pt x="370" y="653"/>
                    </a:lnTo>
                    <a:lnTo>
                      <a:pt x="338" y="631"/>
                    </a:lnTo>
                    <a:lnTo>
                      <a:pt x="308" y="607"/>
                    </a:lnTo>
                    <a:lnTo>
                      <a:pt x="279" y="584"/>
                    </a:lnTo>
                    <a:lnTo>
                      <a:pt x="250" y="557"/>
                    </a:lnTo>
                    <a:lnTo>
                      <a:pt x="223" y="530"/>
                    </a:lnTo>
                    <a:lnTo>
                      <a:pt x="198" y="501"/>
                    </a:lnTo>
                    <a:lnTo>
                      <a:pt x="173" y="472"/>
                    </a:lnTo>
                    <a:lnTo>
                      <a:pt x="150" y="441"/>
                    </a:lnTo>
                    <a:lnTo>
                      <a:pt x="128" y="409"/>
                    </a:lnTo>
                    <a:lnTo>
                      <a:pt x="109" y="376"/>
                    </a:lnTo>
                    <a:lnTo>
                      <a:pt x="89" y="342"/>
                    </a:lnTo>
                    <a:lnTo>
                      <a:pt x="73" y="308"/>
                    </a:lnTo>
                    <a:lnTo>
                      <a:pt x="58" y="271"/>
                    </a:lnTo>
                    <a:lnTo>
                      <a:pt x="44" y="235"/>
                    </a:lnTo>
                    <a:lnTo>
                      <a:pt x="32" y="197"/>
                    </a:lnTo>
                    <a:lnTo>
                      <a:pt x="22" y="159"/>
                    </a:lnTo>
                    <a:lnTo>
                      <a:pt x="14" y="120"/>
                    </a:lnTo>
                    <a:lnTo>
                      <a:pt x="7" y="81"/>
                    </a:lnTo>
                    <a:lnTo>
                      <a:pt x="3" y="40"/>
                    </a:lnTo>
                    <a:lnTo>
                      <a:pt x="0" y="0"/>
                    </a:lnTo>
                    <a:lnTo>
                      <a:pt x="48" y="6"/>
                    </a:lnTo>
                    <a:lnTo>
                      <a:pt x="96" y="12"/>
                    </a:lnTo>
                    <a:lnTo>
                      <a:pt x="146" y="18"/>
                    </a:lnTo>
                    <a:lnTo>
                      <a:pt x="196" y="24"/>
                    </a:lnTo>
                    <a:lnTo>
                      <a:pt x="246" y="28"/>
                    </a:lnTo>
                    <a:lnTo>
                      <a:pt x="297" y="33"/>
                    </a:lnTo>
                    <a:lnTo>
                      <a:pt x="348" y="37"/>
                    </a:lnTo>
                    <a:lnTo>
                      <a:pt x="400" y="41"/>
                    </a:lnTo>
                    <a:lnTo>
                      <a:pt x="452" y="44"/>
                    </a:lnTo>
                    <a:lnTo>
                      <a:pt x="505" y="48"/>
                    </a:lnTo>
                    <a:lnTo>
                      <a:pt x="557" y="50"/>
                    </a:lnTo>
                    <a:lnTo>
                      <a:pt x="611" y="52"/>
                    </a:lnTo>
                    <a:lnTo>
                      <a:pt x="664" y="53"/>
                    </a:lnTo>
                    <a:lnTo>
                      <a:pt x="719" y="55"/>
                    </a:lnTo>
                    <a:lnTo>
                      <a:pt x="774" y="56"/>
                    </a:lnTo>
                    <a:lnTo>
                      <a:pt x="829" y="56"/>
                    </a:lnTo>
                    <a:lnTo>
                      <a:pt x="882" y="56"/>
                    </a:lnTo>
                    <a:lnTo>
                      <a:pt x="936" y="55"/>
                    </a:lnTo>
                    <a:lnTo>
                      <a:pt x="988" y="53"/>
                    </a:lnTo>
                    <a:lnTo>
                      <a:pt x="1041" y="52"/>
                    </a:lnTo>
                    <a:lnTo>
                      <a:pt x="1093" y="50"/>
                    </a:lnTo>
                    <a:lnTo>
                      <a:pt x="1145" y="48"/>
                    </a:lnTo>
                    <a:lnTo>
                      <a:pt x="1196" y="45"/>
                    </a:lnTo>
                    <a:lnTo>
                      <a:pt x="1247" y="42"/>
                    </a:lnTo>
                    <a:lnTo>
                      <a:pt x="1297" y="39"/>
                    </a:lnTo>
                    <a:lnTo>
                      <a:pt x="1348" y="34"/>
                    </a:lnTo>
                    <a:lnTo>
                      <a:pt x="1398" y="30"/>
                    </a:lnTo>
                    <a:lnTo>
                      <a:pt x="1447" y="25"/>
                    </a:lnTo>
                    <a:lnTo>
                      <a:pt x="1495" y="20"/>
                    </a:lnTo>
                    <a:lnTo>
                      <a:pt x="1544" y="15"/>
                    </a:lnTo>
                    <a:lnTo>
                      <a:pt x="1590" y="9"/>
                    </a:lnTo>
                    <a:lnTo>
                      <a:pt x="1638" y="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alpha val="45000"/>
                    </a:schemeClr>
                  </a:gs>
                  <a:gs pos="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C45EEB43-6E54-49E9-A279-A0B9B977BC15}"/>
                </a:ext>
              </a:extLst>
            </p:cNvPr>
            <p:cNvGrpSpPr/>
            <p:nvPr/>
          </p:nvGrpSpPr>
          <p:grpSpPr>
            <a:xfrm>
              <a:off x="5940538" y="1511180"/>
              <a:ext cx="1109018" cy="3192174"/>
              <a:chOff x="3000179" y="211125"/>
              <a:chExt cx="1292141" cy="3719266"/>
            </a:xfrm>
          </p:grpSpPr>
          <p:sp>
            <p:nvSpPr>
              <p:cNvPr id="19" name="Freeform 26">
                <a:extLst>
                  <a:ext uri="{FF2B5EF4-FFF2-40B4-BE49-F238E27FC236}">
                    <a16:creationId xmlns:a16="http://schemas.microsoft.com/office/drawing/2014/main" xmlns="" id="{7246C7EB-72B6-4577-82DC-F9B3601B2D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276" y="211125"/>
                <a:ext cx="1254044" cy="3719266"/>
              </a:xfrm>
              <a:custGeom>
                <a:avLst/>
                <a:gdLst>
                  <a:gd name="T0" fmla="*/ 0 w 4741"/>
                  <a:gd name="T1" fmla="*/ 0 h 14059"/>
                  <a:gd name="T2" fmla="*/ 3656 w 4741"/>
                  <a:gd name="T3" fmla="*/ 0 h 14059"/>
                  <a:gd name="T4" fmla="*/ 3712 w 4741"/>
                  <a:gd name="T5" fmla="*/ 1 h 14059"/>
                  <a:gd name="T6" fmla="*/ 3767 w 4741"/>
                  <a:gd name="T7" fmla="*/ 4 h 14059"/>
                  <a:gd name="T8" fmla="*/ 3820 w 4741"/>
                  <a:gd name="T9" fmla="*/ 12 h 14059"/>
                  <a:gd name="T10" fmla="*/ 3874 w 4741"/>
                  <a:gd name="T11" fmla="*/ 22 h 14059"/>
                  <a:gd name="T12" fmla="*/ 3926 w 4741"/>
                  <a:gd name="T13" fmla="*/ 34 h 14059"/>
                  <a:gd name="T14" fmla="*/ 3978 w 4741"/>
                  <a:gd name="T15" fmla="*/ 49 h 14059"/>
                  <a:gd name="T16" fmla="*/ 4028 w 4741"/>
                  <a:gd name="T17" fmla="*/ 66 h 14059"/>
                  <a:gd name="T18" fmla="*/ 4077 w 4741"/>
                  <a:gd name="T19" fmla="*/ 85 h 14059"/>
                  <a:gd name="T20" fmla="*/ 4125 w 4741"/>
                  <a:gd name="T21" fmla="*/ 107 h 14059"/>
                  <a:gd name="T22" fmla="*/ 4172 w 4741"/>
                  <a:gd name="T23" fmla="*/ 131 h 14059"/>
                  <a:gd name="T24" fmla="*/ 4217 w 4741"/>
                  <a:gd name="T25" fmla="*/ 157 h 14059"/>
                  <a:gd name="T26" fmla="*/ 4262 w 4741"/>
                  <a:gd name="T27" fmla="*/ 186 h 14059"/>
                  <a:gd name="T28" fmla="*/ 4304 w 4741"/>
                  <a:gd name="T29" fmla="*/ 215 h 14059"/>
                  <a:gd name="T30" fmla="*/ 4345 w 4741"/>
                  <a:gd name="T31" fmla="*/ 247 h 14059"/>
                  <a:gd name="T32" fmla="*/ 4385 w 4741"/>
                  <a:gd name="T33" fmla="*/ 281 h 14059"/>
                  <a:gd name="T34" fmla="*/ 4422 w 4741"/>
                  <a:gd name="T35" fmla="*/ 318 h 14059"/>
                  <a:gd name="T36" fmla="*/ 4458 w 4741"/>
                  <a:gd name="T37" fmla="*/ 356 h 14059"/>
                  <a:gd name="T38" fmla="*/ 4492 w 4741"/>
                  <a:gd name="T39" fmla="*/ 395 h 14059"/>
                  <a:gd name="T40" fmla="*/ 4525 w 4741"/>
                  <a:gd name="T41" fmla="*/ 436 h 14059"/>
                  <a:gd name="T42" fmla="*/ 4555 w 4741"/>
                  <a:gd name="T43" fmla="*/ 479 h 14059"/>
                  <a:gd name="T44" fmla="*/ 4583 w 4741"/>
                  <a:gd name="T45" fmla="*/ 523 h 14059"/>
                  <a:gd name="T46" fmla="*/ 4609 w 4741"/>
                  <a:gd name="T47" fmla="*/ 568 h 14059"/>
                  <a:gd name="T48" fmla="*/ 4633 w 4741"/>
                  <a:gd name="T49" fmla="*/ 614 h 14059"/>
                  <a:gd name="T50" fmla="*/ 4655 w 4741"/>
                  <a:gd name="T51" fmla="*/ 662 h 14059"/>
                  <a:gd name="T52" fmla="*/ 4675 w 4741"/>
                  <a:gd name="T53" fmla="*/ 712 h 14059"/>
                  <a:gd name="T54" fmla="*/ 4692 w 4741"/>
                  <a:gd name="T55" fmla="*/ 763 h 14059"/>
                  <a:gd name="T56" fmla="*/ 4706 w 4741"/>
                  <a:gd name="T57" fmla="*/ 814 h 14059"/>
                  <a:gd name="T58" fmla="*/ 4719 w 4741"/>
                  <a:gd name="T59" fmla="*/ 866 h 14059"/>
                  <a:gd name="T60" fmla="*/ 4728 w 4741"/>
                  <a:gd name="T61" fmla="*/ 919 h 14059"/>
                  <a:gd name="T62" fmla="*/ 4735 w 4741"/>
                  <a:gd name="T63" fmla="*/ 973 h 14059"/>
                  <a:gd name="T64" fmla="*/ 4740 w 4741"/>
                  <a:gd name="T65" fmla="*/ 1028 h 14059"/>
                  <a:gd name="T66" fmla="*/ 4741 w 4741"/>
                  <a:gd name="T67" fmla="*/ 1084 h 14059"/>
                  <a:gd name="T68" fmla="*/ 4741 w 4741"/>
                  <a:gd name="T69" fmla="*/ 14059 h 14059"/>
                  <a:gd name="T70" fmla="*/ 0 w 4741"/>
                  <a:gd name="T71" fmla="*/ 0 h 14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41" h="14059">
                    <a:moveTo>
                      <a:pt x="0" y="0"/>
                    </a:moveTo>
                    <a:lnTo>
                      <a:pt x="3656" y="0"/>
                    </a:lnTo>
                    <a:lnTo>
                      <a:pt x="3712" y="1"/>
                    </a:lnTo>
                    <a:lnTo>
                      <a:pt x="3767" y="4"/>
                    </a:lnTo>
                    <a:lnTo>
                      <a:pt x="3820" y="12"/>
                    </a:lnTo>
                    <a:lnTo>
                      <a:pt x="3874" y="22"/>
                    </a:lnTo>
                    <a:lnTo>
                      <a:pt x="3926" y="34"/>
                    </a:lnTo>
                    <a:lnTo>
                      <a:pt x="3978" y="49"/>
                    </a:lnTo>
                    <a:lnTo>
                      <a:pt x="4028" y="66"/>
                    </a:lnTo>
                    <a:lnTo>
                      <a:pt x="4077" y="85"/>
                    </a:lnTo>
                    <a:lnTo>
                      <a:pt x="4125" y="107"/>
                    </a:lnTo>
                    <a:lnTo>
                      <a:pt x="4172" y="131"/>
                    </a:lnTo>
                    <a:lnTo>
                      <a:pt x="4217" y="157"/>
                    </a:lnTo>
                    <a:lnTo>
                      <a:pt x="4262" y="186"/>
                    </a:lnTo>
                    <a:lnTo>
                      <a:pt x="4304" y="215"/>
                    </a:lnTo>
                    <a:lnTo>
                      <a:pt x="4345" y="247"/>
                    </a:lnTo>
                    <a:lnTo>
                      <a:pt x="4385" y="281"/>
                    </a:lnTo>
                    <a:lnTo>
                      <a:pt x="4422" y="318"/>
                    </a:lnTo>
                    <a:lnTo>
                      <a:pt x="4458" y="356"/>
                    </a:lnTo>
                    <a:lnTo>
                      <a:pt x="4492" y="395"/>
                    </a:lnTo>
                    <a:lnTo>
                      <a:pt x="4525" y="436"/>
                    </a:lnTo>
                    <a:lnTo>
                      <a:pt x="4555" y="479"/>
                    </a:lnTo>
                    <a:lnTo>
                      <a:pt x="4583" y="523"/>
                    </a:lnTo>
                    <a:lnTo>
                      <a:pt x="4609" y="568"/>
                    </a:lnTo>
                    <a:lnTo>
                      <a:pt x="4633" y="614"/>
                    </a:lnTo>
                    <a:lnTo>
                      <a:pt x="4655" y="662"/>
                    </a:lnTo>
                    <a:lnTo>
                      <a:pt x="4675" y="712"/>
                    </a:lnTo>
                    <a:lnTo>
                      <a:pt x="4692" y="763"/>
                    </a:lnTo>
                    <a:lnTo>
                      <a:pt x="4706" y="814"/>
                    </a:lnTo>
                    <a:lnTo>
                      <a:pt x="4719" y="866"/>
                    </a:lnTo>
                    <a:lnTo>
                      <a:pt x="4728" y="919"/>
                    </a:lnTo>
                    <a:lnTo>
                      <a:pt x="4735" y="973"/>
                    </a:lnTo>
                    <a:lnTo>
                      <a:pt x="4740" y="1028"/>
                    </a:lnTo>
                    <a:lnTo>
                      <a:pt x="4741" y="1084"/>
                    </a:lnTo>
                    <a:lnTo>
                      <a:pt x="4741" y="1405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chemeClr val="bg1"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7">
                <a:extLst>
                  <a:ext uri="{FF2B5EF4-FFF2-40B4-BE49-F238E27FC236}">
                    <a16:creationId xmlns:a16="http://schemas.microsoft.com/office/drawing/2014/main" xmlns="" id="{90FFE47E-9B2C-4B0C-A6A7-C17805FE8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179" y="531778"/>
                <a:ext cx="430185" cy="88894"/>
              </a:xfrm>
              <a:custGeom>
                <a:avLst/>
                <a:gdLst>
                  <a:gd name="T0" fmla="*/ 1456 w 1626"/>
                  <a:gd name="T1" fmla="*/ 0 h 338"/>
                  <a:gd name="T2" fmla="*/ 1490 w 1626"/>
                  <a:gd name="T3" fmla="*/ 3 h 338"/>
                  <a:gd name="T4" fmla="*/ 1522 w 1626"/>
                  <a:gd name="T5" fmla="*/ 12 h 338"/>
                  <a:gd name="T6" fmla="*/ 1550 w 1626"/>
                  <a:gd name="T7" fmla="*/ 28 h 338"/>
                  <a:gd name="T8" fmla="*/ 1576 w 1626"/>
                  <a:gd name="T9" fmla="*/ 49 h 338"/>
                  <a:gd name="T10" fmla="*/ 1597 w 1626"/>
                  <a:gd name="T11" fmla="*/ 74 h 338"/>
                  <a:gd name="T12" fmla="*/ 1612 w 1626"/>
                  <a:gd name="T13" fmla="*/ 104 h 338"/>
                  <a:gd name="T14" fmla="*/ 1622 w 1626"/>
                  <a:gd name="T15" fmla="*/ 135 h 338"/>
                  <a:gd name="T16" fmla="*/ 1626 w 1626"/>
                  <a:gd name="T17" fmla="*/ 169 h 338"/>
                  <a:gd name="T18" fmla="*/ 1625 w 1626"/>
                  <a:gd name="T19" fmla="*/ 187 h 338"/>
                  <a:gd name="T20" fmla="*/ 1618 w 1626"/>
                  <a:gd name="T21" fmla="*/ 220 h 338"/>
                  <a:gd name="T22" fmla="*/ 1605 w 1626"/>
                  <a:gd name="T23" fmla="*/ 249 h 338"/>
                  <a:gd name="T24" fmla="*/ 1587 w 1626"/>
                  <a:gd name="T25" fmla="*/ 277 h 338"/>
                  <a:gd name="T26" fmla="*/ 1564 w 1626"/>
                  <a:gd name="T27" fmla="*/ 300 h 338"/>
                  <a:gd name="T28" fmla="*/ 1537 w 1626"/>
                  <a:gd name="T29" fmla="*/ 318 h 338"/>
                  <a:gd name="T30" fmla="*/ 1506 w 1626"/>
                  <a:gd name="T31" fmla="*/ 330 h 338"/>
                  <a:gd name="T32" fmla="*/ 1474 w 1626"/>
                  <a:gd name="T33" fmla="*/ 337 h 338"/>
                  <a:gd name="T34" fmla="*/ 170 w 1626"/>
                  <a:gd name="T35" fmla="*/ 338 h 338"/>
                  <a:gd name="T36" fmla="*/ 136 w 1626"/>
                  <a:gd name="T37" fmla="*/ 335 h 338"/>
                  <a:gd name="T38" fmla="*/ 104 w 1626"/>
                  <a:gd name="T39" fmla="*/ 325 h 338"/>
                  <a:gd name="T40" fmla="*/ 76 w 1626"/>
                  <a:gd name="T41" fmla="*/ 310 h 338"/>
                  <a:gd name="T42" fmla="*/ 51 w 1626"/>
                  <a:gd name="T43" fmla="*/ 288 h 338"/>
                  <a:gd name="T44" fmla="*/ 30 w 1626"/>
                  <a:gd name="T45" fmla="*/ 263 h 338"/>
                  <a:gd name="T46" fmla="*/ 14 w 1626"/>
                  <a:gd name="T47" fmla="*/ 235 h 338"/>
                  <a:gd name="T48" fmla="*/ 4 w 1626"/>
                  <a:gd name="T49" fmla="*/ 203 h 338"/>
                  <a:gd name="T50" fmla="*/ 0 w 1626"/>
                  <a:gd name="T51" fmla="*/ 169 h 338"/>
                  <a:gd name="T52" fmla="*/ 1 w 1626"/>
                  <a:gd name="T53" fmla="*/ 151 h 338"/>
                  <a:gd name="T54" fmla="*/ 8 w 1626"/>
                  <a:gd name="T55" fmla="*/ 118 h 338"/>
                  <a:gd name="T56" fmla="*/ 21 w 1626"/>
                  <a:gd name="T57" fmla="*/ 89 h 338"/>
                  <a:gd name="T58" fmla="*/ 39 w 1626"/>
                  <a:gd name="T59" fmla="*/ 61 h 338"/>
                  <a:gd name="T60" fmla="*/ 62 w 1626"/>
                  <a:gd name="T61" fmla="*/ 39 h 338"/>
                  <a:gd name="T62" fmla="*/ 89 w 1626"/>
                  <a:gd name="T63" fmla="*/ 20 h 338"/>
                  <a:gd name="T64" fmla="*/ 120 w 1626"/>
                  <a:gd name="T65" fmla="*/ 7 h 338"/>
                  <a:gd name="T66" fmla="*/ 153 w 1626"/>
                  <a:gd name="T67" fmla="*/ 1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26" h="338">
                    <a:moveTo>
                      <a:pt x="170" y="0"/>
                    </a:moveTo>
                    <a:lnTo>
                      <a:pt x="1456" y="0"/>
                    </a:lnTo>
                    <a:lnTo>
                      <a:pt x="1474" y="1"/>
                    </a:lnTo>
                    <a:lnTo>
                      <a:pt x="1490" y="3"/>
                    </a:lnTo>
                    <a:lnTo>
                      <a:pt x="1506" y="7"/>
                    </a:lnTo>
                    <a:lnTo>
                      <a:pt x="1522" y="12"/>
                    </a:lnTo>
                    <a:lnTo>
                      <a:pt x="1537" y="20"/>
                    </a:lnTo>
                    <a:lnTo>
                      <a:pt x="1550" y="28"/>
                    </a:lnTo>
                    <a:lnTo>
                      <a:pt x="1564" y="39"/>
                    </a:lnTo>
                    <a:lnTo>
                      <a:pt x="1576" y="49"/>
                    </a:lnTo>
                    <a:lnTo>
                      <a:pt x="1587" y="61"/>
                    </a:lnTo>
                    <a:lnTo>
                      <a:pt x="1597" y="74"/>
                    </a:lnTo>
                    <a:lnTo>
                      <a:pt x="1605" y="89"/>
                    </a:lnTo>
                    <a:lnTo>
                      <a:pt x="1612" y="104"/>
                    </a:lnTo>
                    <a:lnTo>
                      <a:pt x="1618" y="118"/>
                    </a:lnTo>
                    <a:lnTo>
                      <a:pt x="1622" y="135"/>
                    </a:lnTo>
                    <a:lnTo>
                      <a:pt x="1625" y="151"/>
                    </a:lnTo>
                    <a:lnTo>
                      <a:pt x="1626" y="169"/>
                    </a:lnTo>
                    <a:lnTo>
                      <a:pt x="1626" y="169"/>
                    </a:lnTo>
                    <a:lnTo>
                      <a:pt x="1625" y="187"/>
                    </a:lnTo>
                    <a:lnTo>
                      <a:pt x="1622" y="203"/>
                    </a:lnTo>
                    <a:lnTo>
                      <a:pt x="1618" y="220"/>
                    </a:lnTo>
                    <a:lnTo>
                      <a:pt x="1612" y="235"/>
                    </a:lnTo>
                    <a:lnTo>
                      <a:pt x="1605" y="249"/>
                    </a:lnTo>
                    <a:lnTo>
                      <a:pt x="1597" y="263"/>
                    </a:lnTo>
                    <a:lnTo>
                      <a:pt x="1587" y="277"/>
                    </a:lnTo>
                    <a:lnTo>
                      <a:pt x="1576" y="288"/>
                    </a:lnTo>
                    <a:lnTo>
                      <a:pt x="1564" y="300"/>
                    </a:lnTo>
                    <a:lnTo>
                      <a:pt x="1550" y="310"/>
                    </a:lnTo>
                    <a:lnTo>
                      <a:pt x="1537" y="318"/>
                    </a:lnTo>
                    <a:lnTo>
                      <a:pt x="1522" y="325"/>
                    </a:lnTo>
                    <a:lnTo>
                      <a:pt x="1506" y="330"/>
                    </a:lnTo>
                    <a:lnTo>
                      <a:pt x="1490" y="335"/>
                    </a:lnTo>
                    <a:lnTo>
                      <a:pt x="1474" y="337"/>
                    </a:lnTo>
                    <a:lnTo>
                      <a:pt x="1456" y="338"/>
                    </a:lnTo>
                    <a:lnTo>
                      <a:pt x="170" y="338"/>
                    </a:lnTo>
                    <a:lnTo>
                      <a:pt x="153" y="337"/>
                    </a:lnTo>
                    <a:lnTo>
                      <a:pt x="136" y="335"/>
                    </a:lnTo>
                    <a:lnTo>
                      <a:pt x="120" y="330"/>
                    </a:lnTo>
                    <a:lnTo>
                      <a:pt x="104" y="325"/>
                    </a:lnTo>
                    <a:lnTo>
                      <a:pt x="89" y="318"/>
                    </a:lnTo>
                    <a:lnTo>
                      <a:pt x="76" y="310"/>
                    </a:lnTo>
                    <a:lnTo>
                      <a:pt x="62" y="300"/>
                    </a:lnTo>
                    <a:lnTo>
                      <a:pt x="51" y="288"/>
                    </a:lnTo>
                    <a:lnTo>
                      <a:pt x="39" y="277"/>
                    </a:lnTo>
                    <a:lnTo>
                      <a:pt x="30" y="263"/>
                    </a:lnTo>
                    <a:lnTo>
                      <a:pt x="21" y="249"/>
                    </a:lnTo>
                    <a:lnTo>
                      <a:pt x="14" y="235"/>
                    </a:lnTo>
                    <a:lnTo>
                      <a:pt x="8" y="220"/>
                    </a:lnTo>
                    <a:lnTo>
                      <a:pt x="4" y="203"/>
                    </a:lnTo>
                    <a:lnTo>
                      <a:pt x="1" y="187"/>
                    </a:lnTo>
                    <a:lnTo>
                      <a:pt x="0" y="169"/>
                    </a:lnTo>
                    <a:lnTo>
                      <a:pt x="0" y="169"/>
                    </a:lnTo>
                    <a:lnTo>
                      <a:pt x="1" y="151"/>
                    </a:lnTo>
                    <a:lnTo>
                      <a:pt x="4" y="135"/>
                    </a:lnTo>
                    <a:lnTo>
                      <a:pt x="8" y="118"/>
                    </a:lnTo>
                    <a:lnTo>
                      <a:pt x="14" y="104"/>
                    </a:lnTo>
                    <a:lnTo>
                      <a:pt x="21" y="89"/>
                    </a:lnTo>
                    <a:lnTo>
                      <a:pt x="30" y="74"/>
                    </a:lnTo>
                    <a:lnTo>
                      <a:pt x="39" y="61"/>
                    </a:lnTo>
                    <a:lnTo>
                      <a:pt x="51" y="49"/>
                    </a:lnTo>
                    <a:lnTo>
                      <a:pt x="62" y="39"/>
                    </a:lnTo>
                    <a:lnTo>
                      <a:pt x="76" y="28"/>
                    </a:lnTo>
                    <a:lnTo>
                      <a:pt x="89" y="20"/>
                    </a:lnTo>
                    <a:lnTo>
                      <a:pt x="104" y="12"/>
                    </a:lnTo>
                    <a:lnTo>
                      <a:pt x="120" y="7"/>
                    </a:lnTo>
                    <a:lnTo>
                      <a:pt x="136" y="3"/>
                    </a:lnTo>
                    <a:lnTo>
                      <a:pt x="153" y="1"/>
                    </a:lnTo>
                    <a:lnTo>
                      <a:pt x="170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60606"/>
                  </a:gs>
                  <a:gs pos="62000">
                    <a:srgbClr val="3C3C3C"/>
                  </a:gs>
                  <a:gs pos="45000">
                    <a:schemeClr val="tx1">
                      <a:lumMod val="75000"/>
                      <a:lumOff val="25000"/>
                    </a:schemeClr>
                  </a:gs>
                  <a:gs pos="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8">
                <a:extLst>
                  <a:ext uri="{FF2B5EF4-FFF2-40B4-BE49-F238E27FC236}">
                    <a16:creationId xmlns:a16="http://schemas.microsoft.com/office/drawing/2014/main" xmlns="" id="{CD5E9D43-13C9-4EA0-B866-F2FFAE2401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576" y="546063"/>
                <a:ext cx="379388" cy="52385"/>
              </a:xfrm>
              <a:custGeom>
                <a:avLst/>
                <a:gdLst>
                  <a:gd name="T0" fmla="*/ 1360 w 1434"/>
                  <a:gd name="T1" fmla="*/ 0 h 200"/>
                  <a:gd name="T2" fmla="*/ 1375 w 1434"/>
                  <a:gd name="T3" fmla="*/ 3 h 200"/>
                  <a:gd name="T4" fmla="*/ 1388 w 1434"/>
                  <a:gd name="T5" fmla="*/ 6 h 200"/>
                  <a:gd name="T6" fmla="*/ 1401 w 1434"/>
                  <a:gd name="T7" fmla="*/ 13 h 200"/>
                  <a:gd name="T8" fmla="*/ 1412 w 1434"/>
                  <a:gd name="T9" fmla="*/ 22 h 200"/>
                  <a:gd name="T10" fmla="*/ 1421 w 1434"/>
                  <a:gd name="T11" fmla="*/ 33 h 200"/>
                  <a:gd name="T12" fmla="*/ 1428 w 1434"/>
                  <a:gd name="T13" fmla="*/ 46 h 200"/>
                  <a:gd name="T14" fmla="*/ 1433 w 1434"/>
                  <a:gd name="T15" fmla="*/ 60 h 200"/>
                  <a:gd name="T16" fmla="*/ 1434 w 1434"/>
                  <a:gd name="T17" fmla="*/ 75 h 200"/>
                  <a:gd name="T18" fmla="*/ 1434 w 1434"/>
                  <a:gd name="T19" fmla="*/ 134 h 200"/>
                  <a:gd name="T20" fmla="*/ 1430 w 1434"/>
                  <a:gd name="T21" fmla="*/ 147 h 200"/>
                  <a:gd name="T22" fmla="*/ 1425 w 1434"/>
                  <a:gd name="T23" fmla="*/ 161 h 200"/>
                  <a:gd name="T24" fmla="*/ 1417 w 1434"/>
                  <a:gd name="T25" fmla="*/ 172 h 200"/>
                  <a:gd name="T26" fmla="*/ 1407 w 1434"/>
                  <a:gd name="T27" fmla="*/ 183 h 200"/>
                  <a:gd name="T28" fmla="*/ 1395 w 1434"/>
                  <a:gd name="T29" fmla="*/ 191 h 200"/>
                  <a:gd name="T30" fmla="*/ 1381 w 1434"/>
                  <a:gd name="T31" fmla="*/ 196 h 200"/>
                  <a:gd name="T32" fmla="*/ 1367 w 1434"/>
                  <a:gd name="T33" fmla="*/ 200 h 200"/>
                  <a:gd name="T34" fmla="*/ 75 w 1434"/>
                  <a:gd name="T35" fmla="*/ 200 h 200"/>
                  <a:gd name="T36" fmla="*/ 59 w 1434"/>
                  <a:gd name="T37" fmla="*/ 199 h 200"/>
                  <a:gd name="T38" fmla="*/ 46 w 1434"/>
                  <a:gd name="T39" fmla="*/ 194 h 200"/>
                  <a:gd name="T40" fmla="*/ 33 w 1434"/>
                  <a:gd name="T41" fmla="*/ 187 h 200"/>
                  <a:gd name="T42" fmla="*/ 22 w 1434"/>
                  <a:gd name="T43" fmla="*/ 178 h 200"/>
                  <a:gd name="T44" fmla="*/ 13 w 1434"/>
                  <a:gd name="T45" fmla="*/ 167 h 200"/>
                  <a:gd name="T46" fmla="*/ 6 w 1434"/>
                  <a:gd name="T47" fmla="*/ 154 h 200"/>
                  <a:gd name="T48" fmla="*/ 2 w 1434"/>
                  <a:gd name="T49" fmla="*/ 140 h 200"/>
                  <a:gd name="T50" fmla="*/ 0 w 1434"/>
                  <a:gd name="T51" fmla="*/ 126 h 200"/>
                  <a:gd name="T52" fmla="*/ 1 w 1434"/>
                  <a:gd name="T53" fmla="*/ 68 h 200"/>
                  <a:gd name="T54" fmla="*/ 4 w 1434"/>
                  <a:gd name="T55" fmla="*/ 53 h 200"/>
                  <a:gd name="T56" fmla="*/ 9 w 1434"/>
                  <a:gd name="T57" fmla="*/ 39 h 200"/>
                  <a:gd name="T58" fmla="*/ 17 w 1434"/>
                  <a:gd name="T59" fmla="*/ 28 h 200"/>
                  <a:gd name="T60" fmla="*/ 28 w 1434"/>
                  <a:gd name="T61" fmla="*/ 17 h 200"/>
                  <a:gd name="T62" fmla="*/ 40 w 1434"/>
                  <a:gd name="T63" fmla="*/ 9 h 200"/>
                  <a:gd name="T64" fmla="*/ 53 w 1434"/>
                  <a:gd name="T65" fmla="*/ 4 h 200"/>
                  <a:gd name="T66" fmla="*/ 67 w 1434"/>
                  <a:gd name="T67" fmla="*/ 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34" h="200">
                    <a:moveTo>
                      <a:pt x="75" y="0"/>
                    </a:moveTo>
                    <a:lnTo>
                      <a:pt x="1360" y="0"/>
                    </a:lnTo>
                    <a:lnTo>
                      <a:pt x="1367" y="1"/>
                    </a:lnTo>
                    <a:lnTo>
                      <a:pt x="1375" y="3"/>
                    </a:lnTo>
                    <a:lnTo>
                      <a:pt x="1381" y="4"/>
                    </a:lnTo>
                    <a:lnTo>
                      <a:pt x="1388" y="6"/>
                    </a:lnTo>
                    <a:lnTo>
                      <a:pt x="1395" y="9"/>
                    </a:lnTo>
                    <a:lnTo>
                      <a:pt x="1401" y="13"/>
                    </a:lnTo>
                    <a:lnTo>
                      <a:pt x="1407" y="17"/>
                    </a:lnTo>
                    <a:lnTo>
                      <a:pt x="1412" y="22"/>
                    </a:lnTo>
                    <a:lnTo>
                      <a:pt x="1417" y="28"/>
                    </a:lnTo>
                    <a:lnTo>
                      <a:pt x="1421" y="33"/>
                    </a:lnTo>
                    <a:lnTo>
                      <a:pt x="1425" y="39"/>
                    </a:lnTo>
                    <a:lnTo>
                      <a:pt x="1428" y="46"/>
                    </a:lnTo>
                    <a:lnTo>
                      <a:pt x="1430" y="53"/>
                    </a:lnTo>
                    <a:lnTo>
                      <a:pt x="1433" y="60"/>
                    </a:lnTo>
                    <a:lnTo>
                      <a:pt x="1434" y="68"/>
                    </a:lnTo>
                    <a:lnTo>
                      <a:pt x="1434" y="75"/>
                    </a:lnTo>
                    <a:lnTo>
                      <a:pt x="1434" y="126"/>
                    </a:lnTo>
                    <a:lnTo>
                      <a:pt x="1434" y="134"/>
                    </a:lnTo>
                    <a:lnTo>
                      <a:pt x="1433" y="140"/>
                    </a:lnTo>
                    <a:lnTo>
                      <a:pt x="1430" y="147"/>
                    </a:lnTo>
                    <a:lnTo>
                      <a:pt x="1428" y="154"/>
                    </a:lnTo>
                    <a:lnTo>
                      <a:pt x="1425" y="161"/>
                    </a:lnTo>
                    <a:lnTo>
                      <a:pt x="1421" y="167"/>
                    </a:lnTo>
                    <a:lnTo>
                      <a:pt x="1417" y="172"/>
                    </a:lnTo>
                    <a:lnTo>
                      <a:pt x="1412" y="178"/>
                    </a:lnTo>
                    <a:lnTo>
                      <a:pt x="1407" y="183"/>
                    </a:lnTo>
                    <a:lnTo>
                      <a:pt x="1401" y="187"/>
                    </a:lnTo>
                    <a:lnTo>
                      <a:pt x="1395" y="191"/>
                    </a:lnTo>
                    <a:lnTo>
                      <a:pt x="1388" y="194"/>
                    </a:lnTo>
                    <a:lnTo>
                      <a:pt x="1381" y="196"/>
                    </a:lnTo>
                    <a:lnTo>
                      <a:pt x="1375" y="199"/>
                    </a:lnTo>
                    <a:lnTo>
                      <a:pt x="1367" y="200"/>
                    </a:lnTo>
                    <a:lnTo>
                      <a:pt x="1360" y="200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59" y="199"/>
                    </a:lnTo>
                    <a:lnTo>
                      <a:pt x="53" y="196"/>
                    </a:lnTo>
                    <a:lnTo>
                      <a:pt x="46" y="194"/>
                    </a:lnTo>
                    <a:lnTo>
                      <a:pt x="40" y="191"/>
                    </a:lnTo>
                    <a:lnTo>
                      <a:pt x="33" y="187"/>
                    </a:lnTo>
                    <a:lnTo>
                      <a:pt x="28" y="183"/>
                    </a:lnTo>
                    <a:lnTo>
                      <a:pt x="22" y="178"/>
                    </a:lnTo>
                    <a:lnTo>
                      <a:pt x="17" y="172"/>
                    </a:lnTo>
                    <a:lnTo>
                      <a:pt x="13" y="167"/>
                    </a:lnTo>
                    <a:lnTo>
                      <a:pt x="9" y="161"/>
                    </a:lnTo>
                    <a:lnTo>
                      <a:pt x="6" y="154"/>
                    </a:lnTo>
                    <a:lnTo>
                      <a:pt x="4" y="147"/>
                    </a:lnTo>
                    <a:lnTo>
                      <a:pt x="2" y="140"/>
                    </a:lnTo>
                    <a:lnTo>
                      <a:pt x="1" y="134"/>
                    </a:lnTo>
                    <a:lnTo>
                      <a:pt x="0" y="126"/>
                    </a:lnTo>
                    <a:lnTo>
                      <a:pt x="0" y="75"/>
                    </a:lnTo>
                    <a:lnTo>
                      <a:pt x="1" y="68"/>
                    </a:lnTo>
                    <a:lnTo>
                      <a:pt x="2" y="60"/>
                    </a:lnTo>
                    <a:lnTo>
                      <a:pt x="4" y="53"/>
                    </a:lnTo>
                    <a:lnTo>
                      <a:pt x="6" y="46"/>
                    </a:lnTo>
                    <a:lnTo>
                      <a:pt x="9" y="39"/>
                    </a:lnTo>
                    <a:lnTo>
                      <a:pt x="13" y="33"/>
                    </a:lnTo>
                    <a:lnTo>
                      <a:pt x="17" y="28"/>
                    </a:lnTo>
                    <a:lnTo>
                      <a:pt x="22" y="22"/>
                    </a:lnTo>
                    <a:lnTo>
                      <a:pt x="28" y="17"/>
                    </a:lnTo>
                    <a:lnTo>
                      <a:pt x="33" y="13"/>
                    </a:lnTo>
                    <a:lnTo>
                      <a:pt x="40" y="9"/>
                    </a:lnTo>
                    <a:lnTo>
                      <a:pt x="46" y="6"/>
                    </a:lnTo>
                    <a:lnTo>
                      <a:pt x="53" y="4"/>
                    </a:lnTo>
                    <a:lnTo>
                      <a:pt x="59" y="3"/>
                    </a:lnTo>
                    <a:lnTo>
                      <a:pt x="67" y="1"/>
                    </a:lnTo>
                    <a:lnTo>
                      <a:pt x="75" y="0"/>
                    </a:lnTo>
                    <a:close/>
                  </a:path>
                </a:pathLst>
              </a:custGeom>
              <a:pattFill prst="pct60">
                <a:fgClr>
                  <a:schemeClr val="tx1">
                    <a:lumMod val="65000"/>
                    <a:lumOff val="35000"/>
                  </a:schemeClr>
                </a:fgClr>
                <a:bgClr>
                  <a:schemeClr val="tx1">
                    <a:lumMod val="85000"/>
                    <a:lumOff val="15000"/>
                  </a:schemeClr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xmlns="" id="{80C4D1BE-06D5-4F01-AF18-BCCF75760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201" y="353990"/>
                <a:ext cx="92069" cy="90482"/>
              </a:xfrm>
              <a:custGeom>
                <a:avLst/>
                <a:gdLst>
                  <a:gd name="T0" fmla="*/ 189 w 345"/>
                  <a:gd name="T1" fmla="*/ 1 h 344"/>
                  <a:gd name="T2" fmla="*/ 224 w 345"/>
                  <a:gd name="T3" fmla="*/ 8 h 344"/>
                  <a:gd name="T4" fmla="*/ 254 w 345"/>
                  <a:gd name="T5" fmla="*/ 21 h 344"/>
                  <a:gd name="T6" fmla="*/ 282 w 345"/>
                  <a:gd name="T7" fmla="*/ 39 h 344"/>
                  <a:gd name="T8" fmla="*/ 305 w 345"/>
                  <a:gd name="T9" fmla="*/ 63 h 344"/>
                  <a:gd name="T10" fmla="*/ 324 w 345"/>
                  <a:gd name="T11" fmla="*/ 90 h 344"/>
                  <a:gd name="T12" fmla="*/ 337 w 345"/>
                  <a:gd name="T13" fmla="*/ 121 h 344"/>
                  <a:gd name="T14" fmla="*/ 343 w 345"/>
                  <a:gd name="T15" fmla="*/ 154 h 344"/>
                  <a:gd name="T16" fmla="*/ 343 w 345"/>
                  <a:gd name="T17" fmla="*/ 189 h 344"/>
                  <a:gd name="T18" fmla="*/ 337 w 345"/>
                  <a:gd name="T19" fmla="*/ 224 h 344"/>
                  <a:gd name="T20" fmla="*/ 324 w 345"/>
                  <a:gd name="T21" fmla="*/ 254 h 344"/>
                  <a:gd name="T22" fmla="*/ 305 w 345"/>
                  <a:gd name="T23" fmla="*/ 282 h 344"/>
                  <a:gd name="T24" fmla="*/ 282 w 345"/>
                  <a:gd name="T25" fmla="*/ 304 h 344"/>
                  <a:gd name="T26" fmla="*/ 254 w 345"/>
                  <a:gd name="T27" fmla="*/ 324 h 344"/>
                  <a:gd name="T28" fmla="*/ 224 w 345"/>
                  <a:gd name="T29" fmla="*/ 336 h 344"/>
                  <a:gd name="T30" fmla="*/ 189 w 345"/>
                  <a:gd name="T31" fmla="*/ 343 h 344"/>
                  <a:gd name="T32" fmla="*/ 155 w 345"/>
                  <a:gd name="T33" fmla="*/ 343 h 344"/>
                  <a:gd name="T34" fmla="*/ 121 w 345"/>
                  <a:gd name="T35" fmla="*/ 336 h 344"/>
                  <a:gd name="T36" fmla="*/ 90 w 345"/>
                  <a:gd name="T37" fmla="*/ 324 h 344"/>
                  <a:gd name="T38" fmla="*/ 63 w 345"/>
                  <a:gd name="T39" fmla="*/ 304 h 344"/>
                  <a:gd name="T40" fmla="*/ 39 w 345"/>
                  <a:gd name="T41" fmla="*/ 282 h 344"/>
                  <a:gd name="T42" fmla="*/ 21 w 345"/>
                  <a:gd name="T43" fmla="*/ 254 h 344"/>
                  <a:gd name="T44" fmla="*/ 8 w 345"/>
                  <a:gd name="T45" fmla="*/ 224 h 344"/>
                  <a:gd name="T46" fmla="*/ 1 w 345"/>
                  <a:gd name="T47" fmla="*/ 189 h 344"/>
                  <a:gd name="T48" fmla="*/ 1 w 345"/>
                  <a:gd name="T49" fmla="*/ 154 h 344"/>
                  <a:gd name="T50" fmla="*/ 8 w 345"/>
                  <a:gd name="T51" fmla="*/ 121 h 344"/>
                  <a:gd name="T52" fmla="*/ 21 w 345"/>
                  <a:gd name="T53" fmla="*/ 90 h 344"/>
                  <a:gd name="T54" fmla="*/ 39 w 345"/>
                  <a:gd name="T55" fmla="*/ 63 h 344"/>
                  <a:gd name="T56" fmla="*/ 63 w 345"/>
                  <a:gd name="T57" fmla="*/ 39 h 344"/>
                  <a:gd name="T58" fmla="*/ 90 w 345"/>
                  <a:gd name="T59" fmla="*/ 21 h 344"/>
                  <a:gd name="T60" fmla="*/ 121 w 345"/>
                  <a:gd name="T61" fmla="*/ 8 h 344"/>
                  <a:gd name="T62" fmla="*/ 155 w 345"/>
                  <a:gd name="T63" fmla="*/ 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5" h="344">
                    <a:moveTo>
                      <a:pt x="172" y="0"/>
                    </a:moveTo>
                    <a:lnTo>
                      <a:pt x="189" y="1"/>
                    </a:lnTo>
                    <a:lnTo>
                      <a:pt x="207" y="3"/>
                    </a:lnTo>
                    <a:lnTo>
                      <a:pt x="224" y="8"/>
                    </a:lnTo>
                    <a:lnTo>
                      <a:pt x="240" y="14"/>
                    </a:lnTo>
                    <a:lnTo>
                      <a:pt x="254" y="21"/>
                    </a:lnTo>
                    <a:lnTo>
                      <a:pt x="268" y="30"/>
                    </a:lnTo>
                    <a:lnTo>
                      <a:pt x="282" y="39"/>
                    </a:lnTo>
                    <a:lnTo>
                      <a:pt x="294" y="50"/>
                    </a:lnTo>
                    <a:lnTo>
                      <a:pt x="305" y="63"/>
                    </a:lnTo>
                    <a:lnTo>
                      <a:pt x="315" y="75"/>
                    </a:lnTo>
                    <a:lnTo>
                      <a:pt x="324" y="90"/>
                    </a:lnTo>
                    <a:lnTo>
                      <a:pt x="331" y="105"/>
                    </a:lnTo>
                    <a:lnTo>
                      <a:pt x="337" y="121"/>
                    </a:lnTo>
                    <a:lnTo>
                      <a:pt x="341" y="137"/>
                    </a:lnTo>
                    <a:lnTo>
                      <a:pt x="343" y="154"/>
                    </a:lnTo>
                    <a:lnTo>
                      <a:pt x="345" y="172"/>
                    </a:lnTo>
                    <a:lnTo>
                      <a:pt x="343" y="189"/>
                    </a:lnTo>
                    <a:lnTo>
                      <a:pt x="341" y="206"/>
                    </a:lnTo>
                    <a:lnTo>
                      <a:pt x="337" y="224"/>
                    </a:lnTo>
                    <a:lnTo>
                      <a:pt x="331" y="239"/>
                    </a:lnTo>
                    <a:lnTo>
                      <a:pt x="324" y="254"/>
                    </a:lnTo>
                    <a:lnTo>
                      <a:pt x="315" y="268"/>
                    </a:lnTo>
                    <a:lnTo>
                      <a:pt x="305" y="282"/>
                    </a:lnTo>
                    <a:lnTo>
                      <a:pt x="294" y="294"/>
                    </a:lnTo>
                    <a:lnTo>
                      <a:pt x="282" y="304"/>
                    </a:lnTo>
                    <a:lnTo>
                      <a:pt x="268" y="315"/>
                    </a:lnTo>
                    <a:lnTo>
                      <a:pt x="254" y="324"/>
                    </a:lnTo>
                    <a:lnTo>
                      <a:pt x="240" y="331"/>
                    </a:lnTo>
                    <a:lnTo>
                      <a:pt x="224" y="336"/>
                    </a:lnTo>
                    <a:lnTo>
                      <a:pt x="207" y="341"/>
                    </a:lnTo>
                    <a:lnTo>
                      <a:pt x="189" y="343"/>
                    </a:lnTo>
                    <a:lnTo>
                      <a:pt x="172" y="344"/>
                    </a:lnTo>
                    <a:lnTo>
                      <a:pt x="155" y="343"/>
                    </a:lnTo>
                    <a:lnTo>
                      <a:pt x="138" y="341"/>
                    </a:lnTo>
                    <a:lnTo>
                      <a:pt x="121" y="336"/>
                    </a:lnTo>
                    <a:lnTo>
                      <a:pt x="105" y="331"/>
                    </a:lnTo>
                    <a:lnTo>
                      <a:pt x="90" y="324"/>
                    </a:lnTo>
                    <a:lnTo>
                      <a:pt x="76" y="315"/>
                    </a:lnTo>
                    <a:lnTo>
                      <a:pt x="63" y="304"/>
                    </a:lnTo>
                    <a:lnTo>
                      <a:pt x="50" y="294"/>
                    </a:lnTo>
                    <a:lnTo>
                      <a:pt x="39" y="282"/>
                    </a:lnTo>
                    <a:lnTo>
                      <a:pt x="30" y="268"/>
                    </a:lnTo>
                    <a:lnTo>
                      <a:pt x="21" y="254"/>
                    </a:lnTo>
                    <a:lnTo>
                      <a:pt x="14" y="239"/>
                    </a:lnTo>
                    <a:lnTo>
                      <a:pt x="8" y="224"/>
                    </a:lnTo>
                    <a:lnTo>
                      <a:pt x="3" y="206"/>
                    </a:lnTo>
                    <a:lnTo>
                      <a:pt x="1" y="189"/>
                    </a:lnTo>
                    <a:lnTo>
                      <a:pt x="0" y="172"/>
                    </a:lnTo>
                    <a:lnTo>
                      <a:pt x="1" y="154"/>
                    </a:lnTo>
                    <a:lnTo>
                      <a:pt x="3" y="137"/>
                    </a:lnTo>
                    <a:lnTo>
                      <a:pt x="8" y="121"/>
                    </a:lnTo>
                    <a:lnTo>
                      <a:pt x="14" y="105"/>
                    </a:lnTo>
                    <a:lnTo>
                      <a:pt x="21" y="90"/>
                    </a:lnTo>
                    <a:lnTo>
                      <a:pt x="30" y="75"/>
                    </a:lnTo>
                    <a:lnTo>
                      <a:pt x="39" y="63"/>
                    </a:lnTo>
                    <a:lnTo>
                      <a:pt x="50" y="50"/>
                    </a:lnTo>
                    <a:lnTo>
                      <a:pt x="63" y="39"/>
                    </a:lnTo>
                    <a:lnTo>
                      <a:pt x="76" y="30"/>
                    </a:lnTo>
                    <a:lnTo>
                      <a:pt x="90" y="21"/>
                    </a:lnTo>
                    <a:lnTo>
                      <a:pt x="105" y="14"/>
                    </a:lnTo>
                    <a:lnTo>
                      <a:pt x="121" y="8"/>
                    </a:lnTo>
                    <a:lnTo>
                      <a:pt x="138" y="3"/>
                    </a:lnTo>
                    <a:lnTo>
                      <a:pt x="155" y="1"/>
                    </a:lnTo>
                    <a:lnTo>
                      <a:pt x="172" y="0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chemeClr val="tx1">
                      <a:lumMod val="75000"/>
                      <a:lumOff val="25000"/>
                    </a:schemeClr>
                  </a:gs>
                  <a:gs pos="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30">
                <a:extLst>
                  <a:ext uri="{FF2B5EF4-FFF2-40B4-BE49-F238E27FC236}">
                    <a16:creationId xmlns:a16="http://schemas.microsoft.com/office/drawing/2014/main" xmlns="" id="{0D35EA60-F697-44B4-A688-45AA1A62E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034" y="376211"/>
                <a:ext cx="44447" cy="44447"/>
              </a:xfrm>
              <a:custGeom>
                <a:avLst/>
                <a:gdLst>
                  <a:gd name="T0" fmla="*/ 93 w 169"/>
                  <a:gd name="T1" fmla="*/ 0 h 169"/>
                  <a:gd name="T2" fmla="*/ 109 w 169"/>
                  <a:gd name="T3" fmla="*/ 3 h 169"/>
                  <a:gd name="T4" fmla="*/ 124 w 169"/>
                  <a:gd name="T5" fmla="*/ 10 h 169"/>
                  <a:gd name="T6" fmla="*/ 138 w 169"/>
                  <a:gd name="T7" fmla="*/ 19 h 169"/>
                  <a:gd name="T8" fmla="*/ 149 w 169"/>
                  <a:gd name="T9" fmla="*/ 31 h 169"/>
                  <a:gd name="T10" fmla="*/ 158 w 169"/>
                  <a:gd name="T11" fmla="*/ 43 h 169"/>
                  <a:gd name="T12" fmla="*/ 165 w 169"/>
                  <a:gd name="T13" fmla="*/ 59 h 169"/>
                  <a:gd name="T14" fmla="*/ 169 w 169"/>
                  <a:gd name="T15" fmla="*/ 75 h 169"/>
                  <a:gd name="T16" fmla="*/ 169 w 169"/>
                  <a:gd name="T17" fmla="*/ 92 h 169"/>
                  <a:gd name="T18" fmla="*/ 165 w 169"/>
                  <a:gd name="T19" fmla="*/ 109 h 169"/>
                  <a:gd name="T20" fmla="*/ 158 w 169"/>
                  <a:gd name="T21" fmla="*/ 124 h 169"/>
                  <a:gd name="T22" fmla="*/ 149 w 169"/>
                  <a:gd name="T23" fmla="*/ 138 h 169"/>
                  <a:gd name="T24" fmla="*/ 138 w 169"/>
                  <a:gd name="T25" fmla="*/ 149 h 169"/>
                  <a:gd name="T26" fmla="*/ 124 w 169"/>
                  <a:gd name="T27" fmla="*/ 158 h 169"/>
                  <a:gd name="T28" fmla="*/ 109 w 169"/>
                  <a:gd name="T29" fmla="*/ 165 h 169"/>
                  <a:gd name="T30" fmla="*/ 93 w 169"/>
                  <a:gd name="T31" fmla="*/ 169 h 169"/>
                  <a:gd name="T32" fmla="*/ 75 w 169"/>
                  <a:gd name="T33" fmla="*/ 169 h 169"/>
                  <a:gd name="T34" fmla="*/ 59 w 169"/>
                  <a:gd name="T35" fmla="*/ 165 h 169"/>
                  <a:gd name="T36" fmla="*/ 44 w 169"/>
                  <a:gd name="T37" fmla="*/ 158 h 169"/>
                  <a:gd name="T38" fmla="*/ 31 w 169"/>
                  <a:gd name="T39" fmla="*/ 149 h 169"/>
                  <a:gd name="T40" fmla="*/ 19 w 169"/>
                  <a:gd name="T41" fmla="*/ 138 h 169"/>
                  <a:gd name="T42" fmla="*/ 10 w 169"/>
                  <a:gd name="T43" fmla="*/ 124 h 169"/>
                  <a:gd name="T44" fmla="*/ 3 w 169"/>
                  <a:gd name="T45" fmla="*/ 109 h 169"/>
                  <a:gd name="T46" fmla="*/ 0 w 169"/>
                  <a:gd name="T47" fmla="*/ 92 h 169"/>
                  <a:gd name="T48" fmla="*/ 0 w 169"/>
                  <a:gd name="T49" fmla="*/ 75 h 169"/>
                  <a:gd name="T50" fmla="*/ 3 w 169"/>
                  <a:gd name="T51" fmla="*/ 59 h 169"/>
                  <a:gd name="T52" fmla="*/ 10 w 169"/>
                  <a:gd name="T53" fmla="*/ 43 h 169"/>
                  <a:gd name="T54" fmla="*/ 19 w 169"/>
                  <a:gd name="T55" fmla="*/ 31 h 169"/>
                  <a:gd name="T56" fmla="*/ 31 w 169"/>
                  <a:gd name="T57" fmla="*/ 19 h 169"/>
                  <a:gd name="T58" fmla="*/ 44 w 169"/>
                  <a:gd name="T59" fmla="*/ 10 h 169"/>
                  <a:gd name="T60" fmla="*/ 59 w 169"/>
                  <a:gd name="T61" fmla="*/ 3 h 169"/>
                  <a:gd name="T62" fmla="*/ 75 w 169"/>
                  <a:gd name="T6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9" h="169">
                    <a:moveTo>
                      <a:pt x="84" y="0"/>
                    </a:moveTo>
                    <a:lnTo>
                      <a:pt x="93" y="0"/>
                    </a:lnTo>
                    <a:lnTo>
                      <a:pt x="101" y="1"/>
                    </a:lnTo>
                    <a:lnTo>
                      <a:pt x="109" y="3"/>
                    </a:lnTo>
                    <a:lnTo>
                      <a:pt x="117" y="6"/>
                    </a:lnTo>
                    <a:lnTo>
                      <a:pt x="124" y="10"/>
                    </a:lnTo>
                    <a:lnTo>
                      <a:pt x="132" y="14"/>
                    </a:lnTo>
                    <a:lnTo>
                      <a:pt x="138" y="19"/>
                    </a:lnTo>
                    <a:lnTo>
                      <a:pt x="145" y="24"/>
                    </a:lnTo>
                    <a:lnTo>
                      <a:pt x="149" y="31"/>
                    </a:lnTo>
                    <a:lnTo>
                      <a:pt x="155" y="36"/>
                    </a:lnTo>
                    <a:lnTo>
                      <a:pt x="158" y="43"/>
                    </a:lnTo>
                    <a:lnTo>
                      <a:pt x="162" y="51"/>
                    </a:lnTo>
                    <a:lnTo>
                      <a:pt x="165" y="59"/>
                    </a:lnTo>
                    <a:lnTo>
                      <a:pt x="168" y="67"/>
                    </a:lnTo>
                    <a:lnTo>
                      <a:pt x="169" y="75"/>
                    </a:lnTo>
                    <a:lnTo>
                      <a:pt x="169" y="84"/>
                    </a:lnTo>
                    <a:lnTo>
                      <a:pt x="169" y="92"/>
                    </a:lnTo>
                    <a:lnTo>
                      <a:pt x="168" y="101"/>
                    </a:lnTo>
                    <a:lnTo>
                      <a:pt x="165" y="109"/>
                    </a:lnTo>
                    <a:lnTo>
                      <a:pt x="162" y="117"/>
                    </a:lnTo>
                    <a:lnTo>
                      <a:pt x="158" y="124"/>
                    </a:lnTo>
                    <a:lnTo>
                      <a:pt x="155" y="131"/>
                    </a:lnTo>
                    <a:lnTo>
                      <a:pt x="149" y="138"/>
                    </a:lnTo>
                    <a:lnTo>
                      <a:pt x="145" y="143"/>
                    </a:lnTo>
                    <a:lnTo>
                      <a:pt x="138" y="149"/>
                    </a:lnTo>
                    <a:lnTo>
                      <a:pt x="132" y="155"/>
                    </a:lnTo>
                    <a:lnTo>
                      <a:pt x="124" y="158"/>
                    </a:lnTo>
                    <a:lnTo>
                      <a:pt x="117" y="162"/>
                    </a:lnTo>
                    <a:lnTo>
                      <a:pt x="109" y="165"/>
                    </a:lnTo>
                    <a:lnTo>
                      <a:pt x="101" y="167"/>
                    </a:lnTo>
                    <a:lnTo>
                      <a:pt x="93" y="169"/>
                    </a:lnTo>
                    <a:lnTo>
                      <a:pt x="84" y="169"/>
                    </a:lnTo>
                    <a:lnTo>
                      <a:pt x="75" y="169"/>
                    </a:lnTo>
                    <a:lnTo>
                      <a:pt x="67" y="167"/>
                    </a:lnTo>
                    <a:lnTo>
                      <a:pt x="59" y="165"/>
                    </a:lnTo>
                    <a:lnTo>
                      <a:pt x="51" y="162"/>
                    </a:lnTo>
                    <a:lnTo>
                      <a:pt x="44" y="158"/>
                    </a:lnTo>
                    <a:lnTo>
                      <a:pt x="36" y="155"/>
                    </a:lnTo>
                    <a:lnTo>
                      <a:pt x="31" y="149"/>
                    </a:lnTo>
                    <a:lnTo>
                      <a:pt x="24" y="143"/>
                    </a:lnTo>
                    <a:lnTo>
                      <a:pt x="19" y="138"/>
                    </a:lnTo>
                    <a:lnTo>
                      <a:pt x="14" y="131"/>
                    </a:lnTo>
                    <a:lnTo>
                      <a:pt x="10" y="124"/>
                    </a:lnTo>
                    <a:lnTo>
                      <a:pt x="6" y="117"/>
                    </a:lnTo>
                    <a:lnTo>
                      <a:pt x="3" y="109"/>
                    </a:lnTo>
                    <a:lnTo>
                      <a:pt x="1" y="101"/>
                    </a:lnTo>
                    <a:lnTo>
                      <a:pt x="0" y="92"/>
                    </a:lnTo>
                    <a:lnTo>
                      <a:pt x="0" y="84"/>
                    </a:lnTo>
                    <a:lnTo>
                      <a:pt x="0" y="75"/>
                    </a:lnTo>
                    <a:lnTo>
                      <a:pt x="1" y="67"/>
                    </a:lnTo>
                    <a:lnTo>
                      <a:pt x="3" y="59"/>
                    </a:lnTo>
                    <a:lnTo>
                      <a:pt x="6" y="51"/>
                    </a:lnTo>
                    <a:lnTo>
                      <a:pt x="10" y="43"/>
                    </a:lnTo>
                    <a:lnTo>
                      <a:pt x="14" y="36"/>
                    </a:lnTo>
                    <a:lnTo>
                      <a:pt x="19" y="31"/>
                    </a:lnTo>
                    <a:lnTo>
                      <a:pt x="24" y="24"/>
                    </a:lnTo>
                    <a:lnTo>
                      <a:pt x="31" y="19"/>
                    </a:lnTo>
                    <a:lnTo>
                      <a:pt x="36" y="14"/>
                    </a:lnTo>
                    <a:lnTo>
                      <a:pt x="44" y="10"/>
                    </a:lnTo>
                    <a:lnTo>
                      <a:pt x="51" y="6"/>
                    </a:lnTo>
                    <a:lnTo>
                      <a:pt x="59" y="3"/>
                    </a:lnTo>
                    <a:lnTo>
                      <a:pt x="67" y="1"/>
                    </a:lnTo>
                    <a:lnTo>
                      <a:pt x="75" y="0"/>
                    </a:lnTo>
                    <a:lnTo>
                      <a:pt x="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F0"/>
                  </a:gs>
                  <a:gs pos="74000">
                    <a:srgbClr val="00206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31">
                <a:extLst>
                  <a:ext uri="{FF2B5EF4-FFF2-40B4-BE49-F238E27FC236}">
                    <a16:creationId xmlns:a16="http://schemas.microsoft.com/office/drawing/2014/main" xmlns="" id="{0F921D9F-A02C-45EB-825F-B87DD545D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377" y="393675"/>
                <a:ext cx="12699" cy="12699"/>
              </a:xfrm>
              <a:custGeom>
                <a:avLst/>
                <a:gdLst>
                  <a:gd name="T0" fmla="*/ 23 w 46"/>
                  <a:gd name="T1" fmla="*/ 0 h 47"/>
                  <a:gd name="T2" fmla="*/ 27 w 46"/>
                  <a:gd name="T3" fmla="*/ 1 h 47"/>
                  <a:gd name="T4" fmla="*/ 32 w 46"/>
                  <a:gd name="T5" fmla="*/ 2 h 47"/>
                  <a:gd name="T6" fmla="*/ 35 w 46"/>
                  <a:gd name="T7" fmla="*/ 5 h 47"/>
                  <a:gd name="T8" fmla="*/ 39 w 46"/>
                  <a:gd name="T9" fmla="*/ 7 h 47"/>
                  <a:gd name="T10" fmla="*/ 42 w 46"/>
                  <a:gd name="T11" fmla="*/ 10 h 47"/>
                  <a:gd name="T12" fmla="*/ 45 w 46"/>
                  <a:gd name="T13" fmla="*/ 15 h 47"/>
                  <a:gd name="T14" fmla="*/ 46 w 46"/>
                  <a:gd name="T15" fmla="*/ 18 h 47"/>
                  <a:gd name="T16" fmla="*/ 46 w 46"/>
                  <a:gd name="T17" fmla="*/ 24 h 47"/>
                  <a:gd name="T18" fmla="*/ 46 w 46"/>
                  <a:gd name="T19" fmla="*/ 28 h 47"/>
                  <a:gd name="T20" fmla="*/ 45 w 46"/>
                  <a:gd name="T21" fmla="*/ 32 h 47"/>
                  <a:gd name="T22" fmla="*/ 42 w 46"/>
                  <a:gd name="T23" fmla="*/ 36 h 47"/>
                  <a:gd name="T24" fmla="*/ 39 w 46"/>
                  <a:gd name="T25" fmla="*/ 40 h 47"/>
                  <a:gd name="T26" fmla="*/ 35 w 46"/>
                  <a:gd name="T27" fmla="*/ 42 h 47"/>
                  <a:gd name="T28" fmla="*/ 32 w 46"/>
                  <a:gd name="T29" fmla="*/ 44 h 47"/>
                  <a:gd name="T30" fmla="*/ 27 w 46"/>
                  <a:gd name="T31" fmla="*/ 46 h 47"/>
                  <a:gd name="T32" fmla="*/ 23 w 46"/>
                  <a:gd name="T33" fmla="*/ 47 h 47"/>
                  <a:gd name="T34" fmla="*/ 18 w 46"/>
                  <a:gd name="T35" fmla="*/ 46 h 47"/>
                  <a:gd name="T36" fmla="*/ 14 w 46"/>
                  <a:gd name="T37" fmla="*/ 44 h 47"/>
                  <a:gd name="T38" fmla="*/ 10 w 46"/>
                  <a:gd name="T39" fmla="*/ 42 h 47"/>
                  <a:gd name="T40" fmla="*/ 7 w 46"/>
                  <a:gd name="T41" fmla="*/ 40 h 47"/>
                  <a:gd name="T42" fmla="*/ 4 w 46"/>
                  <a:gd name="T43" fmla="*/ 36 h 47"/>
                  <a:gd name="T44" fmla="*/ 1 w 46"/>
                  <a:gd name="T45" fmla="*/ 32 h 47"/>
                  <a:gd name="T46" fmla="*/ 0 w 46"/>
                  <a:gd name="T47" fmla="*/ 28 h 47"/>
                  <a:gd name="T48" fmla="*/ 0 w 46"/>
                  <a:gd name="T49" fmla="*/ 24 h 47"/>
                  <a:gd name="T50" fmla="*/ 0 w 46"/>
                  <a:gd name="T51" fmla="*/ 18 h 47"/>
                  <a:gd name="T52" fmla="*/ 1 w 46"/>
                  <a:gd name="T53" fmla="*/ 15 h 47"/>
                  <a:gd name="T54" fmla="*/ 4 w 46"/>
                  <a:gd name="T55" fmla="*/ 10 h 47"/>
                  <a:gd name="T56" fmla="*/ 7 w 46"/>
                  <a:gd name="T57" fmla="*/ 7 h 47"/>
                  <a:gd name="T58" fmla="*/ 10 w 46"/>
                  <a:gd name="T59" fmla="*/ 5 h 47"/>
                  <a:gd name="T60" fmla="*/ 14 w 46"/>
                  <a:gd name="T61" fmla="*/ 2 h 47"/>
                  <a:gd name="T62" fmla="*/ 18 w 46"/>
                  <a:gd name="T63" fmla="*/ 1 h 47"/>
                  <a:gd name="T64" fmla="*/ 23 w 46"/>
                  <a:gd name="T6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" h="47">
                    <a:moveTo>
                      <a:pt x="23" y="0"/>
                    </a:moveTo>
                    <a:lnTo>
                      <a:pt x="27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6" y="18"/>
                    </a:lnTo>
                    <a:lnTo>
                      <a:pt x="46" y="24"/>
                    </a:lnTo>
                    <a:lnTo>
                      <a:pt x="46" y="28"/>
                    </a:lnTo>
                    <a:lnTo>
                      <a:pt x="45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4"/>
                    </a:lnTo>
                    <a:lnTo>
                      <a:pt x="27" y="46"/>
                    </a:lnTo>
                    <a:lnTo>
                      <a:pt x="23" y="47"/>
                    </a:lnTo>
                    <a:lnTo>
                      <a:pt x="18" y="46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4" y="10"/>
                    </a:lnTo>
                    <a:lnTo>
                      <a:pt x="7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8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E6E7E8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xmlns="" id="{C8E88A86-8276-4060-8A01-D600854A9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213" y="387350"/>
                <a:ext cx="7938" cy="7938"/>
              </a:xfrm>
              <a:custGeom>
                <a:avLst/>
                <a:gdLst>
                  <a:gd name="T0" fmla="*/ 15 w 30"/>
                  <a:gd name="T1" fmla="*/ 0 h 31"/>
                  <a:gd name="T2" fmla="*/ 18 w 30"/>
                  <a:gd name="T3" fmla="*/ 0 h 31"/>
                  <a:gd name="T4" fmla="*/ 20 w 30"/>
                  <a:gd name="T5" fmla="*/ 1 h 31"/>
                  <a:gd name="T6" fmla="*/ 24 w 30"/>
                  <a:gd name="T7" fmla="*/ 2 h 31"/>
                  <a:gd name="T8" fmla="*/ 26 w 30"/>
                  <a:gd name="T9" fmla="*/ 4 h 31"/>
                  <a:gd name="T10" fmla="*/ 27 w 30"/>
                  <a:gd name="T11" fmla="*/ 7 h 31"/>
                  <a:gd name="T12" fmla="*/ 29 w 30"/>
                  <a:gd name="T13" fmla="*/ 9 h 31"/>
                  <a:gd name="T14" fmla="*/ 29 w 30"/>
                  <a:gd name="T15" fmla="*/ 11 h 31"/>
                  <a:gd name="T16" fmla="*/ 30 w 30"/>
                  <a:gd name="T17" fmla="*/ 15 h 31"/>
                  <a:gd name="T18" fmla="*/ 29 w 30"/>
                  <a:gd name="T19" fmla="*/ 18 h 31"/>
                  <a:gd name="T20" fmla="*/ 29 w 30"/>
                  <a:gd name="T21" fmla="*/ 20 h 31"/>
                  <a:gd name="T22" fmla="*/ 27 w 30"/>
                  <a:gd name="T23" fmla="*/ 24 h 31"/>
                  <a:gd name="T24" fmla="*/ 26 w 30"/>
                  <a:gd name="T25" fmla="*/ 26 h 31"/>
                  <a:gd name="T26" fmla="*/ 24 w 30"/>
                  <a:gd name="T27" fmla="*/ 27 h 31"/>
                  <a:gd name="T28" fmla="*/ 20 w 30"/>
                  <a:gd name="T29" fmla="*/ 28 h 31"/>
                  <a:gd name="T30" fmla="*/ 18 w 30"/>
                  <a:gd name="T31" fmla="*/ 30 h 31"/>
                  <a:gd name="T32" fmla="*/ 15 w 30"/>
                  <a:gd name="T33" fmla="*/ 31 h 31"/>
                  <a:gd name="T34" fmla="*/ 11 w 30"/>
                  <a:gd name="T35" fmla="*/ 30 h 31"/>
                  <a:gd name="T36" fmla="*/ 9 w 30"/>
                  <a:gd name="T37" fmla="*/ 28 h 31"/>
                  <a:gd name="T38" fmla="*/ 7 w 30"/>
                  <a:gd name="T39" fmla="*/ 27 h 31"/>
                  <a:gd name="T40" fmla="*/ 4 w 30"/>
                  <a:gd name="T41" fmla="*/ 26 h 31"/>
                  <a:gd name="T42" fmla="*/ 2 w 30"/>
                  <a:gd name="T43" fmla="*/ 24 h 31"/>
                  <a:gd name="T44" fmla="*/ 1 w 30"/>
                  <a:gd name="T45" fmla="*/ 20 h 31"/>
                  <a:gd name="T46" fmla="*/ 0 w 30"/>
                  <a:gd name="T47" fmla="*/ 18 h 31"/>
                  <a:gd name="T48" fmla="*/ 0 w 30"/>
                  <a:gd name="T49" fmla="*/ 15 h 31"/>
                  <a:gd name="T50" fmla="*/ 0 w 30"/>
                  <a:gd name="T51" fmla="*/ 11 h 31"/>
                  <a:gd name="T52" fmla="*/ 1 w 30"/>
                  <a:gd name="T53" fmla="*/ 9 h 31"/>
                  <a:gd name="T54" fmla="*/ 2 w 30"/>
                  <a:gd name="T55" fmla="*/ 7 h 31"/>
                  <a:gd name="T56" fmla="*/ 4 w 30"/>
                  <a:gd name="T57" fmla="*/ 4 h 31"/>
                  <a:gd name="T58" fmla="*/ 7 w 30"/>
                  <a:gd name="T59" fmla="*/ 2 h 31"/>
                  <a:gd name="T60" fmla="*/ 9 w 30"/>
                  <a:gd name="T61" fmla="*/ 1 h 31"/>
                  <a:gd name="T62" fmla="*/ 11 w 30"/>
                  <a:gd name="T63" fmla="*/ 0 h 31"/>
                  <a:gd name="T64" fmla="*/ 15 w 30"/>
                  <a:gd name="T6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30" y="15"/>
                    </a:lnTo>
                    <a:lnTo>
                      <a:pt x="29" y="18"/>
                    </a:lnTo>
                    <a:lnTo>
                      <a:pt x="29" y="20"/>
                    </a:lnTo>
                    <a:lnTo>
                      <a:pt x="27" y="24"/>
                    </a:lnTo>
                    <a:lnTo>
                      <a:pt x="26" y="26"/>
                    </a:lnTo>
                    <a:lnTo>
                      <a:pt x="24" y="27"/>
                    </a:lnTo>
                    <a:lnTo>
                      <a:pt x="20" y="28"/>
                    </a:lnTo>
                    <a:lnTo>
                      <a:pt x="18" y="30"/>
                    </a:lnTo>
                    <a:lnTo>
                      <a:pt x="15" y="31"/>
                    </a:ln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6E7E8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0" name="Picture Placeholder 5152">
            <a:extLst>
              <a:ext uri="{FF2B5EF4-FFF2-40B4-BE49-F238E27FC236}">
                <a16:creationId xmlns:a16="http://schemas.microsoft.com/office/drawing/2014/main" xmlns="" id="{DC337C66-04B8-448A-A1B3-3943BBA408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r="157"/>
          <a:stretch>
            <a:fillRect/>
          </a:stretch>
        </p:blipFill>
        <p:spPr>
          <a:xfrm>
            <a:off x="7526441" y="1624050"/>
            <a:ext cx="1881828" cy="3353147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70DE34A-584D-4BF0-A20C-FA4FD9185A97}"/>
              </a:ext>
            </a:extLst>
          </p:cNvPr>
          <p:cNvGrpSpPr/>
          <p:nvPr/>
        </p:nvGrpSpPr>
        <p:grpSpPr>
          <a:xfrm>
            <a:off x="8724148" y="502922"/>
            <a:ext cx="2629652" cy="5551422"/>
            <a:chOff x="5131235" y="1444422"/>
            <a:chExt cx="1961921" cy="414178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180D44F6-C007-43A8-9C02-5E8EA97526BD}"/>
                </a:ext>
              </a:extLst>
            </p:cNvPr>
            <p:cNvGrpSpPr/>
            <p:nvPr/>
          </p:nvGrpSpPr>
          <p:grpSpPr>
            <a:xfrm>
              <a:off x="6459626" y="1444422"/>
              <a:ext cx="317447" cy="25885"/>
              <a:chOff x="3605213" y="133352"/>
              <a:chExt cx="369888" cy="30161"/>
            </a:xfrm>
          </p:grpSpPr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xmlns="" id="{603155DC-7B80-4B6F-ABE9-CBF6F12AF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7912" y="133352"/>
                <a:ext cx="346075" cy="19050"/>
              </a:xfrm>
              <a:custGeom>
                <a:avLst/>
                <a:gdLst>
                  <a:gd name="T0" fmla="*/ 36 w 1309"/>
                  <a:gd name="T1" fmla="*/ 0 h 74"/>
                  <a:gd name="T2" fmla="*/ 1272 w 1309"/>
                  <a:gd name="T3" fmla="*/ 0 h 74"/>
                  <a:gd name="T4" fmla="*/ 1280 w 1309"/>
                  <a:gd name="T5" fmla="*/ 1 h 74"/>
                  <a:gd name="T6" fmla="*/ 1286 w 1309"/>
                  <a:gd name="T7" fmla="*/ 3 h 74"/>
                  <a:gd name="T8" fmla="*/ 1292 w 1309"/>
                  <a:gd name="T9" fmla="*/ 7 h 74"/>
                  <a:gd name="T10" fmla="*/ 1298 w 1309"/>
                  <a:gd name="T11" fmla="*/ 11 h 74"/>
                  <a:gd name="T12" fmla="*/ 1302 w 1309"/>
                  <a:gd name="T13" fmla="*/ 16 h 74"/>
                  <a:gd name="T14" fmla="*/ 1306 w 1309"/>
                  <a:gd name="T15" fmla="*/ 23 h 74"/>
                  <a:gd name="T16" fmla="*/ 1308 w 1309"/>
                  <a:gd name="T17" fmla="*/ 30 h 74"/>
                  <a:gd name="T18" fmla="*/ 1309 w 1309"/>
                  <a:gd name="T19" fmla="*/ 38 h 74"/>
                  <a:gd name="T20" fmla="*/ 1309 w 1309"/>
                  <a:gd name="T21" fmla="*/ 38 h 74"/>
                  <a:gd name="T22" fmla="*/ 1308 w 1309"/>
                  <a:gd name="T23" fmla="*/ 44 h 74"/>
                  <a:gd name="T24" fmla="*/ 1306 w 1309"/>
                  <a:gd name="T25" fmla="*/ 51 h 74"/>
                  <a:gd name="T26" fmla="*/ 1302 w 1309"/>
                  <a:gd name="T27" fmla="*/ 58 h 74"/>
                  <a:gd name="T28" fmla="*/ 1298 w 1309"/>
                  <a:gd name="T29" fmla="*/ 64 h 74"/>
                  <a:gd name="T30" fmla="*/ 1292 w 1309"/>
                  <a:gd name="T31" fmla="*/ 67 h 74"/>
                  <a:gd name="T32" fmla="*/ 1286 w 1309"/>
                  <a:gd name="T33" fmla="*/ 71 h 74"/>
                  <a:gd name="T34" fmla="*/ 1280 w 1309"/>
                  <a:gd name="T35" fmla="*/ 73 h 74"/>
                  <a:gd name="T36" fmla="*/ 1272 w 1309"/>
                  <a:gd name="T37" fmla="*/ 74 h 74"/>
                  <a:gd name="T38" fmla="*/ 36 w 1309"/>
                  <a:gd name="T39" fmla="*/ 74 h 74"/>
                  <a:gd name="T40" fmla="*/ 30 w 1309"/>
                  <a:gd name="T41" fmla="*/ 73 h 74"/>
                  <a:gd name="T42" fmla="*/ 23 w 1309"/>
                  <a:gd name="T43" fmla="*/ 71 h 74"/>
                  <a:gd name="T44" fmla="*/ 16 w 1309"/>
                  <a:gd name="T45" fmla="*/ 67 h 74"/>
                  <a:gd name="T46" fmla="*/ 10 w 1309"/>
                  <a:gd name="T47" fmla="*/ 64 h 74"/>
                  <a:gd name="T48" fmla="*/ 6 w 1309"/>
                  <a:gd name="T49" fmla="*/ 58 h 74"/>
                  <a:gd name="T50" fmla="*/ 2 w 1309"/>
                  <a:gd name="T51" fmla="*/ 51 h 74"/>
                  <a:gd name="T52" fmla="*/ 1 w 1309"/>
                  <a:gd name="T53" fmla="*/ 44 h 74"/>
                  <a:gd name="T54" fmla="*/ 0 w 1309"/>
                  <a:gd name="T55" fmla="*/ 38 h 74"/>
                  <a:gd name="T56" fmla="*/ 0 w 1309"/>
                  <a:gd name="T57" fmla="*/ 38 h 74"/>
                  <a:gd name="T58" fmla="*/ 1 w 1309"/>
                  <a:gd name="T59" fmla="*/ 30 h 74"/>
                  <a:gd name="T60" fmla="*/ 2 w 1309"/>
                  <a:gd name="T61" fmla="*/ 23 h 74"/>
                  <a:gd name="T62" fmla="*/ 6 w 1309"/>
                  <a:gd name="T63" fmla="*/ 16 h 74"/>
                  <a:gd name="T64" fmla="*/ 10 w 1309"/>
                  <a:gd name="T65" fmla="*/ 11 h 74"/>
                  <a:gd name="T66" fmla="*/ 16 w 1309"/>
                  <a:gd name="T67" fmla="*/ 7 h 74"/>
                  <a:gd name="T68" fmla="*/ 23 w 1309"/>
                  <a:gd name="T69" fmla="*/ 3 h 74"/>
                  <a:gd name="T70" fmla="*/ 30 w 1309"/>
                  <a:gd name="T71" fmla="*/ 1 h 74"/>
                  <a:gd name="T72" fmla="*/ 36 w 1309"/>
                  <a:gd name="T7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09" h="74">
                    <a:moveTo>
                      <a:pt x="36" y="0"/>
                    </a:moveTo>
                    <a:lnTo>
                      <a:pt x="1272" y="0"/>
                    </a:lnTo>
                    <a:lnTo>
                      <a:pt x="1280" y="1"/>
                    </a:lnTo>
                    <a:lnTo>
                      <a:pt x="1286" y="3"/>
                    </a:lnTo>
                    <a:lnTo>
                      <a:pt x="1292" y="7"/>
                    </a:lnTo>
                    <a:lnTo>
                      <a:pt x="1298" y="11"/>
                    </a:lnTo>
                    <a:lnTo>
                      <a:pt x="1302" y="16"/>
                    </a:lnTo>
                    <a:lnTo>
                      <a:pt x="1306" y="23"/>
                    </a:lnTo>
                    <a:lnTo>
                      <a:pt x="1308" y="30"/>
                    </a:lnTo>
                    <a:lnTo>
                      <a:pt x="1309" y="38"/>
                    </a:lnTo>
                    <a:lnTo>
                      <a:pt x="1309" y="38"/>
                    </a:lnTo>
                    <a:lnTo>
                      <a:pt x="1308" y="44"/>
                    </a:lnTo>
                    <a:lnTo>
                      <a:pt x="1306" y="51"/>
                    </a:lnTo>
                    <a:lnTo>
                      <a:pt x="1302" y="58"/>
                    </a:lnTo>
                    <a:lnTo>
                      <a:pt x="1298" y="64"/>
                    </a:lnTo>
                    <a:lnTo>
                      <a:pt x="1292" y="67"/>
                    </a:lnTo>
                    <a:lnTo>
                      <a:pt x="1286" y="71"/>
                    </a:lnTo>
                    <a:lnTo>
                      <a:pt x="1280" y="73"/>
                    </a:lnTo>
                    <a:lnTo>
                      <a:pt x="1272" y="74"/>
                    </a:lnTo>
                    <a:lnTo>
                      <a:pt x="36" y="74"/>
                    </a:lnTo>
                    <a:lnTo>
                      <a:pt x="30" y="73"/>
                    </a:lnTo>
                    <a:lnTo>
                      <a:pt x="23" y="71"/>
                    </a:lnTo>
                    <a:lnTo>
                      <a:pt x="16" y="67"/>
                    </a:lnTo>
                    <a:lnTo>
                      <a:pt x="10" y="64"/>
                    </a:lnTo>
                    <a:lnTo>
                      <a:pt x="6" y="58"/>
                    </a:lnTo>
                    <a:lnTo>
                      <a:pt x="2" y="51"/>
                    </a:lnTo>
                    <a:lnTo>
                      <a:pt x="1" y="4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30"/>
                    </a:lnTo>
                    <a:lnTo>
                      <a:pt x="2" y="23"/>
                    </a:lnTo>
                    <a:lnTo>
                      <a:pt x="6" y="16"/>
                    </a:lnTo>
                    <a:lnTo>
                      <a:pt x="10" y="11"/>
                    </a:lnTo>
                    <a:lnTo>
                      <a:pt x="16" y="7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6" y="0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chemeClr val="bg1">
                      <a:lumMod val="75000"/>
                    </a:schemeClr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chemeClr val="bg1">
                      <a:lumMod val="50000"/>
                    </a:schemeClr>
                  </a:gs>
                  <a:gs pos="54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Rectangle 13">
                <a:extLst>
                  <a:ext uri="{FF2B5EF4-FFF2-40B4-BE49-F238E27FC236}">
                    <a16:creationId xmlns:a16="http://schemas.microsoft.com/office/drawing/2014/main" xmlns="" id="{B6794050-8045-4D5D-9DC0-25083E95D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5213" y="142875"/>
                <a:ext cx="369888" cy="20638"/>
              </a:xfrm>
              <a:prstGeom prst="rect">
                <a:avLst/>
              </a:prstGeom>
              <a:gradFill flip="none" rotWithShape="1">
                <a:gsLst>
                  <a:gs pos="78000">
                    <a:schemeClr val="tx1">
                      <a:lumMod val="75000"/>
                      <a:lumOff val="25000"/>
                    </a:schemeClr>
                  </a:gs>
                  <a:gs pos="100000">
                    <a:srgbClr val="3C3C3C"/>
                  </a:gs>
                  <a:gs pos="0">
                    <a:schemeClr val="tx1">
                      <a:lumMod val="75000"/>
                      <a:lumOff val="25000"/>
                    </a:schemeClr>
                  </a:gs>
                  <a:gs pos="13000">
                    <a:schemeClr val="tx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8E33230B-E889-4B69-9615-D3697B508E14}"/>
                </a:ext>
              </a:extLst>
            </p:cNvPr>
            <p:cNvGrpSpPr/>
            <p:nvPr/>
          </p:nvGrpSpPr>
          <p:grpSpPr>
            <a:xfrm>
              <a:off x="5131235" y="2035717"/>
              <a:ext cx="25874" cy="870588"/>
              <a:chOff x="2057454" y="822328"/>
              <a:chExt cx="30149" cy="1014410"/>
            </a:xfrm>
          </p:grpSpPr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xmlns="" id="{D78608A6-9362-405F-8205-AFDBD71ED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78" y="828677"/>
                <a:ext cx="19050" cy="200025"/>
              </a:xfrm>
              <a:custGeom>
                <a:avLst/>
                <a:gdLst>
                  <a:gd name="T0" fmla="*/ 0 w 74"/>
                  <a:gd name="T1" fmla="*/ 723 h 760"/>
                  <a:gd name="T2" fmla="*/ 0 w 74"/>
                  <a:gd name="T3" fmla="*/ 37 h 760"/>
                  <a:gd name="T4" fmla="*/ 1 w 74"/>
                  <a:gd name="T5" fmla="*/ 29 h 760"/>
                  <a:gd name="T6" fmla="*/ 3 w 74"/>
                  <a:gd name="T7" fmla="*/ 22 h 760"/>
                  <a:gd name="T8" fmla="*/ 7 w 74"/>
                  <a:gd name="T9" fmla="*/ 16 h 760"/>
                  <a:gd name="T10" fmla="*/ 11 w 74"/>
                  <a:gd name="T11" fmla="*/ 11 h 760"/>
                  <a:gd name="T12" fmla="*/ 16 w 74"/>
                  <a:gd name="T13" fmla="*/ 6 h 760"/>
                  <a:gd name="T14" fmla="*/ 23 w 74"/>
                  <a:gd name="T15" fmla="*/ 3 h 760"/>
                  <a:gd name="T16" fmla="*/ 30 w 74"/>
                  <a:gd name="T17" fmla="*/ 1 h 760"/>
                  <a:gd name="T18" fmla="*/ 38 w 74"/>
                  <a:gd name="T19" fmla="*/ 0 h 760"/>
                  <a:gd name="T20" fmla="*/ 38 w 74"/>
                  <a:gd name="T21" fmla="*/ 0 h 760"/>
                  <a:gd name="T22" fmla="*/ 44 w 74"/>
                  <a:gd name="T23" fmla="*/ 1 h 760"/>
                  <a:gd name="T24" fmla="*/ 51 w 74"/>
                  <a:gd name="T25" fmla="*/ 3 h 760"/>
                  <a:gd name="T26" fmla="*/ 58 w 74"/>
                  <a:gd name="T27" fmla="*/ 6 h 760"/>
                  <a:gd name="T28" fmla="*/ 63 w 74"/>
                  <a:gd name="T29" fmla="*/ 11 h 760"/>
                  <a:gd name="T30" fmla="*/ 67 w 74"/>
                  <a:gd name="T31" fmla="*/ 16 h 760"/>
                  <a:gd name="T32" fmla="*/ 71 w 74"/>
                  <a:gd name="T33" fmla="*/ 22 h 760"/>
                  <a:gd name="T34" fmla="*/ 73 w 74"/>
                  <a:gd name="T35" fmla="*/ 29 h 760"/>
                  <a:gd name="T36" fmla="*/ 74 w 74"/>
                  <a:gd name="T37" fmla="*/ 37 h 760"/>
                  <a:gd name="T38" fmla="*/ 74 w 74"/>
                  <a:gd name="T39" fmla="*/ 723 h 760"/>
                  <a:gd name="T40" fmla="*/ 73 w 74"/>
                  <a:gd name="T41" fmla="*/ 730 h 760"/>
                  <a:gd name="T42" fmla="*/ 71 w 74"/>
                  <a:gd name="T43" fmla="*/ 738 h 760"/>
                  <a:gd name="T44" fmla="*/ 67 w 74"/>
                  <a:gd name="T45" fmla="*/ 744 h 760"/>
                  <a:gd name="T46" fmla="*/ 63 w 74"/>
                  <a:gd name="T47" fmla="*/ 750 h 760"/>
                  <a:gd name="T48" fmla="*/ 58 w 74"/>
                  <a:gd name="T49" fmla="*/ 754 h 760"/>
                  <a:gd name="T50" fmla="*/ 51 w 74"/>
                  <a:gd name="T51" fmla="*/ 758 h 760"/>
                  <a:gd name="T52" fmla="*/ 44 w 74"/>
                  <a:gd name="T53" fmla="*/ 760 h 760"/>
                  <a:gd name="T54" fmla="*/ 38 w 74"/>
                  <a:gd name="T55" fmla="*/ 760 h 760"/>
                  <a:gd name="T56" fmla="*/ 38 w 74"/>
                  <a:gd name="T57" fmla="*/ 760 h 760"/>
                  <a:gd name="T58" fmla="*/ 30 w 74"/>
                  <a:gd name="T59" fmla="*/ 760 h 760"/>
                  <a:gd name="T60" fmla="*/ 23 w 74"/>
                  <a:gd name="T61" fmla="*/ 758 h 760"/>
                  <a:gd name="T62" fmla="*/ 16 w 74"/>
                  <a:gd name="T63" fmla="*/ 754 h 760"/>
                  <a:gd name="T64" fmla="*/ 11 w 74"/>
                  <a:gd name="T65" fmla="*/ 750 h 760"/>
                  <a:gd name="T66" fmla="*/ 7 w 74"/>
                  <a:gd name="T67" fmla="*/ 744 h 760"/>
                  <a:gd name="T68" fmla="*/ 3 w 74"/>
                  <a:gd name="T69" fmla="*/ 738 h 760"/>
                  <a:gd name="T70" fmla="*/ 1 w 74"/>
                  <a:gd name="T71" fmla="*/ 730 h 760"/>
                  <a:gd name="T72" fmla="*/ 0 w 74"/>
                  <a:gd name="T73" fmla="*/ 723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4" h="760">
                    <a:moveTo>
                      <a:pt x="0" y="723"/>
                    </a:moveTo>
                    <a:lnTo>
                      <a:pt x="0" y="37"/>
                    </a:lnTo>
                    <a:lnTo>
                      <a:pt x="1" y="29"/>
                    </a:lnTo>
                    <a:lnTo>
                      <a:pt x="3" y="22"/>
                    </a:lnTo>
                    <a:lnTo>
                      <a:pt x="7" y="16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4" y="1"/>
                    </a:lnTo>
                    <a:lnTo>
                      <a:pt x="51" y="3"/>
                    </a:lnTo>
                    <a:lnTo>
                      <a:pt x="58" y="6"/>
                    </a:lnTo>
                    <a:lnTo>
                      <a:pt x="63" y="11"/>
                    </a:lnTo>
                    <a:lnTo>
                      <a:pt x="67" y="16"/>
                    </a:lnTo>
                    <a:lnTo>
                      <a:pt x="71" y="22"/>
                    </a:lnTo>
                    <a:lnTo>
                      <a:pt x="73" y="29"/>
                    </a:lnTo>
                    <a:lnTo>
                      <a:pt x="74" y="37"/>
                    </a:lnTo>
                    <a:lnTo>
                      <a:pt x="74" y="723"/>
                    </a:lnTo>
                    <a:lnTo>
                      <a:pt x="73" y="730"/>
                    </a:lnTo>
                    <a:lnTo>
                      <a:pt x="71" y="738"/>
                    </a:lnTo>
                    <a:lnTo>
                      <a:pt x="67" y="744"/>
                    </a:lnTo>
                    <a:lnTo>
                      <a:pt x="63" y="750"/>
                    </a:lnTo>
                    <a:lnTo>
                      <a:pt x="58" y="754"/>
                    </a:lnTo>
                    <a:lnTo>
                      <a:pt x="51" y="758"/>
                    </a:lnTo>
                    <a:lnTo>
                      <a:pt x="44" y="760"/>
                    </a:lnTo>
                    <a:lnTo>
                      <a:pt x="38" y="760"/>
                    </a:lnTo>
                    <a:lnTo>
                      <a:pt x="38" y="760"/>
                    </a:lnTo>
                    <a:lnTo>
                      <a:pt x="30" y="760"/>
                    </a:lnTo>
                    <a:lnTo>
                      <a:pt x="23" y="758"/>
                    </a:lnTo>
                    <a:lnTo>
                      <a:pt x="16" y="754"/>
                    </a:lnTo>
                    <a:lnTo>
                      <a:pt x="11" y="750"/>
                    </a:lnTo>
                    <a:lnTo>
                      <a:pt x="7" y="744"/>
                    </a:lnTo>
                    <a:lnTo>
                      <a:pt x="3" y="738"/>
                    </a:lnTo>
                    <a:lnTo>
                      <a:pt x="1" y="730"/>
                    </a:lnTo>
                    <a:lnTo>
                      <a:pt x="0" y="723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chemeClr val="bg1">
                      <a:lumMod val="75000"/>
                    </a:schemeClr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chemeClr val="bg1">
                      <a:lumMod val="50000"/>
                    </a:schemeClr>
                  </a:gs>
                  <a:gs pos="54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xmlns="" id="{999B3113-B734-4333-84EB-55844F9AF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54" y="1281117"/>
                <a:ext cx="19050" cy="155575"/>
              </a:xfrm>
              <a:custGeom>
                <a:avLst/>
                <a:gdLst>
                  <a:gd name="T0" fmla="*/ 0 w 74"/>
                  <a:gd name="T1" fmla="*/ 550 h 588"/>
                  <a:gd name="T2" fmla="*/ 0 w 74"/>
                  <a:gd name="T3" fmla="*/ 37 h 588"/>
                  <a:gd name="T4" fmla="*/ 1 w 74"/>
                  <a:gd name="T5" fmla="*/ 29 h 588"/>
                  <a:gd name="T6" fmla="*/ 3 w 74"/>
                  <a:gd name="T7" fmla="*/ 22 h 588"/>
                  <a:gd name="T8" fmla="*/ 7 w 74"/>
                  <a:gd name="T9" fmla="*/ 17 h 588"/>
                  <a:gd name="T10" fmla="*/ 11 w 74"/>
                  <a:gd name="T11" fmla="*/ 11 h 588"/>
                  <a:gd name="T12" fmla="*/ 16 w 74"/>
                  <a:gd name="T13" fmla="*/ 6 h 588"/>
                  <a:gd name="T14" fmla="*/ 23 w 74"/>
                  <a:gd name="T15" fmla="*/ 3 h 588"/>
                  <a:gd name="T16" fmla="*/ 30 w 74"/>
                  <a:gd name="T17" fmla="*/ 1 h 588"/>
                  <a:gd name="T18" fmla="*/ 38 w 74"/>
                  <a:gd name="T19" fmla="*/ 0 h 588"/>
                  <a:gd name="T20" fmla="*/ 38 w 74"/>
                  <a:gd name="T21" fmla="*/ 0 h 588"/>
                  <a:gd name="T22" fmla="*/ 44 w 74"/>
                  <a:gd name="T23" fmla="*/ 1 h 588"/>
                  <a:gd name="T24" fmla="*/ 51 w 74"/>
                  <a:gd name="T25" fmla="*/ 3 h 588"/>
                  <a:gd name="T26" fmla="*/ 58 w 74"/>
                  <a:gd name="T27" fmla="*/ 6 h 588"/>
                  <a:gd name="T28" fmla="*/ 63 w 74"/>
                  <a:gd name="T29" fmla="*/ 11 h 588"/>
                  <a:gd name="T30" fmla="*/ 67 w 74"/>
                  <a:gd name="T31" fmla="*/ 17 h 588"/>
                  <a:gd name="T32" fmla="*/ 71 w 74"/>
                  <a:gd name="T33" fmla="*/ 22 h 588"/>
                  <a:gd name="T34" fmla="*/ 73 w 74"/>
                  <a:gd name="T35" fmla="*/ 29 h 588"/>
                  <a:gd name="T36" fmla="*/ 74 w 74"/>
                  <a:gd name="T37" fmla="*/ 37 h 588"/>
                  <a:gd name="T38" fmla="*/ 74 w 74"/>
                  <a:gd name="T39" fmla="*/ 550 h 588"/>
                  <a:gd name="T40" fmla="*/ 73 w 74"/>
                  <a:gd name="T41" fmla="*/ 558 h 588"/>
                  <a:gd name="T42" fmla="*/ 71 w 74"/>
                  <a:gd name="T43" fmla="*/ 565 h 588"/>
                  <a:gd name="T44" fmla="*/ 67 w 74"/>
                  <a:gd name="T45" fmla="*/ 571 h 588"/>
                  <a:gd name="T46" fmla="*/ 63 w 74"/>
                  <a:gd name="T47" fmla="*/ 576 h 588"/>
                  <a:gd name="T48" fmla="*/ 58 w 74"/>
                  <a:gd name="T49" fmla="*/ 581 h 588"/>
                  <a:gd name="T50" fmla="*/ 51 w 74"/>
                  <a:gd name="T51" fmla="*/ 584 h 588"/>
                  <a:gd name="T52" fmla="*/ 44 w 74"/>
                  <a:gd name="T53" fmla="*/ 587 h 588"/>
                  <a:gd name="T54" fmla="*/ 38 w 74"/>
                  <a:gd name="T55" fmla="*/ 588 h 588"/>
                  <a:gd name="T56" fmla="*/ 38 w 74"/>
                  <a:gd name="T57" fmla="*/ 588 h 588"/>
                  <a:gd name="T58" fmla="*/ 30 w 74"/>
                  <a:gd name="T59" fmla="*/ 587 h 588"/>
                  <a:gd name="T60" fmla="*/ 23 w 74"/>
                  <a:gd name="T61" fmla="*/ 584 h 588"/>
                  <a:gd name="T62" fmla="*/ 16 w 74"/>
                  <a:gd name="T63" fmla="*/ 581 h 588"/>
                  <a:gd name="T64" fmla="*/ 11 w 74"/>
                  <a:gd name="T65" fmla="*/ 576 h 588"/>
                  <a:gd name="T66" fmla="*/ 7 w 74"/>
                  <a:gd name="T67" fmla="*/ 571 h 588"/>
                  <a:gd name="T68" fmla="*/ 3 w 74"/>
                  <a:gd name="T69" fmla="*/ 565 h 588"/>
                  <a:gd name="T70" fmla="*/ 1 w 74"/>
                  <a:gd name="T71" fmla="*/ 558 h 588"/>
                  <a:gd name="T72" fmla="*/ 0 w 74"/>
                  <a:gd name="T73" fmla="*/ 55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4" h="588">
                    <a:moveTo>
                      <a:pt x="0" y="550"/>
                    </a:moveTo>
                    <a:lnTo>
                      <a:pt x="0" y="37"/>
                    </a:lnTo>
                    <a:lnTo>
                      <a:pt x="1" y="29"/>
                    </a:lnTo>
                    <a:lnTo>
                      <a:pt x="3" y="22"/>
                    </a:lnTo>
                    <a:lnTo>
                      <a:pt x="7" y="17"/>
                    </a:lnTo>
                    <a:lnTo>
                      <a:pt x="11" y="11"/>
                    </a:lnTo>
                    <a:lnTo>
                      <a:pt x="16" y="6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4" y="1"/>
                    </a:lnTo>
                    <a:lnTo>
                      <a:pt x="51" y="3"/>
                    </a:lnTo>
                    <a:lnTo>
                      <a:pt x="58" y="6"/>
                    </a:lnTo>
                    <a:lnTo>
                      <a:pt x="63" y="11"/>
                    </a:lnTo>
                    <a:lnTo>
                      <a:pt x="67" y="17"/>
                    </a:lnTo>
                    <a:lnTo>
                      <a:pt x="71" y="22"/>
                    </a:lnTo>
                    <a:lnTo>
                      <a:pt x="73" y="29"/>
                    </a:lnTo>
                    <a:lnTo>
                      <a:pt x="74" y="37"/>
                    </a:lnTo>
                    <a:lnTo>
                      <a:pt x="74" y="550"/>
                    </a:lnTo>
                    <a:lnTo>
                      <a:pt x="73" y="558"/>
                    </a:lnTo>
                    <a:lnTo>
                      <a:pt x="71" y="565"/>
                    </a:lnTo>
                    <a:lnTo>
                      <a:pt x="67" y="571"/>
                    </a:lnTo>
                    <a:lnTo>
                      <a:pt x="63" y="576"/>
                    </a:lnTo>
                    <a:lnTo>
                      <a:pt x="58" y="581"/>
                    </a:lnTo>
                    <a:lnTo>
                      <a:pt x="51" y="584"/>
                    </a:lnTo>
                    <a:lnTo>
                      <a:pt x="44" y="587"/>
                    </a:lnTo>
                    <a:lnTo>
                      <a:pt x="38" y="588"/>
                    </a:lnTo>
                    <a:lnTo>
                      <a:pt x="38" y="588"/>
                    </a:lnTo>
                    <a:lnTo>
                      <a:pt x="30" y="587"/>
                    </a:lnTo>
                    <a:lnTo>
                      <a:pt x="23" y="584"/>
                    </a:lnTo>
                    <a:lnTo>
                      <a:pt x="16" y="581"/>
                    </a:lnTo>
                    <a:lnTo>
                      <a:pt x="11" y="576"/>
                    </a:lnTo>
                    <a:lnTo>
                      <a:pt x="7" y="571"/>
                    </a:lnTo>
                    <a:lnTo>
                      <a:pt x="3" y="565"/>
                    </a:lnTo>
                    <a:lnTo>
                      <a:pt x="1" y="558"/>
                    </a:lnTo>
                    <a:lnTo>
                      <a:pt x="0" y="550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chemeClr val="bg1">
                      <a:lumMod val="75000"/>
                    </a:schemeClr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chemeClr val="bg1">
                      <a:lumMod val="50000"/>
                    </a:schemeClr>
                  </a:gs>
                  <a:gs pos="54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xmlns="" id="{61363D92-85AE-4F6C-A5BB-2E4DA30D2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73" y="1676404"/>
                <a:ext cx="19050" cy="155575"/>
              </a:xfrm>
              <a:custGeom>
                <a:avLst/>
                <a:gdLst>
                  <a:gd name="T0" fmla="*/ 0 w 74"/>
                  <a:gd name="T1" fmla="*/ 551 h 587"/>
                  <a:gd name="T2" fmla="*/ 0 w 74"/>
                  <a:gd name="T3" fmla="*/ 38 h 587"/>
                  <a:gd name="T4" fmla="*/ 1 w 74"/>
                  <a:gd name="T5" fmla="*/ 30 h 587"/>
                  <a:gd name="T6" fmla="*/ 3 w 74"/>
                  <a:gd name="T7" fmla="*/ 23 h 587"/>
                  <a:gd name="T8" fmla="*/ 7 w 74"/>
                  <a:gd name="T9" fmla="*/ 16 h 587"/>
                  <a:gd name="T10" fmla="*/ 11 w 74"/>
                  <a:gd name="T11" fmla="*/ 11 h 587"/>
                  <a:gd name="T12" fmla="*/ 16 w 74"/>
                  <a:gd name="T13" fmla="*/ 7 h 587"/>
                  <a:gd name="T14" fmla="*/ 23 w 74"/>
                  <a:gd name="T15" fmla="*/ 3 h 587"/>
                  <a:gd name="T16" fmla="*/ 30 w 74"/>
                  <a:gd name="T17" fmla="*/ 1 h 587"/>
                  <a:gd name="T18" fmla="*/ 38 w 74"/>
                  <a:gd name="T19" fmla="*/ 0 h 587"/>
                  <a:gd name="T20" fmla="*/ 38 w 74"/>
                  <a:gd name="T21" fmla="*/ 0 h 587"/>
                  <a:gd name="T22" fmla="*/ 44 w 74"/>
                  <a:gd name="T23" fmla="*/ 1 h 587"/>
                  <a:gd name="T24" fmla="*/ 51 w 74"/>
                  <a:gd name="T25" fmla="*/ 3 h 587"/>
                  <a:gd name="T26" fmla="*/ 58 w 74"/>
                  <a:gd name="T27" fmla="*/ 7 h 587"/>
                  <a:gd name="T28" fmla="*/ 63 w 74"/>
                  <a:gd name="T29" fmla="*/ 11 h 587"/>
                  <a:gd name="T30" fmla="*/ 67 w 74"/>
                  <a:gd name="T31" fmla="*/ 16 h 587"/>
                  <a:gd name="T32" fmla="*/ 71 w 74"/>
                  <a:gd name="T33" fmla="*/ 23 h 587"/>
                  <a:gd name="T34" fmla="*/ 73 w 74"/>
                  <a:gd name="T35" fmla="*/ 30 h 587"/>
                  <a:gd name="T36" fmla="*/ 74 w 74"/>
                  <a:gd name="T37" fmla="*/ 38 h 587"/>
                  <a:gd name="T38" fmla="*/ 74 w 74"/>
                  <a:gd name="T39" fmla="*/ 551 h 587"/>
                  <a:gd name="T40" fmla="*/ 73 w 74"/>
                  <a:gd name="T41" fmla="*/ 557 h 587"/>
                  <a:gd name="T42" fmla="*/ 71 w 74"/>
                  <a:gd name="T43" fmla="*/ 564 h 587"/>
                  <a:gd name="T44" fmla="*/ 67 w 74"/>
                  <a:gd name="T45" fmla="*/ 571 h 587"/>
                  <a:gd name="T46" fmla="*/ 63 w 74"/>
                  <a:gd name="T47" fmla="*/ 577 h 587"/>
                  <a:gd name="T48" fmla="*/ 58 w 74"/>
                  <a:gd name="T49" fmla="*/ 581 h 587"/>
                  <a:gd name="T50" fmla="*/ 51 w 74"/>
                  <a:gd name="T51" fmla="*/ 585 h 587"/>
                  <a:gd name="T52" fmla="*/ 44 w 74"/>
                  <a:gd name="T53" fmla="*/ 586 h 587"/>
                  <a:gd name="T54" fmla="*/ 38 w 74"/>
                  <a:gd name="T55" fmla="*/ 587 h 587"/>
                  <a:gd name="T56" fmla="*/ 38 w 74"/>
                  <a:gd name="T57" fmla="*/ 587 h 587"/>
                  <a:gd name="T58" fmla="*/ 30 w 74"/>
                  <a:gd name="T59" fmla="*/ 586 h 587"/>
                  <a:gd name="T60" fmla="*/ 23 w 74"/>
                  <a:gd name="T61" fmla="*/ 585 h 587"/>
                  <a:gd name="T62" fmla="*/ 16 w 74"/>
                  <a:gd name="T63" fmla="*/ 581 h 587"/>
                  <a:gd name="T64" fmla="*/ 11 w 74"/>
                  <a:gd name="T65" fmla="*/ 577 h 587"/>
                  <a:gd name="T66" fmla="*/ 7 w 74"/>
                  <a:gd name="T67" fmla="*/ 571 h 587"/>
                  <a:gd name="T68" fmla="*/ 3 w 74"/>
                  <a:gd name="T69" fmla="*/ 564 h 587"/>
                  <a:gd name="T70" fmla="*/ 1 w 74"/>
                  <a:gd name="T71" fmla="*/ 557 h 587"/>
                  <a:gd name="T72" fmla="*/ 0 w 74"/>
                  <a:gd name="T73" fmla="*/ 551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4" h="587">
                    <a:moveTo>
                      <a:pt x="0" y="551"/>
                    </a:moveTo>
                    <a:lnTo>
                      <a:pt x="0" y="38"/>
                    </a:lnTo>
                    <a:lnTo>
                      <a:pt x="1" y="30"/>
                    </a:lnTo>
                    <a:lnTo>
                      <a:pt x="3" y="23"/>
                    </a:lnTo>
                    <a:lnTo>
                      <a:pt x="7" y="16"/>
                    </a:lnTo>
                    <a:lnTo>
                      <a:pt x="11" y="11"/>
                    </a:lnTo>
                    <a:lnTo>
                      <a:pt x="16" y="7"/>
                    </a:lnTo>
                    <a:lnTo>
                      <a:pt x="23" y="3"/>
                    </a:lnTo>
                    <a:lnTo>
                      <a:pt x="30" y="1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44" y="1"/>
                    </a:lnTo>
                    <a:lnTo>
                      <a:pt x="51" y="3"/>
                    </a:lnTo>
                    <a:lnTo>
                      <a:pt x="58" y="7"/>
                    </a:lnTo>
                    <a:lnTo>
                      <a:pt x="63" y="11"/>
                    </a:lnTo>
                    <a:lnTo>
                      <a:pt x="67" y="16"/>
                    </a:lnTo>
                    <a:lnTo>
                      <a:pt x="71" y="23"/>
                    </a:lnTo>
                    <a:lnTo>
                      <a:pt x="73" y="30"/>
                    </a:lnTo>
                    <a:lnTo>
                      <a:pt x="74" y="38"/>
                    </a:lnTo>
                    <a:lnTo>
                      <a:pt x="74" y="551"/>
                    </a:lnTo>
                    <a:lnTo>
                      <a:pt x="73" y="557"/>
                    </a:lnTo>
                    <a:lnTo>
                      <a:pt x="71" y="564"/>
                    </a:lnTo>
                    <a:lnTo>
                      <a:pt x="67" y="571"/>
                    </a:lnTo>
                    <a:lnTo>
                      <a:pt x="63" y="577"/>
                    </a:lnTo>
                    <a:lnTo>
                      <a:pt x="58" y="581"/>
                    </a:lnTo>
                    <a:lnTo>
                      <a:pt x="51" y="585"/>
                    </a:lnTo>
                    <a:lnTo>
                      <a:pt x="44" y="586"/>
                    </a:lnTo>
                    <a:lnTo>
                      <a:pt x="38" y="587"/>
                    </a:lnTo>
                    <a:lnTo>
                      <a:pt x="38" y="587"/>
                    </a:lnTo>
                    <a:lnTo>
                      <a:pt x="30" y="586"/>
                    </a:lnTo>
                    <a:lnTo>
                      <a:pt x="23" y="585"/>
                    </a:lnTo>
                    <a:lnTo>
                      <a:pt x="16" y="581"/>
                    </a:lnTo>
                    <a:lnTo>
                      <a:pt x="11" y="577"/>
                    </a:lnTo>
                    <a:lnTo>
                      <a:pt x="7" y="571"/>
                    </a:lnTo>
                    <a:lnTo>
                      <a:pt x="3" y="564"/>
                    </a:lnTo>
                    <a:lnTo>
                      <a:pt x="1" y="557"/>
                    </a:lnTo>
                    <a:lnTo>
                      <a:pt x="0" y="551"/>
                    </a:lnTo>
                    <a:close/>
                  </a:path>
                </a:pathLst>
              </a:custGeom>
              <a:gradFill flip="none" rotWithShape="1">
                <a:gsLst>
                  <a:gs pos="28744">
                    <a:schemeClr val="bg1">
                      <a:lumMod val="75000"/>
                    </a:schemeClr>
                  </a:gs>
                  <a:gs pos="78000">
                    <a:srgbClr val="060606"/>
                  </a:gs>
                  <a:gs pos="100000">
                    <a:srgbClr val="3C3C3C"/>
                  </a:gs>
                  <a:gs pos="10000">
                    <a:schemeClr val="bg1">
                      <a:lumMod val="50000"/>
                    </a:schemeClr>
                  </a:gs>
                  <a:gs pos="54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9">
                <a:extLst>
                  <a:ext uri="{FF2B5EF4-FFF2-40B4-BE49-F238E27FC236}">
                    <a16:creationId xmlns:a16="http://schemas.microsoft.com/office/drawing/2014/main" xmlns="" id="{87877CE2-76D3-479E-AD9D-AB9C192FF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965" y="822328"/>
                <a:ext cx="20638" cy="214313"/>
              </a:xfrm>
              <a:prstGeom prst="rect">
                <a:avLst/>
              </a:prstGeom>
              <a:gradFill flip="none" rotWithShape="1">
                <a:gsLst>
                  <a:gs pos="78000">
                    <a:schemeClr val="tx1">
                      <a:lumMod val="75000"/>
                      <a:lumOff val="25000"/>
                    </a:schemeClr>
                  </a:gs>
                  <a:gs pos="100000">
                    <a:srgbClr val="3C3C3C"/>
                  </a:gs>
                  <a:gs pos="0">
                    <a:schemeClr val="tx1">
                      <a:lumMod val="75000"/>
                      <a:lumOff val="25000"/>
                    </a:schemeClr>
                  </a:gs>
                  <a:gs pos="13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10">
                <a:extLst>
                  <a:ext uri="{FF2B5EF4-FFF2-40B4-BE49-F238E27FC236}">
                    <a16:creationId xmlns:a16="http://schemas.microsoft.com/office/drawing/2014/main" xmlns="" id="{DC6185D6-5624-478C-8CAC-9BD976542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960" y="1276353"/>
                <a:ext cx="20638" cy="165101"/>
              </a:xfrm>
              <a:prstGeom prst="rect">
                <a:avLst/>
              </a:prstGeom>
              <a:gradFill flip="none" rotWithShape="1">
                <a:gsLst>
                  <a:gs pos="78000">
                    <a:schemeClr val="tx1">
                      <a:lumMod val="75000"/>
                      <a:lumOff val="25000"/>
                    </a:schemeClr>
                  </a:gs>
                  <a:gs pos="100000">
                    <a:srgbClr val="3C3C3C"/>
                  </a:gs>
                  <a:gs pos="0">
                    <a:schemeClr val="tx1">
                      <a:lumMod val="75000"/>
                      <a:lumOff val="25000"/>
                    </a:schemeClr>
                  </a:gs>
                  <a:gs pos="13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Rectangle 11">
                <a:extLst>
                  <a:ext uri="{FF2B5EF4-FFF2-40B4-BE49-F238E27FC236}">
                    <a16:creationId xmlns:a16="http://schemas.microsoft.com/office/drawing/2014/main" xmlns="" id="{75A928F0-3352-465C-A52B-D93936612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6925" y="1670049"/>
                <a:ext cx="20638" cy="166689"/>
              </a:xfrm>
              <a:prstGeom prst="rect">
                <a:avLst/>
              </a:prstGeom>
              <a:gradFill flip="none" rotWithShape="1">
                <a:gsLst>
                  <a:gs pos="78000">
                    <a:schemeClr val="tx1">
                      <a:lumMod val="75000"/>
                      <a:lumOff val="25000"/>
                    </a:schemeClr>
                  </a:gs>
                  <a:gs pos="100000">
                    <a:srgbClr val="3C3C3C"/>
                  </a:gs>
                  <a:gs pos="0">
                    <a:schemeClr val="tx1">
                      <a:lumMod val="75000"/>
                      <a:lumOff val="25000"/>
                    </a:schemeClr>
                  </a:gs>
                  <a:gs pos="13000">
                    <a:schemeClr val="tx1">
                      <a:lumMod val="85000"/>
                      <a:lumOff val="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xmlns="" id="{055C21DE-2813-4D23-B73A-4240B76BA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418" y="1466220"/>
              <a:ext cx="1938738" cy="4119988"/>
            </a:xfrm>
            <a:custGeom>
              <a:avLst/>
              <a:gdLst>
                <a:gd name="T0" fmla="*/ 7316 w 8536"/>
                <a:gd name="T1" fmla="*/ 1 h 18144"/>
                <a:gd name="T2" fmla="*/ 7508 w 8536"/>
                <a:gd name="T3" fmla="*/ 26 h 18144"/>
                <a:gd name="T4" fmla="*/ 7691 w 8536"/>
                <a:gd name="T5" fmla="*/ 77 h 18144"/>
                <a:gd name="T6" fmla="*/ 7862 w 8536"/>
                <a:gd name="T7" fmla="*/ 155 h 18144"/>
                <a:gd name="T8" fmla="*/ 8018 w 8536"/>
                <a:gd name="T9" fmla="*/ 255 h 18144"/>
                <a:gd name="T10" fmla="*/ 8158 w 8536"/>
                <a:gd name="T11" fmla="*/ 377 h 18144"/>
                <a:gd name="T12" fmla="*/ 8279 w 8536"/>
                <a:gd name="T13" fmla="*/ 517 h 18144"/>
                <a:gd name="T14" fmla="*/ 8380 w 8536"/>
                <a:gd name="T15" fmla="*/ 674 h 18144"/>
                <a:gd name="T16" fmla="*/ 8457 w 8536"/>
                <a:gd name="T17" fmla="*/ 845 h 18144"/>
                <a:gd name="T18" fmla="*/ 8510 w 8536"/>
                <a:gd name="T19" fmla="*/ 1027 h 18144"/>
                <a:gd name="T20" fmla="*/ 8535 w 8536"/>
                <a:gd name="T21" fmla="*/ 1218 h 18144"/>
                <a:gd name="T22" fmla="*/ 8535 w 8536"/>
                <a:gd name="T23" fmla="*/ 16924 h 18144"/>
                <a:gd name="T24" fmla="*/ 8510 w 8536"/>
                <a:gd name="T25" fmla="*/ 17117 h 18144"/>
                <a:gd name="T26" fmla="*/ 8457 w 8536"/>
                <a:gd name="T27" fmla="*/ 17299 h 18144"/>
                <a:gd name="T28" fmla="*/ 8380 w 8536"/>
                <a:gd name="T29" fmla="*/ 17470 h 18144"/>
                <a:gd name="T30" fmla="*/ 8279 w 8536"/>
                <a:gd name="T31" fmla="*/ 17626 h 18144"/>
                <a:gd name="T32" fmla="*/ 8158 w 8536"/>
                <a:gd name="T33" fmla="*/ 17767 h 18144"/>
                <a:gd name="T34" fmla="*/ 8018 w 8536"/>
                <a:gd name="T35" fmla="*/ 17888 h 18144"/>
                <a:gd name="T36" fmla="*/ 7862 w 8536"/>
                <a:gd name="T37" fmla="*/ 17988 h 18144"/>
                <a:gd name="T38" fmla="*/ 7691 w 8536"/>
                <a:gd name="T39" fmla="*/ 18065 h 18144"/>
                <a:gd name="T40" fmla="*/ 7508 w 8536"/>
                <a:gd name="T41" fmla="*/ 18118 h 18144"/>
                <a:gd name="T42" fmla="*/ 7316 w 8536"/>
                <a:gd name="T43" fmla="*/ 18143 h 18144"/>
                <a:gd name="T44" fmla="*/ 1220 w 8536"/>
                <a:gd name="T45" fmla="*/ 18143 h 18144"/>
                <a:gd name="T46" fmla="*/ 1027 w 8536"/>
                <a:gd name="T47" fmla="*/ 18118 h 18144"/>
                <a:gd name="T48" fmla="*/ 845 w 8536"/>
                <a:gd name="T49" fmla="*/ 18065 h 18144"/>
                <a:gd name="T50" fmla="*/ 674 w 8536"/>
                <a:gd name="T51" fmla="*/ 17988 h 18144"/>
                <a:gd name="T52" fmla="*/ 518 w 8536"/>
                <a:gd name="T53" fmla="*/ 17888 h 18144"/>
                <a:gd name="T54" fmla="*/ 377 w 8536"/>
                <a:gd name="T55" fmla="*/ 17767 h 18144"/>
                <a:gd name="T56" fmla="*/ 256 w 8536"/>
                <a:gd name="T57" fmla="*/ 17626 h 18144"/>
                <a:gd name="T58" fmla="*/ 156 w 8536"/>
                <a:gd name="T59" fmla="*/ 17470 h 18144"/>
                <a:gd name="T60" fmla="*/ 78 w 8536"/>
                <a:gd name="T61" fmla="*/ 17299 h 18144"/>
                <a:gd name="T62" fmla="*/ 26 w 8536"/>
                <a:gd name="T63" fmla="*/ 17117 h 18144"/>
                <a:gd name="T64" fmla="*/ 2 w 8536"/>
                <a:gd name="T65" fmla="*/ 16924 h 18144"/>
                <a:gd name="T66" fmla="*/ 2 w 8536"/>
                <a:gd name="T67" fmla="*/ 1218 h 18144"/>
                <a:gd name="T68" fmla="*/ 26 w 8536"/>
                <a:gd name="T69" fmla="*/ 1027 h 18144"/>
                <a:gd name="T70" fmla="*/ 78 w 8536"/>
                <a:gd name="T71" fmla="*/ 845 h 18144"/>
                <a:gd name="T72" fmla="*/ 156 w 8536"/>
                <a:gd name="T73" fmla="*/ 674 h 18144"/>
                <a:gd name="T74" fmla="*/ 256 w 8536"/>
                <a:gd name="T75" fmla="*/ 517 h 18144"/>
                <a:gd name="T76" fmla="*/ 377 w 8536"/>
                <a:gd name="T77" fmla="*/ 377 h 18144"/>
                <a:gd name="T78" fmla="*/ 518 w 8536"/>
                <a:gd name="T79" fmla="*/ 255 h 18144"/>
                <a:gd name="T80" fmla="*/ 674 w 8536"/>
                <a:gd name="T81" fmla="*/ 155 h 18144"/>
                <a:gd name="T82" fmla="*/ 845 w 8536"/>
                <a:gd name="T83" fmla="*/ 77 h 18144"/>
                <a:gd name="T84" fmla="*/ 1027 w 8536"/>
                <a:gd name="T85" fmla="*/ 26 h 18144"/>
                <a:gd name="T86" fmla="*/ 1220 w 8536"/>
                <a:gd name="T87" fmla="*/ 1 h 18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536" h="18144">
                  <a:moveTo>
                    <a:pt x="1286" y="0"/>
                  </a:moveTo>
                  <a:lnTo>
                    <a:pt x="7249" y="0"/>
                  </a:lnTo>
                  <a:lnTo>
                    <a:pt x="7316" y="1"/>
                  </a:lnTo>
                  <a:lnTo>
                    <a:pt x="7381" y="5"/>
                  </a:lnTo>
                  <a:lnTo>
                    <a:pt x="7446" y="15"/>
                  </a:lnTo>
                  <a:lnTo>
                    <a:pt x="7508" y="26"/>
                  </a:lnTo>
                  <a:lnTo>
                    <a:pt x="7570" y="40"/>
                  </a:lnTo>
                  <a:lnTo>
                    <a:pt x="7632" y="58"/>
                  </a:lnTo>
                  <a:lnTo>
                    <a:pt x="7691" y="77"/>
                  </a:lnTo>
                  <a:lnTo>
                    <a:pt x="7749" y="101"/>
                  </a:lnTo>
                  <a:lnTo>
                    <a:pt x="7806" y="126"/>
                  </a:lnTo>
                  <a:lnTo>
                    <a:pt x="7862" y="155"/>
                  </a:lnTo>
                  <a:lnTo>
                    <a:pt x="7916" y="186"/>
                  </a:lnTo>
                  <a:lnTo>
                    <a:pt x="7968" y="220"/>
                  </a:lnTo>
                  <a:lnTo>
                    <a:pt x="8018" y="255"/>
                  </a:lnTo>
                  <a:lnTo>
                    <a:pt x="8067" y="294"/>
                  </a:lnTo>
                  <a:lnTo>
                    <a:pt x="8114" y="334"/>
                  </a:lnTo>
                  <a:lnTo>
                    <a:pt x="8158" y="377"/>
                  </a:lnTo>
                  <a:lnTo>
                    <a:pt x="8201" y="422"/>
                  </a:lnTo>
                  <a:lnTo>
                    <a:pt x="8242" y="468"/>
                  </a:lnTo>
                  <a:lnTo>
                    <a:pt x="8279" y="517"/>
                  </a:lnTo>
                  <a:lnTo>
                    <a:pt x="8316" y="567"/>
                  </a:lnTo>
                  <a:lnTo>
                    <a:pt x="8349" y="620"/>
                  </a:lnTo>
                  <a:lnTo>
                    <a:pt x="8380" y="674"/>
                  </a:lnTo>
                  <a:lnTo>
                    <a:pt x="8408" y="728"/>
                  </a:lnTo>
                  <a:lnTo>
                    <a:pt x="8434" y="785"/>
                  </a:lnTo>
                  <a:lnTo>
                    <a:pt x="8457" y="845"/>
                  </a:lnTo>
                  <a:lnTo>
                    <a:pt x="8478" y="904"/>
                  </a:lnTo>
                  <a:lnTo>
                    <a:pt x="8495" y="964"/>
                  </a:lnTo>
                  <a:lnTo>
                    <a:pt x="8510" y="1027"/>
                  </a:lnTo>
                  <a:lnTo>
                    <a:pt x="8521" y="1090"/>
                  </a:lnTo>
                  <a:lnTo>
                    <a:pt x="8529" y="1153"/>
                  </a:lnTo>
                  <a:lnTo>
                    <a:pt x="8535" y="1218"/>
                  </a:lnTo>
                  <a:lnTo>
                    <a:pt x="8536" y="1285"/>
                  </a:lnTo>
                  <a:lnTo>
                    <a:pt x="8536" y="16858"/>
                  </a:lnTo>
                  <a:lnTo>
                    <a:pt x="8535" y="16924"/>
                  </a:lnTo>
                  <a:lnTo>
                    <a:pt x="8529" y="16989"/>
                  </a:lnTo>
                  <a:lnTo>
                    <a:pt x="8521" y="17054"/>
                  </a:lnTo>
                  <a:lnTo>
                    <a:pt x="8510" y="17117"/>
                  </a:lnTo>
                  <a:lnTo>
                    <a:pt x="8495" y="17178"/>
                  </a:lnTo>
                  <a:lnTo>
                    <a:pt x="8478" y="17240"/>
                  </a:lnTo>
                  <a:lnTo>
                    <a:pt x="8457" y="17299"/>
                  </a:lnTo>
                  <a:lnTo>
                    <a:pt x="8434" y="17357"/>
                  </a:lnTo>
                  <a:lnTo>
                    <a:pt x="8408" y="17414"/>
                  </a:lnTo>
                  <a:lnTo>
                    <a:pt x="8380" y="17470"/>
                  </a:lnTo>
                  <a:lnTo>
                    <a:pt x="8349" y="17524"/>
                  </a:lnTo>
                  <a:lnTo>
                    <a:pt x="8316" y="17576"/>
                  </a:lnTo>
                  <a:lnTo>
                    <a:pt x="8279" y="17626"/>
                  </a:lnTo>
                  <a:lnTo>
                    <a:pt x="8242" y="17675"/>
                  </a:lnTo>
                  <a:lnTo>
                    <a:pt x="8201" y="17722"/>
                  </a:lnTo>
                  <a:lnTo>
                    <a:pt x="8158" y="17767"/>
                  </a:lnTo>
                  <a:lnTo>
                    <a:pt x="8114" y="17809"/>
                  </a:lnTo>
                  <a:lnTo>
                    <a:pt x="8067" y="17850"/>
                  </a:lnTo>
                  <a:lnTo>
                    <a:pt x="8018" y="17888"/>
                  </a:lnTo>
                  <a:lnTo>
                    <a:pt x="7968" y="17924"/>
                  </a:lnTo>
                  <a:lnTo>
                    <a:pt x="7916" y="17957"/>
                  </a:lnTo>
                  <a:lnTo>
                    <a:pt x="7862" y="17988"/>
                  </a:lnTo>
                  <a:lnTo>
                    <a:pt x="7806" y="18016"/>
                  </a:lnTo>
                  <a:lnTo>
                    <a:pt x="7749" y="18043"/>
                  </a:lnTo>
                  <a:lnTo>
                    <a:pt x="7691" y="18065"/>
                  </a:lnTo>
                  <a:lnTo>
                    <a:pt x="7632" y="18086"/>
                  </a:lnTo>
                  <a:lnTo>
                    <a:pt x="7570" y="18103"/>
                  </a:lnTo>
                  <a:lnTo>
                    <a:pt x="7508" y="18118"/>
                  </a:lnTo>
                  <a:lnTo>
                    <a:pt x="7446" y="18129"/>
                  </a:lnTo>
                  <a:lnTo>
                    <a:pt x="7381" y="18137"/>
                  </a:lnTo>
                  <a:lnTo>
                    <a:pt x="7316" y="18143"/>
                  </a:lnTo>
                  <a:lnTo>
                    <a:pt x="7249" y="18144"/>
                  </a:lnTo>
                  <a:lnTo>
                    <a:pt x="1286" y="18144"/>
                  </a:lnTo>
                  <a:lnTo>
                    <a:pt x="1220" y="18143"/>
                  </a:lnTo>
                  <a:lnTo>
                    <a:pt x="1155" y="18137"/>
                  </a:lnTo>
                  <a:lnTo>
                    <a:pt x="1091" y="18129"/>
                  </a:lnTo>
                  <a:lnTo>
                    <a:pt x="1027" y="18118"/>
                  </a:lnTo>
                  <a:lnTo>
                    <a:pt x="966" y="18103"/>
                  </a:lnTo>
                  <a:lnTo>
                    <a:pt x="904" y="18086"/>
                  </a:lnTo>
                  <a:lnTo>
                    <a:pt x="845" y="18065"/>
                  </a:lnTo>
                  <a:lnTo>
                    <a:pt x="787" y="18043"/>
                  </a:lnTo>
                  <a:lnTo>
                    <a:pt x="730" y="18016"/>
                  </a:lnTo>
                  <a:lnTo>
                    <a:pt x="674" y="17988"/>
                  </a:lnTo>
                  <a:lnTo>
                    <a:pt x="620" y="17957"/>
                  </a:lnTo>
                  <a:lnTo>
                    <a:pt x="569" y="17924"/>
                  </a:lnTo>
                  <a:lnTo>
                    <a:pt x="518" y="17888"/>
                  </a:lnTo>
                  <a:lnTo>
                    <a:pt x="470" y="17850"/>
                  </a:lnTo>
                  <a:lnTo>
                    <a:pt x="423" y="17809"/>
                  </a:lnTo>
                  <a:lnTo>
                    <a:pt x="377" y="17767"/>
                  </a:lnTo>
                  <a:lnTo>
                    <a:pt x="335" y="17722"/>
                  </a:lnTo>
                  <a:lnTo>
                    <a:pt x="295" y="17675"/>
                  </a:lnTo>
                  <a:lnTo>
                    <a:pt x="256" y="17626"/>
                  </a:lnTo>
                  <a:lnTo>
                    <a:pt x="221" y="17576"/>
                  </a:lnTo>
                  <a:lnTo>
                    <a:pt x="187" y="17524"/>
                  </a:lnTo>
                  <a:lnTo>
                    <a:pt x="156" y="17470"/>
                  </a:lnTo>
                  <a:lnTo>
                    <a:pt x="128" y="17414"/>
                  </a:lnTo>
                  <a:lnTo>
                    <a:pt x="101" y="17357"/>
                  </a:lnTo>
                  <a:lnTo>
                    <a:pt x="78" y="17299"/>
                  </a:lnTo>
                  <a:lnTo>
                    <a:pt x="58" y="17240"/>
                  </a:lnTo>
                  <a:lnTo>
                    <a:pt x="41" y="17178"/>
                  </a:lnTo>
                  <a:lnTo>
                    <a:pt x="26" y="17117"/>
                  </a:lnTo>
                  <a:lnTo>
                    <a:pt x="15" y="17054"/>
                  </a:lnTo>
                  <a:lnTo>
                    <a:pt x="7" y="16989"/>
                  </a:lnTo>
                  <a:lnTo>
                    <a:pt x="2" y="16924"/>
                  </a:lnTo>
                  <a:lnTo>
                    <a:pt x="0" y="16858"/>
                  </a:lnTo>
                  <a:lnTo>
                    <a:pt x="0" y="1285"/>
                  </a:lnTo>
                  <a:lnTo>
                    <a:pt x="2" y="1218"/>
                  </a:lnTo>
                  <a:lnTo>
                    <a:pt x="7" y="1153"/>
                  </a:lnTo>
                  <a:lnTo>
                    <a:pt x="15" y="1090"/>
                  </a:lnTo>
                  <a:lnTo>
                    <a:pt x="26" y="1027"/>
                  </a:lnTo>
                  <a:lnTo>
                    <a:pt x="41" y="964"/>
                  </a:lnTo>
                  <a:lnTo>
                    <a:pt x="58" y="904"/>
                  </a:lnTo>
                  <a:lnTo>
                    <a:pt x="78" y="845"/>
                  </a:lnTo>
                  <a:lnTo>
                    <a:pt x="101" y="785"/>
                  </a:lnTo>
                  <a:lnTo>
                    <a:pt x="128" y="728"/>
                  </a:lnTo>
                  <a:lnTo>
                    <a:pt x="156" y="674"/>
                  </a:lnTo>
                  <a:lnTo>
                    <a:pt x="187" y="620"/>
                  </a:lnTo>
                  <a:lnTo>
                    <a:pt x="221" y="567"/>
                  </a:lnTo>
                  <a:lnTo>
                    <a:pt x="256" y="517"/>
                  </a:lnTo>
                  <a:lnTo>
                    <a:pt x="295" y="468"/>
                  </a:lnTo>
                  <a:lnTo>
                    <a:pt x="335" y="422"/>
                  </a:lnTo>
                  <a:lnTo>
                    <a:pt x="377" y="377"/>
                  </a:lnTo>
                  <a:lnTo>
                    <a:pt x="423" y="334"/>
                  </a:lnTo>
                  <a:lnTo>
                    <a:pt x="470" y="294"/>
                  </a:lnTo>
                  <a:lnTo>
                    <a:pt x="518" y="255"/>
                  </a:lnTo>
                  <a:lnTo>
                    <a:pt x="569" y="220"/>
                  </a:lnTo>
                  <a:lnTo>
                    <a:pt x="620" y="186"/>
                  </a:lnTo>
                  <a:lnTo>
                    <a:pt x="674" y="155"/>
                  </a:lnTo>
                  <a:lnTo>
                    <a:pt x="730" y="126"/>
                  </a:lnTo>
                  <a:lnTo>
                    <a:pt x="787" y="101"/>
                  </a:lnTo>
                  <a:lnTo>
                    <a:pt x="845" y="77"/>
                  </a:lnTo>
                  <a:lnTo>
                    <a:pt x="904" y="58"/>
                  </a:lnTo>
                  <a:lnTo>
                    <a:pt x="966" y="40"/>
                  </a:lnTo>
                  <a:lnTo>
                    <a:pt x="1027" y="26"/>
                  </a:lnTo>
                  <a:lnTo>
                    <a:pt x="1091" y="15"/>
                  </a:lnTo>
                  <a:lnTo>
                    <a:pt x="1155" y="5"/>
                  </a:lnTo>
                  <a:lnTo>
                    <a:pt x="1220" y="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xmlns="" id="{3BE8A5D3-A1DB-4CA4-A5E6-CA57FA04B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492" y="1485294"/>
              <a:ext cx="1900590" cy="4081840"/>
            </a:xfrm>
            <a:custGeom>
              <a:avLst/>
              <a:gdLst>
                <a:gd name="T0" fmla="*/ 7245 w 8370"/>
                <a:gd name="T1" fmla="*/ 2 h 17971"/>
                <a:gd name="T2" fmla="*/ 7422 w 8370"/>
                <a:gd name="T3" fmla="*/ 24 h 17971"/>
                <a:gd name="T4" fmla="*/ 7591 w 8370"/>
                <a:gd name="T5" fmla="*/ 72 h 17971"/>
                <a:gd name="T6" fmla="*/ 7748 w 8370"/>
                <a:gd name="T7" fmla="*/ 143 h 17971"/>
                <a:gd name="T8" fmla="*/ 7892 w 8370"/>
                <a:gd name="T9" fmla="*/ 236 h 17971"/>
                <a:gd name="T10" fmla="*/ 8022 w 8370"/>
                <a:gd name="T11" fmla="*/ 348 h 17971"/>
                <a:gd name="T12" fmla="*/ 8134 w 8370"/>
                <a:gd name="T13" fmla="*/ 477 h 17971"/>
                <a:gd name="T14" fmla="*/ 8226 w 8370"/>
                <a:gd name="T15" fmla="*/ 622 h 17971"/>
                <a:gd name="T16" fmla="*/ 8298 w 8370"/>
                <a:gd name="T17" fmla="*/ 779 h 17971"/>
                <a:gd name="T18" fmla="*/ 8346 w 8370"/>
                <a:gd name="T19" fmla="*/ 947 h 17971"/>
                <a:gd name="T20" fmla="*/ 8369 w 8370"/>
                <a:gd name="T21" fmla="*/ 1124 h 17971"/>
                <a:gd name="T22" fmla="*/ 8369 w 8370"/>
                <a:gd name="T23" fmla="*/ 16847 h 17971"/>
                <a:gd name="T24" fmla="*/ 8346 w 8370"/>
                <a:gd name="T25" fmla="*/ 17024 h 17971"/>
                <a:gd name="T26" fmla="*/ 8298 w 8370"/>
                <a:gd name="T27" fmla="*/ 17193 h 17971"/>
                <a:gd name="T28" fmla="*/ 8226 w 8370"/>
                <a:gd name="T29" fmla="*/ 17350 h 17971"/>
                <a:gd name="T30" fmla="*/ 8134 w 8370"/>
                <a:gd name="T31" fmla="*/ 17494 h 17971"/>
                <a:gd name="T32" fmla="*/ 8022 w 8370"/>
                <a:gd name="T33" fmla="*/ 17624 h 17971"/>
                <a:gd name="T34" fmla="*/ 7892 w 8370"/>
                <a:gd name="T35" fmla="*/ 17735 h 17971"/>
                <a:gd name="T36" fmla="*/ 7748 w 8370"/>
                <a:gd name="T37" fmla="*/ 17828 h 17971"/>
                <a:gd name="T38" fmla="*/ 7591 w 8370"/>
                <a:gd name="T39" fmla="*/ 17900 h 17971"/>
                <a:gd name="T40" fmla="*/ 7422 w 8370"/>
                <a:gd name="T41" fmla="*/ 17947 h 17971"/>
                <a:gd name="T42" fmla="*/ 7245 w 8370"/>
                <a:gd name="T43" fmla="*/ 17970 h 17971"/>
                <a:gd name="T44" fmla="*/ 1125 w 8370"/>
                <a:gd name="T45" fmla="*/ 17970 h 17971"/>
                <a:gd name="T46" fmla="*/ 948 w 8370"/>
                <a:gd name="T47" fmla="*/ 17947 h 17971"/>
                <a:gd name="T48" fmla="*/ 779 w 8370"/>
                <a:gd name="T49" fmla="*/ 17900 h 17971"/>
                <a:gd name="T50" fmla="*/ 622 w 8370"/>
                <a:gd name="T51" fmla="*/ 17828 h 17971"/>
                <a:gd name="T52" fmla="*/ 478 w 8370"/>
                <a:gd name="T53" fmla="*/ 17735 h 17971"/>
                <a:gd name="T54" fmla="*/ 349 w 8370"/>
                <a:gd name="T55" fmla="*/ 17624 h 17971"/>
                <a:gd name="T56" fmla="*/ 236 w 8370"/>
                <a:gd name="T57" fmla="*/ 17494 h 17971"/>
                <a:gd name="T58" fmla="*/ 144 w 8370"/>
                <a:gd name="T59" fmla="*/ 17350 h 17971"/>
                <a:gd name="T60" fmla="*/ 73 w 8370"/>
                <a:gd name="T61" fmla="*/ 17193 h 17971"/>
                <a:gd name="T62" fmla="*/ 24 w 8370"/>
                <a:gd name="T63" fmla="*/ 17024 h 17971"/>
                <a:gd name="T64" fmla="*/ 2 w 8370"/>
                <a:gd name="T65" fmla="*/ 16847 h 17971"/>
                <a:gd name="T66" fmla="*/ 2 w 8370"/>
                <a:gd name="T67" fmla="*/ 1124 h 17971"/>
                <a:gd name="T68" fmla="*/ 24 w 8370"/>
                <a:gd name="T69" fmla="*/ 947 h 17971"/>
                <a:gd name="T70" fmla="*/ 73 w 8370"/>
                <a:gd name="T71" fmla="*/ 779 h 17971"/>
                <a:gd name="T72" fmla="*/ 144 w 8370"/>
                <a:gd name="T73" fmla="*/ 622 h 17971"/>
                <a:gd name="T74" fmla="*/ 236 w 8370"/>
                <a:gd name="T75" fmla="*/ 477 h 17971"/>
                <a:gd name="T76" fmla="*/ 349 w 8370"/>
                <a:gd name="T77" fmla="*/ 348 h 17971"/>
                <a:gd name="T78" fmla="*/ 478 w 8370"/>
                <a:gd name="T79" fmla="*/ 236 h 17971"/>
                <a:gd name="T80" fmla="*/ 622 w 8370"/>
                <a:gd name="T81" fmla="*/ 143 h 17971"/>
                <a:gd name="T82" fmla="*/ 779 w 8370"/>
                <a:gd name="T83" fmla="*/ 72 h 17971"/>
                <a:gd name="T84" fmla="*/ 948 w 8370"/>
                <a:gd name="T85" fmla="*/ 24 h 17971"/>
                <a:gd name="T86" fmla="*/ 1125 w 8370"/>
                <a:gd name="T87" fmla="*/ 2 h 17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370" h="17971">
                  <a:moveTo>
                    <a:pt x="1186" y="0"/>
                  </a:moveTo>
                  <a:lnTo>
                    <a:pt x="7184" y="0"/>
                  </a:lnTo>
                  <a:lnTo>
                    <a:pt x="7245" y="2"/>
                  </a:lnTo>
                  <a:lnTo>
                    <a:pt x="7304" y="6"/>
                  </a:lnTo>
                  <a:lnTo>
                    <a:pt x="7364" y="14"/>
                  </a:lnTo>
                  <a:lnTo>
                    <a:pt x="7422" y="24"/>
                  </a:lnTo>
                  <a:lnTo>
                    <a:pt x="7480" y="37"/>
                  </a:lnTo>
                  <a:lnTo>
                    <a:pt x="7536" y="53"/>
                  </a:lnTo>
                  <a:lnTo>
                    <a:pt x="7591" y="72"/>
                  </a:lnTo>
                  <a:lnTo>
                    <a:pt x="7644" y="94"/>
                  </a:lnTo>
                  <a:lnTo>
                    <a:pt x="7697" y="117"/>
                  </a:lnTo>
                  <a:lnTo>
                    <a:pt x="7748" y="143"/>
                  </a:lnTo>
                  <a:lnTo>
                    <a:pt x="7798" y="173"/>
                  </a:lnTo>
                  <a:lnTo>
                    <a:pt x="7846" y="203"/>
                  </a:lnTo>
                  <a:lnTo>
                    <a:pt x="7892" y="236"/>
                  </a:lnTo>
                  <a:lnTo>
                    <a:pt x="7937" y="272"/>
                  </a:lnTo>
                  <a:lnTo>
                    <a:pt x="7981" y="308"/>
                  </a:lnTo>
                  <a:lnTo>
                    <a:pt x="8022" y="348"/>
                  </a:lnTo>
                  <a:lnTo>
                    <a:pt x="8061" y="389"/>
                  </a:lnTo>
                  <a:lnTo>
                    <a:pt x="8098" y="432"/>
                  </a:lnTo>
                  <a:lnTo>
                    <a:pt x="8134" y="477"/>
                  </a:lnTo>
                  <a:lnTo>
                    <a:pt x="8167" y="524"/>
                  </a:lnTo>
                  <a:lnTo>
                    <a:pt x="8198" y="572"/>
                  </a:lnTo>
                  <a:lnTo>
                    <a:pt x="8226" y="622"/>
                  </a:lnTo>
                  <a:lnTo>
                    <a:pt x="8252" y="673"/>
                  </a:lnTo>
                  <a:lnTo>
                    <a:pt x="8276" y="725"/>
                  </a:lnTo>
                  <a:lnTo>
                    <a:pt x="8298" y="779"/>
                  </a:lnTo>
                  <a:lnTo>
                    <a:pt x="8316" y="834"/>
                  </a:lnTo>
                  <a:lnTo>
                    <a:pt x="8332" y="890"/>
                  </a:lnTo>
                  <a:lnTo>
                    <a:pt x="8346" y="947"/>
                  </a:lnTo>
                  <a:lnTo>
                    <a:pt x="8356" y="1005"/>
                  </a:lnTo>
                  <a:lnTo>
                    <a:pt x="8364" y="1064"/>
                  </a:lnTo>
                  <a:lnTo>
                    <a:pt x="8369" y="1124"/>
                  </a:lnTo>
                  <a:lnTo>
                    <a:pt x="8370" y="1185"/>
                  </a:lnTo>
                  <a:lnTo>
                    <a:pt x="8370" y="16786"/>
                  </a:lnTo>
                  <a:lnTo>
                    <a:pt x="8369" y="16847"/>
                  </a:lnTo>
                  <a:lnTo>
                    <a:pt x="8364" y="16907"/>
                  </a:lnTo>
                  <a:lnTo>
                    <a:pt x="8356" y="16966"/>
                  </a:lnTo>
                  <a:lnTo>
                    <a:pt x="8346" y="17024"/>
                  </a:lnTo>
                  <a:lnTo>
                    <a:pt x="8332" y="17081"/>
                  </a:lnTo>
                  <a:lnTo>
                    <a:pt x="8316" y="17138"/>
                  </a:lnTo>
                  <a:lnTo>
                    <a:pt x="8298" y="17193"/>
                  </a:lnTo>
                  <a:lnTo>
                    <a:pt x="8276" y="17246"/>
                  </a:lnTo>
                  <a:lnTo>
                    <a:pt x="8252" y="17299"/>
                  </a:lnTo>
                  <a:lnTo>
                    <a:pt x="8226" y="17350"/>
                  </a:lnTo>
                  <a:lnTo>
                    <a:pt x="8198" y="17399"/>
                  </a:lnTo>
                  <a:lnTo>
                    <a:pt x="8167" y="17448"/>
                  </a:lnTo>
                  <a:lnTo>
                    <a:pt x="8134" y="17494"/>
                  </a:lnTo>
                  <a:lnTo>
                    <a:pt x="8098" y="17539"/>
                  </a:lnTo>
                  <a:lnTo>
                    <a:pt x="8061" y="17583"/>
                  </a:lnTo>
                  <a:lnTo>
                    <a:pt x="8022" y="17624"/>
                  </a:lnTo>
                  <a:lnTo>
                    <a:pt x="7981" y="17662"/>
                  </a:lnTo>
                  <a:lnTo>
                    <a:pt x="7937" y="17700"/>
                  </a:lnTo>
                  <a:lnTo>
                    <a:pt x="7892" y="17735"/>
                  </a:lnTo>
                  <a:lnTo>
                    <a:pt x="7846" y="17768"/>
                  </a:lnTo>
                  <a:lnTo>
                    <a:pt x="7798" y="17799"/>
                  </a:lnTo>
                  <a:lnTo>
                    <a:pt x="7748" y="17828"/>
                  </a:lnTo>
                  <a:lnTo>
                    <a:pt x="7697" y="17854"/>
                  </a:lnTo>
                  <a:lnTo>
                    <a:pt x="7644" y="17878"/>
                  </a:lnTo>
                  <a:lnTo>
                    <a:pt x="7591" y="17900"/>
                  </a:lnTo>
                  <a:lnTo>
                    <a:pt x="7536" y="17918"/>
                  </a:lnTo>
                  <a:lnTo>
                    <a:pt x="7480" y="17934"/>
                  </a:lnTo>
                  <a:lnTo>
                    <a:pt x="7422" y="17947"/>
                  </a:lnTo>
                  <a:lnTo>
                    <a:pt x="7364" y="17958"/>
                  </a:lnTo>
                  <a:lnTo>
                    <a:pt x="7304" y="17966"/>
                  </a:lnTo>
                  <a:lnTo>
                    <a:pt x="7245" y="17970"/>
                  </a:lnTo>
                  <a:lnTo>
                    <a:pt x="7184" y="17971"/>
                  </a:lnTo>
                  <a:lnTo>
                    <a:pt x="1186" y="17971"/>
                  </a:lnTo>
                  <a:lnTo>
                    <a:pt x="1125" y="17970"/>
                  </a:lnTo>
                  <a:lnTo>
                    <a:pt x="1065" y="17966"/>
                  </a:lnTo>
                  <a:lnTo>
                    <a:pt x="1006" y="17958"/>
                  </a:lnTo>
                  <a:lnTo>
                    <a:pt x="948" y="17947"/>
                  </a:lnTo>
                  <a:lnTo>
                    <a:pt x="891" y="17934"/>
                  </a:lnTo>
                  <a:lnTo>
                    <a:pt x="835" y="17918"/>
                  </a:lnTo>
                  <a:lnTo>
                    <a:pt x="779" y="17900"/>
                  </a:lnTo>
                  <a:lnTo>
                    <a:pt x="725" y="17878"/>
                  </a:lnTo>
                  <a:lnTo>
                    <a:pt x="673" y="17854"/>
                  </a:lnTo>
                  <a:lnTo>
                    <a:pt x="622" y="17828"/>
                  </a:lnTo>
                  <a:lnTo>
                    <a:pt x="573" y="17799"/>
                  </a:lnTo>
                  <a:lnTo>
                    <a:pt x="525" y="17768"/>
                  </a:lnTo>
                  <a:lnTo>
                    <a:pt x="478" y="17735"/>
                  </a:lnTo>
                  <a:lnTo>
                    <a:pt x="432" y="17700"/>
                  </a:lnTo>
                  <a:lnTo>
                    <a:pt x="390" y="17662"/>
                  </a:lnTo>
                  <a:lnTo>
                    <a:pt x="349" y="17624"/>
                  </a:lnTo>
                  <a:lnTo>
                    <a:pt x="309" y="17583"/>
                  </a:lnTo>
                  <a:lnTo>
                    <a:pt x="272" y="17539"/>
                  </a:lnTo>
                  <a:lnTo>
                    <a:pt x="236" y="17494"/>
                  </a:lnTo>
                  <a:lnTo>
                    <a:pt x="203" y="17448"/>
                  </a:lnTo>
                  <a:lnTo>
                    <a:pt x="172" y="17399"/>
                  </a:lnTo>
                  <a:lnTo>
                    <a:pt x="144" y="17350"/>
                  </a:lnTo>
                  <a:lnTo>
                    <a:pt x="118" y="17299"/>
                  </a:lnTo>
                  <a:lnTo>
                    <a:pt x="94" y="17246"/>
                  </a:lnTo>
                  <a:lnTo>
                    <a:pt x="73" y="17193"/>
                  </a:lnTo>
                  <a:lnTo>
                    <a:pt x="54" y="17138"/>
                  </a:lnTo>
                  <a:lnTo>
                    <a:pt x="38" y="17081"/>
                  </a:lnTo>
                  <a:lnTo>
                    <a:pt x="24" y="17024"/>
                  </a:lnTo>
                  <a:lnTo>
                    <a:pt x="14" y="16966"/>
                  </a:lnTo>
                  <a:lnTo>
                    <a:pt x="7" y="16907"/>
                  </a:lnTo>
                  <a:lnTo>
                    <a:pt x="2" y="16847"/>
                  </a:lnTo>
                  <a:lnTo>
                    <a:pt x="0" y="16786"/>
                  </a:lnTo>
                  <a:lnTo>
                    <a:pt x="0" y="1185"/>
                  </a:lnTo>
                  <a:lnTo>
                    <a:pt x="2" y="1124"/>
                  </a:lnTo>
                  <a:lnTo>
                    <a:pt x="7" y="1064"/>
                  </a:lnTo>
                  <a:lnTo>
                    <a:pt x="14" y="1005"/>
                  </a:lnTo>
                  <a:lnTo>
                    <a:pt x="24" y="947"/>
                  </a:lnTo>
                  <a:lnTo>
                    <a:pt x="38" y="890"/>
                  </a:lnTo>
                  <a:lnTo>
                    <a:pt x="54" y="834"/>
                  </a:lnTo>
                  <a:lnTo>
                    <a:pt x="73" y="779"/>
                  </a:lnTo>
                  <a:lnTo>
                    <a:pt x="94" y="725"/>
                  </a:lnTo>
                  <a:lnTo>
                    <a:pt x="118" y="673"/>
                  </a:lnTo>
                  <a:lnTo>
                    <a:pt x="144" y="622"/>
                  </a:lnTo>
                  <a:lnTo>
                    <a:pt x="172" y="572"/>
                  </a:lnTo>
                  <a:lnTo>
                    <a:pt x="203" y="524"/>
                  </a:lnTo>
                  <a:lnTo>
                    <a:pt x="236" y="477"/>
                  </a:lnTo>
                  <a:lnTo>
                    <a:pt x="272" y="432"/>
                  </a:lnTo>
                  <a:lnTo>
                    <a:pt x="309" y="389"/>
                  </a:lnTo>
                  <a:lnTo>
                    <a:pt x="349" y="348"/>
                  </a:lnTo>
                  <a:lnTo>
                    <a:pt x="390" y="308"/>
                  </a:lnTo>
                  <a:lnTo>
                    <a:pt x="432" y="272"/>
                  </a:lnTo>
                  <a:lnTo>
                    <a:pt x="478" y="236"/>
                  </a:lnTo>
                  <a:lnTo>
                    <a:pt x="525" y="203"/>
                  </a:lnTo>
                  <a:lnTo>
                    <a:pt x="573" y="173"/>
                  </a:lnTo>
                  <a:lnTo>
                    <a:pt x="622" y="143"/>
                  </a:lnTo>
                  <a:lnTo>
                    <a:pt x="673" y="117"/>
                  </a:lnTo>
                  <a:lnTo>
                    <a:pt x="725" y="94"/>
                  </a:lnTo>
                  <a:lnTo>
                    <a:pt x="779" y="72"/>
                  </a:lnTo>
                  <a:lnTo>
                    <a:pt x="835" y="53"/>
                  </a:lnTo>
                  <a:lnTo>
                    <a:pt x="891" y="37"/>
                  </a:lnTo>
                  <a:lnTo>
                    <a:pt x="948" y="24"/>
                  </a:lnTo>
                  <a:lnTo>
                    <a:pt x="1006" y="14"/>
                  </a:lnTo>
                  <a:lnTo>
                    <a:pt x="1065" y="6"/>
                  </a:lnTo>
                  <a:lnTo>
                    <a:pt x="1125" y="2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686A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xmlns="" id="{1E2D608F-BC7D-4D10-94B6-7D127E168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391" y="1497556"/>
              <a:ext cx="1880153" cy="4057316"/>
            </a:xfrm>
            <a:custGeom>
              <a:avLst/>
              <a:gdLst>
                <a:gd name="T0" fmla="*/ 7193 w 8280"/>
                <a:gd name="T1" fmla="*/ 2 h 17873"/>
                <a:gd name="T2" fmla="*/ 7364 w 8280"/>
                <a:gd name="T3" fmla="*/ 23 h 17873"/>
                <a:gd name="T4" fmla="*/ 7527 w 8280"/>
                <a:gd name="T5" fmla="*/ 70 h 17873"/>
                <a:gd name="T6" fmla="*/ 7679 w 8280"/>
                <a:gd name="T7" fmla="*/ 140 h 17873"/>
                <a:gd name="T8" fmla="*/ 7819 w 8280"/>
                <a:gd name="T9" fmla="*/ 228 h 17873"/>
                <a:gd name="T10" fmla="*/ 7944 w 8280"/>
                <a:gd name="T11" fmla="*/ 337 h 17873"/>
                <a:gd name="T12" fmla="*/ 8052 w 8280"/>
                <a:gd name="T13" fmla="*/ 462 h 17873"/>
                <a:gd name="T14" fmla="*/ 8142 w 8280"/>
                <a:gd name="T15" fmla="*/ 601 h 17873"/>
                <a:gd name="T16" fmla="*/ 8211 w 8280"/>
                <a:gd name="T17" fmla="*/ 754 h 17873"/>
                <a:gd name="T18" fmla="*/ 8257 w 8280"/>
                <a:gd name="T19" fmla="*/ 916 h 17873"/>
                <a:gd name="T20" fmla="*/ 8279 w 8280"/>
                <a:gd name="T21" fmla="*/ 1088 h 17873"/>
                <a:gd name="T22" fmla="*/ 8279 w 8280"/>
                <a:gd name="T23" fmla="*/ 16786 h 17873"/>
                <a:gd name="T24" fmla="*/ 8257 w 8280"/>
                <a:gd name="T25" fmla="*/ 16957 h 17873"/>
                <a:gd name="T26" fmla="*/ 8211 w 8280"/>
                <a:gd name="T27" fmla="*/ 17120 h 17873"/>
                <a:gd name="T28" fmla="*/ 8142 w 8280"/>
                <a:gd name="T29" fmla="*/ 17273 h 17873"/>
                <a:gd name="T30" fmla="*/ 8052 w 8280"/>
                <a:gd name="T31" fmla="*/ 17412 h 17873"/>
                <a:gd name="T32" fmla="*/ 7944 w 8280"/>
                <a:gd name="T33" fmla="*/ 17536 h 17873"/>
                <a:gd name="T34" fmla="*/ 7819 w 8280"/>
                <a:gd name="T35" fmla="*/ 17644 h 17873"/>
                <a:gd name="T36" fmla="*/ 7679 w 8280"/>
                <a:gd name="T37" fmla="*/ 17734 h 17873"/>
                <a:gd name="T38" fmla="*/ 7527 w 8280"/>
                <a:gd name="T39" fmla="*/ 17803 h 17873"/>
                <a:gd name="T40" fmla="*/ 7364 w 8280"/>
                <a:gd name="T41" fmla="*/ 17849 h 17873"/>
                <a:gd name="T42" fmla="*/ 7193 w 8280"/>
                <a:gd name="T43" fmla="*/ 17871 h 17873"/>
                <a:gd name="T44" fmla="*/ 1088 w 8280"/>
                <a:gd name="T45" fmla="*/ 17871 h 17873"/>
                <a:gd name="T46" fmla="*/ 915 w 8280"/>
                <a:gd name="T47" fmla="*/ 17849 h 17873"/>
                <a:gd name="T48" fmla="*/ 752 w 8280"/>
                <a:gd name="T49" fmla="*/ 17803 h 17873"/>
                <a:gd name="T50" fmla="*/ 601 w 8280"/>
                <a:gd name="T51" fmla="*/ 17734 h 17873"/>
                <a:gd name="T52" fmla="*/ 461 w 8280"/>
                <a:gd name="T53" fmla="*/ 17644 h 17873"/>
                <a:gd name="T54" fmla="*/ 336 w 8280"/>
                <a:gd name="T55" fmla="*/ 17536 h 17873"/>
                <a:gd name="T56" fmla="*/ 228 w 8280"/>
                <a:gd name="T57" fmla="*/ 17412 h 17873"/>
                <a:gd name="T58" fmla="*/ 139 w 8280"/>
                <a:gd name="T59" fmla="*/ 17273 h 17873"/>
                <a:gd name="T60" fmla="*/ 69 w 8280"/>
                <a:gd name="T61" fmla="*/ 17120 h 17873"/>
                <a:gd name="T62" fmla="*/ 22 w 8280"/>
                <a:gd name="T63" fmla="*/ 16957 h 17873"/>
                <a:gd name="T64" fmla="*/ 1 w 8280"/>
                <a:gd name="T65" fmla="*/ 16786 h 17873"/>
                <a:gd name="T66" fmla="*/ 1 w 8280"/>
                <a:gd name="T67" fmla="*/ 1088 h 17873"/>
                <a:gd name="T68" fmla="*/ 22 w 8280"/>
                <a:gd name="T69" fmla="*/ 916 h 17873"/>
                <a:gd name="T70" fmla="*/ 69 w 8280"/>
                <a:gd name="T71" fmla="*/ 754 h 17873"/>
                <a:gd name="T72" fmla="*/ 139 w 8280"/>
                <a:gd name="T73" fmla="*/ 601 h 17873"/>
                <a:gd name="T74" fmla="*/ 228 w 8280"/>
                <a:gd name="T75" fmla="*/ 462 h 17873"/>
                <a:gd name="T76" fmla="*/ 336 w 8280"/>
                <a:gd name="T77" fmla="*/ 337 h 17873"/>
                <a:gd name="T78" fmla="*/ 461 w 8280"/>
                <a:gd name="T79" fmla="*/ 228 h 17873"/>
                <a:gd name="T80" fmla="*/ 601 w 8280"/>
                <a:gd name="T81" fmla="*/ 140 h 17873"/>
                <a:gd name="T82" fmla="*/ 752 w 8280"/>
                <a:gd name="T83" fmla="*/ 70 h 17873"/>
                <a:gd name="T84" fmla="*/ 915 w 8280"/>
                <a:gd name="T85" fmla="*/ 23 h 17873"/>
                <a:gd name="T86" fmla="*/ 1088 w 8280"/>
                <a:gd name="T87" fmla="*/ 2 h 17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80" h="17873">
                  <a:moveTo>
                    <a:pt x="1146" y="0"/>
                  </a:moveTo>
                  <a:lnTo>
                    <a:pt x="7134" y="0"/>
                  </a:lnTo>
                  <a:lnTo>
                    <a:pt x="7193" y="2"/>
                  </a:lnTo>
                  <a:lnTo>
                    <a:pt x="7250" y="6"/>
                  </a:lnTo>
                  <a:lnTo>
                    <a:pt x="7308" y="14"/>
                  </a:lnTo>
                  <a:lnTo>
                    <a:pt x="7364" y="23"/>
                  </a:lnTo>
                  <a:lnTo>
                    <a:pt x="7420" y="37"/>
                  </a:lnTo>
                  <a:lnTo>
                    <a:pt x="7474" y="52"/>
                  </a:lnTo>
                  <a:lnTo>
                    <a:pt x="7527" y="70"/>
                  </a:lnTo>
                  <a:lnTo>
                    <a:pt x="7579" y="90"/>
                  </a:lnTo>
                  <a:lnTo>
                    <a:pt x="7630" y="113"/>
                  </a:lnTo>
                  <a:lnTo>
                    <a:pt x="7679" y="140"/>
                  </a:lnTo>
                  <a:lnTo>
                    <a:pt x="7727" y="167"/>
                  </a:lnTo>
                  <a:lnTo>
                    <a:pt x="7774" y="197"/>
                  </a:lnTo>
                  <a:lnTo>
                    <a:pt x="7819" y="228"/>
                  </a:lnTo>
                  <a:lnTo>
                    <a:pt x="7863" y="263"/>
                  </a:lnTo>
                  <a:lnTo>
                    <a:pt x="7904" y="299"/>
                  </a:lnTo>
                  <a:lnTo>
                    <a:pt x="7944" y="337"/>
                  </a:lnTo>
                  <a:lnTo>
                    <a:pt x="7981" y="377"/>
                  </a:lnTo>
                  <a:lnTo>
                    <a:pt x="8018" y="419"/>
                  </a:lnTo>
                  <a:lnTo>
                    <a:pt x="8052" y="462"/>
                  </a:lnTo>
                  <a:lnTo>
                    <a:pt x="8084" y="507"/>
                  </a:lnTo>
                  <a:lnTo>
                    <a:pt x="8114" y="553"/>
                  </a:lnTo>
                  <a:lnTo>
                    <a:pt x="8142" y="601"/>
                  </a:lnTo>
                  <a:lnTo>
                    <a:pt x="8167" y="650"/>
                  </a:lnTo>
                  <a:lnTo>
                    <a:pt x="8190" y="702"/>
                  </a:lnTo>
                  <a:lnTo>
                    <a:pt x="8211" y="754"/>
                  </a:lnTo>
                  <a:lnTo>
                    <a:pt x="8229" y="806"/>
                  </a:lnTo>
                  <a:lnTo>
                    <a:pt x="8245" y="861"/>
                  </a:lnTo>
                  <a:lnTo>
                    <a:pt x="8257" y="916"/>
                  </a:lnTo>
                  <a:lnTo>
                    <a:pt x="8268" y="973"/>
                  </a:lnTo>
                  <a:lnTo>
                    <a:pt x="8275" y="1030"/>
                  </a:lnTo>
                  <a:lnTo>
                    <a:pt x="8279" y="1088"/>
                  </a:lnTo>
                  <a:lnTo>
                    <a:pt x="8280" y="1146"/>
                  </a:lnTo>
                  <a:lnTo>
                    <a:pt x="8280" y="16727"/>
                  </a:lnTo>
                  <a:lnTo>
                    <a:pt x="8279" y="16786"/>
                  </a:lnTo>
                  <a:lnTo>
                    <a:pt x="8275" y="16844"/>
                  </a:lnTo>
                  <a:lnTo>
                    <a:pt x="8268" y="16901"/>
                  </a:lnTo>
                  <a:lnTo>
                    <a:pt x="8257" y="16957"/>
                  </a:lnTo>
                  <a:lnTo>
                    <a:pt x="8245" y="17013"/>
                  </a:lnTo>
                  <a:lnTo>
                    <a:pt x="8229" y="17066"/>
                  </a:lnTo>
                  <a:lnTo>
                    <a:pt x="8211" y="17120"/>
                  </a:lnTo>
                  <a:lnTo>
                    <a:pt x="8190" y="17172"/>
                  </a:lnTo>
                  <a:lnTo>
                    <a:pt x="8167" y="17222"/>
                  </a:lnTo>
                  <a:lnTo>
                    <a:pt x="8142" y="17273"/>
                  </a:lnTo>
                  <a:lnTo>
                    <a:pt x="8114" y="17320"/>
                  </a:lnTo>
                  <a:lnTo>
                    <a:pt x="8084" y="17366"/>
                  </a:lnTo>
                  <a:lnTo>
                    <a:pt x="8052" y="17412"/>
                  </a:lnTo>
                  <a:lnTo>
                    <a:pt x="8018" y="17455"/>
                  </a:lnTo>
                  <a:lnTo>
                    <a:pt x="7981" y="17496"/>
                  </a:lnTo>
                  <a:lnTo>
                    <a:pt x="7944" y="17536"/>
                  </a:lnTo>
                  <a:lnTo>
                    <a:pt x="7904" y="17575"/>
                  </a:lnTo>
                  <a:lnTo>
                    <a:pt x="7863" y="17610"/>
                  </a:lnTo>
                  <a:lnTo>
                    <a:pt x="7819" y="17644"/>
                  </a:lnTo>
                  <a:lnTo>
                    <a:pt x="7774" y="17676"/>
                  </a:lnTo>
                  <a:lnTo>
                    <a:pt x="7727" y="17707"/>
                  </a:lnTo>
                  <a:lnTo>
                    <a:pt x="7679" y="17734"/>
                  </a:lnTo>
                  <a:lnTo>
                    <a:pt x="7630" y="17759"/>
                  </a:lnTo>
                  <a:lnTo>
                    <a:pt x="7579" y="17782"/>
                  </a:lnTo>
                  <a:lnTo>
                    <a:pt x="7527" y="17803"/>
                  </a:lnTo>
                  <a:lnTo>
                    <a:pt x="7474" y="17821"/>
                  </a:lnTo>
                  <a:lnTo>
                    <a:pt x="7420" y="17837"/>
                  </a:lnTo>
                  <a:lnTo>
                    <a:pt x="7364" y="17849"/>
                  </a:lnTo>
                  <a:lnTo>
                    <a:pt x="7308" y="17860"/>
                  </a:lnTo>
                  <a:lnTo>
                    <a:pt x="7250" y="17868"/>
                  </a:lnTo>
                  <a:lnTo>
                    <a:pt x="7193" y="17871"/>
                  </a:lnTo>
                  <a:lnTo>
                    <a:pt x="7134" y="17873"/>
                  </a:lnTo>
                  <a:lnTo>
                    <a:pt x="1146" y="17873"/>
                  </a:lnTo>
                  <a:lnTo>
                    <a:pt x="1088" y="17871"/>
                  </a:lnTo>
                  <a:lnTo>
                    <a:pt x="1029" y="17868"/>
                  </a:lnTo>
                  <a:lnTo>
                    <a:pt x="972" y="17860"/>
                  </a:lnTo>
                  <a:lnTo>
                    <a:pt x="915" y="17849"/>
                  </a:lnTo>
                  <a:lnTo>
                    <a:pt x="861" y="17837"/>
                  </a:lnTo>
                  <a:lnTo>
                    <a:pt x="806" y="17821"/>
                  </a:lnTo>
                  <a:lnTo>
                    <a:pt x="752" y="17803"/>
                  </a:lnTo>
                  <a:lnTo>
                    <a:pt x="701" y="17782"/>
                  </a:lnTo>
                  <a:lnTo>
                    <a:pt x="650" y="17759"/>
                  </a:lnTo>
                  <a:lnTo>
                    <a:pt x="601" y="17734"/>
                  </a:lnTo>
                  <a:lnTo>
                    <a:pt x="553" y="17707"/>
                  </a:lnTo>
                  <a:lnTo>
                    <a:pt x="506" y="17676"/>
                  </a:lnTo>
                  <a:lnTo>
                    <a:pt x="461" y="17644"/>
                  </a:lnTo>
                  <a:lnTo>
                    <a:pt x="418" y="17610"/>
                  </a:lnTo>
                  <a:lnTo>
                    <a:pt x="376" y="17575"/>
                  </a:lnTo>
                  <a:lnTo>
                    <a:pt x="336" y="17536"/>
                  </a:lnTo>
                  <a:lnTo>
                    <a:pt x="298" y="17496"/>
                  </a:lnTo>
                  <a:lnTo>
                    <a:pt x="262" y="17455"/>
                  </a:lnTo>
                  <a:lnTo>
                    <a:pt x="228" y="17412"/>
                  </a:lnTo>
                  <a:lnTo>
                    <a:pt x="196" y="17366"/>
                  </a:lnTo>
                  <a:lnTo>
                    <a:pt x="166" y="17320"/>
                  </a:lnTo>
                  <a:lnTo>
                    <a:pt x="139" y="17273"/>
                  </a:lnTo>
                  <a:lnTo>
                    <a:pt x="112" y="17222"/>
                  </a:lnTo>
                  <a:lnTo>
                    <a:pt x="90" y="17172"/>
                  </a:lnTo>
                  <a:lnTo>
                    <a:pt x="69" y="17120"/>
                  </a:lnTo>
                  <a:lnTo>
                    <a:pt x="51" y="17066"/>
                  </a:lnTo>
                  <a:lnTo>
                    <a:pt x="36" y="17013"/>
                  </a:lnTo>
                  <a:lnTo>
                    <a:pt x="22" y="16957"/>
                  </a:lnTo>
                  <a:lnTo>
                    <a:pt x="13" y="16901"/>
                  </a:lnTo>
                  <a:lnTo>
                    <a:pt x="5" y="16844"/>
                  </a:lnTo>
                  <a:lnTo>
                    <a:pt x="1" y="16786"/>
                  </a:lnTo>
                  <a:lnTo>
                    <a:pt x="0" y="16727"/>
                  </a:lnTo>
                  <a:lnTo>
                    <a:pt x="0" y="1146"/>
                  </a:lnTo>
                  <a:lnTo>
                    <a:pt x="1" y="1088"/>
                  </a:lnTo>
                  <a:lnTo>
                    <a:pt x="5" y="1030"/>
                  </a:lnTo>
                  <a:lnTo>
                    <a:pt x="13" y="973"/>
                  </a:lnTo>
                  <a:lnTo>
                    <a:pt x="22" y="916"/>
                  </a:lnTo>
                  <a:lnTo>
                    <a:pt x="36" y="861"/>
                  </a:lnTo>
                  <a:lnTo>
                    <a:pt x="51" y="806"/>
                  </a:lnTo>
                  <a:lnTo>
                    <a:pt x="69" y="754"/>
                  </a:lnTo>
                  <a:lnTo>
                    <a:pt x="90" y="702"/>
                  </a:lnTo>
                  <a:lnTo>
                    <a:pt x="112" y="650"/>
                  </a:lnTo>
                  <a:lnTo>
                    <a:pt x="139" y="601"/>
                  </a:lnTo>
                  <a:lnTo>
                    <a:pt x="166" y="553"/>
                  </a:lnTo>
                  <a:lnTo>
                    <a:pt x="196" y="507"/>
                  </a:lnTo>
                  <a:lnTo>
                    <a:pt x="228" y="462"/>
                  </a:lnTo>
                  <a:lnTo>
                    <a:pt x="262" y="419"/>
                  </a:lnTo>
                  <a:lnTo>
                    <a:pt x="298" y="377"/>
                  </a:lnTo>
                  <a:lnTo>
                    <a:pt x="336" y="337"/>
                  </a:lnTo>
                  <a:lnTo>
                    <a:pt x="376" y="299"/>
                  </a:lnTo>
                  <a:lnTo>
                    <a:pt x="418" y="263"/>
                  </a:lnTo>
                  <a:lnTo>
                    <a:pt x="461" y="228"/>
                  </a:lnTo>
                  <a:lnTo>
                    <a:pt x="506" y="197"/>
                  </a:lnTo>
                  <a:lnTo>
                    <a:pt x="553" y="167"/>
                  </a:lnTo>
                  <a:lnTo>
                    <a:pt x="601" y="140"/>
                  </a:lnTo>
                  <a:lnTo>
                    <a:pt x="650" y="113"/>
                  </a:lnTo>
                  <a:lnTo>
                    <a:pt x="701" y="90"/>
                  </a:lnTo>
                  <a:lnTo>
                    <a:pt x="752" y="70"/>
                  </a:lnTo>
                  <a:lnTo>
                    <a:pt x="806" y="52"/>
                  </a:lnTo>
                  <a:lnTo>
                    <a:pt x="861" y="37"/>
                  </a:lnTo>
                  <a:lnTo>
                    <a:pt x="915" y="23"/>
                  </a:lnTo>
                  <a:lnTo>
                    <a:pt x="972" y="14"/>
                  </a:lnTo>
                  <a:lnTo>
                    <a:pt x="1029" y="6"/>
                  </a:lnTo>
                  <a:lnTo>
                    <a:pt x="1088" y="2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rgbClr val="999BA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xmlns="" id="{E961C5E5-B992-4284-90E1-27F49613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8015" y="1511180"/>
              <a:ext cx="1851543" cy="4030068"/>
            </a:xfrm>
            <a:custGeom>
              <a:avLst/>
              <a:gdLst>
                <a:gd name="T0" fmla="*/ 7129 w 8158"/>
                <a:gd name="T1" fmla="*/ 1 h 17752"/>
                <a:gd name="T2" fmla="*/ 7291 w 8158"/>
                <a:gd name="T3" fmla="*/ 22 h 17752"/>
                <a:gd name="T4" fmla="*/ 7445 w 8158"/>
                <a:gd name="T5" fmla="*/ 66 h 17752"/>
                <a:gd name="T6" fmla="*/ 7589 w 8158"/>
                <a:gd name="T7" fmla="*/ 131 h 17752"/>
                <a:gd name="T8" fmla="*/ 7721 w 8158"/>
                <a:gd name="T9" fmla="*/ 215 h 17752"/>
                <a:gd name="T10" fmla="*/ 7839 w 8158"/>
                <a:gd name="T11" fmla="*/ 318 h 17752"/>
                <a:gd name="T12" fmla="*/ 7942 w 8158"/>
                <a:gd name="T13" fmla="*/ 436 h 17752"/>
                <a:gd name="T14" fmla="*/ 8026 w 8158"/>
                <a:gd name="T15" fmla="*/ 568 h 17752"/>
                <a:gd name="T16" fmla="*/ 8092 w 8158"/>
                <a:gd name="T17" fmla="*/ 712 h 17752"/>
                <a:gd name="T18" fmla="*/ 8136 w 8158"/>
                <a:gd name="T19" fmla="*/ 866 h 17752"/>
                <a:gd name="T20" fmla="*/ 8157 w 8158"/>
                <a:gd name="T21" fmla="*/ 1028 h 17752"/>
                <a:gd name="T22" fmla="*/ 8157 w 8158"/>
                <a:gd name="T23" fmla="*/ 16724 h 17752"/>
                <a:gd name="T24" fmla="*/ 8136 w 8158"/>
                <a:gd name="T25" fmla="*/ 16886 h 17752"/>
                <a:gd name="T26" fmla="*/ 8092 w 8158"/>
                <a:gd name="T27" fmla="*/ 17039 h 17752"/>
                <a:gd name="T28" fmla="*/ 8026 w 8158"/>
                <a:gd name="T29" fmla="*/ 17183 h 17752"/>
                <a:gd name="T30" fmla="*/ 7942 w 8158"/>
                <a:gd name="T31" fmla="*/ 17315 h 17752"/>
                <a:gd name="T32" fmla="*/ 7839 w 8158"/>
                <a:gd name="T33" fmla="*/ 17434 h 17752"/>
                <a:gd name="T34" fmla="*/ 7721 w 8158"/>
                <a:gd name="T35" fmla="*/ 17535 h 17752"/>
                <a:gd name="T36" fmla="*/ 7589 w 8158"/>
                <a:gd name="T37" fmla="*/ 17621 h 17752"/>
                <a:gd name="T38" fmla="*/ 7445 w 8158"/>
                <a:gd name="T39" fmla="*/ 17686 h 17752"/>
                <a:gd name="T40" fmla="*/ 7291 w 8158"/>
                <a:gd name="T41" fmla="*/ 17730 h 17752"/>
                <a:gd name="T42" fmla="*/ 7129 w 8158"/>
                <a:gd name="T43" fmla="*/ 17751 h 17752"/>
                <a:gd name="T44" fmla="*/ 1030 w 8158"/>
                <a:gd name="T45" fmla="*/ 17751 h 17752"/>
                <a:gd name="T46" fmla="*/ 867 w 8158"/>
                <a:gd name="T47" fmla="*/ 17730 h 17752"/>
                <a:gd name="T48" fmla="*/ 713 w 8158"/>
                <a:gd name="T49" fmla="*/ 17686 h 17752"/>
                <a:gd name="T50" fmla="*/ 569 w 8158"/>
                <a:gd name="T51" fmla="*/ 17621 h 17752"/>
                <a:gd name="T52" fmla="*/ 437 w 8158"/>
                <a:gd name="T53" fmla="*/ 17535 h 17752"/>
                <a:gd name="T54" fmla="*/ 319 w 8158"/>
                <a:gd name="T55" fmla="*/ 17434 h 17752"/>
                <a:gd name="T56" fmla="*/ 217 w 8158"/>
                <a:gd name="T57" fmla="*/ 17315 h 17752"/>
                <a:gd name="T58" fmla="*/ 131 w 8158"/>
                <a:gd name="T59" fmla="*/ 17183 h 17752"/>
                <a:gd name="T60" fmla="*/ 66 w 8158"/>
                <a:gd name="T61" fmla="*/ 17039 h 17752"/>
                <a:gd name="T62" fmla="*/ 22 w 8158"/>
                <a:gd name="T63" fmla="*/ 16886 h 17752"/>
                <a:gd name="T64" fmla="*/ 1 w 8158"/>
                <a:gd name="T65" fmla="*/ 16724 h 17752"/>
                <a:gd name="T66" fmla="*/ 1 w 8158"/>
                <a:gd name="T67" fmla="*/ 1028 h 17752"/>
                <a:gd name="T68" fmla="*/ 22 w 8158"/>
                <a:gd name="T69" fmla="*/ 866 h 17752"/>
                <a:gd name="T70" fmla="*/ 66 w 8158"/>
                <a:gd name="T71" fmla="*/ 712 h 17752"/>
                <a:gd name="T72" fmla="*/ 131 w 8158"/>
                <a:gd name="T73" fmla="*/ 568 h 17752"/>
                <a:gd name="T74" fmla="*/ 217 w 8158"/>
                <a:gd name="T75" fmla="*/ 436 h 17752"/>
                <a:gd name="T76" fmla="*/ 319 w 8158"/>
                <a:gd name="T77" fmla="*/ 318 h 17752"/>
                <a:gd name="T78" fmla="*/ 437 w 8158"/>
                <a:gd name="T79" fmla="*/ 215 h 17752"/>
                <a:gd name="T80" fmla="*/ 569 w 8158"/>
                <a:gd name="T81" fmla="*/ 131 h 17752"/>
                <a:gd name="T82" fmla="*/ 713 w 8158"/>
                <a:gd name="T83" fmla="*/ 66 h 17752"/>
                <a:gd name="T84" fmla="*/ 867 w 8158"/>
                <a:gd name="T85" fmla="*/ 22 h 17752"/>
                <a:gd name="T86" fmla="*/ 1030 w 8158"/>
                <a:gd name="T87" fmla="*/ 1 h 17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58" h="17752">
                  <a:moveTo>
                    <a:pt x="1085" y="0"/>
                  </a:moveTo>
                  <a:lnTo>
                    <a:pt x="7073" y="0"/>
                  </a:lnTo>
                  <a:lnTo>
                    <a:pt x="7129" y="1"/>
                  </a:lnTo>
                  <a:lnTo>
                    <a:pt x="7184" y="4"/>
                  </a:lnTo>
                  <a:lnTo>
                    <a:pt x="7237" y="12"/>
                  </a:lnTo>
                  <a:lnTo>
                    <a:pt x="7291" y="22"/>
                  </a:lnTo>
                  <a:lnTo>
                    <a:pt x="7343" y="34"/>
                  </a:lnTo>
                  <a:lnTo>
                    <a:pt x="7395" y="49"/>
                  </a:lnTo>
                  <a:lnTo>
                    <a:pt x="7445" y="66"/>
                  </a:lnTo>
                  <a:lnTo>
                    <a:pt x="7494" y="85"/>
                  </a:lnTo>
                  <a:lnTo>
                    <a:pt x="7542" y="107"/>
                  </a:lnTo>
                  <a:lnTo>
                    <a:pt x="7589" y="131"/>
                  </a:lnTo>
                  <a:lnTo>
                    <a:pt x="7634" y="157"/>
                  </a:lnTo>
                  <a:lnTo>
                    <a:pt x="7679" y="186"/>
                  </a:lnTo>
                  <a:lnTo>
                    <a:pt x="7721" y="215"/>
                  </a:lnTo>
                  <a:lnTo>
                    <a:pt x="7762" y="247"/>
                  </a:lnTo>
                  <a:lnTo>
                    <a:pt x="7802" y="281"/>
                  </a:lnTo>
                  <a:lnTo>
                    <a:pt x="7839" y="318"/>
                  </a:lnTo>
                  <a:lnTo>
                    <a:pt x="7875" y="356"/>
                  </a:lnTo>
                  <a:lnTo>
                    <a:pt x="7909" y="395"/>
                  </a:lnTo>
                  <a:lnTo>
                    <a:pt x="7942" y="436"/>
                  </a:lnTo>
                  <a:lnTo>
                    <a:pt x="7972" y="479"/>
                  </a:lnTo>
                  <a:lnTo>
                    <a:pt x="8000" y="523"/>
                  </a:lnTo>
                  <a:lnTo>
                    <a:pt x="8026" y="568"/>
                  </a:lnTo>
                  <a:lnTo>
                    <a:pt x="8050" y="614"/>
                  </a:lnTo>
                  <a:lnTo>
                    <a:pt x="8072" y="662"/>
                  </a:lnTo>
                  <a:lnTo>
                    <a:pt x="8092" y="712"/>
                  </a:lnTo>
                  <a:lnTo>
                    <a:pt x="8109" y="763"/>
                  </a:lnTo>
                  <a:lnTo>
                    <a:pt x="8123" y="814"/>
                  </a:lnTo>
                  <a:lnTo>
                    <a:pt x="8136" y="866"/>
                  </a:lnTo>
                  <a:lnTo>
                    <a:pt x="8145" y="919"/>
                  </a:lnTo>
                  <a:lnTo>
                    <a:pt x="8152" y="973"/>
                  </a:lnTo>
                  <a:lnTo>
                    <a:pt x="8157" y="1028"/>
                  </a:lnTo>
                  <a:lnTo>
                    <a:pt x="8158" y="1084"/>
                  </a:lnTo>
                  <a:lnTo>
                    <a:pt x="8158" y="16668"/>
                  </a:lnTo>
                  <a:lnTo>
                    <a:pt x="8157" y="16724"/>
                  </a:lnTo>
                  <a:lnTo>
                    <a:pt x="8152" y="16778"/>
                  </a:lnTo>
                  <a:lnTo>
                    <a:pt x="8145" y="16832"/>
                  </a:lnTo>
                  <a:lnTo>
                    <a:pt x="8136" y="16886"/>
                  </a:lnTo>
                  <a:lnTo>
                    <a:pt x="8123" y="16938"/>
                  </a:lnTo>
                  <a:lnTo>
                    <a:pt x="8109" y="16989"/>
                  </a:lnTo>
                  <a:lnTo>
                    <a:pt x="8092" y="17039"/>
                  </a:lnTo>
                  <a:lnTo>
                    <a:pt x="8072" y="17088"/>
                  </a:lnTo>
                  <a:lnTo>
                    <a:pt x="8050" y="17136"/>
                  </a:lnTo>
                  <a:lnTo>
                    <a:pt x="8026" y="17183"/>
                  </a:lnTo>
                  <a:lnTo>
                    <a:pt x="8000" y="17229"/>
                  </a:lnTo>
                  <a:lnTo>
                    <a:pt x="7972" y="17273"/>
                  </a:lnTo>
                  <a:lnTo>
                    <a:pt x="7942" y="17315"/>
                  </a:lnTo>
                  <a:lnTo>
                    <a:pt x="7909" y="17356"/>
                  </a:lnTo>
                  <a:lnTo>
                    <a:pt x="7875" y="17396"/>
                  </a:lnTo>
                  <a:lnTo>
                    <a:pt x="7839" y="17434"/>
                  </a:lnTo>
                  <a:lnTo>
                    <a:pt x="7802" y="17469"/>
                  </a:lnTo>
                  <a:lnTo>
                    <a:pt x="7762" y="17503"/>
                  </a:lnTo>
                  <a:lnTo>
                    <a:pt x="7721" y="17535"/>
                  </a:lnTo>
                  <a:lnTo>
                    <a:pt x="7679" y="17566"/>
                  </a:lnTo>
                  <a:lnTo>
                    <a:pt x="7634" y="17595"/>
                  </a:lnTo>
                  <a:lnTo>
                    <a:pt x="7589" y="17621"/>
                  </a:lnTo>
                  <a:lnTo>
                    <a:pt x="7542" y="17645"/>
                  </a:lnTo>
                  <a:lnTo>
                    <a:pt x="7494" y="17666"/>
                  </a:lnTo>
                  <a:lnTo>
                    <a:pt x="7445" y="17686"/>
                  </a:lnTo>
                  <a:lnTo>
                    <a:pt x="7395" y="17703"/>
                  </a:lnTo>
                  <a:lnTo>
                    <a:pt x="7343" y="17718"/>
                  </a:lnTo>
                  <a:lnTo>
                    <a:pt x="7291" y="17730"/>
                  </a:lnTo>
                  <a:lnTo>
                    <a:pt x="7237" y="17739"/>
                  </a:lnTo>
                  <a:lnTo>
                    <a:pt x="7184" y="17746"/>
                  </a:lnTo>
                  <a:lnTo>
                    <a:pt x="7129" y="17751"/>
                  </a:lnTo>
                  <a:lnTo>
                    <a:pt x="7073" y="17752"/>
                  </a:lnTo>
                  <a:lnTo>
                    <a:pt x="1085" y="17752"/>
                  </a:lnTo>
                  <a:lnTo>
                    <a:pt x="1030" y="17751"/>
                  </a:lnTo>
                  <a:lnTo>
                    <a:pt x="974" y="17746"/>
                  </a:lnTo>
                  <a:lnTo>
                    <a:pt x="921" y="17739"/>
                  </a:lnTo>
                  <a:lnTo>
                    <a:pt x="867" y="17730"/>
                  </a:lnTo>
                  <a:lnTo>
                    <a:pt x="815" y="17718"/>
                  </a:lnTo>
                  <a:lnTo>
                    <a:pt x="763" y="17703"/>
                  </a:lnTo>
                  <a:lnTo>
                    <a:pt x="713" y="17686"/>
                  </a:lnTo>
                  <a:lnTo>
                    <a:pt x="664" y="17666"/>
                  </a:lnTo>
                  <a:lnTo>
                    <a:pt x="616" y="17645"/>
                  </a:lnTo>
                  <a:lnTo>
                    <a:pt x="569" y="17621"/>
                  </a:lnTo>
                  <a:lnTo>
                    <a:pt x="524" y="17595"/>
                  </a:lnTo>
                  <a:lnTo>
                    <a:pt x="479" y="17566"/>
                  </a:lnTo>
                  <a:lnTo>
                    <a:pt x="437" y="17535"/>
                  </a:lnTo>
                  <a:lnTo>
                    <a:pt x="396" y="17503"/>
                  </a:lnTo>
                  <a:lnTo>
                    <a:pt x="357" y="17469"/>
                  </a:lnTo>
                  <a:lnTo>
                    <a:pt x="319" y="17434"/>
                  </a:lnTo>
                  <a:lnTo>
                    <a:pt x="283" y="17396"/>
                  </a:lnTo>
                  <a:lnTo>
                    <a:pt x="249" y="17356"/>
                  </a:lnTo>
                  <a:lnTo>
                    <a:pt x="217" y="17315"/>
                  </a:lnTo>
                  <a:lnTo>
                    <a:pt x="186" y="17273"/>
                  </a:lnTo>
                  <a:lnTo>
                    <a:pt x="158" y="17229"/>
                  </a:lnTo>
                  <a:lnTo>
                    <a:pt x="131" y="17183"/>
                  </a:lnTo>
                  <a:lnTo>
                    <a:pt x="107" y="17136"/>
                  </a:lnTo>
                  <a:lnTo>
                    <a:pt x="86" y="17088"/>
                  </a:lnTo>
                  <a:lnTo>
                    <a:pt x="66" y="17039"/>
                  </a:lnTo>
                  <a:lnTo>
                    <a:pt x="49" y="16989"/>
                  </a:lnTo>
                  <a:lnTo>
                    <a:pt x="34" y="16938"/>
                  </a:lnTo>
                  <a:lnTo>
                    <a:pt x="22" y="16886"/>
                  </a:lnTo>
                  <a:lnTo>
                    <a:pt x="13" y="16832"/>
                  </a:lnTo>
                  <a:lnTo>
                    <a:pt x="6" y="16778"/>
                  </a:lnTo>
                  <a:lnTo>
                    <a:pt x="1" y="16724"/>
                  </a:lnTo>
                  <a:lnTo>
                    <a:pt x="0" y="16668"/>
                  </a:lnTo>
                  <a:lnTo>
                    <a:pt x="0" y="1084"/>
                  </a:lnTo>
                  <a:lnTo>
                    <a:pt x="1" y="1028"/>
                  </a:lnTo>
                  <a:lnTo>
                    <a:pt x="6" y="973"/>
                  </a:lnTo>
                  <a:lnTo>
                    <a:pt x="13" y="919"/>
                  </a:lnTo>
                  <a:lnTo>
                    <a:pt x="22" y="866"/>
                  </a:lnTo>
                  <a:lnTo>
                    <a:pt x="34" y="814"/>
                  </a:lnTo>
                  <a:lnTo>
                    <a:pt x="49" y="763"/>
                  </a:lnTo>
                  <a:lnTo>
                    <a:pt x="66" y="712"/>
                  </a:lnTo>
                  <a:lnTo>
                    <a:pt x="86" y="662"/>
                  </a:lnTo>
                  <a:lnTo>
                    <a:pt x="107" y="614"/>
                  </a:lnTo>
                  <a:lnTo>
                    <a:pt x="131" y="568"/>
                  </a:lnTo>
                  <a:lnTo>
                    <a:pt x="158" y="523"/>
                  </a:lnTo>
                  <a:lnTo>
                    <a:pt x="186" y="479"/>
                  </a:lnTo>
                  <a:lnTo>
                    <a:pt x="217" y="436"/>
                  </a:lnTo>
                  <a:lnTo>
                    <a:pt x="249" y="395"/>
                  </a:lnTo>
                  <a:lnTo>
                    <a:pt x="283" y="356"/>
                  </a:lnTo>
                  <a:lnTo>
                    <a:pt x="319" y="318"/>
                  </a:lnTo>
                  <a:lnTo>
                    <a:pt x="357" y="281"/>
                  </a:lnTo>
                  <a:lnTo>
                    <a:pt x="396" y="247"/>
                  </a:lnTo>
                  <a:lnTo>
                    <a:pt x="437" y="215"/>
                  </a:lnTo>
                  <a:lnTo>
                    <a:pt x="479" y="186"/>
                  </a:lnTo>
                  <a:lnTo>
                    <a:pt x="524" y="157"/>
                  </a:lnTo>
                  <a:lnTo>
                    <a:pt x="569" y="131"/>
                  </a:lnTo>
                  <a:lnTo>
                    <a:pt x="616" y="107"/>
                  </a:lnTo>
                  <a:lnTo>
                    <a:pt x="664" y="85"/>
                  </a:lnTo>
                  <a:lnTo>
                    <a:pt x="713" y="66"/>
                  </a:lnTo>
                  <a:lnTo>
                    <a:pt x="763" y="49"/>
                  </a:lnTo>
                  <a:lnTo>
                    <a:pt x="815" y="34"/>
                  </a:lnTo>
                  <a:lnTo>
                    <a:pt x="867" y="22"/>
                  </a:lnTo>
                  <a:lnTo>
                    <a:pt x="921" y="12"/>
                  </a:lnTo>
                  <a:lnTo>
                    <a:pt x="974" y="4"/>
                  </a:lnTo>
                  <a:lnTo>
                    <a:pt x="1030" y="1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xmlns="" id="{E0A636A5-4FBA-48EF-85B1-08D8D4E4F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674" y="2031629"/>
              <a:ext cx="1704400" cy="3002796"/>
            </a:xfrm>
            <a:custGeom>
              <a:avLst/>
              <a:gdLst>
                <a:gd name="T0" fmla="*/ 60 w 7504"/>
                <a:gd name="T1" fmla="*/ 0 h 13222"/>
                <a:gd name="T2" fmla="*/ 7444 w 7504"/>
                <a:gd name="T3" fmla="*/ 0 h 13222"/>
                <a:gd name="T4" fmla="*/ 7451 w 7504"/>
                <a:gd name="T5" fmla="*/ 0 h 13222"/>
                <a:gd name="T6" fmla="*/ 7457 w 7504"/>
                <a:gd name="T7" fmla="*/ 1 h 13222"/>
                <a:gd name="T8" fmla="*/ 7462 w 7504"/>
                <a:gd name="T9" fmla="*/ 2 h 13222"/>
                <a:gd name="T10" fmla="*/ 7468 w 7504"/>
                <a:gd name="T11" fmla="*/ 5 h 13222"/>
                <a:gd name="T12" fmla="*/ 7478 w 7504"/>
                <a:gd name="T13" fmla="*/ 10 h 13222"/>
                <a:gd name="T14" fmla="*/ 7486 w 7504"/>
                <a:gd name="T15" fmla="*/ 17 h 13222"/>
                <a:gd name="T16" fmla="*/ 7494 w 7504"/>
                <a:gd name="T17" fmla="*/ 26 h 13222"/>
                <a:gd name="T18" fmla="*/ 7500 w 7504"/>
                <a:gd name="T19" fmla="*/ 36 h 13222"/>
                <a:gd name="T20" fmla="*/ 7501 w 7504"/>
                <a:gd name="T21" fmla="*/ 42 h 13222"/>
                <a:gd name="T22" fmla="*/ 7503 w 7504"/>
                <a:gd name="T23" fmla="*/ 48 h 13222"/>
                <a:gd name="T24" fmla="*/ 7504 w 7504"/>
                <a:gd name="T25" fmla="*/ 54 h 13222"/>
                <a:gd name="T26" fmla="*/ 7504 w 7504"/>
                <a:gd name="T27" fmla="*/ 59 h 13222"/>
                <a:gd name="T28" fmla="*/ 7504 w 7504"/>
                <a:gd name="T29" fmla="*/ 13161 h 13222"/>
                <a:gd name="T30" fmla="*/ 7504 w 7504"/>
                <a:gd name="T31" fmla="*/ 13167 h 13222"/>
                <a:gd name="T32" fmla="*/ 7503 w 7504"/>
                <a:gd name="T33" fmla="*/ 13174 h 13222"/>
                <a:gd name="T34" fmla="*/ 7501 w 7504"/>
                <a:gd name="T35" fmla="*/ 13179 h 13222"/>
                <a:gd name="T36" fmla="*/ 7500 w 7504"/>
                <a:gd name="T37" fmla="*/ 13185 h 13222"/>
                <a:gd name="T38" fmla="*/ 7494 w 7504"/>
                <a:gd name="T39" fmla="*/ 13195 h 13222"/>
                <a:gd name="T40" fmla="*/ 7486 w 7504"/>
                <a:gd name="T41" fmla="*/ 13203 h 13222"/>
                <a:gd name="T42" fmla="*/ 7478 w 7504"/>
                <a:gd name="T43" fmla="*/ 13211 h 13222"/>
                <a:gd name="T44" fmla="*/ 7468 w 7504"/>
                <a:gd name="T45" fmla="*/ 13217 h 13222"/>
                <a:gd name="T46" fmla="*/ 7462 w 7504"/>
                <a:gd name="T47" fmla="*/ 13218 h 13222"/>
                <a:gd name="T48" fmla="*/ 7457 w 7504"/>
                <a:gd name="T49" fmla="*/ 13221 h 13222"/>
                <a:gd name="T50" fmla="*/ 7451 w 7504"/>
                <a:gd name="T51" fmla="*/ 13222 h 13222"/>
                <a:gd name="T52" fmla="*/ 7444 w 7504"/>
                <a:gd name="T53" fmla="*/ 13222 h 13222"/>
                <a:gd name="T54" fmla="*/ 60 w 7504"/>
                <a:gd name="T55" fmla="*/ 13222 h 13222"/>
                <a:gd name="T56" fmla="*/ 54 w 7504"/>
                <a:gd name="T57" fmla="*/ 13222 h 13222"/>
                <a:gd name="T58" fmla="*/ 48 w 7504"/>
                <a:gd name="T59" fmla="*/ 13221 h 13222"/>
                <a:gd name="T60" fmla="*/ 43 w 7504"/>
                <a:gd name="T61" fmla="*/ 13218 h 13222"/>
                <a:gd name="T62" fmla="*/ 37 w 7504"/>
                <a:gd name="T63" fmla="*/ 13217 h 13222"/>
                <a:gd name="T64" fmla="*/ 27 w 7504"/>
                <a:gd name="T65" fmla="*/ 13211 h 13222"/>
                <a:gd name="T66" fmla="*/ 18 w 7504"/>
                <a:gd name="T67" fmla="*/ 13203 h 13222"/>
                <a:gd name="T68" fmla="*/ 11 w 7504"/>
                <a:gd name="T69" fmla="*/ 13195 h 13222"/>
                <a:gd name="T70" fmla="*/ 5 w 7504"/>
                <a:gd name="T71" fmla="*/ 13185 h 13222"/>
                <a:gd name="T72" fmla="*/ 3 w 7504"/>
                <a:gd name="T73" fmla="*/ 13179 h 13222"/>
                <a:gd name="T74" fmla="*/ 2 w 7504"/>
                <a:gd name="T75" fmla="*/ 13174 h 13222"/>
                <a:gd name="T76" fmla="*/ 0 w 7504"/>
                <a:gd name="T77" fmla="*/ 13167 h 13222"/>
                <a:gd name="T78" fmla="*/ 0 w 7504"/>
                <a:gd name="T79" fmla="*/ 13161 h 13222"/>
                <a:gd name="T80" fmla="*/ 0 w 7504"/>
                <a:gd name="T81" fmla="*/ 59 h 13222"/>
                <a:gd name="T82" fmla="*/ 0 w 7504"/>
                <a:gd name="T83" fmla="*/ 54 h 13222"/>
                <a:gd name="T84" fmla="*/ 2 w 7504"/>
                <a:gd name="T85" fmla="*/ 48 h 13222"/>
                <a:gd name="T86" fmla="*/ 3 w 7504"/>
                <a:gd name="T87" fmla="*/ 42 h 13222"/>
                <a:gd name="T88" fmla="*/ 5 w 7504"/>
                <a:gd name="T89" fmla="*/ 36 h 13222"/>
                <a:gd name="T90" fmla="*/ 11 w 7504"/>
                <a:gd name="T91" fmla="*/ 26 h 13222"/>
                <a:gd name="T92" fmla="*/ 18 w 7504"/>
                <a:gd name="T93" fmla="*/ 17 h 13222"/>
                <a:gd name="T94" fmla="*/ 27 w 7504"/>
                <a:gd name="T95" fmla="*/ 10 h 13222"/>
                <a:gd name="T96" fmla="*/ 37 w 7504"/>
                <a:gd name="T97" fmla="*/ 5 h 13222"/>
                <a:gd name="T98" fmla="*/ 43 w 7504"/>
                <a:gd name="T99" fmla="*/ 2 h 13222"/>
                <a:gd name="T100" fmla="*/ 48 w 7504"/>
                <a:gd name="T101" fmla="*/ 1 h 13222"/>
                <a:gd name="T102" fmla="*/ 54 w 7504"/>
                <a:gd name="T103" fmla="*/ 0 h 13222"/>
                <a:gd name="T104" fmla="*/ 60 w 7504"/>
                <a:gd name="T105" fmla="*/ 0 h 1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504" h="13222">
                  <a:moveTo>
                    <a:pt x="60" y="0"/>
                  </a:moveTo>
                  <a:lnTo>
                    <a:pt x="7444" y="0"/>
                  </a:lnTo>
                  <a:lnTo>
                    <a:pt x="7451" y="0"/>
                  </a:lnTo>
                  <a:lnTo>
                    <a:pt x="7457" y="1"/>
                  </a:lnTo>
                  <a:lnTo>
                    <a:pt x="7462" y="2"/>
                  </a:lnTo>
                  <a:lnTo>
                    <a:pt x="7468" y="5"/>
                  </a:lnTo>
                  <a:lnTo>
                    <a:pt x="7478" y="10"/>
                  </a:lnTo>
                  <a:lnTo>
                    <a:pt x="7486" y="17"/>
                  </a:lnTo>
                  <a:lnTo>
                    <a:pt x="7494" y="26"/>
                  </a:lnTo>
                  <a:lnTo>
                    <a:pt x="7500" y="36"/>
                  </a:lnTo>
                  <a:lnTo>
                    <a:pt x="7501" y="42"/>
                  </a:lnTo>
                  <a:lnTo>
                    <a:pt x="7503" y="48"/>
                  </a:lnTo>
                  <a:lnTo>
                    <a:pt x="7504" y="54"/>
                  </a:lnTo>
                  <a:lnTo>
                    <a:pt x="7504" y="59"/>
                  </a:lnTo>
                  <a:lnTo>
                    <a:pt x="7504" y="13161"/>
                  </a:lnTo>
                  <a:lnTo>
                    <a:pt x="7504" y="13167"/>
                  </a:lnTo>
                  <a:lnTo>
                    <a:pt x="7503" y="13174"/>
                  </a:lnTo>
                  <a:lnTo>
                    <a:pt x="7501" y="13179"/>
                  </a:lnTo>
                  <a:lnTo>
                    <a:pt x="7500" y="13185"/>
                  </a:lnTo>
                  <a:lnTo>
                    <a:pt x="7494" y="13195"/>
                  </a:lnTo>
                  <a:lnTo>
                    <a:pt x="7486" y="13203"/>
                  </a:lnTo>
                  <a:lnTo>
                    <a:pt x="7478" y="13211"/>
                  </a:lnTo>
                  <a:lnTo>
                    <a:pt x="7468" y="13217"/>
                  </a:lnTo>
                  <a:lnTo>
                    <a:pt x="7462" y="13218"/>
                  </a:lnTo>
                  <a:lnTo>
                    <a:pt x="7457" y="13221"/>
                  </a:lnTo>
                  <a:lnTo>
                    <a:pt x="7451" y="13222"/>
                  </a:lnTo>
                  <a:lnTo>
                    <a:pt x="7444" y="13222"/>
                  </a:lnTo>
                  <a:lnTo>
                    <a:pt x="60" y="13222"/>
                  </a:lnTo>
                  <a:lnTo>
                    <a:pt x="54" y="13222"/>
                  </a:lnTo>
                  <a:lnTo>
                    <a:pt x="48" y="13221"/>
                  </a:lnTo>
                  <a:lnTo>
                    <a:pt x="43" y="13218"/>
                  </a:lnTo>
                  <a:lnTo>
                    <a:pt x="37" y="13217"/>
                  </a:lnTo>
                  <a:lnTo>
                    <a:pt x="27" y="13211"/>
                  </a:lnTo>
                  <a:lnTo>
                    <a:pt x="18" y="13203"/>
                  </a:lnTo>
                  <a:lnTo>
                    <a:pt x="11" y="13195"/>
                  </a:lnTo>
                  <a:lnTo>
                    <a:pt x="5" y="13185"/>
                  </a:lnTo>
                  <a:lnTo>
                    <a:pt x="3" y="13179"/>
                  </a:lnTo>
                  <a:lnTo>
                    <a:pt x="2" y="13174"/>
                  </a:lnTo>
                  <a:lnTo>
                    <a:pt x="0" y="13167"/>
                  </a:lnTo>
                  <a:lnTo>
                    <a:pt x="0" y="13161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2"/>
                  </a:lnTo>
                  <a:lnTo>
                    <a:pt x="5" y="36"/>
                  </a:lnTo>
                  <a:lnTo>
                    <a:pt x="11" y="26"/>
                  </a:lnTo>
                  <a:lnTo>
                    <a:pt x="18" y="17"/>
                  </a:lnTo>
                  <a:lnTo>
                    <a:pt x="27" y="10"/>
                  </a:lnTo>
                  <a:lnTo>
                    <a:pt x="37" y="5"/>
                  </a:lnTo>
                  <a:lnTo>
                    <a:pt x="43" y="2"/>
                  </a:lnTo>
                  <a:lnTo>
                    <a:pt x="48" y="1"/>
                  </a:lnTo>
                  <a:lnTo>
                    <a:pt x="54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19">
              <a:extLst>
                <a:ext uri="{FF2B5EF4-FFF2-40B4-BE49-F238E27FC236}">
                  <a16:creationId xmlns:a16="http://schemas.microsoft.com/office/drawing/2014/main" xmlns="" id="{05B70A53-1E9B-4009-A267-B4BC715E5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8835" y="2056152"/>
              <a:ext cx="1656715" cy="295374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67E8DA80-307C-49E9-961A-FC146945C6B6}"/>
                </a:ext>
              </a:extLst>
            </p:cNvPr>
            <p:cNvGrpSpPr/>
            <p:nvPr/>
          </p:nvGrpSpPr>
          <p:grpSpPr>
            <a:xfrm>
              <a:off x="5298835" y="2056150"/>
              <a:ext cx="1656715" cy="108994"/>
              <a:chOff x="2252642" y="846142"/>
              <a:chExt cx="1930382" cy="127001"/>
            </a:xfrm>
          </p:grpSpPr>
          <p:sp>
            <p:nvSpPr>
              <p:cNvPr id="74" name="Rectangle 20">
                <a:extLst>
                  <a:ext uri="{FF2B5EF4-FFF2-40B4-BE49-F238E27FC236}">
                    <a16:creationId xmlns:a16="http://schemas.microsoft.com/office/drawing/2014/main" xmlns="" id="{1D4218A6-4BAA-4F66-BF2B-274669CD7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2642" y="846142"/>
                <a:ext cx="1930382" cy="127001"/>
              </a:xfrm>
              <a:prstGeom prst="rect">
                <a:avLst/>
              </a:prstGeom>
              <a:gradFill>
                <a:gsLst>
                  <a:gs pos="100000">
                    <a:schemeClr val="tx1">
                      <a:lumMod val="65000"/>
                      <a:lumOff val="35000"/>
                    </a:schemeClr>
                  </a:gs>
                  <a:gs pos="0">
                    <a:schemeClr val="bg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21">
                <a:extLst>
                  <a:ext uri="{FF2B5EF4-FFF2-40B4-BE49-F238E27FC236}">
                    <a16:creationId xmlns:a16="http://schemas.microsoft.com/office/drawing/2014/main" xmlns="" id="{8F2D9E89-341E-4F25-A164-DDD244B53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8042" y="912817"/>
                <a:ext cx="19050" cy="25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22">
                <a:extLst>
                  <a:ext uri="{FF2B5EF4-FFF2-40B4-BE49-F238E27FC236}">
                    <a16:creationId xmlns:a16="http://schemas.microsoft.com/office/drawing/2014/main" xmlns="" id="{BF9DF76D-60C3-4343-9EA7-0C8B71AA0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854" y="908054"/>
                <a:ext cx="19050" cy="301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23">
                <a:extLst>
                  <a:ext uri="{FF2B5EF4-FFF2-40B4-BE49-F238E27FC236}">
                    <a16:creationId xmlns:a16="http://schemas.microsoft.com/office/drawing/2014/main" xmlns="" id="{CD2D37AE-3A37-4361-8342-87C741F00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7254" y="898529"/>
                <a:ext cx="17463" cy="3968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Rectangle 24">
                <a:extLst>
                  <a:ext uri="{FF2B5EF4-FFF2-40B4-BE49-F238E27FC236}">
                    <a16:creationId xmlns:a16="http://schemas.microsoft.com/office/drawing/2014/main" xmlns="" id="{DBE50F8A-4C0E-41DE-8D65-173CAE649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1066" y="890592"/>
                <a:ext cx="17463" cy="476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25">
                <a:extLst>
                  <a:ext uri="{FF2B5EF4-FFF2-40B4-BE49-F238E27FC236}">
                    <a16:creationId xmlns:a16="http://schemas.microsoft.com/office/drawing/2014/main" xmlns="" id="{87A708E6-6B31-43F9-82CB-E355E752D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4878" y="877891"/>
                <a:ext cx="17463" cy="603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6">
                <a:extLst>
                  <a:ext uri="{FF2B5EF4-FFF2-40B4-BE49-F238E27FC236}">
                    <a16:creationId xmlns:a16="http://schemas.microsoft.com/office/drawing/2014/main" xmlns="" id="{D4071981-F910-4849-A28F-DDEB6F3DC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028" y="873129"/>
                <a:ext cx="96837" cy="34925"/>
              </a:xfrm>
              <a:custGeom>
                <a:avLst/>
                <a:gdLst>
                  <a:gd name="T0" fmla="*/ 195 w 362"/>
                  <a:gd name="T1" fmla="*/ 0 h 133"/>
                  <a:gd name="T2" fmla="*/ 222 w 362"/>
                  <a:gd name="T3" fmla="*/ 3 h 133"/>
                  <a:gd name="T4" fmla="*/ 248 w 362"/>
                  <a:gd name="T5" fmla="*/ 10 h 133"/>
                  <a:gd name="T6" fmla="*/ 274 w 362"/>
                  <a:gd name="T7" fmla="*/ 19 h 133"/>
                  <a:gd name="T8" fmla="*/ 296 w 362"/>
                  <a:gd name="T9" fmla="*/ 31 h 133"/>
                  <a:gd name="T10" fmla="*/ 318 w 362"/>
                  <a:gd name="T11" fmla="*/ 46 h 133"/>
                  <a:gd name="T12" fmla="*/ 337 w 362"/>
                  <a:gd name="T13" fmla="*/ 63 h 133"/>
                  <a:gd name="T14" fmla="*/ 356 w 362"/>
                  <a:gd name="T15" fmla="*/ 83 h 133"/>
                  <a:gd name="T16" fmla="*/ 321 w 362"/>
                  <a:gd name="T17" fmla="*/ 133 h 133"/>
                  <a:gd name="T18" fmla="*/ 309 w 362"/>
                  <a:gd name="T19" fmla="*/ 116 h 133"/>
                  <a:gd name="T20" fmla="*/ 295 w 362"/>
                  <a:gd name="T21" fmla="*/ 101 h 133"/>
                  <a:gd name="T22" fmla="*/ 279 w 362"/>
                  <a:gd name="T23" fmla="*/ 87 h 133"/>
                  <a:gd name="T24" fmla="*/ 262 w 362"/>
                  <a:gd name="T25" fmla="*/ 77 h 133"/>
                  <a:gd name="T26" fmla="*/ 244 w 362"/>
                  <a:gd name="T27" fmla="*/ 68 h 133"/>
                  <a:gd name="T28" fmla="*/ 223 w 362"/>
                  <a:gd name="T29" fmla="*/ 61 h 133"/>
                  <a:gd name="T30" fmla="*/ 203 w 362"/>
                  <a:gd name="T31" fmla="*/ 57 h 133"/>
                  <a:gd name="T32" fmla="*/ 181 w 362"/>
                  <a:gd name="T33" fmla="*/ 55 h 133"/>
                  <a:gd name="T34" fmla="*/ 159 w 362"/>
                  <a:gd name="T35" fmla="*/ 57 h 133"/>
                  <a:gd name="T36" fmla="*/ 139 w 362"/>
                  <a:gd name="T37" fmla="*/ 61 h 133"/>
                  <a:gd name="T38" fmla="*/ 118 w 362"/>
                  <a:gd name="T39" fmla="*/ 68 h 133"/>
                  <a:gd name="T40" fmla="*/ 100 w 362"/>
                  <a:gd name="T41" fmla="*/ 77 h 133"/>
                  <a:gd name="T42" fmla="*/ 83 w 362"/>
                  <a:gd name="T43" fmla="*/ 87 h 133"/>
                  <a:gd name="T44" fmla="*/ 67 w 362"/>
                  <a:gd name="T45" fmla="*/ 101 h 133"/>
                  <a:gd name="T46" fmla="*/ 53 w 362"/>
                  <a:gd name="T47" fmla="*/ 116 h 133"/>
                  <a:gd name="T48" fmla="*/ 41 w 362"/>
                  <a:gd name="T49" fmla="*/ 133 h 133"/>
                  <a:gd name="T50" fmla="*/ 7 w 362"/>
                  <a:gd name="T51" fmla="*/ 83 h 133"/>
                  <a:gd name="T52" fmla="*/ 25 w 362"/>
                  <a:gd name="T53" fmla="*/ 63 h 133"/>
                  <a:gd name="T54" fmla="*/ 44 w 362"/>
                  <a:gd name="T55" fmla="*/ 46 h 133"/>
                  <a:gd name="T56" fmla="*/ 66 w 362"/>
                  <a:gd name="T57" fmla="*/ 31 h 133"/>
                  <a:gd name="T58" fmla="*/ 89 w 362"/>
                  <a:gd name="T59" fmla="*/ 19 h 133"/>
                  <a:gd name="T60" fmla="*/ 114 w 362"/>
                  <a:gd name="T61" fmla="*/ 10 h 133"/>
                  <a:gd name="T62" fmla="*/ 140 w 362"/>
                  <a:gd name="T63" fmla="*/ 3 h 133"/>
                  <a:gd name="T64" fmla="*/ 167 w 362"/>
                  <a:gd name="T6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62" h="133">
                    <a:moveTo>
                      <a:pt x="181" y="0"/>
                    </a:moveTo>
                    <a:lnTo>
                      <a:pt x="195" y="0"/>
                    </a:lnTo>
                    <a:lnTo>
                      <a:pt x="208" y="1"/>
                    </a:lnTo>
                    <a:lnTo>
                      <a:pt x="222" y="3"/>
                    </a:lnTo>
                    <a:lnTo>
                      <a:pt x="236" y="5"/>
                    </a:lnTo>
                    <a:lnTo>
                      <a:pt x="248" y="10"/>
                    </a:lnTo>
                    <a:lnTo>
                      <a:pt x="261" y="14"/>
                    </a:lnTo>
                    <a:lnTo>
                      <a:pt x="274" y="19"/>
                    </a:lnTo>
                    <a:lnTo>
                      <a:pt x="285" y="25"/>
                    </a:lnTo>
                    <a:lnTo>
                      <a:pt x="296" y="31"/>
                    </a:lnTo>
                    <a:lnTo>
                      <a:pt x="308" y="38"/>
                    </a:lnTo>
                    <a:lnTo>
                      <a:pt x="318" y="46"/>
                    </a:lnTo>
                    <a:lnTo>
                      <a:pt x="328" y="54"/>
                    </a:lnTo>
                    <a:lnTo>
                      <a:pt x="337" y="63"/>
                    </a:lnTo>
                    <a:lnTo>
                      <a:pt x="346" y="73"/>
                    </a:lnTo>
                    <a:lnTo>
                      <a:pt x="356" y="83"/>
                    </a:lnTo>
                    <a:lnTo>
                      <a:pt x="362" y="93"/>
                    </a:lnTo>
                    <a:lnTo>
                      <a:pt x="321" y="133"/>
                    </a:lnTo>
                    <a:lnTo>
                      <a:pt x="316" y="124"/>
                    </a:lnTo>
                    <a:lnTo>
                      <a:pt x="309" y="116"/>
                    </a:lnTo>
                    <a:lnTo>
                      <a:pt x="302" y="108"/>
                    </a:lnTo>
                    <a:lnTo>
                      <a:pt x="295" y="101"/>
                    </a:lnTo>
                    <a:lnTo>
                      <a:pt x="287" y="94"/>
                    </a:lnTo>
                    <a:lnTo>
                      <a:pt x="279" y="87"/>
                    </a:lnTo>
                    <a:lnTo>
                      <a:pt x="271" y="82"/>
                    </a:lnTo>
                    <a:lnTo>
                      <a:pt x="262" y="77"/>
                    </a:lnTo>
                    <a:lnTo>
                      <a:pt x="253" y="71"/>
                    </a:lnTo>
                    <a:lnTo>
                      <a:pt x="244" y="68"/>
                    </a:lnTo>
                    <a:lnTo>
                      <a:pt x="234" y="65"/>
                    </a:lnTo>
                    <a:lnTo>
                      <a:pt x="223" y="61"/>
                    </a:lnTo>
                    <a:lnTo>
                      <a:pt x="213" y="59"/>
                    </a:lnTo>
                    <a:lnTo>
                      <a:pt x="203" y="57"/>
                    </a:lnTo>
                    <a:lnTo>
                      <a:pt x="193" y="55"/>
                    </a:lnTo>
                    <a:lnTo>
                      <a:pt x="181" y="55"/>
                    </a:lnTo>
                    <a:lnTo>
                      <a:pt x="170" y="55"/>
                    </a:lnTo>
                    <a:lnTo>
                      <a:pt x="159" y="57"/>
                    </a:lnTo>
                    <a:lnTo>
                      <a:pt x="149" y="59"/>
                    </a:lnTo>
                    <a:lnTo>
                      <a:pt x="139" y="61"/>
                    </a:lnTo>
                    <a:lnTo>
                      <a:pt x="129" y="65"/>
                    </a:lnTo>
                    <a:lnTo>
                      <a:pt x="118" y="68"/>
                    </a:lnTo>
                    <a:lnTo>
                      <a:pt x="109" y="71"/>
                    </a:lnTo>
                    <a:lnTo>
                      <a:pt x="100" y="77"/>
                    </a:lnTo>
                    <a:lnTo>
                      <a:pt x="91" y="82"/>
                    </a:lnTo>
                    <a:lnTo>
                      <a:pt x="83" y="87"/>
                    </a:lnTo>
                    <a:lnTo>
                      <a:pt x="75" y="94"/>
                    </a:lnTo>
                    <a:lnTo>
                      <a:pt x="67" y="101"/>
                    </a:lnTo>
                    <a:lnTo>
                      <a:pt x="60" y="108"/>
                    </a:lnTo>
                    <a:lnTo>
                      <a:pt x="53" y="116"/>
                    </a:lnTo>
                    <a:lnTo>
                      <a:pt x="47" y="124"/>
                    </a:lnTo>
                    <a:lnTo>
                      <a:pt x="41" y="133"/>
                    </a:lnTo>
                    <a:lnTo>
                      <a:pt x="0" y="93"/>
                    </a:lnTo>
                    <a:lnTo>
                      <a:pt x="7" y="83"/>
                    </a:lnTo>
                    <a:lnTo>
                      <a:pt x="16" y="73"/>
                    </a:lnTo>
                    <a:lnTo>
                      <a:pt x="25" y="63"/>
                    </a:lnTo>
                    <a:lnTo>
                      <a:pt x="34" y="54"/>
                    </a:lnTo>
                    <a:lnTo>
                      <a:pt x="44" y="46"/>
                    </a:lnTo>
                    <a:lnTo>
                      <a:pt x="55" y="38"/>
                    </a:lnTo>
                    <a:lnTo>
                      <a:pt x="66" y="31"/>
                    </a:lnTo>
                    <a:lnTo>
                      <a:pt x="77" y="25"/>
                    </a:lnTo>
                    <a:lnTo>
                      <a:pt x="89" y="19"/>
                    </a:lnTo>
                    <a:lnTo>
                      <a:pt x="101" y="14"/>
                    </a:lnTo>
                    <a:lnTo>
                      <a:pt x="114" y="10"/>
                    </a:lnTo>
                    <a:lnTo>
                      <a:pt x="126" y="5"/>
                    </a:lnTo>
                    <a:lnTo>
                      <a:pt x="140" y="3"/>
                    </a:lnTo>
                    <a:lnTo>
                      <a:pt x="154" y="1"/>
                    </a:lnTo>
                    <a:lnTo>
                      <a:pt x="167" y="0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37">
                <a:extLst>
                  <a:ext uri="{FF2B5EF4-FFF2-40B4-BE49-F238E27FC236}">
                    <a16:creationId xmlns:a16="http://schemas.microsoft.com/office/drawing/2014/main" xmlns="" id="{7B33CB87-65F3-4B27-A153-F5007D79E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9489" y="896942"/>
                <a:ext cx="61912" cy="28576"/>
              </a:xfrm>
              <a:custGeom>
                <a:avLst/>
                <a:gdLst>
                  <a:gd name="T0" fmla="*/ 117 w 235"/>
                  <a:gd name="T1" fmla="*/ 0 h 111"/>
                  <a:gd name="T2" fmla="*/ 126 w 235"/>
                  <a:gd name="T3" fmla="*/ 1 h 111"/>
                  <a:gd name="T4" fmla="*/ 135 w 235"/>
                  <a:gd name="T5" fmla="*/ 2 h 111"/>
                  <a:gd name="T6" fmla="*/ 144 w 235"/>
                  <a:gd name="T7" fmla="*/ 3 h 111"/>
                  <a:gd name="T8" fmla="*/ 154 w 235"/>
                  <a:gd name="T9" fmla="*/ 6 h 111"/>
                  <a:gd name="T10" fmla="*/ 162 w 235"/>
                  <a:gd name="T11" fmla="*/ 8 h 111"/>
                  <a:gd name="T12" fmla="*/ 171 w 235"/>
                  <a:gd name="T13" fmla="*/ 11 h 111"/>
                  <a:gd name="T14" fmla="*/ 179 w 235"/>
                  <a:gd name="T15" fmla="*/ 15 h 111"/>
                  <a:gd name="T16" fmla="*/ 186 w 235"/>
                  <a:gd name="T17" fmla="*/ 19 h 111"/>
                  <a:gd name="T18" fmla="*/ 200 w 235"/>
                  <a:gd name="T19" fmla="*/ 30 h 111"/>
                  <a:gd name="T20" fmla="*/ 214 w 235"/>
                  <a:gd name="T21" fmla="*/ 41 h 111"/>
                  <a:gd name="T22" fmla="*/ 225 w 235"/>
                  <a:gd name="T23" fmla="*/ 54 h 111"/>
                  <a:gd name="T24" fmla="*/ 235 w 235"/>
                  <a:gd name="T25" fmla="*/ 68 h 111"/>
                  <a:gd name="T26" fmla="*/ 190 w 235"/>
                  <a:gd name="T27" fmla="*/ 111 h 111"/>
                  <a:gd name="T28" fmla="*/ 186 w 235"/>
                  <a:gd name="T29" fmla="*/ 99 h 111"/>
                  <a:gd name="T30" fmla="*/ 179 w 235"/>
                  <a:gd name="T31" fmla="*/ 90 h 111"/>
                  <a:gd name="T32" fmla="*/ 172 w 235"/>
                  <a:gd name="T33" fmla="*/ 81 h 111"/>
                  <a:gd name="T34" fmla="*/ 163 w 235"/>
                  <a:gd name="T35" fmla="*/ 73 h 111"/>
                  <a:gd name="T36" fmla="*/ 152 w 235"/>
                  <a:gd name="T37" fmla="*/ 67 h 111"/>
                  <a:gd name="T38" fmla="*/ 141 w 235"/>
                  <a:gd name="T39" fmla="*/ 63 h 111"/>
                  <a:gd name="T40" fmla="*/ 130 w 235"/>
                  <a:gd name="T41" fmla="*/ 59 h 111"/>
                  <a:gd name="T42" fmla="*/ 117 w 235"/>
                  <a:gd name="T43" fmla="*/ 59 h 111"/>
                  <a:gd name="T44" fmla="*/ 105 w 235"/>
                  <a:gd name="T45" fmla="*/ 59 h 111"/>
                  <a:gd name="T46" fmla="*/ 93 w 235"/>
                  <a:gd name="T47" fmla="*/ 63 h 111"/>
                  <a:gd name="T48" fmla="*/ 82 w 235"/>
                  <a:gd name="T49" fmla="*/ 67 h 111"/>
                  <a:gd name="T50" fmla="*/ 71 w 235"/>
                  <a:gd name="T51" fmla="*/ 73 h 111"/>
                  <a:gd name="T52" fmla="*/ 64 w 235"/>
                  <a:gd name="T53" fmla="*/ 81 h 111"/>
                  <a:gd name="T54" fmla="*/ 56 w 235"/>
                  <a:gd name="T55" fmla="*/ 90 h 111"/>
                  <a:gd name="T56" fmla="*/ 49 w 235"/>
                  <a:gd name="T57" fmla="*/ 99 h 111"/>
                  <a:gd name="T58" fmla="*/ 44 w 235"/>
                  <a:gd name="T59" fmla="*/ 111 h 111"/>
                  <a:gd name="T60" fmla="*/ 0 w 235"/>
                  <a:gd name="T61" fmla="*/ 68 h 111"/>
                  <a:gd name="T62" fmla="*/ 9 w 235"/>
                  <a:gd name="T63" fmla="*/ 54 h 111"/>
                  <a:gd name="T64" fmla="*/ 20 w 235"/>
                  <a:gd name="T65" fmla="*/ 41 h 111"/>
                  <a:gd name="T66" fmla="*/ 34 w 235"/>
                  <a:gd name="T67" fmla="*/ 30 h 111"/>
                  <a:gd name="T68" fmla="*/ 49 w 235"/>
                  <a:gd name="T69" fmla="*/ 19 h 111"/>
                  <a:gd name="T70" fmla="*/ 56 w 235"/>
                  <a:gd name="T71" fmla="*/ 15 h 111"/>
                  <a:gd name="T72" fmla="*/ 64 w 235"/>
                  <a:gd name="T73" fmla="*/ 11 h 111"/>
                  <a:gd name="T74" fmla="*/ 73 w 235"/>
                  <a:gd name="T75" fmla="*/ 8 h 111"/>
                  <a:gd name="T76" fmla="*/ 81 w 235"/>
                  <a:gd name="T77" fmla="*/ 6 h 111"/>
                  <a:gd name="T78" fmla="*/ 90 w 235"/>
                  <a:gd name="T79" fmla="*/ 3 h 111"/>
                  <a:gd name="T80" fmla="*/ 99 w 235"/>
                  <a:gd name="T81" fmla="*/ 2 h 111"/>
                  <a:gd name="T82" fmla="*/ 108 w 235"/>
                  <a:gd name="T83" fmla="*/ 1 h 111"/>
                  <a:gd name="T84" fmla="*/ 117 w 235"/>
                  <a:gd name="T8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5" h="111">
                    <a:moveTo>
                      <a:pt x="117" y="0"/>
                    </a:moveTo>
                    <a:lnTo>
                      <a:pt x="126" y="1"/>
                    </a:lnTo>
                    <a:lnTo>
                      <a:pt x="135" y="2"/>
                    </a:lnTo>
                    <a:lnTo>
                      <a:pt x="144" y="3"/>
                    </a:lnTo>
                    <a:lnTo>
                      <a:pt x="154" y="6"/>
                    </a:lnTo>
                    <a:lnTo>
                      <a:pt x="162" y="8"/>
                    </a:lnTo>
                    <a:lnTo>
                      <a:pt x="171" y="11"/>
                    </a:lnTo>
                    <a:lnTo>
                      <a:pt x="179" y="15"/>
                    </a:lnTo>
                    <a:lnTo>
                      <a:pt x="186" y="19"/>
                    </a:lnTo>
                    <a:lnTo>
                      <a:pt x="200" y="30"/>
                    </a:lnTo>
                    <a:lnTo>
                      <a:pt x="214" y="41"/>
                    </a:lnTo>
                    <a:lnTo>
                      <a:pt x="225" y="54"/>
                    </a:lnTo>
                    <a:lnTo>
                      <a:pt x="235" y="68"/>
                    </a:lnTo>
                    <a:lnTo>
                      <a:pt x="190" y="111"/>
                    </a:lnTo>
                    <a:lnTo>
                      <a:pt x="186" y="99"/>
                    </a:lnTo>
                    <a:lnTo>
                      <a:pt x="179" y="90"/>
                    </a:lnTo>
                    <a:lnTo>
                      <a:pt x="172" y="81"/>
                    </a:lnTo>
                    <a:lnTo>
                      <a:pt x="163" y="73"/>
                    </a:lnTo>
                    <a:lnTo>
                      <a:pt x="152" y="67"/>
                    </a:lnTo>
                    <a:lnTo>
                      <a:pt x="141" y="63"/>
                    </a:lnTo>
                    <a:lnTo>
                      <a:pt x="130" y="59"/>
                    </a:lnTo>
                    <a:lnTo>
                      <a:pt x="117" y="59"/>
                    </a:lnTo>
                    <a:lnTo>
                      <a:pt x="105" y="59"/>
                    </a:lnTo>
                    <a:lnTo>
                      <a:pt x="93" y="63"/>
                    </a:lnTo>
                    <a:lnTo>
                      <a:pt x="82" y="67"/>
                    </a:lnTo>
                    <a:lnTo>
                      <a:pt x="71" y="73"/>
                    </a:lnTo>
                    <a:lnTo>
                      <a:pt x="64" y="81"/>
                    </a:lnTo>
                    <a:lnTo>
                      <a:pt x="56" y="90"/>
                    </a:lnTo>
                    <a:lnTo>
                      <a:pt x="49" y="99"/>
                    </a:lnTo>
                    <a:lnTo>
                      <a:pt x="44" y="111"/>
                    </a:lnTo>
                    <a:lnTo>
                      <a:pt x="0" y="68"/>
                    </a:lnTo>
                    <a:lnTo>
                      <a:pt x="9" y="54"/>
                    </a:lnTo>
                    <a:lnTo>
                      <a:pt x="20" y="41"/>
                    </a:lnTo>
                    <a:lnTo>
                      <a:pt x="34" y="30"/>
                    </a:lnTo>
                    <a:lnTo>
                      <a:pt x="49" y="19"/>
                    </a:lnTo>
                    <a:lnTo>
                      <a:pt x="56" y="15"/>
                    </a:lnTo>
                    <a:lnTo>
                      <a:pt x="64" y="11"/>
                    </a:lnTo>
                    <a:lnTo>
                      <a:pt x="73" y="8"/>
                    </a:lnTo>
                    <a:lnTo>
                      <a:pt x="81" y="6"/>
                    </a:lnTo>
                    <a:lnTo>
                      <a:pt x="90" y="3"/>
                    </a:lnTo>
                    <a:lnTo>
                      <a:pt x="99" y="2"/>
                    </a:lnTo>
                    <a:lnTo>
                      <a:pt x="108" y="1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38">
                <a:extLst>
                  <a:ext uri="{FF2B5EF4-FFF2-40B4-BE49-F238E27FC236}">
                    <a16:creationId xmlns:a16="http://schemas.microsoft.com/office/drawing/2014/main" xmlns="" id="{65F2464D-9E16-4BE4-9F22-01B6EB290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539" y="920755"/>
                <a:ext cx="23813" cy="22225"/>
              </a:xfrm>
              <a:custGeom>
                <a:avLst/>
                <a:gdLst>
                  <a:gd name="T0" fmla="*/ 42 w 84"/>
                  <a:gd name="T1" fmla="*/ 0 h 84"/>
                  <a:gd name="T2" fmla="*/ 51 w 84"/>
                  <a:gd name="T3" fmla="*/ 0 h 84"/>
                  <a:gd name="T4" fmla="*/ 59 w 84"/>
                  <a:gd name="T5" fmla="*/ 2 h 84"/>
                  <a:gd name="T6" fmla="*/ 66 w 84"/>
                  <a:gd name="T7" fmla="*/ 7 h 84"/>
                  <a:gd name="T8" fmla="*/ 72 w 84"/>
                  <a:gd name="T9" fmla="*/ 11 h 84"/>
                  <a:gd name="T10" fmla="*/ 77 w 84"/>
                  <a:gd name="T11" fmla="*/ 18 h 84"/>
                  <a:gd name="T12" fmla="*/ 81 w 84"/>
                  <a:gd name="T13" fmla="*/ 25 h 84"/>
                  <a:gd name="T14" fmla="*/ 83 w 84"/>
                  <a:gd name="T15" fmla="*/ 33 h 84"/>
                  <a:gd name="T16" fmla="*/ 84 w 84"/>
                  <a:gd name="T17" fmla="*/ 42 h 84"/>
                  <a:gd name="T18" fmla="*/ 84 w 84"/>
                  <a:gd name="T19" fmla="*/ 43 h 84"/>
                  <a:gd name="T20" fmla="*/ 84 w 84"/>
                  <a:gd name="T21" fmla="*/ 44 h 84"/>
                  <a:gd name="T22" fmla="*/ 42 w 84"/>
                  <a:gd name="T23" fmla="*/ 84 h 84"/>
                  <a:gd name="T24" fmla="*/ 0 w 84"/>
                  <a:gd name="T25" fmla="*/ 44 h 84"/>
                  <a:gd name="T26" fmla="*/ 0 w 84"/>
                  <a:gd name="T27" fmla="*/ 43 h 84"/>
                  <a:gd name="T28" fmla="*/ 0 w 84"/>
                  <a:gd name="T29" fmla="*/ 42 h 84"/>
                  <a:gd name="T30" fmla="*/ 1 w 84"/>
                  <a:gd name="T31" fmla="*/ 33 h 84"/>
                  <a:gd name="T32" fmla="*/ 3 w 84"/>
                  <a:gd name="T33" fmla="*/ 25 h 84"/>
                  <a:gd name="T34" fmla="*/ 7 w 84"/>
                  <a:gd name="T35" fmla="*/ 18 h 84"/>
                  <a:gd name="T36" fmla="*/ 12 w 84"/>
                  <a:gd name="T37" fmla="*/ 11 h 84"/>
                  <a:gd name="T38" fmla="*/ 18 w 84"/>
                  <a:gd name="T39" fmla="*/ 7 h 84"/>
                  <a:gd name="T40" fmla="*/ 26 w 84"/>
                  <a:gd name="T41" fmla="*/ 2 h 84"/>
                  <a:gd name="T42" fmla="*/ 34 w 84"/>
                  <a:gd name="T43" fmla="*/ 0 h 84"/>
                  <a:gd name="T44" fmla="*/ 42 w 84"/>
                  <a:gd name="T45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84">
                    <a:moveTo>
                      <a:pt x="42" y="0"/>
                    </a:moveTo>
                    <a:lnTo>
                      <a:pt x="51" y="0"/>
                    </a:lnTo>
                    <a:lnTo>
                      <a:pt x="59" y="2"/>
                    </a:lnTo>
                    <a:lnTo>
                      <a:pt x="66" y="7"/>
                    </a:lnTo>
                    <a:lnTo>
                      <a:pt x="72" y="11"/>
                    </a:lnTo>
                    <a:lnTo>
                      <a:pt x="77" y="18"/>
                    </a:lnTo>
                    <a:lnTo>
                      <a:pt x="81" y="25"/>
                    </a:lnTo>
                    <a:lnTo>
                      <a:pt x="83" y="33"/>
                    </a:lnTo>
                    <a:lnTo>
                      <a:pt x="84" y="42"/>
                    </a:lnTo>
                    <a:lnTo>
                      <a:pt x="84" y="43"/>
                    </a:lnTo>
                    <a:lnTo>
                      <a:pt x="84" y="44"/>
                    </a:lnTo>
                    <a:lnTo>
                      <a:pt x="42" y="84"/>
                    </a:lnTo>
                    <a:lnTo>
                      <a:pt x="0" y="44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1" y="33"/>
                    </a:lnTo>
                    <a:lnTo>
                      <a:pt x="3" y="25"/>
                    </a:lnTo>
                    <a:lnTo>
                      <a:pt x="7" y="18"/>
                    </a:lnTo>
                    <a:lnTo>
                      <a:pt x="12" y="11"/>
                    </a:lnTo>
                    <a:lnTo>
                      <a:pt x="18" y="7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39">
                <a:extLst>
                  <a:ext uri="{FF2B5EF4-FFF2-40B4-BE49-F238E27FC236}">
                    <a16:creationId xmlns:a16="http://schemas.microsoft.com/office/drawing/2014/main" xmlns="" id="{8D60F9FF-1206-48D1-BE19-D8854038C7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5385" y="876304"/>
                <a:ext cx="130173" cy="61913"/>
              </a:xfrm>
              <a:custGeom>
                <a:avLst/>
                <a:gdLst>
                  <a:gd name="T0" fmla="*/ 418 w 492"/>
                  <a:gd name="T1" fmla="*/ 0 h 235"/>
                  <a:gd name="T2" fmla="*/ 430 w 492"/>
                  <a:gd name="T3" fmla="*/ 2 h 235"/>
                  <a:gd name="T4" fmla="*/ 440 w 492"/>
                  <a:gd name="T5" fmla="*/ 9 h 235"/>
                  <a:gd name="T6" fmla="*/ 446 w 492"/>
                  <a:gd name="T7" fmla="*/ 19 h 235"/>
                  <a:gd name="T8" fmla="*/ 448 w 492"/>
                  <a:gd name="T9" fmla="*/ 31 h 235"/>
                  <a:gd name="T10" fmla="*/ 470 w 492"/>
                  <a:gd name="T11" fmla="*/ 58 h 235"/>
                  <a:gd name="T12" fmla="*/ 479 w 492"/>
                  <a:gd name="T13" fmla="*/ 60 h 235"/>
                  <a:gd name="T14" fmla="*/ 487 w 492"/>
                  <a:gd name="T15" fmla="*/ 65 h 235"/>
                  <a:gd name="T16" fmla="*/ 491 w 492"/>
                  <a:gd name="T17" fmla="*/ 73 h 235"/>
                  <a:gd name="T18" fmla="*/ 492 w 492"/>
                  <a:gd name="T19" fmla="*/ 82 h 235"/>
                  <a:gd name="T20" fmla="*/ 492 w 492"/>
                  <a:gd name="T21" fmla="*/ 158 h 235"/>
                  <a:gd name="T22" fmla="*/ 489 w 492"/>
                  <a:gd name="T23" fmla="*/ 166 h 235"/>
                  <a:gd name="T24" fmla="*/ 483 w 492"/>
                  <a:gd name="T25" fmla="*/ 173 h 235"/>
                  <a:gd name="T26" fmla="*/ 474 w 492"/>
                  <a:gd name="T27" fmla="*/ 177 h 235"/>
                  <a:gd name="T28" fmla="*/ 448 w 492"/>
                  <a:gd name="T29" fmla="*/ 177 h 235"/>
                  <a:gd name="T30" fmla="*/ 448 w 492"/>
                  <a:gd name="T31" fmla="*/ 211 h 235"/>
                  <a:gd name="T32" fmla="*/ 443 w 492"/>
                  <a:gd name="T33" fmla="*/ 222 h 235"/>
                  <a:gd name="T34" fmla="*/ 435 w 492"/>
                  <a:gd name="T35" fmla="*/ 230 h 235"/>
                  <a:gd name="T36" fmla="*/ 424 w 492"/>
                  <a:gd name="T37" fmla="*/ 235 h 235"/>
                  <a:gd name="T38" fmla="*/ 29 w 492"/>
                  <a:gd name="T39" fmla="*/ 235 h 235"/>
                  <a:gd name="T40" fmla="*/ 18 w 492"/>
                  <a:gd name="T41" fmla="*/ 233 h 235"/>
                  <a:gd name="T42" fmla="*/ 9 w 492"/>
                  <a:gd name="T43" fmla="*/ 227 h 235"/>
                  <a:gd name="T44" fmla="*/ 2 w 492"/>
                  <a:gd name="T45" fmla="*/ 217 h 235"/>
                  <a:gd name="T46" fmla="*/ 0 w 492"/>
                  <a:gd name="T47" fmla="*/ 205 h 235"/>
                  <a:gd name="T48" fmla="*/ 1 w 492"/>
                  <a:gd name="T49" fmla="*/ 24 h 235"/>
                  <a:gd name="T50" fmla="*/ 5 w 492"/>
                  <a:gd name="T51" fmla="*/ 14 h 235"/>
                  <a:gd name="T52" fmla="*/ 13 w 492"/>
                  <a:gd name="T53" fmla="*/ 6 h 235"/>
                  <a:gd name="T54" fmla="*/ 24 w 492"/>
                  <a:gd name="T55" fmla="*/ 1 h 235"/>
                  <a:gd name="T56" fmla="*/ 448 w 492"/>
                  <a:gd name="T57" fmla="*/ 93 h 235"/>
                  <a:gd name="T58" fmla="*/ 457 w 492"/>
                  <a:gd name="T59" fmla="*/ 141 h 235"/>
                  <a:gd name="T60" fmla="*/ 448 w 492"/>
                  <a:gd name="T61" fmla="*/ 93 h 235"/>
                  <a:gd name="T62" fmla="*/ 35 w 492"/>
                  <a:gd name="T63" fmla="*/ 35 h 235"/>
                  <a:gd name="T64" fmla="*/ 413 w 492"/>
                  <a:gd name="T65" fmla="*/ 199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2" h="235">
                    <a:moveTo>
                      <a:pt x="29" y="0"/>
                    </a:moveTo>
                    <a:lnTo>
                      <a:pt x="418" y="0"/>
                    </a:lnTo>
                    <a:lnTo>
                      <a:pt x="424" y="1"/>
                    </a:lnTo>
                    <a:lnTo>
                      <a:pt x="430" y="2"/>
                    </a:lnTo>
                    <a:lnTo>
                      <a:pt x="435" y="6"/>
                    </a:lnTo>
                    <a:lnTo>
                      <a:pt x="440" y="9"/>
                    </a:lnTo>
                    <a:lnTo>
                      <a:pt x="443" y="14"/>
                    </a:lnTo>
                    <a:lnTo>
                      <a:pt x="446" y="19"/>
                    </a:lnTo>
                    <a:lnTo>
                      <a:pt x="448" y="24"/>
                    </a:lnTo>
                    <a:lnTo>
                      <a:pt x="448" y="31"/>
                    </a:lnTo>
                    <a:lnTo>
                      <a:pt x="448" y="58"/>
                    </a:lnTo>
                    <a:lnTo>
                      <a:pt x="470" y="58"/>
                    </a:lnTo>
                    <a:lnTo>
                      <a:pt x="474" y="59"/>
                    </a:lnTo>
                    <a:lnTo>
                      <a:pt x="479" y="60"/>
                    </a:lnTo>
                    <a:lnTo>
                      <a:pt x="483" y="63"/>
                    </a:lnTo>
                    <a:lnTo>
                      <a:pt x="487" y="65"/>
                    </a:lnTo>
                    <a:lnTo>
                      <a:pt x="489" y="68"/>
                    </a:lnTo>
                    <a:lnTo>
                      <a:pt x="491" y="73"/>
                    </a:lnTo>
                    <a:lnTo>
                      <a:pt x="492" y="76"/>
                    </a:lnTo>
                    <a:lnTo>
                      <a:pt x="492" y="82"/>
                    </a:lnTo>
                    <a:lnTo>
                      <a:pt x="492" y="154"/>
                    </a:lnTo>
                    <a:lnTo>
                      <a:pt x="492" y="158"/>
                    </a:lnTo>
                    <a:lnTo>
                      <a:pt x="491" y="163"/>
                    </a:lnTo>
                    <a:lnTo>
                      <a:pt x="489" y="166"/>
                    </a:lnTo>
                    <a:lnTo>
                      <a:pt x="487" y="170"/>
                    </a:lnTo>
                    <a:lnTo>
                      <a:pt x="483" y="173"/>
                    </a:lnTo>
                    <a:lnTo>
                      <a:pt x="479" y="176"/>
                    </a:lnTo>
                    <a:lnTo>
                      <a:pt x="474" y="177"/>
                    </a:lnTo>
                    <a:lnTo>
                      <a:pt x="470" y="177"/>
                    </a:lnTo>
                    <a:lnTo>
                      <a:pt x="448" y="177"/>
                    </a:lnTo>
                    <a:lnTo>
                      <a:pt x="448" y="205"/>
                    </a:lnTo>
                    <a:lnTo>
                      <a:pt x="448" y="211"/>
                    </a:lnTo>
                    <a:lnTo>
                      <a:pt x="446" y="217"/>
                    </a:lnTo>
                    <a:lnTo>
                      <a:pt x="443" y="222"/>
                    </a:lnTo>
                    <a:lnTo>
                      <a:pt x="440" y="227"/>
                    </a:lnTo>
                    <a:lnTo>
                      <a:pt x="435" y="230"/>
                    </a:lnTo>
                    <a:lnTo>
                      <a:pt x="430" y="233"/>
                    </a:lnTo>
                    <a:lnTo>
                      <a:pt x="424" y="235"/>
                    </a:lnTo>
                    <a:lnTo>
                      <a:pt x="418" y="235"/>
                    </a:lnTo>
                    <a:lnTo>
                      <a:pt x="29" y="235"/>
                    </a:lnTo>
                    <a:lnTo>
                      <a:pt x="24" y="235"/>
                    </a:lnTo>
                    <a:lnTo>
                      <a:pt x="18" y="233"/>
                    </a:lnTo>
                    <a:lnTo>
                      <a:pt x="13" y="230"/>
                    </a:lnTo>
                    <a:lnTo>
                      <a:pt x="9" y="227"/>
                    </a:lnTo>
                    <a:lnTo>
                      <a:pt x="5" y="222"/>
                    </a:lnTo>
                    <a:lnTo>
                      <a:pt x="2" y="217"/>
                    </a:lnTo>
                    <a:lnTo>
                      <a:pt x="1" y="211"/>
                    </a:lnTo>
                    <a:lnTo>
                      <a:pt x="0" y="205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2" y="19"/>
                    </a:lnTo>
                    <a:lnTo>
                      <a:pt x="5" y="14"/>
                    </a:lnTo>
                    <a:lnTo>
                      <a:pt x="9" y="9"/>
                    </a:lnTo>
                    <a:lnTo>
                      <a:pt x="13" y="6"/>
                    </a:lnTo>
                    <a:lnTo>
                      <a:pt x="18" y="2"/>
                    </a:lnTo>
                    <a:lnTo>
                      <a:pt x="24" y="1"/>
                    </a:lnTo>
                    <a:lnTo>
                      <a:pt x="29" y="0"/>
                    </a:lnTo>
                    <a:close/>
                    <a:moveTo>
                      <a:pt x="448" y="93"/>
                    </a:moveTo>
                    <a:lnTo>
                      <a:pt x="448" y="141"/>
                    </a:lnTo>
                    <a:lnTo>
                      <a:pt x="457" y="141"/>
                    </a:lnTo>
                    <a:lnTo>
                      <a:pt x="457" y="93"/>
                    </a:lnTo>
                    <a:lnTo>
                      <a:pt x="448" y="93"/>
                    </a:lnTo>
                    <a:close/>
                    <a:moveTo>
                      <a:pt x="413" y="35"/>
                    </a:moveTo>
                    <a:lnTo>
                      <a:pt x="35" y="35"/>
                    </a:lnTo>
                    <a:lnTo>
                      <a:pt x="35" y="199"/>
                    </a:lnTo>
                    <a:lnTo>
                      <a:pt x="413" y="199"/>
                    </a:lnTo>
                    <a:lnTo>
                      <a:pt x="413" y="3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Rectangle 40">
                <a:extLst>
                  <a:ext uri="{FF2B5EF4-FFF2-40B4-BE49-F238E27FC236}">
                    <a16:creationId xmlns:a16="http://schemas.microsoft.com/office/drawing/2014/main" xmlns="" id="{06EAEABF-CCBE-43A3-AB37-7D544ECCC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1266" y="890592"/>
                <a:ext cx="87312" cy="349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41">
                <a:extLst>
                  <a:ext uri="{FF2B5EF4-FFF2-40B4-BE49-F238E27FC236}">
                    <a16:creationId xmlns:a16="http://schemas.microsoft.com/office/drawing/2014/main" xmlns="" id="{09EA6EA2-0C9D-4CC2-A3AC-4CEE45A303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4937" y="862013"/>
                <a:ext cx="52388" cy="96838"/>
              </a:xfrm>
              <a:custGeom>
                <a:avLst/>
                <a:gdLst>
                  <a:gd name="T0" fmla="*/ 25 w 200"/>
                  <a:gd name="T1" fmla="*/ 73 h 367"/>
                  <a:gd name="T2" fmla="*/ 79 w 200"/>
                  <a:gd name="T3" fmla="*/ 127 h 367"/>
                  <a:gd name="T4" fmla="*/ 80 w 200"/>
                  <a:gd name="T5" fmla="*/ 0 h 367"/>
                  <a:gd name="T6" fmla="*/ 184 w 200"/>
                  <a:gd name="T7" fmla="*/ 102 h 367"/>
                  <a:gd name="T8" fmla="*/ 196 w 200"/>
                  <a:gd name="T9" fmla="*/ 114 h 367"/>
                  <a:gd name="T10" fmla="*/ 184 w 200"/>
                  <a:gd name="T11" fmla="*/ 127 h 367"/>
                  <a:gd name="T12" fmla="*/ 131 w 200"/>
                  <a:gd name="T13" fmla="*/ 179 h 367"/>
                  <a:gd name="T14" fmla="*/ 187 w 200"/>
                  <a:gd name="T15" fmla="*/ 235 h 367"/>
                  <a:gd name="T16" fmla="*/ 200 w 200"/>
                  <a:gd name="T17" fmla="*/ 246 h 367"/>
                  <a:gd name="T18" fmla="*/ 187 w 200"/>
                  <a:gd name="T19" fmla="*/ 259 h 367"/>
                  <a:gd name="T20" fmla="*/ 110 w 200"/>
                  <a:gd name="T21" fmla="*/ 338 h 367"/>
                  <a:gd name="T22" fmla="*/ 79 w 200"/>
                  <a:gd name="T23" fmla="*/ 367 h 367"/>
                  <a:gd name="T24" fmla="*/ 79 w 200"/>
                  <a:gd name="T25" fmla="*/ 325 h 367"/>
                  <a:gd name="T26" fmla="*/ 79 w 200"/>
                  <a:gd name="T27" fmla="*/ 232 h 367"/>
                  <a:gd name="T28" fmla="*/ 29 w 200"/>
                  <a:gd name="T29" fmla="*/ 283 h 367"/>
                  <a:gd name="T30" fmla="*/ 4 w 200"/>
                  <a:gd name="T31" fmla="*/ 258 h 367"/>
                  <a:gd name="T32" fmla="*/ 79 w 200"/>
                  <a:gd name="T33" fmla="*/ 182 h 367"/>
                  <a:gd name="T34" fmla="*/ 79 w 200"/>
                  <a:gd name="T35" fmla="*/ 177 h 367"/>
                  <a:gd name="T36" fmla="*/ 0 w 200"/>
                  <a:gd name="T37" fmla="*/ 98 h 367"/>
                  <a:gd name="T38" fmla="*/ 25 w 200"/>
                  <a:gd name="T39" fmla="*/ 73 h 367"/>
                  <a:gd name="T40" fmla="*/ 150 w 200"/>
                  <a:gd name="T41" fmla="*/ 246 h 367"/>
                  <a:gd name="T42" fmla="*/ 114 w 200"/>
                  <a:gd name="T43" fmla="*/ 212 h 367"/>
                  <a:gd name="T44" fmla="*/ 114 w 200"/>
                  <a:gd name="T45" fmla="*/ 282 h 367"/>
                  <a:gd name="T46" fmla="*/ 150 w 200"/>
                  <a:gd name="T47" fmla="*/ 246 h 367"/>
                  <a:gd name="T48" fmla="*/ 114 w 200"/>
                  <a:gd name="T49" fmla="*/ 82 h 367"/>
                  <a:gd name="T50" fmla="*/ 114 w 200"/>
                  <a:gd name="T51" fmla="*/ 146 h 367"/>
                  <a:gd name="T52" fmla="*/ 146 w 200"/>
                  <a:gd name="T53" fmla="*/ 114 h 367"/>
                  <a:gd name="T54" fmla="*/ 114 w 200"/>
                  <a:gd name="T55" fmla="*/ 82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0" h="367">
                    <a:moveTo>
                      <a:pt x="25" y="73"/>
                    </a:moveTo>
                    <a:lnTo>
                      <a:pt x="79" y="127"/>
                    </a:lnTo>
                    <a:lnTo>
                      <a:pt x="80" y="0"/>
                    </a:lnTo>
                    <a:lnTo>
                      <a:pt x="184" y="102"/>
                    </a:lnTo>
                    <a:lnTo>
                      <a:pt x="196" y="114"/>
                    </a:lnTo>
                    <a:lnTo>
                      <a:pt x="184" y="127"/>
                    </a:lnTo>
                    <a:lnTo>
                      <a:pt x="131" y="179"/>
                    </a:lnTo>
                    <a:lnTo>
                      <a:pt x="187" y="235"/>
                    </a:lnTo>
                    <a:lnTo>
                      <a:pt x="200" y="246"/>
                    </a:lnTo>
                    <a:lnTo>
                      <a:pt x="187" y="259"/>
                    </a:lnTo>
                    <a:lnTo>
                      <a:pt x="110" y="338"/>
                    </a:lnTo>
                    <a:lnTo>
                      <a:pt x="79" y="367"/>
                    </a:lnTo>
                    <a:lnTo>
                      <a:pt x="79" y="325"/>
                    </a:lnTo>
                    <a:lnTo>
                      <a:pt x="79" y="232"/>
                    </a:lnTo>
                    <a:lnTo>
                      <a:pt x="29" y="283"/>
                    </a:lnTo>
                    <a:lnTo>
                      <a:pt x="4" y="258"/>
                    </a:lnTo>
                    <a:lnTo>
                      <a:pt x="79" y="182"/>
                    </a:lnTo>
                    <a:lnTo>
                      <a:pt x="79" y="177"/>
                    </a:lnTo>
                    <a:lnTo>
                      <a:pt x="0" y="98"/>
                    </a:lnTo>
                    <a:lnTo>
                      <a:pt x="25" y="73"/>
                    </a:lnTo>
                    <a:close/>
                    <a:moveTo>
                      <a:pt x="150" y="246"/>
                    </a:moveTo>
                    <a:lnTo>
                      <a:pt x="114" y="212"/>
                    </a:lnTo>
                    <a:lnTo>
                      <a:pt x="114" y="282"/>
                    </a:lnTo>
                    <a:lnTo>
                      <a:pt x="150" y="246"/>
                    </a:lnTo>
                    <a:close/>
                    <a:moveTo>
                      <a:pt x="114" y="82"/>
                    </a:moveTo>
                    <a:lnTo>
                      <a:pt x="114" y="146"/>
                    </a:lnTo>
                    <a:lnTo>
                      <a:pt x="146" y="114"/>
                    </a:lnTo>
                    <a:lnTo>
                      <a:pt x="114" y="8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428686DE-794B-4302-B47F-850FF70227E3}"/>
                </a:ext>
              </a:extLst>
            </p:cNvPr>
            <p:cNvGrpSpPr/>
            <p:nvPr/>
          </p:nvGrpSpPr>
          <p:grpSpPr>
            <a:xfrm>
              <a:off x="5940539" y="5094371"/>
              <a:ext cx="371944" cy="371944"/>
              <a:chOff x="5940539" y="5094371"/>
              <a:chExt cx="371944" cy="371944"/>
            </a:xfrm>
          </p:grpSpPr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xmlns="" id="{77018438-F25D-40AB-A18C-603209D3E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0539" y="5094371"/>
                <a:ext cx="371944" cy="371944"/>
              </a:xfrm>
              <a:custGeom>
                <a:avLst/>
                <a:gdLst>
                  <a:gd name="T0" fmla="*/ 904 w 1639"/>
                  <a:gd name="T1" fmla="*/ 5 h 1638"/>
                  <a:gd name="T2" fmla="*/ 1025 w 1639"/>
                  <a:gd name="T3" fmla="*/ 27 h 1638"/>
                  <a:gd name="T4" fmla="*/ 1139 w 1639"/>
                  <a:gd name="T5" fmla="*/ 64 h 1638"/>
                  <a:gd name="T6" fmla="*/ 1245 w 1639"/>
                  <a:gd name="T7" fmla="*/ 119 h 1638"/>
                  <a:gd name="T8" fmla="*/ 1342 w 1639"/>
                  <a:gd name="T9" fmla="*/ 187 h 1638"/>
                  <a:gd name="T10" fmla="*/ 1427 w 1639"/>
                  <a:gd name="T11" fmla="*/ 268 h 1638"/>
                  <a:gd name="T12" fmla="*/ 1500 w 1639"/>
                  <a:gd name="T13" fmla="*/ 362 h 1638"/>
                  <a:gd name="T14" fmla="*/ 1560 w 1639"/>
                  <a:gd name="T15" fmla="*/ 464 h 1638"/>
                  <a:gd name="T16" fmla="*/ 1603 w 1639"/>
                  <a:gd name="T17" fmla="*/ 576 h 1638"/>
                  <a:gd name="T18" fmla="*/ 1630 w 1639"/>
                  <a:gd name="T19" fmla="*/ 695 h 1638"/>
                  <a:gd name="T20" fmla="*/ 1639 w 1639"/>
                  <a:gd name="T21" fmla="*/ 820 h 1638"/>
                  <a:gd name="T22" fmla="*/ 1630 w 1639"/>
                  <a:gd name="T23" fmla="*/ 944 h 1638"/>
                  <a:gd name="T24" fmla="*/ 1603 w 1639"/>
                  <a:gd name="T25" fmla="*/ 1063 h 1638"/>
                  <a:gd name="T26" fmla="*/ 1560 w 1639"/>
                  <a:gd name="T27" fmla="*/ 1174 h 1638"/>
                  <a:gd name="T28" fmla="*/ 1500 w 1639"/>
                  <a:gd name="T29" fmla="*/ 1278 h 1638"/>
                  <a:gd name="T30" fmla="*/ 1427 w 1639"/>
                  <a:gd name="T31" fmla="*/ 1371 h 1638"/>
                  <a:gd name="T32" fmla="*/ 1342 w 1639"/>
                  <a:gd name="T33" fmla="*/ 1452 h 1638"/>
                  <a:gd name="T34" fmla="*/ 1245 w 1639"/>
                  <a:gd name="T35" fmla="*/ 1520 h 1638"/>
                  <a:gd name="T36" fmla="*/ 1139 w 1639"/>
                  <a:gd name="T37" fmla="*/ 1575 h 1638"/>
                  <a:gd name="T38" fmla="*/ 1025 w 1639"/>
                  <a:gd name="T39" fmla="*/ 1613 h 1638"/>
                  <a:gd name="T40" fmla="*/ 904 w 1639"/>
                  <a:gd name="T41" fmla="*/ 1635 h 1638"/>
                  <a:gd name="T42" fmla="*/ 778 w 1639"/>
                  <a:gd name="T43" fmla="*/ 1637 h 1638"/>
                  <a:gd name="T44" fmla="*/ 655 w 1639"/>
                  <a:gd name="T45" fmla="*/ 1623 h 1638"/>
                  <a:gd name="T46" fmla="*/ 539 w 1639"/>
                  <a:gd name="T47" fmla="*/ 1589 h 1638"/>
                  <a:gd name="T48" fmla="*/ 429 w 1639"/>
                  <a:gd name="T49" fmla="*/ 1540 h 1638"/>
                  <a:gd name="T50" fmla="*/ 330 w 1639"/>
                  <a:gd name="T51" fmla="*/ 1477 h 1638"/>
                  <a:gd name="T52" fmla="*/ 241 w 1639"/>
                  <a:gd name="T53" fmla="*/ 1399 h 1638"/>
                  <a:gd name="T54" fmla="*/ 163 w 1639"/>
                  <a:gd name="T55" fmla="*/ 1310 h 1638"/>
                  <a:gd name="T56" fmla="*/ 100 w 1639"/>
                  <a:gd name="T57" fmla="*/ 1210 h 1638"/>
                  <a:gd name="T58" fmla="*/ 51 w 1639"/>
                  <a:gd name="T59" fmla="*/ 1102 h 1638"/>
                  <a:gd name="T60" fmla="*/ 17 w 1639"/>
                  <a:gd name="T61" fmla="*/ 985 h 1638"/>
                  <a:gd name="T62" fmla="*/ 1 w 1639"/>
                  <a:gd name="T63" fmla="*/ 862 h 1638"/>
                  <a:gd name="T64" fmla="*/ 5 w 1639"/>
                  <a:gd name="T65" fmla="*/ 736 h 1638"/>
                  <a:gd name="T66" fmla="*/ 27 w 1639"/>
                  <a:gd name="T67" fmla="*/ 615 h 1638"/>
                  <a:gd name="T68" fmla="*/ 65 w 1639"/>
                  <a:gd name="T69" fmla="*/ 501 h 1638"/>
                  <a:gd name="T70" fmla="*/ 119 w 1639"/>
                  <a:gd name="T71" fmla="*/ 395 h 1638"/>
                  <a:gd name="T72" fmla="*/ 187 w 1639"/>
                  <a:gd name="T73" fmla="*/ 299 h 1638"/>
                  <a:gd name="T74" fmla="*/ 270 w 1639"/>
                  <a:gd name="T75" fmla="*/ 213 h 1638"/>
                  <a:gd name="T76" fmla="*/ 362 w 1639"/>
                  <a:gd name="T77" fmla="*/ 141 h 1638"/>
                  <a:gd name="T78" fmla="*/ 465 w 1639"/>
                  <a:gd name="T79" fmla="*/ 81 h 1638"/>
                  <a:gd name="T80" fmla="*/ 576 w 1639"/>
                  <a:gd name="T81" fmla="*/ 37 h 1638"/>
                  <a:gd name="T82" fmla="*/ 695 w 1639"/>
                  <a:gd name="T83" fmla="*/ 9 h 1638"/>
                  <a:gd name="T84" fmla="*/ 820 w 1639"/>
                  <a:gd name="T85" fmla="*/ 0 h 1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39" h="1638">
                    <a:moveTo>
                      <a:pt x="820" y="0"/>
                    </a:moveTo>
                    <a:lnTo>
                      <a:pt x="863" y="1"/>
                    </a:lnTo>
                    <a:lnTo>
                      <a:pt x="904" y="5"/>
                    </a:lnTo>
                    <a:lnTo>
                      <a:pt x="945" y="9"/>
                    </a:lnTo>
                    <a:lnTo>
                      <a:pt x="986" y="17"/>
                    </a:lnTo>
                    <a:lnTo>
                      <a:pt x="1025" y="27"/>
                    </a:lnTo>
                    <a:lnTo>
                      <a:pt x="1063" y="37"/>
                    </a:lnTo>
                    <a:lnTo>
                      <a:pt x="1102" y="50"/>
                    </a:lnTo>
                    <a:lnTo>
                      <a:pt x="1139" y="64"/>
                    </a:lnTo>
                    <a:lnTo>
                      <a:pt x="1175" y="81"/>
                    </a:lnTo>
                    <a:lnTo>
                      <a:pt x="1211" y="99"/>
                    </a:lnTo>
                    <a:lnTo>
                      <a:pt x="1245" y="119"/>
                    </a:lnTo>
                    <a:lnTo>
                      <a:pt x="1279" y="141"/>
                    </a:lnTo>
                    <a:lnTo>
                      <a:pt x="1311" y="163"/>
                    </a:lnTo>
                    <a:lnTo>
                      <a:pt x="1342" y="187"/>
                    </a:lnTo>
                    <a:lnTo>
                      <a:pt x="1371" y="213"/>
                    </a:lnTo>
                    <a:lnTo>
                      <a:pt x="1400" y="240"/>
                    </a:lnTo>
                    <a:lnTo>
                      <a:pt x="1427" y="268"/>
                    </a:lnTo>
                    <a:lnTo>
                      <a:pt x="1452" y="299"/>
                    </a:lnTo>
                    <a:lnTo>
                      <a:pt x="1477" y="330"/>
                    </a:lnTo>
                    <a:lnTo>
                      <a:pt x="1500" y="362"/>
                    </a:lnTo>
                    <a:lnTo>
                      <a:pt x="1521" y="395"/>
                    </a:lnTo>
                    <a:lnTo>
                      <a:pt x="1541" y="429"/>
                    </a:lnTo>
                    <a:lnTo>
                      <a:pt x="1560" y="464"/>
                    </a:lnTo>
                    <a:lnTo>
                      <a:pt x="1576" y="501"/>
                    </a:lnTo>
                    <a:lnTo>
                      <a:pt x="1590" y="538"/>
                    </a:lnTo>
                    <a:lnTo>
                      <a:pt x="1603" y="576"/>
                    </a:lnTo>
                    <a:lnTo>
                      <a:pt x="1614" y="615"/>
                    </a:lnTo>
                    <a:lnTo>
                      <a:pt x="1623" y="655"/>
                    </a:lnTo>
                    <a:lnTo>
                      <a:pt x="1630" y="695"/>
                    </a:lnTo>
                    <a:lnTo>
                      <a:pt x="1636" y="736"/>
                    </a:lnTo>
                    <a:lnTo>
                      <a:pt x="1638" y="778"/>
                    </a:lnTo>
                    <a:lnTo>
                      <a:pt x="1639" y="820"/>
                    </a:lnTo>
                    <a:lnTo>
                      <a:pt x="1638" y="862"/>
                    </a:lnTo>
                    <a:lnTo>
                      <a:pt x="1636" y="903"/>
                    </a:lnTo>
                    <a:lnTo>
                      <a:pt x="1630" y="944"/>
                    </a:lnTo>
                    <a:lnTo>
                      <a:pt x="1623" y="985"/>
                    </a:lnTo>
                    <a:lnTo>
                      <a:pt x="1614" y="1024"/>
                    </a:lnTo>
                    <a:lnTo>
                      <a:pt x="1603" y="1063"/>
                    </a:lnTo>
                    <a:lnTo>
                      <a:pt x="1590" y="1102"/>
                    </a:lnTo>
                    <a:lnTo>
                      <a:pt x="1576" y="1138"/>
                    </a:lnTo>
                    <a:lnTo>
                      <a:pt x="1560" y="1174"/>
                    </a:lnTo>
                    <a:lnTo>
                      <a:pt x="1541" y="1210"/>
                    </a:lnTo>
                    <a:lnTo>
                      <a:pt x="1521" y="1244"/>
                    </a:lnTo>
                    <a:lnTo>
                      <a:pt x="1500" y="1278"/>
                    </a:lnTo>
                    <a:lnTo>
                      <a:pt x="1477" y="1310"/>
                    </a:lnTo>
                    <a:lnTo>
                      <a:pt x="1452" y="1341"/>
                    </a:lnTo>
                    <a:lnTo>
                      <a:pt x="1427" y="1371"/>
                    </a:lnTo>
                    <a:lnTo>
                      <a:pt x="1400" y="1399"/>
                    </a:lnTo>
                    <a:lnTo>
                      <a:pt x="1371" y="1426"/>
                    </a:lnTo>
                    <a:lnTo>
                      <a:pt x="1342" y="1452"/>
                    </a:lnTo>
                    <a:lnTo>
                      <a:pt x="1311" y="1477"/>
                    </a:lnTo>
                    <a:lnTo>
                      <a:pt x="1279" y="1499"/>
                    </a:lnTo>
                    <a:lnTo>
                      <a:pt x="1245" y="1520"/>
                    </a:lnTo>
                    <a:lnTo>
                      <a:pt x="1211" y="1540"/>
                    </a:lnTo>
                    <a:lnTo>
                      <a:pt x="1175" y="1558"/>
                    </a:lnTo>
                    <a:lnTo>
                      <a:pt x="1139" y="1575"/>
                    </a:lnTo>
                    <a:lnTo>
                      <a:pt x="1102" y="1589"/>
                    </a:lnTo>
                    <a:lnTo>
                      <a:pt x="1063" y="1602"/>
                    </a:lnTo>
                    <a:lnTo>
                      <a:pt x="1025" y="1613"/>
                    </a:lnTo>
                    <a:lnTo>
                      <a:pt x="986" y="1623"/>
                    </a:lnTo>
                    <a:lnTo>
                      <a:pt x="945" y="1629"/>
                    </a:lnTo>
                    <a:lnTo>
                      <a:pt x="904" y="1635"/>
                    </a:lnTo>
                    <a:lnTo>
                      <a:pt x="863" y="1637"/>
                    </a:lnTo>
                    <a:lnTo>
                      <a:pt x="820" y="1638"/>
                    </a:lnTo>
                    <a:lnTo>
                      <a:pt x="778" y="1637"/>
                    </a:lnTo>
                    <a:lnTo>
                      <a:pt x="736" y="1635"/>
                    </a:lnTo>
                    <a:lnTo>
                      <a:pt x="695" y="1629"/>
                    </a:lnTo>
                    <a:lnTo>
                      <a:pt x="655" y="1623"/>
                    </a:lnTo>
                    <a:lnTo>
                      <a:pt x="615" y="1613"/>
                    </a:lnTo>
                    <a:lnTo>
                      <a:pt x="576" y="1602"/>
                    </a:lnTo>
                    <a:lnTo>
                      <a:pt x="539" y="1589"/>
                    </a:lnTo>
                    <a:lnTo>
                      <a:pt x="501" y="1575"/>
                    </a:lnTo>
                    <a:lnTo>
                      <a:pt x="465" y="1558"/>
                    </a:lnTo>
                    <a:lnTo>
                      <a:pt x="429" y="1540"/>
                    </a:lnTo>
                    <a:lnTo>
                      <a:pt x="395" y="1520"/>
                    </a:lnTo>
                    <a:lnTo>
                      <a:pt x="362" y="1499"/>
                    </a:lnTo>
                    <a:lnTo>
                      <a:pt x="330" y="1477"/>
                    </a:lnTo>
                    <a:lnTo>
                      <a:pt x="299" y="1452"/>
                    </a:lnTo>
                    <a:lnTo>
                      <a:pt x="270" y="1426"/>
                    </a:lnTo>
                    <a:lnTo>
                      <a:pt x="241" y="1399"/>
                    </a:lnTo>
                    <a:lnTo>
                      <a:pt x="214" y="1371"/>
                    </a:lnTo>
                    <a:lnTo>
                      <a:pt x="187" y="1341"/>
                    </a:lnTo>
                    <a:lnTo>
                      <a:pt x="163" y="1310"/>
                    </a:lnTo>
                    <a:lnTo>
                      <a:pt x="141" y="1278"/>
                    </a:lnTo>
                    <a:lnTo>
                      <a:pt x="119" y="1244"/>
                    </a:lnTo>
                    <a:lnTo>
                      <a:pt x="100" y="1210"/>
                    </a:lnTo>
                    <a:lnTo>
                      <a:pt x="81" y="1174"/>
                    </a:lnTo>
                    <a:lnTo>
                      <a:pt x="65" y="1138"/>
                    </a:lnTo>
                    <a:lnTo>
                      <a:pt x="51" y="1102"/>
                    </a:lnTo>
                    <a:lnTo>
                      <a:pt x="37" y="1063"/>
                    </a:lnTo>
                    <a:lnTo>
                      <a:pt x="27" y="1024"/>
                    </a:lnTo>
                    <a:lnTo>
                      <a:pt x="17" y="985"/>
                    </a:lnTo>
                    <a:lnTo>
                      <a:pt x="9" y="944"/>
                    </a:lnTo>
                    <a:lnTo>
                      <a:pt x="5" y="903"/>
                    </a:lnTo>
                    <a:lnTo>
                      <a:pt x="1" y="862"/>
                    </a:lnTo>
                    <a:lnTo>
                      <a:pt x="0" y="820"/>
                    </a:lnTo>
                    <a:lnTo>
                      <a:pt x="1" y="778"/>
                    </a:lnTo>
                    <a:lnTo>
                      <a:pt x="5" y="736"/>
                    </a:lnTo>
                    <a:lnTo>
                      <a:pt x="9" y="695"/>
                    </a:lnTo>
                    <a:lnTo>
                      <a:pt x="17" y="655"/>
                    </a:lnTo>
                    <a:lnTo>
                      <a:pt x="27" y="615"/>
                    </a:lnTo>
                    <a:lnTo>
                      <a:pt x="37" y="576"/>
                    </a:lnTo>
                    <a:lnTo>
                      <a:pt x="51" y="538"/>
                    </a:lnTo>
                    <a:lnTo>
                      <a:pt x="65" y="501"/>
                    </a:lnTo>
                    <a:lnTo>
                      <a:pt x="81" y="464"/>
                    </a:lnTo>
                    <a:lnTo>
                      <a:pt x="100" y="429"/>
                    </a:lnTo>
                    <a:lnTo>
                      <a:pt x="119" y="395"/>
                    </a:lnTo>
                    <a:lnTo>
                      <a:pt x="141" y="362"/>
                    </a:lnTo>
                    <a:lnTo>
                      <a:pt x="163" y="330"/>
                    </a:lnTo>
                    <a:lnTo>
                      <a:pt x="187" y="299"/>
                    </a:lnTo>
                    <a:lnTo>
                      <a:pt x="214" y="268"/>
                    </a:lnTo>
                    <a:lnTo>
                      <a:pt x="241" y="240"/>
                    </a:lnTo>
                    <a:lnTo>
                      <a:pt x="270" y="213"/>
                    </a:lnTo>
                    <a:lnTo>
                      <a:pt x="299" y="187"/>
                    </a:lnTo>
                    <a:lnTo>
                      <a:pt x="330" y="163"/>
                    </a:lnTo>
                    <a:lnTo>
                      <a:pt x="362" y="141"/>
                    </a:lnTo>
                    <a:lnTo>
                      <a:pt x="395" y="119"/>
                    </a:lnTo>
                    <a:lnTo>
                      <a:pt x="429" y="99"/>
                    </a:lnTo>
                    <a:lnTo>
                      <a:pt x="465" y="81"/>
                    </a:lnTo>
                    <a:lnTo>
                      <a:pt x="501" y="64"/>
                    </a:lnTo>
                    <a:lnTo>
                      <a:pt x="539" y="50"/>
                    </a:lnTo>
                    <a:lnTo>
                      <a:pt x="576" y="37"/>
                    </a:lnTo>
                    <a:lnTo>
                      <a:pt x="615" y="27"/>
                    </a:lnTo>
                    <a:lnTo>
                      <a:pt x="655" y="17"/>
                    </a:lnTo>
                    <a:lnTo>
                      <a:pt x="695" y="9"/>
                    </a:lnTo>
                    <a:lnTo>
                      <a:pt x="736" y="5"/>
                    </a:lnTo>
                    <a:lnTo>
                      <a:pt x="778" y="1"/>
                    </a:lnTo>
                    <a:lnTo>
                      <a:pt x="820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46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xmlns="" id="{00B2C650-EA4E-482B-BBCF-2087B4A18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1439" y="5105271"/>
                <a:ext cx="351507" cy="351507"/>
              </a:xfrm>
              <a:custGeom>
                <a:avLst/>
                <a:gdLst>
                  <a:gd name="T0" fmla="*/ 853 w 1548"/>
                  <a:gd name="T1" fmla="*/ 4 h 1547"/>
                  <a:gd name="T2" fmla="*/ 967 w 1548"/>
                  <a:gd name="T3" fmla="*/ 25 h 1547"/>
                  <a:gd name="T4" fmla="*/ 1076 w 1548"/>
                  <a:gd name="T5" fmla="*/ 61 h 1547"/>
                  <a:gd name="T6" fmla="*/ 1176 w 1548"/>
                  <a:gd name="T7" fmla="*/ 112 h 1547"/>
                  <a:gd name="T8" fmla="*/ 1266 w 1548"/>
                  <a:gd name="T9" fmla="*/ 177 h 1547"/>
                  <a:gd name="T10" fmla="*/ 1347 w 1548"/>
                  <a:gd name="T11" fmla="*/ 254 h 1547"/>
                  <a:gd name="T12" fmla="*/ 1415 w 1548"/>
                  <a:gd name="T13" fmla="*/ 341 h 1547"/>
                  <a:gd name="T14" fmla="*/ 1471 w 1548"/>
                  <a:gd name="T15" fmla="*/ 439 h 1547"/>
                  <a:gd name="T16" fmla="*/ 1514 w 1548"/>
                  <a:gd name="T17" fmla="*/ 544 h 1547"/>
                  <a:gd name="T18" fmla="*/ 1539 w 1548"/>
                  <a:gd name="T19" fmla="*/ 655 h 1547"/>
                  <a:gd name="T20" fmla="*/ 1548 w 1548"/>
                  <a:gd name="T21" fmla="*/ 774 h 1547"/>
                  <a:gd name="T22" fmla="*/ 1539 w 1548"/>
                  <a:gd name="T23" fmla="*/ 891 h 1547"/>
                  <a:gd name="T24" fmla="*/ 1514 w 1548"/>
                  <a:gd name="T25" fmla="*/ 1003 h 1547"/>
                  <a:gd name="T26" fmla="*/ 1471 w 1548"/>
                  <a:gd name="T27" fmla="*/ 1109 h 1547"/>
                  <a:gd name="T28" fmla="*/ 1415 w 1548"/>
                  <a:gd name="T29" fmla="*/ 1206 h 1547"/>
                  <a:gd name="T30" fmla="*/ 1347 w 1548"/>
                  <a:gd name="T31" fmla="*/ 1294 h 1547"/>
                  <a:gd name="T32" fmla="*/ 1266 w 1548"/>
                  <a:gd name="T33" fmla="*/ 1370 h 1547"/>
                  <a:gd name="T34" fmla="*/ 1176 w 1548"/>
                  <a:gd name="T35" fmla="*/ 1435 h 1547"/>
                  <a:gd name="T36" fmla="*/ 1076 w 1548"/>
                  <a:gd name="T37" fmla="*/ 1486 h 1547"/>
                  <a:gd name="T38" fmla="*/ 967 w 1548"/>
                  <a:gd name="T39" fmla="*/ 1523 h 1547"/>
                  <a:gd name="T40" fmla="*/ 853 w 1548"/>
                  <a:gd name="T41" fmla="*/ 1543 h 1547"/>
                  <a:gd name="T42" fmla="*/ 735 w 1548"/>
                  <a:gd name="T43" fmla="*/ 1546 h 1547"/>
                  <a:gd name="T44" fmla="*/ 618 w 1548"/>
                  <a:gd name="T45" fmla="*/ 1531 h 1547"/>
                  <a:gd name="T46" fmla="*/ 509 w 1548"/>
                  <a:gd name="T47" fmla="*/ 1500 h 1547"/>
                  <a:gd name="T48" fmla="*/ 405 w 1548"/>
                  <a:gd name="T49" fmla="*/ 1453 h 1547"/>
                  <a:gd name="T50" fmla="*/ 311 w 1548"/>
                  <a:gd name="T51" fmla="*/ 1393 h 1547"/>
                  <a:gd name="T52" fmla="*/ 227 w 1548"/>
                  <a:gd name="T53" fmla="*/ 1320 h 1547"/>
                  <a:gd name="T54" fmla="*/ 154 w 1548"/>
                  <a:gd name="T55" fmla="*/ 1237 h 1547"/>
                  <a:gd name="T56" fmla="*/ 94 w 1548"/>
                  <a:gd name="T57" fmla="*/ 1142 h 1547"/>
                  <a:gd name="T58" fmla="*/ 48 w 1548"/>
                  <a:gd name="T59" fmla="*/ 1040 h 1547"/>
                  <a:gd name="T60" fmla="*/ 16 w 1548"/>
                  <a:gd name="T61" fmla="*/ 929 h 1547"/>
                  <a:gd name="T62" fmla="*/ 1 w 1548"/>
                  <a:gd name="T63" fmla="*/ 814 h 1547"/>
                  <a:gd name="T64" fmla="*/ 5 w 1548"/>
                  <a:gd name="T65" fmla="*/ 694 h 1547"/>
                  <a:gd name="T66" fmla="*/ 25 w 1548"/>
                  <a:gd name="T67" fmla="*/ 580 h 1547"/>
                  <a:gd name="T68" fmla="*/ 62 w 1548"/>
                  <a:gd name="T69" fmla="*/ 473 h 1547"/>
                  <a:gd name="T70" fmla="*/ 113 w 1548"/>
                  <a:gd name="T71" fmla="*/ 373 h 1547"/>
                  <a:gd name="T72" fmla="*/ 177 w 1548"/>
                  <a:gd name="T73" fmla="*/ 281 h 1547"/>
                  <a:gd name="T74" fmla="*/ 254 w 1548"/>
                  <a:gd name="T75" fmla="*/ 202 h 1547"/>
                  <a:gd name="T76" fmla="*/ 341 w 1548"/>
                  <a:gd name="T77" fmla="*/ 132 h 1547"/>
                  <a:gd name="T78" fmla="*/ 439 w 1548"/>
                  <a:gd name="T79" fmla="*/ 76 h 1547"/>
                  <a:gd name="T80" fmla="*/ 544 w 1548"/>
                  <a:gd name="T81" fmla="*/ 35 h 1547"/>
                  <a:gd name="T82" fmla="*/ 656 w 1548"/>
                  <a:gd name="T83" fmla="*/ 9 h 1547"/>
                  <a:gd name="T84" fmla="*/ 774 w 1548"/>
                  <a:gd name="T85" fmla="*/ 0 h 1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48" h="1547">
                    <a:moveTo>
                      <a:pt x="774" y="0"/>
                    </a:moveTo>
                    <a:lnTo>
                      <a:pt x="814" y="1"/>
                    </a:lnTo>
                    <a:lnTo>
                      <a:pt x="853" y="4"/>
                    </a:lnTo>
                    <a:lnTo>
                      <a:pt x="892" y="9"/>
                    </a:lnTo>
                    <a:lnTo>
                      <a:pt x="930" y="16"/>
                    </a:lnTo>
                    <a:lnTo>
                      <a:pt x="967" y="25"/>
                    </a:lnTo>
                    <a:lnTo>
                      <a:pt x="1004" y="35"/>
                    </a:lnTo>
                    <a:lnTo>
                      <a:pt x="1040" y="47"/>
                    </a:lnTo>
                    <a:lnTo>
                      <a:pt x="1076" y="61"/>
                    </a:lnTo>
                    <a:lnTo>
                      <a:pt x="1110" y="76"/>
                    </a:lnTo>
                    <a:lnTo>
                      <a:pt x="1143" y="93"/>
                    </a:lnTo>
                    <a:lnTo>
                      <a:pt x="1176" y="112"/>
                    </a:lnTo>
                    <a:lnTo>
                      <a:pt x="1207" y="132"/>
                    </a:lnTo>
                    <a:lnTo>
                      <a:pt x="1238" y="154"/>
                    </a:lnTo>
                    <a:lnTo>
                      <a:pt x="1266" y="177"/>
                    </a:lnTo>
                    <a:lnTo>
                      <a:pt x="1295" y="202"/>
                    </a:lnTo>
                    <a:lnTo>
                      <a:pt x="1321" y="227"/>
                    </a:lnTo>
                    <a:lnTo>
                      <a:pt x="1347" y="254"/>
                    </a:lnTo>
                    <a:lnTo>
                      <a:pt x="1371" y="281"/>
                    </a:lnTo>
                    <a:lnTo>
                      <a:pt x="1394" y="311"/>
                    </a:lnTo>
                    <a:lnTo>
                      <a:pt x="1415" y="341"/>
                    </a:lnTo>
                    <a:lnTo>
                      <a:pt x="1436" y="373"/>
                    </a:lnTo>
                    <a:lnTo>
                      <a:pt x="1454" y="405"/>
                    </a:lnTo>
                    <a:lnTo>
                      <a:pt x="1471" y="439"/>
                    </a:lnTo>
                    <a:lnTo>
                      <a:pt x="1487" y="473"/>
                    </a:lnTo>
                    <a:lnTo>
                      <a:pt x="1501" y="507"/>
                    </a:lnTo>
                    <a:lnTo>
                      <a:pt x="1514" y="544"/>
                    </a:lnTo>
                    <a:lnTo>
                      <a:pt x="1524" y="580"/>
                    </a:lnTo>
                    <a:lnTo>
                      <a:pt x="1532" y="618"/>
                    </a:lnTo>
                    <a:lnTo>
                      <a:pt x="1539" y="655"/>
                    </a:lnTo>
                    <a:lnTo>
                      <a:pt x="1544" y="694"/>
                    </a:lnTo>
                    <a:lnTo>
                      <a:pt x="1547" y="734"/>
                    </a:lnTo>
                    <a:lnTo>
                      <a:pt x="1548" y="774"/>
                    </a:lnTo>
                    <a:lnTo>
                      <a:pt x="1547" y="814"/>
                    </a:lnTo>
                    <a:lnTo>
                      <a:pt x="1544" y="853"/>
                    </a:lnTo>
                    <a:lnTo>
                      <a:pt x="1539" y="891"/>
                    </a:lnTo>
                    <a:lnTo>
                      <a:pt x="1532" y="929"/>
                    </a:lnTo>
                    <a:lnTo>
                      <a:pt x="1524" y="967"/>
                    </a:lnTo>
                    <a:lnTo>
                      <a:pt x="1514" y="1003"/>
                    </a:lnTo>
                    <a:lnTo>
                      <a:pt x="1501" y="1040"/>
                    </a:lnTo>
                    <a:lnTo>
                      <a:pt x="1487" y="1075"/>
                    </a:lnTo>
                    <a:lnTo>
                      <a:pt x="1471" y="1109"/>
                    </a:lnTo>
                    <a:lnTo>
                      <a:pt x="1454" y="1142"/>
                    </a:lnTo>
                    <a:lnTo>
                      <a:pt x="1436" y="1174"/>
                    </a:lnTo>
                    <a:lnTo>
                      <a:pt x="1415" y="1206"/>
                    </a:lnTo>
                    <a:lnTo>
                      <a:pt x="1394" y="1237"/>
                    </a:lnTo>
                    <a:lnTo>
                      <a:pt x="1371" y="1265"/>
                    </a:lnTo>
                    <a:lnTo>
                      <a:pt x="1347" y="1294"/>
                    </a:lnTo>
                    <a:lnTo>
                      <a:pt x="1321" y="1320"/>
                    </a:lnTo>
                    <a:lnTo>
                      <a:pt x="1295" y="1346"/>
                    </a:lnTo>
                    <a:lnTo>
                      <a:pt x="1266" y="1370"/>
                    </a:lnTo>
                    <a:lnTo>
                      <a:pt x="1238" y="1393"/>
                    </a:lnTo>
                    <a:lnTo>
                      <a:pt x="1207" y="1415"/>
                    </a:lnTo>
                    <a:lnTo>
                      <a:pt x="1176" y="1435"/>
                    </a:lnTo>
                    <a:lnTo>
                      <a:pt x="1143" y="1453"/>
                    </a:lnTo>
                    <a:lnTo>
                      <a:pt x="1110" y="1470"/>
                    </a:lnTo>
                    <a:lnTo>
                      <a:pt x="1076" y="1486"/>
                    </a:lnTo>
                    <a:lnTo>
                      <a:pt x="1040" y="1500"/>
                    </a:lnTo>
                    <a:lnTo>
                      <a:pt x="1004" y="1513"/>
                    </a:lnTo>
                    <a:lnTo>
                      <a:pt x="967" y="1523"/>
                    </a:lnTo>
                    <a:lnTo>
                      <a:pt x="930" y="1531"/>
                    </a:lnTo>
                    <a:lnTo>
                      <a:pt x="892" y="1538"/>
                    </a:lnTo>
                    <a:lnTo>
                      <a:pt x="853" y="1543"/>
                    </a:lnTo>
                    <a:lnTo>
                      <a:pt x="814" y="1546"/>
                    </a:lnTo>
                    <a:lnTo>
                      <a:pt x="774" y="1547"/>
                    </a:lnTo>
                    <a:lnTo>
                      <a:pt x="735" y="1546"/>
                    </a:lnTo>
                    <a:lnTo>
                      <a:pt x="695" y="1543"/>
                    </a:lnTo>
                    <a:lnTo>
                      <a:pt x="656" y="1538"/>
                    </a:lnTo>
                    <a:lnTo>
                      <a:pt x="618" y="1531"/>
                    </a:lnTo>
                    <a:lnTo>
                      <a:pt x="581" y="1523"/>
                    </a:lnTo>
                    <a:lnTo>
                      <a:pt x="544" y="1513"/>
                    </a:lnTo>
                    <a:lnTo>
                      <a:pt x="509" y="1500"/>
                    </a:lnTo>
                    <a:lnTo>
                      <a:pt x="473" y="1486"/>
                    </a:lnTo>
                    <a:lnTo>
                      <a:pt x="439" y="1470"/>
                    </a:lnTo>
                    <a:lnTo>
                      <a:pt x="405" y="1453"/>
                    </a:lnTo>
                    <a:lnTo>
                      <a:pt x="373" y="1435"/>
                    </a:lnTo>
                    <a:lnTo>
                      <a:pt x="341" y="1415"/>
                    </a:lnTo>
                    <a:lnTo>
                      <a:pt x="311" y="1393"/>
                    </a:lnTo>
                    <a:lnTo>
                      <a:pt x="282" y="1370"/>
                    </a:lnTo>
                    <a:lnTo>
                      <a:pt x="254" y="1346"/>
                    </a:lnTo>
                    <a:lnTo>
                      <a:pt x="227" y="1320"/>
                    </a:lnTo>
                    <a:lnTo>
                      <a:pt x="202" y="1294"/>
                    </a:lnTo>
                    <a:lnTo>
                      <a:pt x="177" y="1265"/>
                    </a:lnTo>
                    <a:lnTo>
                      <a:pt x="154" y="1237"/>
                    </a:lnTo>
                    <a:lnTo>
                      <a:pt x="132" y="1206"/>
                    </a:lnTo>
                    <a:lnTo>
                      <a:pt x="113" y="1174"/>
                    </a:lnTo>
                    <a:lnTo>
                      <a:pt x="94" y="1142"/>
                    </a:lnTo>
                    <a:lnTo>
                      <a:pt x="76" y="1109"/>
                    </a:lnTo>
                    <a:lnTo>
                      <a:pt x="62" y="1075"/>
                    </a:lnTo>
                    <a:lnTo>
                      <a:pt x="48" y="1040"/>
                    </a:lnTo>
                    <a:lnTo>
                      <a:pt x="35" y="1003"/>
                    </a:lnTo>
                    <a:lnTo>
                      <a:pt x="25" y="967"/>
                    </a:lnTo>
                    <a:lnTo>
                      <a:pt x="16" y="929"/>
                    </a:lnTo>
                    <a:lnTo>
                      <a:pt x="9" y="891"/>
                    </a:lnTo>
                    <a:lnTo>
                      <a:pt x="5" y="853"/>
                    </a:lnTo>
                    <a:lnTo>
                      <a:pt x="1" y="814"/>
                    </a:lnTo>
                    <a:lnTo>
                      <a:pt x="0" y="774"/>
                    </a:lnTo>
                    <a:lnTo>
                      <a:pt x="1" y="734"/>
                    </a:lnTo>
                    <a:lnTo>
                      <a:pt x="5" y="694"/>
                    </a:lnTo>
                    <a:lnTo>
                      <a:pt x="9" y="655"/>
                    </a:lnTo>
                    <a:lnTo>
                      <a:pt x="16" y="618"/>
                    </a:lnTo>
                    <a:lnTo>
                      <a:pt x="25" y="580"/>
                    </a:lnTo>
                    <a:lnTo>
                      <a:pt x="35" y="544"/>
                    </a:lnTo>
                    <a:lnTo>
                      <a:pt x="48" y="507"/>
                    </a:lnTo>
                    <a:lnTo>
                      <a:pt x="62" y="473"/>
                    </a:lnTo>
                    <a:lnTo>
                      <a:pt x="76" y="439"/>
                    </a:lnTo>
                    <a:lnTo>
                      <a:pt x="94" y="405"/>
                    </a:lnTo>
                    <a:lnTo>
                      <a:pt x="113" y="373"/>
                    </a:lnTo>
                    <a:lnTo>
                      <a:pt x="132" y="341"/>
                    </a:lnTo>
                    <a:lnTo>
                      <a:pt x="154" y="311"/>
                    </a:lnTo>
                    <a:lnTo>
                      <a:pt x="177" y="281"/>
                    </a:lnTo>
                    <a:lnTo>
                      <a:pt x="202" y="254"/>
                    </a:lnTo>
                    <a:lnTo>
                      <a:pt x="227" y="227"/>
                    </a:lnTo>
                    <a:lnTo>
                      <a:pt x="254" y="202"/>
                    </a:lnTo>
                    <a:lnTo>
                      <a:pt x="282" y="177"/>
                    </a:lnTo>
                    <a:lnTo>
                      <a:pt x="311" y="154"/>
                    </a:lnTo>
                    <a:lnTo>
                      <a:pt x="341" y="132"/>
                    </a:lnTo>
                    <a:lnTo>
                      <a:pt x="373" y="112"/>
                    </a:lnTo>
                    <a:lnTo>
                      <a:pt x="405" y="93"/>
                    </a:lnTo>
                    <a:lnTo>
                      <a:pt x="439" y="76"/>
                    </a:lnTo>
                    <a:lnTo>
                      <a:pt x="473" y="61"/>
                    </a:lnTo>
                    <a:lnTo>
                      <a:pt x="509" y="47"/>
                    </a:lnTo>
                    <a:lnTo>
                      <a:pt x="544" y="35"/>
                    </a:lnTo>
                    <a:lnTo>
                      <a:pt x="581" y="25"/>
                    </a:lnTo>
                    <a:lnTo>
                      <a:pt x="618" y="16"/>
                    </a:lnTo>
                    <a:lnTo>
                      <a:pt x="656" y="9"/>
                    </a:lnTo>
                    <a:lnTo>
                      <a:pt x="695" y="4"/>
                    </a:lnTo>
                    <a:lnTo>
                      <a:pt x="735" y="1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35">
                <a:extLst>
                  <a:ext uri="{FF2B5EF4-FFF2-40B4-BE49-F238E27FC236}">
                    <a16:creationId xmlns:a16="http://schemas.microsoft.com/office/drawing/2014/main" xmlns="" id="{6075B5F5-2E95-4A5D-A8BD-1C654226A6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59071" y="5211540"/>
                <a:ext cx="137606" cy="137606"/>
              </a:xfrm>
              <a:custGeom>
                <a:avLst/>
                <a:gdLst>
                  <a:gd name="T0" fmla="*/ 470 w 608"/>
                  <a:gd name="T1" fmla="*/ 1 h 609"/>
                  <a:gd name="T2" fmla="*/ 514 w 608"/>
                  <a:gd name="T3" fmla="*/ 13 h 609"/>
                  <a:gd name="T4" fmla="*/ 552 w 608"/>
                  <a:gd name="T5" fmla="*/ 36 h 609"/>
                  <a:gd name="T6" fmla="*/ 563 w 608"/>
                  <a:gd name="T7" fmla="*/ 46 h 609"/>
                  <a:gd name="T8" fmla="*/ 589 w 608"/>
                  <a:gd name="T9" fmla="*/ 81 h 609"/>
                  <a:gd name="T10" fmla="*/ 604 w 608"/>
                  <a:gd name="T11" fmla="*/ 123 h 609"/>
                  <a:gd name="T12" fmla="*/ 608 w 608"/>
                  <a:gd name="T13" fmla="*/ 455 h 609"/>
                  <a:gd name="T14" fmla="*/ 601 w 608"/>
                  <a:gd name="T15" fmla="*/ 501 h 609"/>
                  <a:gd name="T16" fmla="*/ 581 w 608"/>
                  <a:gd name="T17" fmla="*/ 541 h 609"/>
                  <a:gd name="T18" fmla="*/ 552 w 608"/>
                  <a:gd name="T19" fmla="*/ 574 h 609"/>
                  <a:gd name="T20" fmla="*/ 514 w 608"/>
                  <a:gd name="T21" fmla="*/ 597 h 609"/>
                  <a:gd name="T22" fmla="*/ 470 w 608"/>
                  <a:gd name="T23" fmla="*/ 608 h 609"/>
                  <a:gd name="T24" fmla="*/ 138 w 608"/>
                  <a:gd name="T25" fmla="*/ 608 h 609"/>
                  <a:gd name="T26" fmla="*/ 93 w 608"/>
                  <a:gd name="T27" fmla="*/ 597 h 609"/>
                  <a:gd name="T28" fmla="*/ 55 w 608"/>
                  <a:gd name="T29" fmla="*/ 574 h 609"/>
                  <a:gd name="T30" fmla="*/ 35 w 608"/>
                  <a:gd name="T31" fmla="*/ 553 h 609"/>
                  <a:gd name="T32" fmla="*/ 11 w 608"/>
                  <a:gd name="T33" fmla="*/ 514 h 609"/>
                  <a:gd name="T34" fmla="*/ 0 w 608"/>
                  <a:gd name="T35" fmla="*/ 471 h 609"/>
                  <a:gd name="T36" fmla="*/ 0 w 608"/>
                  <a:gd name="T37" fmla="*/ 138 h 609"/>
                  <a:gd name="T38" fmla="*/ 11 w 608"/>
                  <a:gd name="T39" fmla="*/ 95 h 609"/>
                  <a:gd name="T40" fmla="*/ 35 w 608"/>
                  <a:gd name="T41" fmla="*/ 57 h 609"/>
                  <a:gd name="T42" fmla="*/ 67 w 608"/>
                  <a:gd name="T43" fmla="*/ 28 h 609"/>
                  <a:gd name="T44" fmla="*/ 107 w 608"/>
                  <a:gd name="T45" fmla="*/ 8 h 609"/>
                  <a:gd name="T46" fmla="*/ 152 w 608"/>
                  <a:gd name="T47" fmla="*/ 0 h 609"/>
                  <a:gd name="T48" fmla="*/ 143 w 608"/>
                  <a:gd name="T49" fmla="*/ 61 h 609"/>
                  <a:gd name="T50" fmla="*/ 116 w 608"/>
                  <a:gd name="T51" fmla="*/ 68 h 609"/>
                  <a:gd name="T52" fmla="*/ 93 w 608"/>
                  <a:gd name="T53" fmla="*/ 81 h 609"/>
                  <a:gd name="T54" fmla="*/ 75 w 608"/>
                  <a:gd name="T55" fmla="*/ 102 h 609"/>
                  <a:gd name="T56" fmla="*/ 62 w 608"/>
                  <a:gd name="T57" fmla="*/ 127 h 609"/>
                  <a:gd name="T58" fmla="*/ 58 w 608"/>
                  <a:gd name="T59" fmla="*/ 154 h 609"/>
                  <a:gd name="T60" fmla="*/ 60 w 608"/>
                  <a:gd name="T61" fmla="*/ 475 h 609"/>
                  <a:gd name="T62" fmla="*/ 69 w 608"/>
                  <a:gd name="T63" fmla="*/ 501 h 609"/>
                  <a:gd name="T64" fmla="*/ 86 w 608"/>
                  <a:gd name="T65" fmla="*/ 522 h 609"/>
                  <a:gd name="T66" fmla="*/ 108 w 608"/>
                  <a:gd name="T67" fmla="*/ 538 h 609"/>
                  <a:gd name="T68" fmla="*/ 134 w 608"/>
                  <a:gd name="T69" fmla="*/ 547 h 609"/>
                  <a:gd name="T70" fmla="*/ 454 w 608"/>
                  <a:gd name="T71" fmla="*/ 550 h 609"/>
                  <a:gd name="T72" fmla="*/ 482 w 608"/>
                  <a:gd name="T73" fmla="*/ 545 h 609"/>
                  <a:gd name="T74" fmla="*/ 507 w 608"/>
                  <a:gd name="T75" fmla="*/ 534 h 609"/>
                  <a:gd name="T76" fmla="*/ 527 w 608"/>
                  <a:gd name="T77" fmla="*/ 516 h 609"/>
                  <a:gd name="T78" fmla="*/ 541 w 608"/>
                  <a:gd name="T79" fmla="*/ 492 h 609"/>
                  <a:gd name="T80" fmla="*/ 548 w 608"/>
                  <a:gd name="T81" fmla="*/ 465 h 609"/>
                  <a:gd name="T82" fmla="*/ 548 w 608"/>
                  <a:gd name="T83" fmla="*/ 145 h 609"/>
                  <a:gd name="T84" fmla="*/ 541 w 608"/>
                  <a:gd name="T85" fmla="*/ 118 h 609"/>
                  <a:gd name="T86" fmla="*/ 527 w 608"/>
                  <a:gd name="T87" fmla="*/ 94 h 609"/>
                  <a:gd name="T88" fmla="*/ 514 w 608"/>
                  <a:gd name="T89" fmla="*/ 81 h 609"/>
                  <a:gd name="T90" fmla="*/ 491 w 608"/>
                  <a:gd name="T91" fmla="*/ 68 h 609"/>
                  <a:gd name="T92" fmla="*/ 464 w 608"/>
                  <a:gd name="T93" fmla="*/ 61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08" h="609">
                    <a:moveTo>
                      <a:pt x="152" y="0"/>
                    </a:moveTo>
                    <a:lnTo>
                      <a:pt x="454" y="0"/>
                    </a:lnTo>
                    <a:lnTo>
                      <a:pt x="470" y="1"/>
                    </a:lnTo>
                    <a:lnTo>
                      <a:pt x="484" y="4"/>
                    </a:lnTo>
                    <a:lnTo>
                      <a:pt x="499" y="8"/>
                    </a:lnTo>
                    <a:lnTo>
                      <a:pt x="514" y="13"/>
                    </a:lnTo>
                    <a:lnTo>
                      <a:pt x="527" y="20"/>
                    </a:lnTo>
                    <a:lnTo>
                      <a:pt x="539" y="28"/>
                    </a:lnTo>
                    <a:lnTo>
                      <a:pt x="552" y="36"/>
                    </a:lnTo>
                    <a:lnTo>
                      <a:pt x="562" y="46"/>
                    </a:lnTo>
                    <a:lnTo>
                      <a:pt x="562" y="46"/>
                    </a:lnTo>
                    <a:lnTo>
                      <a:pt x="563" y="46"/>
                    </a:lnTo>
                    <a:lnTo>
                      <a:pt x="572" y="57"/>
                    </a:lnTo>
                    <a:lnTo>
                      <a:pt x="581" y="69"/>
                    </a:lnTo>
                    <a:lnTo>
                      <a:pt x="589" y="81"/>
                    </a:lnTo>
                    <a:lnTo>
                      <a:pt x="595" y="95"/>
                    </a:lnTo>
                    <a:lnTo>
                      <a:pt x="601" y="109"/>
                    </a:lnTo>
                    <a:lnTo>
                      <a:pt x="604" y="123"/>
                    </a:lnTo>
                    <a:lnTo>
                      <a:pt x="606" y="138"/>
                    </a:lnTo>
                    <a:lnTo>
                      <a:pt x="608" y="154"/>
                    </a:lnTo>
                    <a:lnTo>
                      <a:pt x="608" y="455"/>
                    </a:lnTo>
                    <a:lnTo>
                      <a:pt x="606" y="471"/>
                    </a:lnTo>
                    <a:lnTo>
                      <a:pt x="604" y="486"/>
                    </a:lnTo>
                    <a:lnTo>
                      <a:pt x="601" y="501"/>
                    </a:lnTo>
                    <a:lnTo>
                      <a:pt x="595" y="514"/>
                    </a:lnTo>
                    <a:lnTo>
                      <a:pt x="589" y="528"/>
                    </a:lnTo>
                    <a:lnTo>
                      <a:pt x="581" y="541"/>
                    </a:lnTo>
                    <a:lnTo>
                      <a:pt x="572" y="553"/>
                    </a:lnTo>
                    <a:lnTo>
                      <a:pt x="563" y="563"/>
                    </a:lnTo>
                    <a:lnTo>
                      <a:pt x="552" y="574"/>
                    </a:lnTo>
                    <a:lnTo>
                      <a:pt x="540" y="583"/>
                    </a:lnTo>
                    <a:lnTo>
                      <a:pt x="527" y="590"/>
                    </a:lnTo>
                    <a:lnTo>
                      <a:pt x="514" y="597"/>
                    </a:lnTo>
                    <a:lnTo>
                      <a:pt x="499" y="602"/>
                    </a:lnTo>
                    <a:lnTo>
                      <a:pt x="484" y="606"/>
                    </a:lnTo>
                    <a:lnTo>
                      <a:pt x="470" y="608"/>
                    </a:lnTo>
                    <a:lnTo>
                      <a:pt x="454" y="609"/>
                    </a:lnTo>
                    <a:lnTo>
                      <a:pt x="152" y="609"/>
                    </a:lnTo>
                    <a:lnTo>
                      <a:pt x="138" y="608"/>
                    </a:lnTo>
                    <a:lnTo>
                      <a:pt x="122" y="606"/>
                    </a:lnTo>
                    <a:lnTo>
                      <a:pt x="108" y="602"/>
                    </a:lnTo>
                    <a:lnTo>
                      <a:pt x="93" y="597"/>
                    </a:lnTo>
                    <a:lnTo>
                      <a:pt x="79" y="590"/>
                    </a:lnTo>
                    <a:lnTo>
                      <a:pt x="67" y="583"/>
                    </a:lnTo>
                    <a:lnTo>
                      <a:pt x="55" y="574"/>
                    </a:lnTo>
                    <a:lnTo>
                      <a:pt x="44" y="563"/>
                    </a:lnTo>
                    <a:lnTo>
                      <a:pt x="44" y="563"/>
                    </a:lnTo>
                    <a:lnTo>
                      <a:pt x="35" y="553"/>
                    </a:lnTo>
                    <a:lnTo>
                      <a:pt x="26" y="541"/>
                    </a:lnTo>
                    <a:lnTo>
                      <a:pt x="18" y="528"/>
                    </a:lnTo>
                    <a:lnTo>
                      <a:pt x="11" y="514"/>
                    </a:lnTo>
                    <a:lnTo>
                      <a:pt x="6" y="501"/>
                    </a:lnTo>
                    <a:lnTo>
                      <a:pt x="2" y="486"/>
                    </a:lnTo>
                    <a:lnTo>
                      <a:pt x="0" y="471"/>
                    </a:lnTo>
                    <a:lnTo>
                      <a:pt x="0" y="455"/>
                    </a:lnTo>
                    <a:lnTo>
                      <a:pt x="0" y="154"/>
                    </a:lnTo>
                    <a:lnTo>
                      <a:pt x="0" y="138"/>
                    </a:lnTo>
                    <a:lnTo>
                      <a:pt x="2" y="123"/>
                    </a:lnTo>
                    <a:lnTo>
                      <a:pt x="6" y="109"/>
                    </a:lnTo>
                    <a:lnTo>
                      <a:pt x="11" y="95"/>
                    </a:lnTo>
                    <a:lnTo>
                      <a:pt x="18" y="81"/>
                    </a:lnTo>
                    <a:lnTo>
                      <a:pt x="26" y="69"/>
                    </a:lnTo>
                    <a:lnTo>
                      <a:pt x="35" y="57"/>
                    </a:lnTo>
                    <a:lnTo>
                      <a:pt x="44" y="46"/>
                    </a:lnTo>
                    <a:lnTo>
                      <a:pt x="55" y="36"/>
                    </a:lnTo>
                    <a:lnTo>
                      <a:pt x="67" y="28"/>
                    </a:lnTo>
                    <a:lnTo>
                      <a:pt x="79" y="20"/>
                    </a:lnTo>
                    <a:lnTo>
                      <a:pt x="93" y="13"/>
                    </a:lnTo>
                    <a:lnTo>
                      <a:pt x="107" y="8"/>
                    </a:lnTo>
                    <a:lnTo>
                      <a:pt x="122" y="4"/>
                    </a:lnTo>
                    <a:lnTo>
                      <a:pt x="138" y="1"/>
                    </a:lnTo>
                    <a:lnTo>
                      <a:pt x="152" y="0"/>
                    </a:lnTo>
                    <a:close/>
                    <a:moveTo>
                      <a:pt x="454" y="60"/>
                    </a:moveTo>
                    <a:lnTo>
                      <a:pt x="152" y="60"/>
                    </a:lnTo>
                    <a:lnTo>
                      <a:pt x="143" y="61"/>
                    </a:lnTo>
                    <a:lnTo>
                      <a:pt x="134" y="62"/>
                    </a:lnTo>
                    <a:lnTo>
                      <a:pt x="125" y="64"/>
                    </a:lnTo>
                    <a:lnTo>
                      <a:pt x="116" y="68"/>
                    </a:lnTo>
                    <a:lnTo>
                      <a:pt x="108" y="71"/>
                    </a:lnTo>
                    <a:lnTo>
                      <a:pt x="100" y="76"/>
                    </a:lnTo>
                    <a:lnTo>
                      <a:pt x="93" y="81"/>
                    </a:lnTo>
                    <a:lnTo>
                      <a:pt x="86" y="88"/>
                    </a:lnTo>
                    <a:lnTo>
                      <a:pt x="79" y="94"/>
                    </a:lnTo>
                    <a:lnTo>
                      <a:pt x="75" y="102"/>
                    </a:lnTo>
                    <a:lnTo>
                      <a:pt x="69" y="110"/>
                    </a:lnTo>
                    <a:lnTo>
                      <a:pt x="66" y="118"/>
                    </a:lnTo>
                    <a:lnTo>
                      <a:pt x="62" y="127"/>
                    </a:lnTo>
                    <a:lnTo>
                      <a:pt x="60" y="135"/>
                    </a:lnTo>
                    <a:lnTo>
                      <a:pt x="59" y="145"/>
                    </a:lnTo>
                    <a:lnTo>
                      <a:pt x="58" y="154"/>
                    </a:lnTo>
                    <a:lnTo>
                      <a:pt x="58" y="455"/>
                    </a:lnTo>
                    <a:lnTo>
                      <a:pt x="59" y="465"/>
                    </a:lnTo>
                    <a:lnTo>
                      <a:pt x="60" y="475"/>
                    </a:lnTo>
                    <a:lnTo>
                      <a:pt x="62" y="484"/>
                    </a:lnTo>
                    <a:lnTo>
                      <a:pt x="66" y="492"/>
                    </a:lnTo>
                    <a:lnTo>
                      <a:pt x="69" y="501"/>
                    </a:lnTo>
                    <a:lnTo>
                      <a:pt x="75" y="509"/>
                    </a:lnTo>
                    <a:lnTo>
                      <a:pt x="79" y="516"/>
                    </a:lnTo>
                    <a:lnTo>
                      <a:pt x="86" y="522"/>
                    </a:lnTo>
                    <a:lnTo>
                      <a:pt x="93" y="528"/>
                    </a:lnTo>
                    <a:lnTo>
                      <a:pt x="100" y="534"/>
                    </a:lnTo>
                    <a:lnTo>
                      <a:pt x="108" y="538"/>
                    </a:lnTo>
                    <a:lnTo>
                      <a:pt x="116" y="543"/>
                    </a:lnTo>
                    <a:lnTo>
                      <a:pt x="125" y="545"/>
                    </a:lnTo>
                    <a:lnTo>
                      <a:pt x="134" y="547"/>
                    </a:lnTo>
                    <a:lnTo>
                      <a:pt x="143" y="550"/>
                    </a:lnTo>
                    <a:lnTo>
                      <a:pt x="152" y="550"/>
                    </a:lnTo>
                    <a:lnTo>
                      <a:pt x="454" y="550"/>
                    </a:lnTo>
                    <a:lnTo>
                      <a:pt x="464" y="550"/>
                    </a:lnTo>
                    <a:lnTo>
                      <a:pt x="473" y="547"/>
                    </a:lnTo>
                    <a:lnTo>
                      <a:pt x="482" y="545"/>
                    </a:lnTo>
                    <a:lnTo>
                      <a:pt x="491" y="543"/>
                    </a:lnTo>
                    <a:lnTo>
                      <a:pt x="499" y="538"/>
                    </a:lnTo>
                    <a:lnTo>
                      <a:pt x="507" y="534"/>
                    </a:lnTo>
                    <a:lnTo>
                      <a:pt x="514" y="528"/>
                    </a:lnTo>
                    <a:lnTo>
                      <a:pt x="521" y="522"/>
                    </a:lnTo>
                    <a:lnTo>
                      <a:pt x="527" y="516"/>
                    </a:lnTo>
                    <a:lnTo>
                      <a:pt x="532" y="508"/>
                    </a:lnTo>
                    <a:lnTo>
                      <a:pt x="537" y="501"/>
                    </a:lnTo>
                    <a:lnTo>
                      <a:pt x="541" y="492"/>
                    </a:lnTo>
                    <a:lnTo>
                      <a:pt x="545" y="484"/>
                    </a:lnTo>
                    <a:lnTo>
                      <a:pt x="547" y="475"/>
                    </a:lnTo>
                    <a:lnTo>
                      <a:pt x="548" y="465"/>
                    </a:lnTo>
                    <a:lnTo>
                      <a:pt x="548" y="455"/>
                    </a:lnTo>
                    <a:lnTo>
                      <a:pt x="548" y="154"/>
                    </a:lnTo>
                    <a:lnTo>
                      <a:pt x="548" y="145"/>
                    </a:lnTo>
                    <a:lnTo>
                      <a:pt x="547" y="135"/>
                    </a:lnTo>
                    <a:lnTo>
                      <a:pt x="545" y="126"/>
                    </a:lnTo>
                    <a:lnTo>
                      <a:pt x="541" y="118"/>
                    </a:lnTo>
                    <a:lnTo>
                      <a:pt x="537" y="110"/>
                    </a:lnTo>
                    <a:lnTo>
                      <a:pt x="532" y="102"/>
                    </a:lnTo>
                    <a:lnTo>
                      <a:pt x="527" y="94"/>
                    </a:lnTo>
                    <a:lnTo>
                      <a:pt x="521" y="88"/>
                    </a:lnTo>
                    <a:lnTo>
                      <a:pt x="521" y="87"/>
                    </a:lnTo>
                    <a:lnTo>
                      <a:pt x="514" y="81"/>
                    </a:lnTo>
                    <a:lnTo>
                      <a:pt x="507" y="76"/>
                    </a:lnTo>
                    <a:lnTo>
                      <a:pt x="499" y="71"/>
                    </a:lnTo>
                    <a:lnTo>
                      <a:pt x="491" y="68"/>
                    </a:lnTo>
                    <a:lnTo>
                      <a:pt x="482" y="64"/>
                    </a:lnTo>
                    <a:lnTo>
                      <a:pt x="473" y="62"/>
                    </a:lnTo>
                    <a:lnTo>
                      <a:pt x="464" y="61"/>
                    </a:lnTo>
                    <a:lnTo>
                      <a:pt x="454" y="60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rgbClr val="FFFFFF"/>
                  </a:gs>
                  <a:gs pos="56000">
                    <a:schemeClr val="bg1">
                      <a:alpha val="45000"/>
                    </a:schemeClr>
                  </a:gs>
                  <a:gs pos="100000">
                    <a:srgbClr val="FFFFFF"/>
                  </a:gs>
                  <a:gs pos="0">
                    <a:schemeClr val="bg1">
                      <a:alpha val="9700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2">
                <a:extLst>
                  <a:ext uri="{FF2B5EF4-FFF2-40B4-BE49-F238E27FC236}">
                    <a16:creationId xmlns:a16="http://schemas.microsoft.com/office/drawing/2014/main" xmlns="" id="{E1FB1C0E-DCCE-45BB-A8B0-56EA16087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0539" y="5287836"/>
                <a:ext cx="371944" cy="178479"/>
              </a:xfrm>
              <a:custGeom>
                <a:avLst/>
                <a:gdLst>
                  <a:gd name="T0" fmla="*/ 1635 w 1638"/>
                  <a:gd name="T1" fmla="*/ 43 h 786"/>
                  <a:gd name="T2" fmla="*/ 1625 w 1638"/>
                  <a:gd name="T3" fmla="*/ 122 h 786"/>
                  <a:gd name="T4" fmla="*/ 1605 w 1638"/>
                  <a:gd name="T5" fmla="*/ 199 h 786"/>
                  <a:gd name="T6" fmla="*/ 1580 w 1638"/>
                  <a:gd name="T7" fmla="*/ 273 h 786"/>
                  <a:gd name="T8" fmla="*/ 1547 w 1638"/>
                  <a:gd name="T9" fmla="*/ 344 h 786"/>
                  <a:gd name="T10" fmla="*/ 1508 w 1638"/>
                  <a:gd name="T11" fmla="*/ 410 h 786"/>
                  <a:gd name="T12" fmla="*/ 1464 w 1638"/>
                  <a:gd name="T13" fmla="*/ 473 h 786"/>
                  <a:gd name="T14" fmla="*/ 1414 w 1638"/>
                  <a:gd name="T15" fmla="*/ 531 h 786"/>
                  <a:gd name="T16" fmla="*/ 1359 w 1638"/>
                  <a:gd name="T17" fmla="*/ 584 h 786"/>
                  <a:gd name="T18" fmla="*/ 1298 w 1638"/>
                  <a:gd name="T19" fmla="*/ 631 h 786"/>
                  <a:gd name="T20" fmla="*/ 1235 w 1638"/>
                  <a:gd name="T21" fmla="*/ 674 h 786"/>
                  <a:gd name="T22" fmla="*/ 1166 w 1638"/>
                  <a:gd name="T23" fmla="*/ 710 h 786"/>
                  <a:gd name="T24" fmla="*/ 1094 w 1638"/>
                  <a:gd name="T25" fmla="*/ 740 h 786"/>
                  <a:gd name="T26" fmla="*/ 1019 w 1638"/>
                  <a:gd name="T27" fmla="*/ 763 h 786"/>
                  <a:gd name="T28" fmla="*/ 940 w 1638"/>
                  <a:gd name="T29" fmla="*/ 777 h 786"/>
                  <a:gd name="T30" fmla="*/ 861 w 1638"/>
                  <a:gd name="T31" fmla="*/ 785 h 786"/>
                  <a:gd name="T32" fmla="*/ 778 w 1638"/>
                  <a:gd name="T33" fmla="*/ 785 h 786"/>
                  <a:gd name="T34" fmla="*/ 697 w 1638"/>
                  <a:gd name="T35" fmla="*/ 777 h 786"/>
                  <a:gd name="T36" fmla="*/ 619 w 1638"/>
                  <a:gd name="T37" fmla="*/ 763 h 786"/>
                  <a:gd name="T38" fmla="*/ 543 w 1638"/>
                  <a:gd name="T39" fmla="*/ 740 h 786"/>
                  <a:gd name="T40" fmla="*/ 472 w 1638"/>
                  <a:gd name="T41" fmla="*/ 710 h 786"/>
                  <a:gd name="T42" fmla="*/ 403 w 1638"/>
                  <a:gd name="T43" fmla="*/ 674 h 786"/>
                  <a:gd name="T44" fmla="*/ 338 w 1638"/>
                  <a:gd name="T45" fmla="*/ 631 h 786"/>
                  <a:gd name="T46" fmla="*/ 279 w 1638"/>
                  <a:gd name="T47" fmla="*/ 584 h 786"/>
                  <a:gd name="T48" fmla="*/ 223 w 1638"/>
                  <a:gd name="T49" fmla="*/ 530 h 786"/>
                  <a:gd name="T50" fmla="*/ 173 w 1638"/>
                  <a:gd name="T51" fmla="*/ 472 h 786"/>
                  <a:gd name="T52" fmla="*/ 128 w 1638"/>
                  <a:gd name="T53" fmla="*/ 409 h 786"/>
                  <a:gd name="T54" fmla="*/ 89 w 1638"/>
                  <a:gd name="T55" fmla="*/ 342 h 786"/>
                  <a:gd name="T56" fmla="*/ 58 w 1638"/>
                  <a:gd name="T57" fmla="*/ 271 h 786"/>
                  <a:gd name="T58" fmla="*/ 32 w 1638"/>
                  <a:gd name="T59" fmla="*/ 197 h 786"/>
                  <a:gd name="T60" fmla="*/ 14 w 1638"/>
                  <a:gd name="T61" fmla="*/ 120 h 786"/>
                  <a:gd name="T62" fmla="*/ 3 w 1638"/>
                  <a:gd name="T63" fmla="*/ 40 h 786"/>
                  <a:gd name="T64" fmla="*/ 48 w 1638"/>
                  <a:gd name="T65" fmla="*/ 6 h 786"/>
                  <a:gd name="T66" fmla="*/ 146 w 1638"/>
                  <a:gd name="T67" fmla="*/ 18 h 786"/>
                  <a:gd name="T68" fmla="*/ 246 w 1638"/>
                  <a:gd name="T69" fmla="*/ 28 h 786"/>
                  <a:gd name="T70" fmla="*/ 348 w 1638"/>
                  <a:gd name="T71" fmla="*/ 37 h 786"/>
                  <a:gd name="T72" fmla="*/ 452 w 1638"/>
                  <a:gd name="T73" fmla="*/ 44 h 786"/>
                  <a:gd name="T74" fmla="*/ 557 w 1638"/>
                  <a:gd name="T75" fmla="*/ 50 h 786"/>
                  <a:gd name="T76" fmla="*/ 664 w 1638"/>
                  <a:gd name="T77" fmla="*/ 53 h 786"/>
                  <a:gd name="T78" fmla="*/ 774 w 1638"/>
                  <a:gd name="T79" fmla="*/ 56 h 786"/>
                  <a:gd name="T80" fmla="*/ 882 w 1638"/>
                  <a:gd name="T81" fmla="*/ 56 h 786"/>
                  <a:gd name="T82" fmla="*/ 988 w 1638"/>
                  <a:gd name="T83" fmla="*/ 53 h 786"/>
                  <a:gd name="T84" fmla="*/ 1093 w 1638"/>
                  <a:gd name="T85" fmla="*/ 50 h 786"/>
                  <a:gd name="T86" fmla="*/ 1196 w 1638"/>
                  <a:gd name="T87" fmla="*/ 45 h 786"/>
                  <a:gd name="T88" fmla="*/ 1297 w 1638"/>
                  <a:gd name="T89" fmla="*/ 39 h 786"/>
                  <a:gd name="T90" fmla="*/ 1398 w 1638"/>
                  <a:gd name="T91" fmla="*/ 30 h 786"/>
                  <a:gd name="T92" fmla="*/ 1495 w 1638"/>
                  <a:gd name="T93" fmla="*/ 20 h 786"/>
                  <a:gd name="T94" fmla="*/ 1590 w 1638"/>
                  <a:gd name="T95" fmla="*/ 9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38" h="786">
                    <a:moveTo>
                      <a:pt x="1638" y="2"/>
                    </a:moveTo>
                    <a:lnTo>
                      <a:pt x="1635" y="43"/>
                    </a:lnTo>
                    <a:lnTo>
                      <a:pt x="1630" y="83"/>
                    </a:lnTo>
                    <a:lnTo>
                      <a:pt x="1625" y="122"/>
                    </a:lnTo>
                    <a:lnTo>
                      <a:pt x="1616" y="161"/>
                    </a:lnTo>
                    <a:lnTo>
                      <a:pt x="1605" y="199"/>
                    </a:lnTo>
                    <a:lnTo>
                      <a:pt x="1594" y="237"/>
                    </a:lnTo>
                    <a:lnTo>
                      <a:pt x="1580" y="273"/>
                    </a:lnTo>
                    <a:lnTo>
                      <a:pt x="1564" y="309"/>
                    </a:lnTo>
                    <a:lnTo>
                      <a:pt x="1547" y="344"/>
                    </a:lnTo>
                    <a:lnTo>
                      <a:pt x="1529" y="377"/>
                    </a:lnTo>
                    <a:lnTo>
                      <a:pt x="1508" y="410"/>
                    </a:lnTo>
                    <a:lnTo>
                      <a:pt x="1488" y="442"/>
                    </a:lnTo>
                    <a:lnTo>
                      <a:pt x="1464" y="473"/>
                    </a:lnTo>
                    <a:lnTo>
                      <a:pt x="1440" y="503"/>
                    </a:lnTo>
                    <a:lnTo>
                      <a:pt x="1414" y="531"/>
                    </a:lnTo>
                    <a:lnTo>
                      <a:pt x="1387" y="558"/>
                    </a:lnTo>
                    <a:lnTo>
                      <a:pt x="1359" y="584"/>
                    </a:lnTo>
                    <a:lnTo>
                      <a:pt x="1329" y="609"/>
                    </a:lnTo>
                    <a:lnTo>
                      <a:pt x="1298" y="631"/>
                    </a:lnTo>
                    <a:lnTo>
                      <a:pt x="1268" y="654"/>
                    </a:lnTo>
                    <a:lnTo>
                      <a:pt x="1235" y="674"/>
                    </a:lnTo>
                    <a:lnTo>
                      <a:pt x="1200" y="693"/>
                    </a:lnTo>
                    <a:lnTo>
                      <a:pt x="1166" y="710"/>
                    </a:lnTo>
                    <a:lnTo>
                      <a:pt x="1131" y="726"/>
                    </a:lnTo>
                    <a:lnTo>
                      <a:pt x="1094" y="740"/>
                    </a:lnTo>
                    <a:lnTo>
                      <a:pt x="1057" y="752"/>
                    </a:lnTo>
                    <a:lnTo>
                      <a:pt x="1019" y="763"/>
                    </a:lnTo>
                    <a:lnTo>
                      <a:pt x="980" y="771"/>
                    </a:lnTo>
                    <a:lnTo>
                      <a:pt x="940" y="777"/>
                    </a:lnTo>
                    <a:lnTo>
                      <a:pt x="900" y="783"/>
                    </a:lnTo>
                    <a:lnTo>
                      <a:pt x="861" y="785"/>
                    </a:lnTo>
                    <a:lnTo>
                      <a:pt x="819" y="786"/>
                    </a:lnTo>
                    <a:lnTo>
                      <a:pt x="778" y="785"/>
                    </a:lnTo>
                    <a:lnTo>
                      <a:pt x="737" y="783"/>
                    </a:lnTo>
                    <a:lnTo>
                      <a:pt x="697" y="777"/>
                    </a:lnTo>
                    <a:lnTo>
                      <a:pt x="657" y="771"/>
                    </a:lnTo>
                    <a:lnTo>
                      <a:pt x="619" y="763"/>
                    </a:lnTo>
                    <a:lnTo>
                      <a:pt x="581" y="752"/>
                    </a:lnTo>
                    <a:lnTo>
                      <a:pt x="543" y="740"/>
                    </a:lnTo>
                    <a:lnTo>
                      <a:pt x="507" y="725"/>
                    </a:lnTo>
                    <a:lnTo>
                      <a:pt x="472" y="710"/>
                    </a:lnTo>
                    <a:lnTo>
                      <a:pt x="436" y="693"/>
                    </a:lnTo>
                    <a:lnTo>
                      <a:pt x="403" y="674"/>
                    </a:lnTo>
                    <a:lnTo>
                      <a:pt x="370" y="653"/>
                    </a:lnTo>
                    <a:lnTo>
                      <a:pt x="338" y="631"/>
                    </a:lnTo>
                    <a:lnTo>
                      <a:pt x="308" y="607"/>
                    </a:lnTo>
                    <a:lnTo>
                      <a:pt x="279" y="584"/>
                    </a:lnTo>
                    <a:lnTo>
                      <a:pt x="250" y="557"/>
                    </a:lnTo>
                    <a:lnTo>
                      <a:pt x="223" y="530"/>
                    </a:lnTo>
                    <a:lnTo>
                      <a:pt x="198" y="501"/>
                    </a:lnTo>
                    <a:lnTo>
                      <a:pt x="173" y="472"/>
                    </a:lnTo>
                    <a:lnTo>
                      <a:pt x="150" y="441"/>
                    </a:lnTo>
                    <a:lnTo>
                      <a:pt x="128" y="409"/>
                    </a:lnTo>
                    <a:lnTo>
                      <a:pt x="109" y="376"/>
                    </a:lnTo>
                    <a:lnTo>
                      <a:pt x="89" y="342"/>
                    </a:lnTo>
                    <a:lnTo>
                      <a:pt x="73" y="308"/>
                    </a:lnTo>
                    <a:lnTo>
                      <a:pt x="58" y="271"/>
                    </a:lnTo>
                    <a:lnTo>
                      <a:pt x="44" y="235"/>
                    </a:lnTo>
                    <a:lnTo>
                      <a:pt x="32" y="197"/>
                    </a:lnTo>
                    <a:lnTo>
                      <a:pt x="22" y="159"/>
                    </a:lnTo>
                    <a:lnTo>
                      <a:pt x="14" y="120"/>
                    </a:lnTo>
                    <a:lnTo>
                      <a:pt x="7" y="81"/>
                    </a:lnTo>
                    <a:lnTo>
                      <a:pt x="3" y="40"/>
                    </a:lnTo>
                    <a:lnTo>
                      <a:pt x="0" y="0"/>
                    </a:lnTo>
                    <a:lnTo>
                      <a:pt x="48" y="6"/>
                    </a:lnTo>
                    <a:lnTo>
                      <a:pt x="96" y="12"/>
                    </a:lnTo>
                    <a:lnTo>
                      <a:pt x="146" y="18"/>
                    </a:lnTo>
                    <a:lnTo>
                      <a:pt x="196" y="24"/>
                    </a:lnTo>
                    <a:lnTo>
                      <a:pt x="246" y="28"/>
                    </a:lnTo>
                    <a:lnTo>
                      <a:pt x="297" y="33"/>
                    </a:lnTo>
                    <a:lnTo>
                      <a:pt x="348" y="37"/>
                    </a:lnTo>
                    <a:lnTo>
                      <a:pt x="400" y="41"/>
                    </a:lnTo>
                    <a:lnTo>
                      <a:pt x="452" y="44"/>
                    </a:lnTo>
                    <a:lnTo>
                      <a:pt x="505" y="48"/>
                    </a:lnTo>
                    <a:lnTo>
                      <a:pt x="557" y="50"/>
                    </a:lnTo>
                    <a:lnTo>
                      <a:pt x="611" y="52"/>
                    </a:lnTo>
                    <a:lnTo>
                      <a:pt x="664" y="53"/>
                    </a:lnTo>
                    <a:lnTo>
                      <a:pt x="719" y="55"/>
                    </a:lnTo>
                    <a:lnTo>
                      <a:pt x="774" y="56"/>
                    </a:lnTo>
                    <a:lnTo>
                      <a:pt x="829" y="56"/>
                    </a:lnTo>
                    <a:lnTo>
                      <a:pt x="882" y="56"/>
                    </a:lnTo>
                    <a:lnTo>
                      <a:pt x="936" y="55"/>
                    </a:lnTo>
                    <a:lnTo>
                      <a:pt x="988" y="53"/>
                    </a:lnTo>
                    <a:lnTo>
                      <a:pt x="1041" y="52"/>
                    </a:lnTo>
                    <a:lnTo>
                      <a:pt x="1093" y="50"/>
                    </a:lnTo>
                    <a:lnTo>
                      <a:pt x="1145" y="48"/>
                    </a:lnTo>
                    <a:lnTo>
                      <a:pt x="1196" y="45"/>
                    </a:lnTo>
                    <a:lnTo>
                      <a:pt x="1247" y="42"/>
                    </a:lnTo>
                    <a:lnTo>
                      <a:pt x="1297" y="39"/>
                    </a:lnTo>
                    <a:lnTo>
                      <a:pt x="1348" y="34"/>
                    </a:lnTo>
                    <a:lnTo>
                      <a:pt x="1398" y="30"/>
                    </a:lnTo>
                    <a:lnTo>
                      <a:pt x="1447" y="25"/>
                    </a:lnTo>
                    <a:lnTo>
                      <a:pt x="1495" y="20"/>
                    </a:lnTo>
                    <a:lnTo>
                      <a:pt x="1544" y="15"/>
                    </a:lnTo>
                    <a:lnTo>
                      <a:pt x="1590" y="9"/>
                    </a:lnTo>
                    <a:lnTo>
                      <a:pt x="1638" y="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alpha val="45000"/>
                    </a:schemeClr>
                  </a:gs>
                  <a:gs pos="0">
                    <a:schemeClr val="bg1">
                      <a:alpha val="2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57EFA34F-3EC5-4B4A-890A-EC8C4FBC69AA}"/>
                </a:ext>
              </a:extLst>
            </p:cNvPr>
            <p:cNvGrpSpPr/>
            <p:nvPr/>
          </p:nvGrpSpPr>
          <p:grpSpPr>
            <a:xfrm>
              <a:off x="5940538" y="1511180"/>
              <a:ext cx="1109018" cy="3192174"/>
              <a:chOff x="3000179" y="211125"/>
              <a:chExt cx="1292141" cy="3719266"/>
            </a:xfrm>
          </p:grpSpPr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xmlns="" id="{102BDB3F-228D-41CB-B1CD-ABE52B85F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276" y="211125"/>
                <a:ext cx="1254044" cy="3719266"/>
              </a:xfrm>
              <a:custGeom>
                <a:avLst/>
                <a:gdLst>
                  <a:gd name="T0" fmla="*/ 0 w 4741"/>
                  <a:gd name="T1" fmla="*/ 0 h 14059"/>
                  <a:gd name="T2" fmla="*/ 3656 w 4741"/>
                  <a:gd name="T3" fmla="*/ 0 h 14059"/>
                  <a:gd name="T4" fmla="*/ 3712 w 4741"/>
                  <a:gd name="T5" fmla="*/ 1 h 14059"/>
                  <a:gd name="T6" fmla="*/ 3767 w 4741"/>
                  <a:gd name="T7" fmla="*/ 4 h 14059"/>
                  <a:gd name="T8" fmla="*/ 3820 w 4741"/>
                  <a:gd name="T9" fmla="*/ 12 h 14059"/>
                  <a:gd name="T10" fmla="*/ 3874 w 4741"/>
                  <a:gd name="T11" fmla="*/ 22 h 14059"/>
                  <a:gd name="T12" fmla="*/ 3926 w 4741"/>
                  <a:gd name="T13" fmla="*/ 34 h 14059"/>
                  <a:gd name="T14" fmla="*/ 3978 w 4741"/>
                  <a:gd name="T15" fmla="*/ 49 h 14059"/>
                  <a:gd name="T16" fmla="*/ 4028 w 4741"/>
                  <a:gd name="T17" fmla="*/ 66 h 14059"/>
                  <a:gd name="T18" fmla="*/ 4077 w 4741"/>
                  <a:gd name="T19" fmla="*/ 85 h 14059"/>
                  <a:gd name="T20" fmla="*/ 4125 w 4741"/>
                  <a:gd name="T21" fmla="*/ 107 h 14059"/>
                  <a:gd name="T22" fmla="*/ 4172 w 4741"/>
                  <a:gd name="T23" fmla="*/ 131 h 14059"/>
                  <a:gd name="T24" fmla="*/ 4217 w 4741"/>
                  <a:gd name="T25" fmla="*/ 157 h 14059"/>
                  <a:gd name="T26" fmla="*/ 4262 w 4741"/>
                  <a:gd name="T27" fmla="*/ 186 h 14059"/>
                  <a:gd name="T28" fmla="*/ 4304 w 4741"/>
                  <a:gd name="T29" fmla="*/ 215 h 14059"/>
                  <a:gd name="T30" fmla="*/ 4345 w 4741"/>
                  <a:gd name="T31" fmla="*/ 247 h 14059"/>
                  <a:gd name="T32" fmla="*/ 4385 w 4741"/>
                  <a:gd name="T33" fmla="*/ 281 h 14059"/>
                  <a:gd name="T34" fmla="*/ 4422 w 4741"/>
                  <a:gd name="T35" fmla="*/ 318 h 14059"/>
                  <a:gd name="T36" fmla="*/ 4458 w 4741"/>
                  <a:gd name="T37" fmla="*/ 356 h 14059"/>
                  <a:gd name="T38" fmla="*/ 4492 w 4741"/>
                  <a:gd name="T39" fmla="*/ 395 h 14059"/>
                  <a:gd name="T40" fmla="*/ 4525 w 4741"/>
                  <a:gd name="T41" fmla="*/ 436 h 14059"/>
                  <a:gd name="T42" fmla="*/ 4555 w 4741"/>
                  <a:gd name="T43" fmla="*/ 479 h 14059"/>
                  <a:gd name="T44" fmla="*/ 4583 w 4741"/>
                  <a:gd name="T45" fmla="*/ 523 h 14059"/>
                  <a:gd name="T46" fmla="*/ 4609 w 4741"/>
                  <a:gd name="T47" fmla="*/ 568 h 14059"/>
                  <a:gd name="T48" fmla="*/ 4633 w 4741"/>
                  <a:gd name="T49" fmla="*/ 614 h 14059"/>
                  <a:gd name="T50" fmla="*/ 4655 w 4741"/>
                  <a:gd name="T51" fmla="*/ 662 h 14059"/>
                  <a:gd name="T52" fmla="*/ 4675 w 4741"/>
                  <a:gd name="T53" fmla="*/ 712 h 14059"/>
                  <a:gd name="T54" fmla="*/ 4692 w 4741"/>
                  <a:gd name="T55" fmla="*/ 763 h 14059"/>
                  <a:gd name="T56" fmla="*/ 4706 w 4741"/>
                  <a:gd name="T57" fmla="*/ 814 h 14059"/>
                  <a:gd name="T58" fmla="*/ 4719 w 4741"/>
                  <a:gd name="T59" fmla="*/ 866 h 14059"/>
                  <a:gd name="T60" fmla="*/ 4728 w 4741"/>
                  <a:gd name="T61" fmla="*/ 919 h 14059"/>
                  <a:gd name="T62" fmla="*/ 4735 w 4741"/>
                  <a:gd name="T63" fmla="*/ 973 h 14059"/>
                  <a:gd name="T64" fmla="*/ 4740 w 4741"/>
                  <a:gd name="T65" fmla="*/ 1028 h 14059"/>
                  <a:gd name="T66" fmla="*/ 4741 w 4741"/>
                  <a:gd name="T67" fmla="*/ 1084 h 14059"/>
                  <a:gd name="T68" fmla="*/ 4741 w 4741"/>
                  <a:gd name="T69" fmla="*/ 14059 h 14059"/>
                  <a:gd name="T70" fmla="*/ 0 w 4741"/>
                  <a:gd name="T71" fmla="*/ 0 h 14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41" h="14059">
                    <a:moveTo>
                      <a:pt x="0" y="0"/>
                    </a:moveTo>
                    <a:lnTo>
                      <a:pt x="3656" y="0"/>
                    </a:lnTo>
                    <a:lnTo>
                      <a:pt x="3712" y="1"/>
                    </a:lnTo>
                    <a:lnTo>
                      <a:pt x="3767" y="4"/>
                    </a:lnTo>
                    <a:lnTo>
                      <a:pt x="3820" y="12"/>
                    </a:lnTo>
                    <a:lnTo>
                      <a:pt x="3874" y="22"/>
                    </a:lnTo>
                    <a:lnTo>
                      <a:pt x="3926" y="34"/>
                    </a:lnTo>
                    <a:lnTo>
                      <a:pt x="3978" y="49"/>
                    </a:lnTo>
                    <a:lnTo>
                      <a:pt x="4028" y="66"/>
                    </a:lnTo>
                    <a:lnTo>
                      <a:pt x="4077" y="85"/>
                    </a:lnTo>
                    <a:lnTo>
                      <a:pt x="4125" y="107"/>
                    </a:lnTo>
                    <a:lnTo>
                      <a:pt x="4172" y="131"/>
                    </a:lnTo>
                    <a:lnTo>
                      <a:pt x="4217" y="157"/>
                    </a:lnTo>
                    <a:lnTo>
                      <a:pt x="4262" y="186"/>
                    </a:lnTo>
                    <a:lnTo>
                      <a:pt x="4304" y="215"/>
                    </a:lnTo>
                    <a:lnTo>
                      <a:pt x="4345" y="247"/>
                    </a:lnTo>
                    <a:lnTo>
                      <a:pt x="4385" y="281"/>
                    </a:lnTo>
                    <a:lnTo>
                      <a:pt x="4422" y="318"/>
                    </a:lnTo>
                    <a:lnTo>
                      <a:pt x="4458" y="356"/>
                    </a:lnTo>
                    <a:lnTo>
                      <a:pt x="4492" y="395"/>
                    </a:lnTo>
                    <a:lnTo>
                      <a:pt x="4525" y="436"/>
                    </a:lnTo>
                    <a:lnTo>
                      <a:pt x="4555" y="479"/>
                    </a:lnTo>
                    <a:lnTo>
                      <a:pt x="4583" y="523"/>
                    </a:lnTo>
                    <a:lnTo>
                      <a:pt x="4609" y="568"/>
                    </a:lnTo>
                    <a:lnTo>
                      <a:pt x="4633" y="614"/>
                    </a:lnTo>
                    <a:lnTo>
                      <a:pt x="4655" y="662"/>
                    </a:lnTo>
                    <a:lnTo>
                      <a:pt x="4675" y="712"/>
                    </a:lnTo>
                    <a:lnTo>
                      <a:pt x="4692" y="763"/>
                    </a:lnTo>
                    <a:lnTo>
                      <a:pt x="4706" y="814"/>
                    </a:lnTo>
                    <a:lnTo>
                      <a:pt x="4719" y="866"/>
                    </a:lnTo>
                    <a:lnTo>
                      <a:pt x="4728" y="919"/>
                    </a:lnTo>
                    <a:lnTo>
                      <a:pt x="4735" y="973"/>
                    </a:lnTo>
                    <a:lnTo>
                      <a:pt x="4740" y="1028"/>
                    </a:lnTo>
                    <a:lnTo>
                      <a:pt x="4741" y="1084"/>
                    </a:lnTo>
                    <a:lnTo>
                      <a:pt x="4741" y="14059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chemeClr val="bg1">
                      <a:alpha val="0"/>
                    </a:schemeClr>
                  </a:gs>
                  <a:gs pos="0">
                    <a:schemeClr val="bg1">
                      <a:alpha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xmlns="" id="{ABC6E0AE-205B-4181-A96D-87673BF3F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0179" y="531778"/>
                <a:ext cx="430185" cy="88894"/>
              </a:xfrm>
              <a:custGeom>
                <a:avLst/>
                <a:gdLst>
                  <a:gd name="T0" fmla="*/ 1456 w 1626"/>
                  <a:gd name="T1" fmla="*/ 0 h 338"/>
                  <a:gd name="T2" fmla="*/ 1490 w 1626"/>
                  <a:gd name="T3" fmla="*/ 3 h 338"/>
                  <a:gd name="T4" fmla="*/ 1522 w 1626"/>
                  <a:gd name="T5" fmla="*/ 12 h 338"/>
                  <a:gd name="T6" fmla="*/ 1550 w 1626"/>
                  <a:gd name="T7" fmla="*/ 28 h 338"/>
                  <a:gd name="T8" fmla="*/ 1576 w 1626"/>
                  <a:gd name="T9" fmla="*/ 49 h 338"/>
                  <a:gd name="T10" fmla="*/ 1597 w 1626"/>
                  <a:gd name="T11" fmla="*/ 74 h 338"/>
                  <a:gd name="T12" fmla="*/ 1612 w 1626"/>
                  <a:gd name="T13" fmla="*/ 104 h 338"/>
                  <a:gd name="T14" fmla="*/ 1622 w 1626"/>
                  <a:gd name="T15" fmla="*/ 135 h 338"/>
                  <a:gd name="T16" fmla="*/ 1626 w 1626"/>
                  <a:gd name="T17" fmla="*/ 169 h 338"/>
                  <a:gd name="T18" fmla="*/ 1625 w 1626"/>
                  <a:gd name="T19" fmla="*/ 187 h 338"/>
                  <a:gd name="T20" fmla="*/ 1618 w 1626"/>
                  <a:gd name="T21" fmla="*/ 220 h 338"/>
                  <a:gd name="T22" fmla="*/ 1605 w 1626"/>
                  <a:gd name="T23" fmla="*/ 249 h 338"/>
                  <a:gd name="T24" fmla="*/ 1587 w 1626"/>
                  <a:gd name="T25" fmla="*/ 277 h 338"/>
                  <a:gd name="T26" fmla="*/ 1564 w 1626"/>
                  <a:gd name="T27" fmla="*/ 300 h 338"/>
                  <a:gd name="T28" fmla="*/ 1537 w 1626"/>
                  <a:gd name="T29" fmla="*/ 318 h 338"/>
                  <a:gd name="T30" fmla="*/ 1506 w 1626"/>
                  <a:gd name="T31" fmla="*/ 330 h 338"/>
                  <a:gd name="T32" fmla="*/ 1474 w 1626"/>
                  <a:gd name="T33" fmla="*/ 337 h 338"/>
                  <a:gd name="T34" fmla="*/ 170 w 1626"/>
                  <a:gd name="T35" fmla="*/ 338 h 338"/>
                  <a:gd name="T36" fmla="*/ 136 w 1626"/>
                  <a:gd name="T37" fmla="*/ 335 h 338"/>
                  <a:gd name="T38" fmla="*/ 104 w 1626"/>
                  <a:gd name="T39" fmla="*/ 325 h 338"/>
                  <a:gd name="T40" fmla="*/ 76 w 1626"/>
                  <a:gd name="T41" fmla="*/ 310 h 338"/>
                  <a:gd name="T42" fmla="*/ 51 w 1626"/>
                  <a:gd name="T43" fmla="*/ 288 h 338"/>
                  <a:gd name="T44" fmla="*/ 30 w 1626"/>
                  <a:gd name="T45" fmla="*/ 263 h 338"/>
                  <a:gd name="T46" fmla="*/ 14 w 1626"/>
                  <a:gd name="T47" fmla="*/ 235 h 338"/>
                  <a:gd name="T48" fmla="*/ 4 w 1626"/>
                  <a:gd name="T49" fmla="*/ 203 h 338"/>
                  <a:gd name="T50" fmla="*/ 0 w 1626"/>
                  <a:gd name="T51" fmla="*/ 169 h 338"/>
                  <a:gd name="T52" fmla="*/ 1 w 1626"/>
                  <a:gd name="T53" fmla="*/ 151 h 338"/>
                  <a:gd name="T54" fmla="*/ 8 w 1626"/>
                  <a:gd name="T55" fmla="*/ 118 h 338"/>
                  <a:gd name="T56" fmla="*/ 21 w 1626"/>
                  <a:gd name="T57" fmla="*/ 89 h 338"/>
                  <a:gd name="T58" fmla="*/ 39 w 1626"/>
                  <a:gd name="T59" fmla="*/ 61 h 338"/>
                  <a:gd name="T60" fmla="*/ 62 w 1626"/>
                  <a:gd name="T61" fmla="*/ 39 h 338"/>
                  <a:gd name="T62" fmla="*/ 89 w 1626"/>
                  <a:gd name="T63" fmla="*/ 20 h 338"/>
                  <a:gd name="T64" fmla="*/ 120 w 1626"/>
                  <a:gd name="T65" fmla="*/ 7 h 338"/>
                  <a:gd name="T66" fmla="*/ 153 w 1626"/>
                  <a:gd name="T67" fmla="*/ 1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26" h="338">
                    <a:moveTo>
                      <a:pt x="170" y="0"/>
                    </a:moveTo>
                    <a:lnTo>
                      <a:pt x="1456" y="0"/>
                    </a:lnTo>
                    <a:lnTo>
                      <a:pt x="1474" y="1"/>
                    </a:lnTo>
                    <a:lnTo>
                      <a:pt x="1490" y="3"/>
                    </a:lnTo>
                    <a:lnTo>
                      <a:pt x="1506" y="7"/>
                    </a:lnTo>
                    <a:lnTo>
                      <a:pt x="1522" y="12"/>
                    </a:lnTo>
                    <a:lnTo>
                      <a:pt x="1537" y="20"/>
                    </a:lnTo>
                    <a:lnTo>
                      <a:pt x="1550" y="28"/>
                    </a:lnTo>
                    <a:lnTo>
                      <a:pt x="1564" y="39"/>
                    </a:lnTo>
                    <a:lnTo>
                      <a:pt x="1576" y="49"/>
                    </a:lnTo>
                    <a:lnTo>
                      <a:pt x="1587" y="61"/>
                    </a:lnTo>
                    <a:lnTo>
                      <a:pt x="1597" y="74"/>
                    </a:lnTo>
                    <a:lnTo>
                      <a:pt x="1605" y="89"/>
                    </a:lnTo>
                    <a:lnTo>
                      <a:pt x="1612" y="104"/>
                    </a:lnTo>
                    <a:lnTo>
                      <a:pt x="1618" y="118"/>
                    </a:lnTo>
                    <a:lnTo>
                      <a:pt x="1622" y="135"/>
                    </a:lnTo>
                    <a:lnTo>
                      <a:pt x="1625" y="151"/>
                    </a:lnTo>
                    <a:lnTo>
                      <a:pt x="1626" y="169"/>
                    </a:lnTo>
                    <a:lnTo>
                      <a:pt x="1626" y="169"/>
                    </a:lnTo>
                    <a:lnTo>
                      <a:pt x="1625" y="187"/>
                    </a:lnTo>
                    <a:lnTo>
                      <a:pt x="1622" y="203"/>
                    </a:lnTo>
                    <a:lnTo>
                      <a:pt x="1618" y="220"/>
                    </a:lnTo>
                    <a:lnTo>
                      <a:pt x="1612" y="235"/>
                    </a:lnTo>
                    <a:lnTo>
                      <a:pt x="1605" y="249"/>
                    </a:lnTo>
                    <a:lnTo>
                      <a:pt x="1597" y="263"/>
                    </a:lnTo>
                    <a:lnTo>
                      <a:pt x="1587" y="277"/>
                    </a:lnTo>
                    <a:lnTo>
                      <a:pt x="1576" y="288"/>
                    </a:lnTo>
                    <a:lnTo>
                      <a:pt x="1564" y="300"/>
                    </a:lnTo>
                    <a:lnTo>
                      <a:pt x="1550" y="310"/>
                    </a:lnTo>
                    <a:lnTo>
                      <a:pt x="1537" y="318"/>
                    </a:lnTo>
                    <a:lnTo>
                      <a:pt x="1522" y="325"/>
                    </a:lnTo>
                    <a:lnTo>
                      <a:pt x="1506" y="330"/>
                    </a:lnTo>
                    <a:lnTo>
                      <a:pt x="1490" y="335"/>
                    </a:lnTo>
                    <a:lnTo>
                      <a:pt x="1474" y="337"/>
                    </a:lnTo>
                    <a:lnTo>
                      <a:pt x="1456" y="338"/>
                    </a:lnTo>
                    <a:lnTo>
                      <a:pt x="170" y="338"/>
                    </a:lnTo>
                    <a:lnTo>
                      <a:pt x="153" y="337"/>
                    </a:lnTo>
                    <a:lnTo>
                      <a:pt x="136" y="335"/>
                    </a:lnTo>
                    <a:lnTo>
                      <a:pt x="120" y="330"/>
                    </a:lnTo>
                    <a:lnTo>
                      <a:pt x="104" y="325"/>
                    </a:lnTo>
                    <a:lnTo>
                      <a:pt x="89" y="318"/>
                    </a:lnTo>
                    <a:lnTo>
                      <a:pt x="76" y="310"/>
                    </a:lnTo>
                    <a:lnTo>
                      <a:pt x="62" y="300"/>
                    </a:lnTo>
                    <a:lnTo>
                      <a:pt x="51" y="288"/>
                    </a:lnTo>
                    <a:lnTo>
                      <a:pt x="39" y="277"/>
                    </a:lnTo>
                    <a:lnTo>
                      <a:pt x="30" y="263"/>
                    </a:lnTo>
                    <a:lnTo>
                      <a:pt x="21" y="249"/>
                    </a:lnTo>
                    <a:lnTo>
                      <a:pt x="14" y="235"/>
                    </a:lnTo>
                    <a:lnTo>
                      <a:pt x="8" y="220"/>
                    </a:lnTo>
                    <a:lnTo>
                      <a:pt x="4" y="203"/>
                    </a:lnTo>
                    <a:lnTo>
                      <a:pt x="1" y="187"/>
                    </a:lnTo>
                    <a:lnTo>
                      <a:pt x="0" y="169"/>
                    </a:lnTo>
                    <a:lnTo>
                      <a:pt x="0" y="169"/>
                    </a:lnTo>
                    <a:lnTo>
                      <a:pt x="1" y="151"/>
                    </a:lnTo>
                    <a:lnTo>
                      <a:pt x="4" y="135"/>
                    </a:lnTo>
                    <a:lnTo>
                      <a:pt x="8" y="118"/>
                    </a:lnTo>
                    <a:lnTo>
                      <a:pt x="14" y="104"/>
                    </a:lnTo>
                    <a:lnTo>
                      <a:pt x="21" y="89"/>
                    </a:lnTo>
                    <a:lnTo>
                      <a:pt x="30" y="74"/>
                    </a:lnTo>
                    <a:lnTo>
                      <a:pt x="39" y="61"/>
                    </a:lnTo>
                    <a:lnTo>
                      <a:pt x="51" y="49"/>
                    </a:lnTo>
                    <a:lnTo>
                      <a:pt x="62" y="39"/>
                    </a:lnTo>
                    <a:lnTo>
                      <a:pt x="76" y="28"/>
                    </a:lnTo>
                    <a:lnTo>
                      <a:pt x="89" y="20"/>
                    </a:lnTo>
                    <a:lnTo>
                      <a:pt x="104" y="12"/>
                    </a:lnTo>
                    <a:lnTo>
                      <a:pt x="120" y="7"/>
                    </a:lnTo>
                    <a:lnTo>
                      <a:pt x="136" y="3"/>
                    </a:lnTo>
                    <a:lnTo>
                      <a:pt x="153" y="1"/>
                    </a:lnTo>
                    <a:lnTo>
                      <a:pt x="170" y="0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rgbClr val="060606"/>
                  </a:gs>
                  <a:gs pos="62000">
                    <a:srgbClr val="3C3C3C"/>
                  </a:gs>
                  <a:gs pos="45000">
                    <a:schemeClr val="tx1">
                      <a:lumMod val="75000"/>
                      <a:lumOff val="25000"/>
                    </a:schemeClr>
                  </a:gs>
                  <a:gs pos="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xmlns="" id="{AD06C7F0-999E-4696-9F3E-6B369341A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576" y="546063"/>
                <a:ext cx="379388" cy="52385"/>
              </a:xfrm>
              <a:custGeom>
                <a:avLst/>
                <a:gdLst>
                  <a:gd name="T0" fmla="*/ 1360 w 1434"/>
                  <a:gd name="T1" fmla="*/ 0 h 200"/>
                  <a:gd name="T2" fmla="*/ 1375 w 1434"/>
                  <a:gd name="T3" fmla="*/ 3 h 200"/>
                  <a:gd name="T4" fmla="*/ 1388 w 1434"/>
                  <a:gd name="T5" fmla="*/ 6 h 200"/>
                  <a:gd name="T6" fmla="*/ 1401 w 1434"/>
                  <a:gd name="T7" fmla="*/ 13 h 200"/>
                  <a:gd name="T8" fmla="*/ 1412 w 1434"/>
                  <a:gd name="T9" fmla="*/ 22 h 200"/>
                  <a:gd name="T10" fmla="*/ 1421 w 1434"/>
                  <a:gd name="T11" fmla="*/ 33 h 200"/>
                  <a:gd name="T12" fmla="*/ 1428 w 1434"/>
                  <a:gd name="T13" fmla="*/ 46 h 200"/>
                  <a:gd name="T14" fmla="*/ 1433 w 1434"/>
                  <a:gd name="T15" fmla="*/ 60 h 200"/>
                  <a:gd name="T16" fmla="*/ 1434 w 1434"/>
                  <a:gd name="T17" fmla="*/ 75 h 200"/>
                  <a:gd name="T18" fmla="*/ 1434 w 1434"/>
                  <a:gd name="T19" fmla="*/ 134 h 200"/>
                  <a:gd name="T20" fmla="*/ 1430 w 1434"/>
                  <a:gd name="T21" fmla="*/ 147 h 200"/>
                  <a:gd name="T22" fmla="*/ 1425 w 1434"/>
                  <a:gd name="T23" fmla="*/ 161 h 200"/>
                  <a:gd name="T24" fmla="*/ 1417 w 1434"/>
                  <a:gd name="T25" fmla="*/ 172 h 200"/>
                  <a:gd name="T26" fmla="*/ 1407 w 1434"/>
                  <a:gd name="T27" fmla="*/ 183 h 200"/>
                  <a:gd name="T28" fmla="*/ 1395 w 1434"/>
                  <a:gd name="T29" fmla="*/ 191 h 200"/>
                  <a:gd name="T30" fmla="*/ 1381 w 1434"/>
                  <a:gd name="T31" fmla="*/ 196 h 200"/>
                  <a:gd name="T32" fmla="*/ 1367 w 1434"/>
                  <a:gd name="T33" fmla="*/ 200 h 200"/>
                  <a:gd name="T34" fmla="*/ 75 w 1434"/>
                  <a:gd name="T35" fmla="*/ 200 h 200"/>
                  <a:gd name="T36" fmla="*/ 59 w 1434"/>
                  <a:gd name="T37" fmla="*/ 199 h 200"/>
                  <a:gd name="T38" fmla="*/ 46 w 1434"/>
                  <a:gd name="T39" fmla="*/ 194 h 200"/>
                  <a:gd name="T40" fmla="*/ 33 w 1434"/>
                  <a:gd name="T41" fmla="*/ 187 h 200"/>
                  <a:gd name="T42" fmla="*/ 22 w 1434"/>
                  <a:gd name="T43" fmla="*/ 178 h 200"/>
                  <a:gd name="T44" fmla="*/ 13 w 1434"/>
                  <a:gd name="T45" fmla="*/ 167 h 200"/>
                  <a:gd name="T46" fmla="*/ 6 w 1434"/>
                  <a:gd name="T47" fmla="*/ 154 h 200"/>
                  <a:gd name="T48" fmla="*/ 2 w 1434"/>
                  <a:gd name="T49" fmla="*/ 140 h 200"/>
                  <a:gd name="T50" fmla="*/ 0 w 1434"/>
                  <a:gd name="T51" fmla="*/ 126 h 200"/>
                  <a:gd name="T52" fmla="*/ 1 w 1434"/>
                  <a:gd name="T53" fmla="*/ 68 h 200"/>
                  <a:gd name="T54" fmla="*/ 4 w 1434"/>
                  <a:gd name="T55" fmla="*/ 53 h 200"/>
                  <a:gd name="T56" fmla="*/ 9 w 1434"/>
                  <a:gd name="T57" fmla="*/ 39 h 200"/>
                  <a:gd name="T58" fmla="*/ 17 w 1434"/>
                  <a:gd name="T59" fmla="*/ 28 h 200"/>
                  <a:gd name="T60" fmla="*/ 28 w 1434"/>
                  <a:gd name="T61" fmla="*/ 17 h 200"/>
                  <a:gd name="T62" fmla="*/ 40 w 1434"/>
                  <a:gd name="T63" fmla="*/ 9 h 200"/>
                  <a:gd name="T64" fmla="*/ 53 w 1434"/>
                  <a:gd name="T65" fmla="*/ 4 h 200"/>
                  <a:gd name="T66" fmla="*/ 67 w 1434"/>
                  <a:gd name="T67" fmla="*/ 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34" h="200">
                    <a:moveTo>
                      <a:pt x="75" y="0"/>
                    </a:moveTo>
                    <a:lnTo>
                      <a:pt x="1360" y="0"/>
                    </a:lnTo>
                    <a:lnTo>
                      <a:pt x="1367" y="1"/>
                    </a:lnTo>
                    <a:lnTo>
                      <a:pt x="1375" y="3"/>
                    </a:lnTo>
                    <a:lnTo>
                      <a:pt x="1381" y="4"/>
                    </a:lnTo>
                    <a:lnTo>
                      <a:pt x="1388" y="6"/>
                    </a:lnTo>
                    <a:lnTo>
                      <a:pt x="1395" y="9"/>
                    </a:lnTo>
                    <a:lnTo>
                      <a:pt x="1401" y="13"/>
                    </a:lnTo>
                    <a:lnTo>
                      <a:pt x="1407" y="17"/>
                    </a:lnTo>
                    <a:lnTo>
                      <a:pt x="1412" y="22"/>
                    </a:lnTo>
                    <a:lnTo>
                      <a:pt x="1417" y="28"/>
                    </a:lnTo>
                    <a:lnTo>
                      <a:pt x="1421" y="33"/>
                    </a:lnTo>
                    <a:lnTo>
                      <a:pt x="1425" y="39"/>
                    </a:lnTo>
                    <a:lnTo>
                      <a:pt x="1428" y="46"/>
                    </a:lnTo>
                    <a:lnTo>
                      <a:pt x="1430" y="53"/>
                    </a:lnTo>
                    <a:lnTo>
                      <a:pt x="1433" y="60"/>
                    </a:lnTo>
                    <a:lnTo>
                      <a:pt x="1434" y="68"/>
                    </a:lnTo>
                    <a:lnTo>
                      <a:pt x="1434" y="75"/>
                    </a:lnTo>
                    <a:lnTo>
                      <a:pt x="1434" y="126"/>
                    </a:lnTo>
                    <a:lnTo>
                      <a:pt x="1434" y="134"/>
                    </a:lnTo>
                    <a:lnTo>
                      <a:pt x="1433" y="140"/>
                    </a:lnTo>
                    <a:lnTo>
                      <a:pt x="1430" y="147"/>
                    </a:lnTo>
                    <a:lnTo>
                      <a:pt x="1428" y="154"/>
                    </a:lnTo>
                    <a:lnTo>
                      <a:pt x="1425" y="161"/>
                    </a:lnTo>
                    <a:lnTo>
                      <a:pt x="1421" y="167"/>
                    </a:lnTo>
                    <a:lnTo>
                      <a:pt x="1417" y="172"/>
                    </a:lnTo>
                    <a:lnTo>
                      <a:pt x="1412" y="178"/>
                    </a:lnTo>
                    <a:lnTo>
                      <a:pt x="1407" y="183"/>
                    </a:lnTo>
                    <a:lnTo>
                      <a:pt x="1401" y="187"/>
                    </a:lnTo>
                    <a:lnTo>
                      <a:pt x="1395" y="191"/>
                    </a:lnTo>
                    <a:lnTo>
                      <a:pt x="1388" y="194"/>
                    </a:lnTo>
                    <a:lnTo>
                      <a:pt x="1381" y="196"/>
                    </a:lnTo>
                    <a:lnTo>
                      <a:pt x="1375" y="199"/>
                    </a:lnTo>
                    <a:lnTo>
                      <a:pt x="1367" y="200"/>
                    </a:lnTo>
                    <a:lnTo>
                      <a:pt x="1360" y="200"/>
                    </a:lnTo>
                    <a:lnTo>
                      <a:pt x="75" y="200"/>
                    </a:lnTo>
                    <a:lnTo>
                      <a:pt x="67" y="200"/>
                    </a:lnTo>
                    <a:lnTo>
                      <a:pt x="59" y="199"/>
                    </a:lnTo>
                    <a:lnTo>
                      <a:pt x="53" y="196"/>
                    </a:lnTo>
                    <a:lnTo>
                      <a:pt x="46" y="194"/>
                    </a:lnTo>
                    <a:lnTo>
                      <a:pt x="40" y="191"/>
                    </a:lnTo>
                    <a:lnTo>
                      <a:pt x="33" y="187"/>
                    </a:lnTo>
                    <a:lnTo>
                      <a:pt x="28" y="183"/>
                    </a:lnTo>
                    <a:lnTo>
                      <a:pt x="22" y="178"/>
                    </a:lnTo>
                    <a:lnTo>
                      <a:pt x="17" y="172"/>
                    </a:lnTo>
                    <a:lnTo>
                      <a:pt x="13" y="167"/>
                    </a:lnTo>
                    <a:lnTo>
                      <a:pt x="9" y="161"/>
                    </a:lnTo>
                    <a:lnTo>
                      <a:pt x="6" y="154"/>
                    </a:lnTo>
                    <a:lnTo>
                      <a:pt x="4" y="147"/>
                    </a:lnTo>
                    <a:lnTo>
                      <a:pt x="2" y="140"/>
                    </a:lnTo>
                    <a:lnTo>
                      <a:pt x="1" y="134"/>
                    </a:lnTo>
                    <a:lnTo>
                      <a:pt x="0" y="126"/>
                    </a:lnTo>
                    <a:lnTo>
                      <a:pt x="0" y="75"/>
                    </a:lnTo>
                    <a:lnTo>
                      <a:pt x="1" y="68"/>
                    </a:lnTo>
                    <a:lnTo>
                      <a:pt x="2" y="60"/>
                    </a:lnTo>
                    <a:lnTo>
                      <a:pt x="4" y="53"/>
                    </a:lnTo>
                    <a:lnTo>
                      <a:pt x="6" y="46"/>
                    </a:lnTo>
                    <a:lnTo>
                      <a:pt x="9" y="39"/>
                    </a:lnTo>
                    <a:lnTo>
                      <a:pt x="13" y="33"/>
                    </a:lnTo>
                    <a:lnTo>
                      <a:pt x="17" y="28"/>
                    </a:lnTo>
                    <a:lnTo>
                      <a:pt x="22" y="22"/>
                    </a:lnTo>
                    <a:lnTo>
                      <a:pt x="28" y="17"/>
                    </a:lnTo>
                    <a:lnTo>
                      <a:pt x="33" y="13"/>
                    </a:lnTo>
                    <a:lnTo>
                      <a:pt x="40" y="9"/>
                    </a:lnTo>
                    <a:lnTo>
                      <a:pt x="46" y="6"/>
                    </a:lnTo>
                    <a:lnTo>
                      <a:pt x="53" y="4"/>
                    </a:lnTo>
                    <a:lnTo>
                      <a:pt x="59" y="3"/>
                    </a:lnTo>
                    <a:lnTo>
                      <a:pt x="67" y="1"/>
                    </a:lnTo>
                    <a:lnTo>
                      <a:pt x="75" y="0"/>
                    </a:lnTo>
                    <a:close/>
                  </a:path>
                </a:pathLst>
              </a:custGeom>
              <a:pattFill prst="pct60">
                <a:fgClr>
                  <a:schemeClr val="tx1">
                    <a:lumMod val="65000"/>
                    <a:lumOff val="35000"/>
                  </a:schemeClr>
                </a:fgClr>
                <a:bgClr>
                  <a:schemeClr val="tx1">
                    <a:lumMod val="85000"/>
                    <a:lumOff val="15000"/>
                  </a:schemeClr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xmlns="" id="{77582A9F-2622-4390-826A-9160BF34B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201" y="353990"/>
                <a:ext cx="92069" cy="90482"/>
              </a:xfrm>
              <a:custGeom>
                <a:avLst/>
                <a:gdLst>
                  <a:gd name="T0" fmla="*/ 189 w 345"/>
                  <a:gd name="T1" fmla="*/ 1 h 344"/>
                  <a:gd name="T2" fmla="*/ 224 w 345"/>
                  <a:gd name="T3" fmla="*/ 8 h 344"/>
                  <a:gd name="T4" fmla="*/ 254 w 345"/>
                  <a:gd name="T5" fmla="*/ 21 h 344"/>
                  <a:gd name="T6" fmla="*/ 282 w 345"/>
                  <a:gd name="T7" fmla="*/ 39 h 344"/>
                  <a:gd name="T8" fmla="*/ 305 w 345"/>
                  <a:gd name="T9" fmla="*/ 63 h 344"/>
                  <a:gd name="T10" fmla="*/ 324 w 345"/>
                  <a:gd name="T11" fmla="*/ 90 h 344"/>
                  <a:gd name="T12" fmla="*/ 337 w 345"/>
                  <a:gd name="T13" fmla="*/ 121 h 344"/>
                  <a:gd name="T14" fmla="*/ 343 w 345"/>
                  <a:gd name="T15" fmla="*/ 154 h 344"/>
                  <a:gd name="T16" fmla="*/ 343 w 345"/>
                  <a:gd name="T17" fmla="*/ 189 h 344"/>
                  <a:gd name="T18" fmla="*/ 337 w 345"/>
                  <a:gd name="T19" fmla="*/ 224 h 344"/>
                  <a:gd name="T20" fmla="*/ 324 w 345"/>
                  <a:gd name="T21" fmla="*/ 254 h 344"/>
                  <a:gd name="T22" fmla="*/ 305 w 345"/>
                  <a:gd name="T23" fmla="*/ 282 h 344"/>
                  <a:gd name="T24" fmla="*/ 282 w 345"/>
                  <a:gd name="T25" fmla="*/ 304 h 344"/>
                  <a:gd name="T26" fmla="*/ 254 w 345"/>
                  <a:gd name="T27" fmla="*/ 324 h 344"/>
                  <a:gd name="T28" fmla="*/ 224 w 345"/>
                  <a:gd name="T29" fmla="*/ 336 h 344"/>
                  <a:gd name="T30" fmla="*/ 189 w 345"/>
                  <a:gd name="T31" fmla="*/ 343 h 344"/>
                  <a:gd name="T32" fmla="*/ 155 w 345"/>
                  <a:gd name="T33" fmla="*/ 343 h 344"/>
                  <a:gd name="T34" fmla="*/ 121 w 345"/>
                  <a:gd name="T35" fmla="*/ 336 h 344"/>
                  <a:gd name="T36" fmla="*/ 90 w 345"/>
                  <a:gd name="T37" fmla="*/ 324 h 344"/>
                  <a:gd name="T38" fmla="*/ 63 w 345"/>
                  <a:gd name="T39" fmla="*/ 304 h 344"/>
                  <a:gd name="T40" fmla="*/ 39 w 345"/>
                  <a:gd name="T41" fmla="*/ 282 h 344"/>
                  <a:gd name="T42" fmla="*/ 21 w 345"/>
                  <a:gd name="T43" fmla="*/ 254 h 344"/>
                  <a:gd name="T44" fmla="*/ 8 w 345"/>
                  <a:gd name="T45" fmla="*/ 224 h 344"/>
                  <a:gd name="T46" fmla="*/ 1 w 345"/>
                  <a:gd name="T47" fmla="*/ 189 h 344"/>
                  <a:gd name="T48" fmla="*/ 1 w 345"/>
                  <a:gd name="T49" fmla="*/ 154 h 344"/>
                  <a:gd name="T50" fmla="*/ 8 w 345"/>
                  <a:gd name="T51" fmla="*/ 121 h 344"/>
                  <a:gd name="T52" fmla="*/ 21 w 345"/>
                  <a:gd name="T53" fmla="*/ 90 h 344"/>
                  <a:gd name="T54" fmla="*/ 39 w 345"/>
                  <a:gd name="T55" fmla="*/ 63 h 344"/>
                  <a:gd name="T56" fmla="*/ 63 w 345"/>
                  <a:gd name="T57" fmla="*/ 39 h 344"/>
                  <a:gd name="T58" fmla="*/ 90 w 345"/>
                  <a:gd name="T59" fmla="*/ 21 h 344"/>
                  <a:gd name="T60" fmla="*/ 121 w 345"/>
                  <a:gd name="T61" fmla="*/ 8 h 344"/>
                  <a:gd name="T62" fmla="*/ 155 w 345"/>
                  <a:gd name="T63" fmla="*/ 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5" h="344">
                    <a:moveTo>
                      <a:pt x="172" y="0"/>
                    </a:moveTo>
                    <a:lnTo>
                      <a:pt x="189" y="1"/>
                    </a:lnTo>
                    <a:lnTo>
                      <a:pt x="207" y="3"/>
                    </a:lnTo>
                    <a:lnTo>
                      <a:pt x="224" y="8"/>
                    </a:lnTo>
                    <a:lnTo>
                      <a:pt x="240" y="14"/>
                    </a:lnTo>
                    <a:lnTo>
                      <a:pt x="254" y="21"/>
                    </a:lnTo>
                    <a:lnTo>
                      <a:pt x="268" y="30"/>
                    </a:lnTo>
                    <a:lnTo>
                      <a:pt x="282" y="39"/>
                    </a:lnTo>
                    <a:lnTo>
                      <a:pt x="294" y="50"/>
                    </a:lnTo>
                    <a:lnTo>
                      <a:pt x="305" y="63"/>
                    </a:lnTo>
                    <a:lnTo>
                      <a:pt x="315" y="75"/>
                    </a:lnTo>
                    <a:lnTo>
                      <a:pt x="324" y="90"/>
                    </a:lnTo>
                    <a:lnTo>
                      <a:pt x="331" y="105"/>
                    </a:lnTo>
                    <a:lnTo>
                      <a:pt x="337" y="121"/>
                    </a:lnTo>
                    <a:lnTo>
                      <a:pt x="341" y="137"/>
                    </a:lnTo>
                    <a:lnTo>
                      <a:pt x="343" y="154"/>
                    </a:lnTo>
                    <a:lnTo>
                      <a:pt x="345" y="172"/>
                    </a:lnTo>
                    <a:lnTo>
                      <a:pt x="343" y="189"/>
                    </a:lnTo>
                    <a:lnTo>
                      <a:pt x="341" y="206"/>
                    </a:lnTo>
                    <a:lnTo>
                      <a:pt x="337" y="224"/>
                    </a:lnTo>
                    <a:lnTo>
                      <a:pt x="331" y="239"/>
                    </a:lnTo>
                    <a:lnTo>
                      <a:pt x="324" y="254"/>
                    </a:lnTo>
                    <a:lnTo>
                      <a:pt x="315" y="268"/>
                    </a:lnTo>
                    <a:lnTo>
                      <a:pt x="305" y="282"/>
                    </a:lnTo>
                    <a:lnTo>
                      <a:pt x="294" y="294"/>
                    </a:lnTo>
                    <a:lnTo>
                      <a:pt x="282" y="304"/>
                    </a:lnTo>
                    <a:lnTo>
                      <a:pt x="268" y="315"/>
                    </a:lnTo>
                    <a:lnTo>
                      <a:pt x="254" y="324"/>
                    </a:lnTo>
                    <a:lnTo>
                      <a:pt x="240" y="331"/>
                    </a:lnTo>
                    <a:lnTo>
                      <a:pt x="224" y="336"/>
                    </a:lnTo>
                    <a:lnTo>
                      <a:pt x="207" y="341"/>
                    </a:lnTo>
                    <a:lnTo>
                      <a:pt x="189" y="343"/>
                    </a:lnTo>
                    <a:lnTo>
                      <a:pt x="172" y="344"/>
                    </a:lnTo>
                    <a:lnTo>
                      <a:pt x="155" y="343"/>
                    </a:lnTo>
                    <a:lnTo>
                      <a:pt x="138" y="341"/>
                    </a:lnTo>
                    <a:lnTo>
                      <a:pt x="121" y="336"/>
                    </a:lnTo>
                    <a:lnTo>
                      <a:pt x="105" y="331"/>
                    </a:lnTo>
                    <a:lnTo>
                      <a:pt x="90" y="324"/>
                    </a:lnTo>
                    <a:lnTo>
                      <a:pt x="76" y="315"/>
                    </a:lnTo>
                    <a:lnTo>
                      <a:pt x="63" y="304"/>
                    </a:lnTo>
                    <a:lnTo>
                      <a:pt x="50" y="294"/>
                    </a:lnTo>
                    <a:lnTo>
                      <a:pt x="39" y="282"/>
                    </a:lnTo>
                    <a:lnTo>
                      <a:pt x="30" y="268"/>
                    </a:lnTo>
                    <a:lnTo>
                      <a:pt x="21" y="254"/>
                    </a:lnTo>
                    <a:lnTo>
                      <a:pt x="14" y="239"/>
                    </a:lnTo>
                    <a:lnTo>
                      <a:pt x="8" y="224"/>
                    </a:lnTo>
                    <a:lnTo>
                      <a:pt x="3" y="206"/>
                    </a:lnTo>
                    <a:lnTo>
                      <a:pt x="1" y="189"/>
                    </a:lnTo>
                    <a:lnTo>
                      <a:pt x="0" y="172"/>
                    </a:lnTo>
                    <a:lnTo>
                      <a:pt x="1" y="154"/>
                    </a:lnTo>
                    <a:lnTo>
                      <a:pt x="3" y="137"/>
                    </a:lnTo>
                    <a:lnTo>
                      <a:pt x="8" y="121"/>
                    </a:lnTo>
                    <a:lnTo>
                      <a:pt x="14" y="105"/>
                    </a:lnTo>
                    <a:lnTo>
                      <a:pt x="21" y="90"/>
                    </a:lnTo>
                    <a:lnTo>
                      <a:pt x="30" y="75"/>
                    </a:lnTo>
                    <a:lnTo>
                      <a:pt x="39" y="63"/>
                    </a:lnTo>
                    <a:lnTo>
                      <a:pt x="50" y="50"/>
                    </a:lnTo>
                    <a:lnTo>
                      <a:pt x="63" y="39"/>
                    </a:lnTo>
                    <a:lnTo>
                      <a:pt x="76" y="30"/>
                    </a:lnTo>
                    <a:lnTo>
                      <a:pt x="90" y="21"/>
                    </a:lnTo>
                    <a:lnTo>
                      <a:pt x="105" y="14"/>
                    </a:lnTo>
                    <a:lnTo>
                      <a:pt x="121" y="8"/>
                    </a:lnTo>
                    <a:lnTo>
                      <a:pt x="138" y="3"/>
                    </a:lnTo>
                    <a:lnTo>
                      <a:pt x="155" y="1"/>
                    </a:lnTo>
                    <a:lnTo>
                      <a:pt x="172" y="0"/>
                    </a:lnTo>
                    <a:close/>
                  </a:path>
                </a:pathLst>
              </a:custGeom>
              <a:gradFill flip="none" rotWithShape="1">
                <a:gsLst>
                  <a:gs pos="65000">
                    <a:schemeClr val="tx1">
                      <a:lumMod val="75000"/>
                      <a:lumOff val="25000"/>
                    </a:schemeClr>
                  </a:gs>
                  <a:gs pos="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xmlns="" id="{B4917B0B-E3DC-45B2-83DA-2D87FF47C0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7034" y="376211"/>
                <a:ext cx="44447" cy="44447"/>
              </a:xfrm>
              <a:custGeom>
                <a:avLst/>
                <a:gdLst>
                  <a:gd name="T0" fmla="*/ 93 w 169"/>
                  <a:gd name="T1" fmla="*/ 0 h 169"/>
                  <a:gd name="T2" fmla="*/ 109 w 169"/>
                  <a:gd name="T3" fmla="*/ 3 h 169"/>
                  <a:gd name="T4" fmla="*/ 124 w 169"/>
                  <a:gd name="T5" fmla="*/ 10 h 169"/>
                  <a:gd name="T6" fmla="*/ 138 w 169"/>
                  <a:gd name="T7" fmla="*/ 19 h 169"/>
                  <a:gd name="T8" fmla="*/ 149 w 169"/>
                  <a:gd name="T9" fmla="*/ 31 h 169"/>
                  <a:gd name="T10" fmla="*/ 158 w 169"/>
                  <a:gd name="T11" fmla="*/ 43 h 169"/>
                  <a:gd name="T12" fmla="*/ 165 w 169"/>
                  <a:gd name="T13" fmla="*/ 59 h 169"/>
                  <a:gd name="T14" fmla="*/ 169 w 169"/>
                  <a:gd name="T15" fmla="*/ 75 h 169"/>
                  <a:gd name="T16" fmla="*/ 169 w 169"/>
                  <a:gd name="T17" fmla="*/ 92 h 169"/>
                  <a:gd name="T18" fmla="*/ 165 w 169"/>
                  <a:gd name="T19" fmla="*/ 109 h 169"/>
                  <a:gd name="T20" fmla="*/ 158 w 169"/>
                  <a:gd name="T21" fmla="*/ 124 h 169"/>
                  <a:gd name="T22" fmla="*/ 149 w 169"/>
                  <a:gd name="T23" fmla="*/ 138 h 169"/>
                  <a:gd name="T24" fmla="*/ 138 w 169"/>
                  <a:gd name="T25" fmla="*/ 149 h 169"/>
                  <a:gd name="T26" fmla="*/ 124 w 169"/>
                  <a:gd name="T27" fmla="*/ 158 h 169"/>
                  <a:gd name="T28" fmla="*/ 109 w 169"/>
                  <a:gd name="T29" fmla="*/ 165 h 169"/>
                  <a:gd name="T30" fmla="*/ 93 w 169"/>
                  <a:gd name="T31" fmla="*/ 169 h 169"/>
                  <a:gd name="T32" fmla="*/ 75 w 169"/>
                  <a:gd name="T33" fmla="*/ 169 h 169"/>
                  <a:gd name="T34" fmla="*/ 59 w 169"/>
                  <a:gd name="T35" fmla="*/ 165 h 169"/>
                  <a:gd name="T36" fmla="*/ 44 w 169"/>
                  <a:gd name="T37" fmla="*/ 158 h 169"/>
                  <a:gd name="T38" fmla="*/ 31 w 169"/>
                  <a:gd name="T39" fmla="*/ 149 h 169"/>
                  <a:gd name="T40" fmla="*/ 19 w 169"/>
                  <a:gd name="T41" fmla="*/ 138 h 169"/>
                  <a:gd name="T42" fmla="*/ 10 w 169"/>
                  <a:gd name="T43" fmla="*/ 124 h 169"/>
                  <a:gd name="T44" fmla="*/ 3 w 169"/>
                  <a:gd name="T45" fmla="*/ 109 h 169"/>
                  <a:gd name="T46" fmla="*/ 0 w 169"/>
                  <a:gd name="T47" fmla="*/ 92 h 169"/>
                  <a:gd name="T48" fmla="*/ 0 w 169"/>
                  <a:gd name="T49" fmla="*/ 75 h 169"/>
                  <a:gd name="T50" fmla="*/ 3 w 169"/>
                  <a:gd name="T51" fmla="*/ 59 h 169"/>
                  <a:gd name="T52" fmla="*/ 10 w 169"/>
                  <a:gd name="T53" fmla="*/ 43 h 169"/>
                  <a:gd name="T54" fmla="*/ 19 w 169"/>
                  <a:gd name="T55" fmla="*/ 31 h 169"/>
                  <a:gd name="T56" fmla="*/ 31 w 169"/>
                  <a:gd name="T57" fmla="*/ 19 h 169"/>
                  <a:gd name="T58" fmla="*/ 44 w 169"/>
                  <a:gd name="T59" fmla="*/ 10 h 169"/>
                  <a:gd name="T60" fmla="*/ 59 w 169"/>
                  <a:gd name="T61" fmla="*/ 3 h 169"/>
                  <a:gd name="T62" fmla="*/ 75 w 169"/>
                  <a:gd name="T6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9" h="169">
                    <a:moveTo>
                      <a:pt x="84" y="0"/>
                    </a:moveTo>
                    <a:lnTo>
                      <a:pt x="93" y="0"/>
                    </a:lnTo>
                    <a:lnTo>
                      <a:pt x="101" y="1"/>
                    </a:lnTo>
                    <a:lnTo>
                      <a:pt x="109" y="3"/>
                    </a:lnTo>
                    <a:lnTo>
                      <a:pt x="117" y="6"/>
                    </a:lnTo>
                    <a:lnTo>
                      <a:pt x="124" y="10"/>
                    </a:lnTo>
                    <a:lnTo>
                      <a:pt x="132" y="14"/>
                    </a:lnTo>
                    <a:lnTo>
                      <a:pt x="138" y="19"/>
                    </a:lnTo>
                    <a:lnTo>
                      <a:pt x="145" y="24"/>
                    </a:lnTo>
                    <a:lnTo>
                      <a:pt x="149" y="31"/>
                    </a:lnTo>
                    <a:lnTo>
                      <a:pt x="155" y="36"/>
                    </a:lnTo>
                    <a:lnTo>
                      <a:pt x="158" y="43"/>
                    </a:lnTo>
                    <a:lnTo>
                      <a:pt x="162" y="51"/>
                    </a:lnTo>
                    <a:lnTo>
                      <a:pt x="165" y="59"/>
                    </a:lnTo>
                    <a:lnTo>
                      <a:pt x="168" y="67"/>
                    </a:lnTo>
                    <a:lnTo>
                      <a:pt x="169" y="75"/>
                    </a:lnTo>
                    <a:lnTo>
                      <a:pt x="169" y="84"/>
                    </a:lnTo>
                    <a:lnTo>
                      <a:pt x="169" y="92"/>
                    </a:lnTo>
                    <a:lnTo>
                      <a:pt x="168" y="101"/>
                    </a:lnTo>
                    <a:lnTo>
                      <a:pt x="165" y="109"/>
                    </a:lnTo>
                    <a:lnTo>
                      <a:pt x="162" y="117"/>
                    </a:lnTo>
                    <a:lnTo>
                      <a:pt x="158" y="124"/>
                    </a:lnTo>
                    <a:lnTo>
                      <a:pt x="155" y="131"/>
                    </a:lnTo>
                    <a:lnTo>
                      <a:pt x="149" y="138"/>
                    </a:lnTo>
                    <a:lnTo>
                      <a:pt x="145" y="143"/>
                    </a:lnTo>
                    <a:lnTo>
                      <a:pt x="138" y="149"/>
                    </a:lnTo>
                    <a:lnTo>
                      <a:pt x="132" y="155"/>
                    </a:lnTo>
                    <a:lnTo>
                      <a:pt x="124" y="158"/>
                    </a:lnTo>
                    <a:lnTo>
                      <a:pt x="117" y="162"/>
                    </a:lnTo>
                    <a:lnTo>
                      <a:pt x="109" y="165"/>
                    </a:lnTo>
                    <a:lnTo>
                      <a:pt x="101" y="167"/>
                    </a:lnTo>
                    <a:lnTo>
                      <a:pt x="93" y="169"/>
                    </a:lnTo>
                    <a:lnTo>
                      <a:pt x="84" y="169"/>
                    </a:lnTo>
                    <a:lnTo>
                      <a:pt x="75" y="169"/>
                    </a:lnTo>
                    <a:lnTo>
                      <a:pt x="67" y="167"/>
                    </a:lnTo>
                    <a:lnTo>
                      <a:pt x="59" y="165"/>
                    </a:lnTo>
                    <a:lnTo>
                      <a:pt x="51" y="162"/>
                    </a:lnTo>
                    <a:lnTo>
                      <a:pt x="44" y="158"/>
                    </a:lnTo>
                    <a:lnTo>
                      <a:pt x="36" y="155"/>
                    </a:lnTo>
                    <a:lnTo>
                      <a:pt x="31" y="149"/>
                    </a:lnTo>
                    <a:lnTo>
                      <a:pt x="24" y="143"/>
                    </a:lnTo>
                    <a:lnTo>
                      <a:pt x="19" y="138"/>
                    </a:lnTo>
                    <a:lnTo>
                      <a:pt x="14" y="131"/>
                    </a:lnTo>
                    <a:lnTo>
                      <a:pt x="10" y="124"/>
                    </a:lnTo>
                    <a:lnTo>
                      <a:pt x="6" y="117"/>
                    </a:lnTo>
                    <a:lnTo>
                      <a:pt x="3" y="109"/>
                    </a:lnTo>
                    <a:lnTo>
                      <a:pt x="1" y="101"/>
                    </a:lnTo>
                    <a:lnTo>
                      <a:pt x="0" y="92"/>
                    </a:lnTo>
                    <a:lnTo>
                      <a:pt x="0" y="84"/>
                    </a:lnTo>
                    <a:lnTo>
                      <a:pt x="0" y="75"/>
                    </a:lnTo>
                    <a:lnTo>
                      <a:pt x="1" y="67"/>
                    </a:lnTo>
                    <a:lnTo>
                      <a:pt x="3" y="59"/>
                    </a:lnTo>
                    <a:lnTo>
                      <a:pt x="6" y="51"/>
                    </a:lnTo>
                    <a:lnTo>
                      <a:pt x="10" y="43"/>
                    </a:lnTo>
                    <a:lnTo>
                      <a:pt x="14" y="36"/>
                    </a:lnTo>
                    <a:lnTo>
                      <a:pt x="19" y="31"/>
                    </a:lnTo>
                    <a:lnTo>
                      <a:pt x="24" y="24"/>
                    </a:lnTo>
                    <a:lnTo>
                      <a:pt x="31" y="19"/>
                    </a:lnTo>
                    <a:lnTo>
                      <a:pt x="36" y="14"/>
                    </a:lnTo>
                    <a:lnTo>
                      <a:pt x="44" y="10"/>
                    </a:lnTo>
                    <a:lnTo>
                      <a:pt x="51" y="6"/>
                    </a:lnTo>
                    <a:lnTo>
                      <a:pt x="59" y="3"/>
                    </a:lnTo>
                    <a:lnTo>
                      <a:pt x="67" y="1"/>
                    </a:lnTo>
                    <a:lnTo>
                      <a:pt x="75" y="0"/>
                    </a:lnTo>
                    <a:lnTo>
                      <a:pt x="8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0B0F0"/>
                  </a:gs>
                  <a:gs pos="74000">
                    <a:srgbClr val="00206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xmlns="" id="{01F7047D-299A-4D98-805C-1E4784593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377" y="393675"/>
                <a:ext cx="12699" cy="12699"/>
              </a:xfrm>
              <a:custGeom>
                <a:avLst/>
                <a:gdLst>
                  <a:gd name="T0" fmla="*/ 23 w 46"/>
                  <a:gd name="T1" fmla="*/ 0 h 47"/>
                  <a:gd name="T2" fmla="*/ 27 w 46"/>
                  <a:gd name="T3" fmla="*/ 1 h 47"/>
                  <a:gd name="T4" fmla="*/ 32 w 46"/>
                  <a:gd name="T5" fmla="*/ 2 h 47"/>
                  <a:gd name="T6" fmla="*/ 35 w 46"/>
                  <a:gd name="T7" fmla="*/ 5 h 47"/>
                  <a:gd name="T8" fmla="*/ 39 w 46"/>
                  <a:gd name="T9" fmla="*/ 7 h 47"/>
                  <a:gd name="T10" fmla="*/ 42 w 46"/>
                  <a:gd name="T11" fmla="*/ 10 h 47"/>
                  <a:gd name="T12" fmla="*/ 45 w 46"/>
                  <a:gd name="T13" fmla="*/ 15 h 47"/>
                  <a:gd name="T14" fmla="*/ 46 w 46"/>
                  <a:gd name="T15" fmla="*/ 18 h 47"/>
                  <a:gd name="T16" fmla="*/ 46 w 46"/>
                  <a:gd name="T17" fmla="*/ 24 h 47"/>
                  <a:gd name="T18" fmla="*/ 46 w 46"/>
                  <a:gd name="T19" fmla="*/ 28 h 47"/>
                  <a:gd name="T20" fmla="*/ 45 w 46"/>
                  <a:gd name="T21" fmla="*/ 32 h 47"/>
                  <a:gd name="T22" fmla="*/ 42 w 46"/>
                  <a:gd name="T23" fmla="*/ 36 h 47"/>
                  <a:gd name="T24" fmla="*/ 39 w 46"/>
                  <a:gd name="T25" fmla="*/ 40 h 47"/>
                  <a:gd name="T26" fmla="*/ 35 w 46"/>
                  <a:gd name="T27" fmla="*/ 42 h 47"/>
                  <a:gd name="T28" fmla="*/ 32 w 46"/>
                  <a:gd name="T29" fmla="*/ 44 h 47"/>
                  <a:gd name="T30" fmla="*/ 27 w 46"/>
                  <a:gd name="T31" fmla="*/ 46 h 47"/>
                  <a:gd name="T32" fmla="*/ 23 w 46"/>
                  <a:gd name="T33" fmla="*/ 47 h 47"/>
                  <a:gd name="T34" fmla="*/ 18 w 46"/>
                  <a:gd name="T35" fmla="*/ 46 h 47"/>
                  <a:gd name="T36" fmla="*/ 14 w 46"/>
                  <a:gd name="T37" fmla="*/ 44 h 47"/>
                  <a:gd name="T38" fmla="*/ 10 w 46"/>
                  <a:gd name="T39" fmla="*/ 42 h 47"/>
                  <a:gd name="T40" fmla="*/ 7 w 46"/>
                  <a:gd name="T41" fmla="*/ 40 h 47"/>
                  <a:gd name="T42" fmla="*/ 4 w 46"/>
                  <a:gd name="T43" fmla="*/ 36 h 47"/>
                  <a:gd name="T44" fmla="*/ 1 w 46"/>
                  <a:gd name="T45" fmla="*/ 32 h 47"/>
                  <a:gd name="T46" fmla="*/ 0 w 46"/>
                  <a:gd name="T47" fmla="*/ 28 h 47"/>
                  <a:gd name="T48" fmla="*/ 0 w 46"/>
                  <a:gd name="T49" fmla="*/ 24 h 47"/>
                  <a:gd name="T50" fmla="*/ 0 w 46"/>
                  <a:gd name="T51" fmla="*/ 18 h 47"/>
                  <a:gd name="T52" fmla="*/ 1 w 46"/>
                  <a:gd name="T53" fmla="*/ 15 h 47"/>
                  <a:gd name="T54" fmla="*/ 4 w 46"/>
                  <a:gd name="T55" fmla="*/ 10 h 47"/>
                  <a:gd name="T56" fmla="*/ 7 w 46"/>
                  <a:gd name="T57" fmla="*/ 7 h 47"/>
                  <a:gd name="T58" fmla="*/ 10 w 46"/>
                  <a:gd name="T59" fmla="*/ 5 h 47"/>
                  <a:gd name="T60" fmla="*/ 14 w 46"/>
                  <a:gd name="T61" fmla="*/ 2 h 47"/>
                  <a:gd name="T62" fmla="*/ 18 w 46"/>
                  <a:gd name="T63" fmla="*/ 1 h 47"/>
                  <a:gd name="T64" fmla="*/ 23 w 46"/>
                  <a:gd name="T6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" h="47">
                    <a:moveTo>
                      <a:pt x="23" y="0"/>
                    </a:moveTo>
                    <a:lnTo>
                      <a:pt x="27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6" y="18"/>
                    </a:lnTo>
                    <a:lnTo>
                      <a:pt x="46" y="24"/>
                    </a:lnTo>
                    <a:lnTo>
                      <a:pt x="46" y="28"/>
                    </a:lnTo>
                    <a:lnTo>
                      <a:pt x="45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4"/>
                    </a:lnTo>
                    <a:lnTo>
                      <a:pt x="27" y="46"/>
                    </a:lnTo>
                    <a:lnTo>
                      <a:pt x="23" y="47"/>
                    </a:lnTo>
                    <a:lnTo>
                      <a:pt x="18" y="46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4" y="10"/>
                    </a:lnTo>
                    <a:lnTo>
                      <a:pt x="7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8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E6E7E8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xmlns="" id="{14BBCD4E-772B-4D4F-863E-C9A9A6FF0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213" y="387350"/>
                <a:ext cx="7938" cy="7938"/>
              </a:xfrm>
              <a:custGeom>
                <a:avLst/>
                <a:gdLst>
                  <a:gd name="T0" fmla="*/ 15 w 30"/>
                  <a:gd name="T1" fmla="*/ 0 h 31"/>
                  <a:gd name="T2" fmla="*/ 18 w 30"/>
                  <a:gd name="T3" fmla="*/ 0 h 31"/>
                  <a:gd name="T4" fmla="*/ 20 w 30"/>
                  <a:gd name="T5" fmla="*/ 1 h 31"/>
                  <a:gd name="T6" fmla="*/ 24 w 30"/>
                  <a:gd name="T7" fmla="*/ 2 h 31"/>
                  <a:gd name="T8" fmla="*/ 26 w 30"/>
                  <a:gd name="T9" fmla="*/ 4 h 31"/>
                  <a:gd name="T10" fmla="*/ 27 w 30"/>
                  <a:gd name="T11" fmla="*/ 7 h 31"/>
                  <a:gd name="T12" fmla="*/ 29 w 30"/>
                  <a:gd name="T13" fmla="*/ 9 h 31"/>
                  <a:gd name="T14" fmla="*/ 29 w 30"/>
                  <a:gd name="T15" fmla="*/ 11 h 31"/>
                  <a:gd name="T16" fmla="*/ 30 w 30"/>
                  <a:gd name="T17" fmla="*/ 15 h 31"/>
                  <a:gd name="T18" fmla="*/ 29 w 30"/>
                  <a:gd name="T19" fmla="*/ 18 h 31"/>
                  <a:gd name="T20" fmla="*/ 29 w 30"/>
                  <a:gd name="T21" fmla="*/ 20 h 31"/>
                  <a:gd name="T22" fmla="*/ 27 w 30"/>
                  <a:gd name="T23" fmla="*/ 24 h 31"/>
                  <a:gd name="T24" fmla="*/ 26 w 30"/>
                  <a:gd name="T25" fmla="*/ 26 h 31"/>
                  <a:gd name="T26" fmla="*/ 24 w 30"/>
                  <a:gd name="T27" fmla="*/ 27 h 31"/>
                  <a:gd name="T28" fmla="*/ 20 w 30"/>
                  <a:gd name="T29" fmla="*/ 28 h 31"/>
                  <a:gd name="T30" fmla="*/ 18 w 30"/>
                  <a:gd name="T31" fmla="*/ 30 h 31"/>
                  <a:gd name="T32" fmla="*/ 15 w 30"/>
                  <a:gd name="T33" fmla="*/ 31 h 31"/>
                  <a:gd name="T34" fmla="*/ 11 w 30"/>
                  <a:gd name="T35" fmla="*/ 30 h 31"/>
                  <a:gd name="T36" fmla="*/ 9 w 30"/>
                  <a:gd name="T37" fmla="*/ 28 h 31"/>
                  <a:gd name="T38" fmla="*/ 7 w 30"/>
                  <a:gd name="T39" fmla="*/ 27 h 31"/>
                  <a:gd name="T40" fmla="*/ 4 w 30"/>
                  <a:gd name="T41" fmla="*/ 26 h 31"/>
                  <a:gd name="T42" fmla="*/ 2 w 30"/>
                  <a:gd name="T43" fmla="*/ 24 h 31"/>
                  <a:gd name="T44" fmla="*/ 1 w 30"/>
                  <a:gd name="T45" fmla="*/ 20 h 31"/>
                  <a:gd name="T46" fmla="*/ 0 w 30"/>
                  <a:gd name="T47" fmla="*/ 18 h 31"/>
                  <a:gd name="T48" fmla="*/ 0 w 30"/>
                  <a:gd name="T49" fmla="*/ 15 h 31"/>
                  <a:gd name="T50" fmla="*/ 0 w 30"/>
                  <a:gd name="T51" fmla="*/ 11 h 31"/>
                  <a:gd name="T52" fmla="*/ 1 w 30"/>
                  <a:gd name="T53" fmla="*/ 9 h 31"/>
                  <a:gd name="T54" fmla="*/ 2 w 30"/>
                  <a:gd name="T55" fmla="*/ 7 h 31"/>
                  <a:gd name="T56" fmla="*/ 4 w 30"/>
                  <a:gd name="T57" fmla="*/ 4 h 31"/>
                  <a:gd name="T58" fmla="*/ 7 w 30"/>
                  <a:gd name="T59" fmla="*/ 2 h 31"/>
                  <a:gd name="T60" fmla="*/ 9 w 30"/>
                  <a:gd name="T61" fmla="*/ 1 h 31"/>
                  <a:gd name="T62" fmla="*/ 11 w 30"/>
                  <a:gd name="T63" fmla="*/ 0 h 31"/>
                  <a:gd name="T64" fmla="*/ 15 w 30"/>
                  <a:gd name="T6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31">
                    <a:moveTo>
                      <a:pt x="15" y="0"/>
                    </a:moveTo>
                    <a:lnTo>
                      <a:pt x="18" y="0"/>
                    </a:lnTo>
                    <a:lnTo>
                      <a:pt x="20" y="1"/>
                    </a:lnTo>
                    <a:lnTo>
                      <a:pt x="24" y="2"/>
                    </a:lnTo>
                    <a:lnTo>
                      <a:pt x="26" y="4"/>
                    </a:lnTo>
                    <a:lnTo>
                      <a:pt x="27" y="7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30" y="15"/>
                    </a:lnTo>
                    <a:lnTo>
                      <a:pt x="29" y="18"/>
                    </a:lnTo>
                    <a:lnTo>
                      <a:pt x="29" y="20"/>
                    </a:lnTo>
                    <a:lnTo>
                      <a:pt x="27" y="24"/>
                    </a:lnTo>
                    <a:lnTo>
                      <a:pt x="26" y="26"/>
                    </a:lnTo>
                    <a:lnTo>
                      <a:pt x="24" y="27"/>
                    </a:lnTo>
                    <a:lnTo>
                      <a:pt x="20" y="28"/>
                    </a:lnTo>
                    <a:lnTo>
                      <a:pt x="18" y="30"/>
                    </a:lnTo>
                    <a:lnTo>
                      <a:pt x="15" y="31"/>
                    </a:lnTo>
                    <a:lnTo>
                      <a:pt x="11" y="30"/>
                    </a:lnTo>
                    <a:lnTo>
                      <a:pt x="9" y="28"/>
                    </a:lnTo>
                    <a:lnTo>
                      <a:pt x="7" y="27"/>
                    </a:lnTo>
                    <a:lnTo>
                      <a:pt x="4" y="26"/>
                    </a:lnTo>
                    <a:lnTo>
                      <a:pt x="2" y="24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6E7E8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94" name="Picture Placeholder 5151">
            <a:extLst>
              <a:ext uri="{FF2B5EF4-FFF2-40B4-BE49-F238E27FC236}">
                <a16:creationId xmlns:a16="http://schemas.microsoft.com/office/drawing/2014/main" xmlns="" id="{50A241D7-AEA9-4E2E-B536-F0EA1785F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605"/>
          <a:stretch>
            <a:fillRect/>
          </a:stretch>
        </p:blipFill>
        <p:spPr>
          <a:xfrm>
            <a:off x="8948787" y="1295461"/>
            <a:ext cx="2220573" cy="399373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60841474-FEE2-4FB9-B89F-D4EF71271AC8}"/>
              </a:ext>
            </a:extLst>
          </p:cNvPr>
          <p:cNvSpPr txBox="1"/>
          <p:nvPr/>
        </p:nvSpPr>
        <p:spPr>
          <a:xfrm>
            <a:off x="1329328" y="1444818"/>
            <a:ext cx="5358692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46BBF6E7-4D13-4DD1-870D-D58CF6D2548B}"/>
              </a:ext>
            </a:extLst>
          </p:cNvPr>
          <p:cNvSpPr txBox="1"/>
          <p:nvPr/>
        </p:nvSpPr>
        <p:spPr>
          <a:xfrm>
            <a:off x="1202736" y="2201197"/>
            <a:ext cx="561187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“Lorem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</a:t>
            </a:r>
            <a:r>
              <a:rPr lang="en-US" sz="1600" dirty="0" err="1"/>
              <a:t>Etiam</a:t>
            </a:r>
            <a:r>
              <a:rPr lang="en-US" sz="1600" dirty="0"/>
              <a:t> vitae dui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rhoncus</a:t>
            </a:r>
            <a:r>
              <a:rPr lang="en-US" sz="1600" dirty="0"/>
              <a:t>.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finibus</a:t>
            </a:r>
            <a:r>
              <a:rPr lang="en-US" sz="1600" dirty="0"/>
              <a:t> </a:t>
            </a:r>
            <a:r>
              <a:rPr lang="en-US" sz="1600" dirty="0" err="1"/>
              <a:t>lacus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, et </a:t>
            </a:r>
            <a:r>
              <a:rPr lang="en-US" sz="1600" dirty="0" err="1"/>
              <a:t>congue</a:t>
            </a:r>
            <a:r>
              <a:rPr lang="en-US" sz="1600" dirty="0"/>
              <a:t> mi pharetra </a:t>
            </a:r>
            <a:r>
              <a:rPr lang="en-US" sz="1600" dirty="0" err="1"/>
              <a:t>quis</a:t>
            </a:r>
            <a:r>
              <a:rPr lang="en-US" sz="1600" dirty="0"/>
              <a:t>. </a:t>
            </a:r>
            <a:r>
              <a:rPr lang="en-US" sz="1600" dirty="0" err="1"/>
              <a:t>Sed</a:t>
            </a:r>
            <a:r>
              <a:rPr lang="en-US" sz="1600" dirty="0"/>
              <a:t> </a:t>
            </a:r>
            <a:r>
              <a:rPr lang="en-US" sz="1600" dirty="0" err="1"/>
              <a:t>pellentesque</a:t>
            </a:r>
            <a:r>
              <a:rPr lang="en-US" sz="1600" dirty="0"/>
              <a:t> </a:t>
            </a:r>
            <a:r>
              <a:rPr lang="en-US" sz="1600" dirty="0" err="1"/>
              <a:t>aliquet</a:t>
            </a:r>
            <a:r>
              <a:rPr lang="en-US" sz="1600" dirty="0"/>
              <a:t> dolor a </a:t>
            </a:r>
            <a:r>
              <a:rPr lang="en-US" sz="1600" dirty="0" err="1"/>
              <a:t>feugiat</a:t>
            </a:r>
            <a:r>
              <a:rPr lang="en-US" sz="1600" dirty="0"/>
              <a:t>. </a:t>
            </a:r>
            <a:r>
              <a:rPr lang="en-US" sz="1600" dirty="0" err="1"/>
              <a:t>Donec</a:t>
            </a:r>
            <a:r>
              <a:rPr lang="en-US" sz="1600" dirty="0"/>
              <a:t> convallis </a:t>
            </a:r>
            <a:r>
              <a:rPr lang="en-US" sz="1600" dirty="0" err="1"/>
              <a:t>ornare</a:t>
            </a:r>
            <a:r>
              <a:rPr lang="en-US" sz="1600" dirty="0"/>
              <a:t> </a:t>
            </a:r>
            <a:r>
              <a:rPr lang="en-US" sz="1600" dirty="0" err="1"/>
              <a:t>aliquam</a:t>
            </a:r>
            <a:r>
              <a:rPr lang="en-US" sz="1600" dirty="0"/>
              <a:t>. Morbi at </a:t>
            </a:r>
            <a:r>
              <a:rPr lang="en-US" sz="1600" dirty="0" err="1"/>
              <a:t>egestas</a:t>
            </a:r>
            <a:r>
              <a:rPr lang="en-US" sz="1600" dirty="0"/>
              <a:t> </a:t>
            </a:r>
            <a:r>
              <a:rPr lang="en-US" sz="1600" dirty="0" err="1"/>
              <a:t>risus</a:t>
            </a:r>
            <a:r>
              <a:rPr lang="en-US" sz="1600" dirty="0"/>
              <a:t>, a semper </a:t>
            </a:r>
            <a:r>
              <a:rPr lang="en-US" sz="1600" dirty="0" err="1"/>
              <a:t>sapien</a:t>
            </a:r>
            <a:r>
              <a:rPr lang="en-US" sz="1600" dirty="0"/>
              <a:t>. </a:t>
            </a:r>
            <a:r>
              <a:rPr lang="en-US" sz="1600" dirty="0" err="1"/>
              <a:t>Donec</a:t>
            </a:r>
            <a:r>
              <a:rPr lang="en-US" sz="1600" dirty="0"/>
              <a:t> vestibulum </a:t>
            </a:r>
            <a:r>
              <a:rPr lang="en-US" sz="1600" dirty="0" err="1"/>
              <a:t>metus</a:t>
            </a:r>
            <a:r>
              <a:rPr lang="en-US" sz="1600" dirty="0"/>
              <a:t> lorem, non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porttitor</a:t>
            </a:r>
            <a:r>
              <a:rPr lang="en-US" sz="1600" dirty="0"/>
              <a:t> </a:t>
            </a:r>
            <a:r>
              <a:rPr lang="en-US" sz="1600" dirty="0" err="1"/>
              <a:t>ut.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a </a:t>
            </a:r>
            <a:r>
              <a:rPr lang="en-US" sz="1600" dirty="0" err="1"/>
              <a:t>tortor</a:t>
            </a:r>
            <a:r>
              <a:rPr lang="en-US" sz="1600" dirty="0"/>
              <a:t> in ipsum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. </a:t>
            </a:r>
            <a:r>
              <a:rPr lang="en-US" sz="1600" dirty="0" err="1"/>
              <a:t>Praesent</a:t>
            </a:r>
            <a:r>
              <a:rPr lang="en-US" sz="1600" dirty="0"/>
              <a:t> in </a:t>
            </a:r>
            <a:r>
              <a:rPr lang="en-US" sz="1600" dirty="0" err="1"/>
              <a:t>tortor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 </a:t>
            </a:r>
            <a:r>
              <a:rPr lang="en-US" sz="1600" dirty="0" err="1"/>
              <a:t>orci</a:t>
            </a:r>
            <a:r>
              <a:rPr lang="en-US" sz="1600" dirty="0"/>
              <a:t> </a:t>
            </a:r>
            <a:r>
              <a:rPr lang="en-US" sz="1600" dirty="0" err="1"/>
              <a:t>ultricies</a:t>
            </a:r>
            <a:r>
              <a:rPr lang="en-US" sz="1600" dirty="0"/>
              <a:t> dictum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eros</a:t>
            </a:r>
            <a:r>
              <a:rPr lang="en-US" sz="1600" dirty="0"/>
              <a:t>. 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7695A0CD-02DC-4D87-8BC4-10E59E6AF1BA}"/>
              </a:ext>
            </a:extLst>
          </p:cNvPr>
          <p:cNvGrpSpPr/>
          <p:nvPr/>
        </p:nvGrpSpPr>
        <p:grpSpPr>
          <a:xfrm>
            <a:off x="4045566" y="4414870"/>
            <a:ext cx="2611069" cy="1642571"/>
            <a:chOff x="1817956" y="4444874"/>
            <a:chExt cx="2611069" cy="1642571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691509B0-22CF-4C47-92D9-D6D1DA1A247A}"/>
                </a:ext>
              </a:extLst>
            </p:cNvPr>
            <p:cNvSpPr txBox="1"/>
            <p:nvPr/>
          </p:nvSpPr>
          <p:spPr>
            <a:xfrm>
              <a:off x="1817956" y="5056729"/>
              <a:ext cx="717486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STATIONERY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D4A4E179-2F3C-4F86-B22A-74E1CAC859EE}"/>
                </a:ext>
              </a:extLst>
            </p:cNvPr>
            <p:cNvSpPr/>
            <p:nvPr/>
          </p:nvSpPr>
          <p:spPr>
            <a:xfrm>
              <a:off x="1880002" y="4444874"/>
              <a:ext cx="593394" cy="59339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xmlns="" id="{26498CEE-7965-444C-8E7A-BE171C5EB5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61622" y="4597570"/>
              <a:ext cx="230154" cy="288000"/>
              <a:chOff x="4425950" y="3243263"/>
              <a:chExt cx="296863" cy="371475"/>
            </a:xfrm>
            <a:solidFill>
              <a:schemeClr val="bg1"/>
            </a:solidFill>
          </p:grpSpPr>
          <p:sp>
            <p:nvSpPr>
              <p:cNvPr id="101" name="Freeform 10">
                <a:extLst>
                  <a:ext uri="{FF2B5EF4-FFF2-40B4-BE49-F238E27FC236}">
                    <a16:creationId xmlns:a16="http://schemas.microsoft.com/office/drawing/2014/main" xmlns="" id="{5DF5D44A-2E78-4D5C-9B62-DE217E335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5025" y="3429001"/>
                <a:ext cx="77788" cy="107950"/>
              </a:xfrm>
              <a:custGeom>
                <a:avLst/>
                <a:gdLst>
                  <a:gd name="T0" fmla="*/ 6 w 20"/>
                  <a:gd name="T1" fmla="*/ 28 h 28"/>
                  <a:gd name="T2" fmla="*/ 2 w 20"/>
                  <a:gd name="T3" fmla="*/ 28 h 28"/>
                  <a:gd name="T4" fmla="*/ 0 w 20"/>
                  <a:gd name="T5" fmla="*/ 26 h 28"/>
                  <a:gd name="T6" fmla="*/ 2 w 20"/>
                  <a:gd name="T7" fmla="*/ 24 h 28"/>
                  <a:gd name="T8" fmla="*/ 6 w 20"/>
                  <a:gd name="T9" fmla="*/ 24 h 28"/>
                  <a:gd name="T10" fmla="*/ 16 w 20"/>
                  <a:gd name="T11" fmla="*/ 14 h 28"/>
                  <a:gd name="T12" fmla="*/ 6 w 20"/>
                  <a:gd name="T13" fmla="*/ 4 h 28"/>
                  <a:gd name="T14" fmla="*/ 2 w 20"/>
                  <a:gd name="T15" fmla="*/ 4 h 28"/>
                  <a:gd name="T16" fmla="*/ 0 w 20"/>
                  <a:gd name="T17" fmla="*/ 2 h 28"/>
                  <a:gd name="T18" fmla="*/ 2 w 20"/>
                  <a:gd name="T19" fmla="*/ 0 h 28"/>
                  <a:gd name="T20" fmla="*/ 6 w 20"/>
                  <a:gd name="T21" fmla="*/ 0 h 28"/>
                  <a:gd name="T22" fmla="*/ 20 w 20"/>
                  <a:gd name="T23" fmla="*/ 14 h 28"/>
                  <a:gd name="T24" fmla="*/ 6 w 20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28">
                    <a:moveTo>
                      <a:pt x="6" y="28"/>
                    </a:move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7"/>
                      <a:pt x="0" y="26"/>
                    </a:cubicBezTo>
                    <a:cubicBezTo>
                      <a:pt x="0" y="25"/>
                      <a:pt x="1" y="24"/>
                      <a:pt x="2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2" y="24"/>
                      <a:pt x="16" y="20"/>
                      <a:pt x="16" y="14"/>
                    </a:cubicBezTo>
                    <a:cubicBezTo>
                      <a:pt x="16" y="8"/>
                      <a:pt x="12" y="4"/>
                      <a:pt x="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4" y="0"/>
                      <a:pt x="20" y="6"/>
                      <a:pt x="20" y="14"/>
                    </a:cubicBezTo>
                    <a:cubicBezTo>
                      <a:pt x="20" y="22"/>
                      <a:pt x="14" y="28"/>
                      <a:pt x="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1">
                <a:extLst>
                  <a:ext uri="{FF2B5EF4-FFF2-40B4-BE49-F238E27FC236}">
                    <a16:creationId xmlns:a16="http://schemas.microsoft.com/office/drawing/2014/main" xmlns="" id="{470BFB7A-1577-454F-9355-15D4FA373B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1825" y="3398838"/>
                <a:ext cx="217488" cy="215900"/>
              </a:xfrm>
              <a:custGeom>
                <a:avLst/>
                <a:gdLst>
                  <a:gd name="T0" fmla="*/ 46 w 56"/>
                  <a:gd name="T1" fmla="*/ 56 h 56"/>
                  <a:gd name="T2" fmla="*/ 10 w 56"/>
                  <a:gd name="T3" fmla="*/ 56 h 56"/>
                  <a:gd name="T4" fmla="*/ 0 w 56"/>
                  <a:gd name="T5" fmla="*/ 46 h 56"/>
                  <a:gd name="T6" fmla="*/ 0 w 56"/>
                  <a:gd name="T7" fmla="*/ 2 h 56"/>
                  <a:gd name="T8" fmla="*/ 2 w 56"/>
                  <a:gd name="T9" fmla="*/ 0 h 56"/>
                  <a:gd name="T10" fmla="*/ 54 w 56"/>
                  <a:gd name="T11" fmla="*/ 0 h 56"/>
                  <a:gd name="T12" fmla="*/ 56 w 56"/>
                  <a:gd name="T13" fmla="*/ 2 h 56"/>
                  <a:gd name="T14" fmla="*/ 56 w 56"/>
                  <a:gd name="T15" fmla="*/ 46 h 56"/>
                  <a:gd name="T16" fmla="*/ 46 w 56"/>
                  <a:gd name="T17" fmla="*/ 56 h 56"/>
                  <a:gd name="T18" fmla="*/ 4 w 56"/>
                  <a:gd name="T19" fmla="*/ 4 h 56"/>
                  <a:gd name="T20" fmla="*/ 4 w 56"/>
                  <a:gd name="T21" fmla="*/ 46 h 56"/>
                  <a:gd name="T22" fmla="*/ 10 w 56"/>
                  <a:gd name="T23" fmla="*/ 52 h 56"/>
                  <a:gd name="T24" fmla="*/ 46 w 56"/>
                  <a:gd name="T25" fmla="*/ 52 h 56"/>
                  <a:gd name="T26" fmla="*/ 52 w 56"/>
                  <a:gd name="T27" fmla="*/ 46 h 56"/>
                  <a:gd name="T28" fmla="*/ 52 w 56"/>
                  <a:gd name="T29" fmla="*/ 4 h 56"/>
                  <a:gd name="T30" fmla="*/ 4 w 56"/>
                  <a:gd name="T31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" h="56">
                    <a:moveTo>
                      <a:pt x="46" y="56"/>
                    </a:moveTo>
                    <a:cubicBezTo>
                      <a:pt x="10" y="56"/>
                      <a:pt x="10" y="56"/>
                      <a:pt x="10" y="56"/>
                    </a:cubicBezTo>
                    <a:cubicBezTo>
                      <a:pt x="4" y="56"/>
                      <a:pt x="0" y="52"/>
                      <a:pt x="0" y="4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52"/>
                      <a:pt x="52" y="56"/>
                      <a:pt x="46" y="56"/>
                    </a:cubicBezTo>
                    <a:close/>
                    <a:moveTo>
                      <a:pt x="4" y="4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4" y="49"/>
                      <a:pt x="7" y="52"/>
                      <a:pt x="10" y="52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9" y="52"/>
                      <a:pt x="52" y="49"/>
                      <a:pt x="52" y="46"/>
                    </a:cubicBezTo>
                    <a:cubicBezTo>
                      <a:pt x="52" y="4"/>
                      <a:pt x="52" y="4"/>
                      <a:pt x="52" y="4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12">
                <a:extLst>
                  <a:ext uri="{FF2B5EF4-FFF2-40B4-BE49-F238E27FC236}">
                    <a16:creationId xmlns:a16="http://schemas.microsoft.com/office/drawing/2014/main" xmlns="" id="{D977AC70-0818-49E0-BA84-CD81E5E7A3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4388" y="3243263"/>
                <a:ext cx="74613" cy="104775"/>
              </a:xfrm>
              <a:custGeom>
                <a:avLst/>
                <a:gdLst>
                  <a:gd name="T0" fmla="*/ 10 w 19"/>
                  <a:gd name="T1" fmla="*/ 27 h 27"/>
                  <a:gd name="T2" fmla="*/ 10 w 19"/>
                  <a:gd name="T3" fmla="*/ 27 h 27"/>
                  <a:gd name="T4" fmla="*/ 6 w 19"/>
                  <a:gd name="T5" fmla="*/ 26 h 27"/>
                  <a:gd name="T6" fmla="*/ 1 w 19"/>
                  <a:gd name="T7" fmla="*/ 21 h 27"/>
                  <a:gd name="T8" fmla="*/ 1 w 19"/>
                  <a:gd name="T9" fmla="*/ 15 h 27"/>
                  <a:gd name="T10" fmla="*/ 3 w 19"/>
                  <a:gd name="T11" fmla="*/ 11 h 27"/>
                  <a:gd name="T12" fmla="*/ 5 w 19"/>
                  <a:gd name="T13" fmla="*/ 3 h 27"/>
                  <a:gd name="T14" fmla="*/ 5 w 19"/>
                  <a:gd name="T15" fmla="*/ 1 h 27"/>
                  <a:gd name="T16" fmla="*/ 7 w 19"/>
                  <a:gd name="T17" fmla="*/ 0 h 27"/>
                  <a:gd name="T18" fmla="*/ 19 w 19"/>
                  <a:gd name="T19" fmla="*/ 17 h 27"/>
                  <a:gd name="T20" fmla="*/ 10 w 19"/>
                  <a:gd name="T21" fmla="*/ 27 h 27"/>
                  <a:gd name="T22" fmla="*/ 10 w 19"/>
                  <a:gd name="T23" fmla="*/ 6 h 27"/>
                  <a:gd name="T24" fmla="*/ 7 w 19"/>
                  <a:gd name="T25" fmla="*/ 14 h 27"/>
                  <a:gd name="T26" fmla="*/ 5 w 19"/>
                  <a:gd name="T27" fmla="*/ 16 h 27"/>
                  <a:gd name="T28" fmla="*/ 5 w 19"/>
                  <a:gd name="T29" fmla="*/ 20 h 27"/>
                  <a:gd name="T30" fmla="*/ 7 w 19"/>
                  <a:gd name="T31" fmla="*/ 22 h 27"/>
                  <a:gd name="T32" fmla="*/ 10 w 19"/>
                  <a:gd name="T33" fmla="*/ 23 h 27"/>
                  <a:gd name="T34" fmla="*/ 15 w 19"/>
                  <a:gd name="T35" fmla="*/ 17 h 27"/>
                  <a:gd name="T36" fmla="*/ 10 w 19"/>
                  <a:gd name="T37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27">
                    <a:moveTo>
                      <a:pt x="10" y="27"/>
                    </a:move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7" y="26"/>
                      <a:pt x="6" y="26"/>
                    </a:cubicBezTo>
                    <a:cubicBezTo>
                      <a:pt x="4" y="25"/>
                      <a:pt x="2" y="23"/>
                      <a:pt x="1" y="21"/>
                    </a:cubicBezTo>
                    <a:cubicBezTo>
                      <a:pt x="0" y="19"/>
                      <a:pt x="0" y="17"/>
                      <a:pt x="1" y="15"/>
                    </a:cubicBezTo>
                    <a:cubicBezTo>
                      <a:pt x="2" y="13"/>
                      <a:pt x="3" y="12"/>
                      <a:pt x="3" y="11"/>
                    </a:cubicBezTo>
                    <a:cubicBezTo>
                      <a:pt x="6" y="8"/>
                      <a:pt x="7" y="7"/>
                      <a:pt x="5" y="3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16" y="3"/>
                      <a:pt x="19" y="11"/>
                      <a:pt x="19" y="17"/>
                    </a:cubicBezTo>
                    <a:cubicBezTo>
                      <a:pt x="18" y="23"/>
                      <a:pt x="14" y="27"/>
                      <a:pt x="10" y="27"/>
                    </a:cubicBezTo>
                    <a:close/>
                    <a:moveTo>
                      <a:pt x="10" y="6"/>
                    </a:moveTo>
                    <a:cubicBezTo>
                      <a:pt x="10" y="9"/>
                      <a:pt x="8" y="12"/>
                      <a:pt x="7" y="14"/>
                    </a:cubicBezTo>
                    <a:cubicBezTo>
                      <a:pt x="6" y="15"/>
                      <a:pt x="5" y="15"/>
                      <a:pt x="5" y="16"/>
                    </a:cubicBezTo>
                    <a:cubicBezTo>
                      <a:pt x="4" y="17"/>
                      <a:pt x="4" y="19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3"/>
                      <a:pt x="10" y="23"/>
                    </a:cubicBezTo>
                    <a:cubicBezTo>
                      <a:pt x="13" y="23"/>
                      <a:pt x="14" y="19"/>
                      <a:pt x="15" y="17"/>
                    </a:cubicBezTo>
                    <a:cubicBezTo>
                      <a:pt x="15" y="13"/>
                      <a:pt x="14" y="8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13">
                <a:extLst>
                  <a:ext uri="{FF2B5EF4-FFF2-40B4-BE49-F238E27FC236}">
                    <a16:creationId xmlns:a16="http://schemas.microsoft.com/office/drawing/2014/main" xmlns="" id="{A0A58EB6-901F-46D6-A79D-C3B895CB0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400" y="3324226"/>
                <a:ext cx="58738" cy="88900"/>
              </a:xfrm>
              <a:custGeom>
                <a:avLst/>
                <a:gdLst>
                  <a:gd name="T0" fmla="*/ 2 w 15"/>
                  <a:gd name="T1" fmla="*/ 23 h 23"/>
                  <a:gd name="T2" fmla="*/ 1 w 15"/>
                  <a:gd name="T3" fmla="*/ 23 h 23"/>
                  <a:gd name="T4" fmla="*/ 0 w 15"/>
                  <a:gd name="T5" fmla="*/ 20 h 23"/>
                  <a:gd name="T6" fmla="*/ 11 w 15"/>
                  <a:gd name="T7" fmla="*/ 1 h 23"/>
                  <a:gd name="T8" fmla="*/ 13 w 15"/>
                  <a:gd name="T9" fmla="*/ 1 h 23"/>
                  <a:gd name="T10" fmla="*/ 14 w 15"/>
                  <a:gd name="T11" fmla="*/ 3 h 23"/>
                  <a:gd name="T12" fmla="*/ 4 w 15"/>
                  <a:gd name="T13" fmla="*/ 22 h 23"/>
                  <a:gd name="T14" fmla="*/ 2 w 15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23">
                    <a:moveTo>
                      <a:pt x="2" y="23"/>
                    </a:moveTo>
                    <a:cubicBezTo>
                      <a:pt x="2" y="23"/>
                      <a:pt x="1" y="23"/>
                      <a:pt x="1" y="23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2" y="0"/>
                      <a:pt x="13" y="1"/>
                    </a:cubicBezTo>
                    <a:cubicBezTo>
                      <a:pt x="14" y="1"/>
                      <a:pt x="15" y="2"/>
                      <a:pt x="14" y="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3"/>
                      <a:pt x="3" y="23"/>
                      <a:pt x="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14">
                <a:extLst>
                  <a:ext uri="{FF2B5EF4-FFF2-40B4-BE49-F238E27FC236}">
                    <a16:creationId xmlns:a16="http://schemas.microsoft.com/office/drawing/2014/main" xmlns="" id="{51774D12-3D16-4968-B894-C44597E0A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9150" y="3328988"/>
                <a:ext cx="42863" cy="84138"/>
              </a:xfrm>
              <a:custGeom>
                <a:avLst/>
                <a:gdLst>
                  <a:gd name="T0" fmla="*/ 2 w 11"/>
                  <a:gd name="T1" fmla="*/ 22 h 22"/>
                  <a:gd name="T2" fmla="*/ 1 w 11"/>
                  <a:gd name="T3" fmla="*/ 22 h 22"/>
                  <a:gd name="T4" fmla="*/ 0 w 11"/>
                  <a:gd name="T5" fmla="*/ 19 h 22"/>
                  <a:gd name="T6" fmla="*/ 7 w 11"/>
                  <a:gd name="T7" fmla="*/ 2 h 22"/>
                  <a:gd name="T8" fmla="*/ 9 w 11"/>
                  <a:gd name="T9" fmla="*/ 1 h 22"/>
                  <a:gd name="T10" fmla="*/ 10 w 11"/>
                  <a:gd name="T11" fmla="*/ 3 h 22"/>
                  <a:gd name="T12" fmla="*/ 4 w 11"/>
                  <a:gd name="T13" fmla="*/ 21 h 22"/>
                  <a:gd name="T14" fmla="*/ 2 w 11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2">
                    <a:moveTo>
                      <a:pt x="2" y="22"/>
                    </a:moveTo>
                    <a:cubicBezTo>
                      <a:pt x="2" y="22"/>
                      <a:pt x="2" y="22"/>
                      <a:pt x="1" y="22"/>
                    </a:cubicBezTo>
                    <a:cubicBezTo>
                      <a:pt x="0" y="21"/>
                      <a:pt x="0" y="20"/>
                      <a:pt x="0" y="19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1"/>
                    </a:cubicBezTo>
                    <a:cubicBezTo>
                      <a:pt x="10" y="1"/>
                      <a:pt x="11" y="2"/>
                      <a:pt x="10" y="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15">
                <a:extLst>
                  <a:ext uri="{FF2B5EF4-FFF2-40B4-BE49-F238E27FC236}">
                    <a16:creationId xmlns:a16="http://schemas.microsoft.com/office/drawing/2014/main" xmlns="" id="{A7C0ECC0-974C-4DEE-93C8-A4887359F0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25950" y="3305176"/>
                <a:ext cx="93663" cy="107950"/>
              </a:xfrm>
              <a:custGeom>
                <a:avLst/>
                <a:gdLst>
                  <a:gd name="T0" fmla="*/ 22 w 24"/>
                  <a:gd name="T1" fmla="*/ 28 h 28"/>
                  <a:gd name="T2" fmla="*/ 22 w 24"/>
                  <a:gd name="T3" fmla="*/ 28 h 28"/>
                  <a:gd name="T4" fmla="*/ 10 w 24"/>
                  <a:gd name="T5" fmla="*/ 28 h 28"/>
                  <a:gd name="T6" fmla="*/ 8 w 24"/>
                  <a:gd name="T7" fmla="*/ 27 h 28"/>
                  <a:gd name="T8" fmla="*/ 2 w 24"/>
                  <a:gd name="T9" fmla="*/ 15 h 28"/>
                  <a:gd name="T10" fmla="*/ 2 w 24"/>
                  <a:gd name="T11" fmla="*/ 14 h 28"/>
                  <a:gd name="T12" fmla="*/ 0 w 24"/>
                  <a:gd name="T13" fmla="*/ 2 h 28"/>
                  <a:gd name="T14" fmla="*/ 1 w 24"/>
                  <a:gd name="T15" fmla="*/ 0 h 28"/>
                  <a:gd name="T16" fmla="*/ 3 w 24"/>
                  <a:gd name="T17" fmla="*/ 0 h 28"/>
                  <a:gd name="T18" fmla="*/ 13 w 24"/>
                  <a:gd name="T19" fmla="*/ 6 h 28"/>
                  <a:gd name="T20" fmla="*/ 14 w 24"/>
                  <a:gd name="T21" fmla="*/ 7 h 28"/>
                  <a:gd name="T22" fmla="*/ 24 w 24"/>
                  <a:gd name="T23" fmla="*/ 25 h 28"/>
                  <a:gd name="T24" fmla="*/ 24 w 24"/>
                  <a:gd name="T25" fmla="*/ 26 h 28"/>
                  <a:gd name="T26" fmla="*/ 22 w 24"/>
                  <a:gd name="T27" fmla="*/ 28 h 28"/>
                  <a:gd name="T28" fmla="*/ 11 w 24"/>
                  <a:gd name="T29" fmla="*/ 24 h 28"/>
                  <a:gd name="T30" fmla="*/ 19 w 24"/>
                  <a:gd name="T31" fmla="*/ 24 h 28"/>
                  <a:gd name="T32" fmla="*/ 11 w 24"/>
                  <a:gd name="T33" fmla="*/ 9 h 28"/>
                  <a:gd name="T34" fmla="*/ 5 w 24"/>
                  <a:gd name="T35" fmla="*/ 6 h 28"/>
                  <a:gd name="T36" fmla="*/ 6 w 24"/>
                  <a:gd name="T37" fmla="*/ 13 h 28"/>
                  <a:gd name="T38" fmla="*/ 11 w 24"/>
                  <a:gd name="T3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8">
                    <a:moveTo>
                      <a:pt x="22" y="28"/>
                    </a:moveTo>
                    <a:cubicBezTo>
                      <a:pt x="22" y="28"/>
                      <a:pt x="22" y="28"/>
                      <a:pt x="22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8"/>
                      <a:pt x="9" y="28"/>
                      <a:pt x="8" y="2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4" y="7"/>
                      <a:pt x="14" y="7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6"/>
                    </a:cubicBezTo>
                    <a:cubicBezTo>
                      <a:pt x="24" y="27"/>
                      <a:pt x="23" y="28"/>
                      <a:pt x="22" y="28"/>
                    </a:cubicBezTo>
                    <a:close/>
                    <a:moveTo>
                      <a:pt x="11" y="24"/>
                    </a:moveTo>
                    <a:cubicBezTo>
                      <a:pt x="19" y="24"/>
                      <a:pt x="19" y="24"/>
                      <a:pt x="19" y="24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13"/>
                      <a:pt x="6" y="13"/>
                      <a:pt x="6" y="13"/>
                    </a:cubicBezTo>
                    <a:lnTo>
                      <a:pt x="11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6">
                <a:extLst>
                  <a:ext uri="{FF2B5EF4-FFF2-40B4-BE49-F238E27FC236}">
                    <a16:creationId xmlns:a16="http://schemas.microsoft.com/office/drawing/2014/main" xmlns="" id="{12A64021-ED3B-4D73-BC57-351BCEED4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888" y="3328988"/>
                <a:ext cx="46038" cy="38100"/>
              </a:xfrm>
              <a:custGeom>
                <a:avLst/>
                <a:gdLst>
                  <a:gd name="T0" fmla="*/ 2 w 12"/>
                  <a:gd name="T1" fmla="*/ 10 h 10"/>
                  <a:gd name="T2" fmla="*/ 0 w 12"/>
                  <a:gd name="T3" fmla="*/ 9 h 10"/>
                  <a:gd name="T4" fmla="*/ 1 w 12"/>
                  <a:gd name="T5" fmla="*/ 6 h 10"/>
                  <a:gd name="T6" fmla="*/ 9 w 12"/>
                  <a:gd name="T7" fmla="*/ 0 h 10"/>
                  <a:gd name="T8" fmla="*/ 12 w 12"/>
                  <a:gd name="T9" fmla="*/ 1 h 10"/>
                  <a:gd name="T10" fmla="*/ 11 w 12"/>
                  <a:gd name="T11" fmla="*/ 4 h 10"/>
                  <a:gd name="T12" fmla="*/ 3 w 12"/>
                  <a:gd name="T13" fmla="*/ 10 h 10"/>
                  <a:gd name="T14" fmla="*/ 2 w 12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2" y="10"/>
                    </a:moveTo>
                    <a:cubicBezTo>
                      <a:pt x="1" y="10"/>
                      <a:pt x="1" y="10"/>
                      <a:pt x="0" y="9"/>
                    </a:cubicBezTo>
                    <a:cubicBezTo>
                      <a:pt x="0" y="8"/>
                      <a:pt x="0" y="7"/>
                      <a:pt x="1" y="6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0"/>
                      <a:pt x="12" y="1"/>
                    </a:cubicBezTo>
                    <a:cubicBezTo>
                      <a:pt x="12" y="2"/>
                      <a:pt x="12" y="3"/>
                      <a:pt x="11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7">
                <a:extLst>
                  <a:ext uri="{FF2B5EF4-FFF2-40B4-BE49-F238E27FC236}">
                    <a16:creationId xmlns:a16="http://schemas.microsoft.com/office/drawing/2014/main" xmlns="" id="{9781AF72-B1AC-401C-86F2-3CDA6C3016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19613" y="3243263"/>
                <a:ext cx="77788" cy="169863"/>
              </a:xfrm>
              <a:custGeom>
                <a:avLst/>
                <a:gdLst>
                  <a:gd name="T0" fmla="*/ 18 w 20"/>
                  <a:gd name="T1" fmla="*/ 44 h 44"/>
                  <a:gd name="T2" fmla="*/ 2 w 20"/>
                  <a:gd name="T3" fmla="*/ 44 h 44"/>
                  <a:gd name="T4" fmla="*/ 0 w 20"/>
                  <a:gd name="T5" fmla="*/ 42 h 44"/>
                  <a:gd name="T6" fmla="*/ 0 w 20"/>
                  <a:gd name="T7" fmla="*/ 2 h 44"/>
                  <a:gd name="T8" fmla="*/ 2 w 20"/>
                  <a:gd name="T9" fmla="*/ 0 h 44"/>
                  <a:gd name="T10" fmla="*/ 18 w 20"/>
                  <a:gd name="T11" fmla="*/ 0 h 44"/>
                  <a:gd name="T12" fmla="*/ 20 w 20"/>
                  <a:gd name="T13" fmla="*/ 2 h 44"/>
                  <a:gd name="T14" fmla="*/ 20 w 20"/>
                  <a:gd name="T15" fmla="*/ 42 h 44"/>
                  <a:gd name="T16" fmla="*/ 18 w 20"/>
                  <a:gd name="T17" fmla="*/ 44 h 44"/>
                  <a:gd name="T18" fmla="*/ 4 w 20"/>
                  <a:gd name="T19" fmla="*/ 40 h 44"/>
                  <a:gd name="T20" fmla="*/ 16 w 20"/>
                  <a:gd name="T21" fmla="*/ 40 h 44"/>
                  <a:gd name="T22" fmla="*/ 16 w 20"/>
                  <a:gd name="T23" fmla="*/ 4 h 44"/>
                  <a:gd name="T24" fmla="*/ 4 w 20"/>
                  <a:gd name="T25" fmla="*/ 4 h 44"/>
                  <a:gd name="T26" fmla="*/ 4 w 20"/>
                  <a:gd name="T27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44">
                    <a:moveTo>
                      <a:pt x="18" y="44"/>
                    </a:move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3"/>
                      <a:pt x="0" y="4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3"/>
                      <a:pt x="19" y="44"/>
                      <a:pt x="18" y="44"/>
                    </a:cubicBezTo>
                    <a:close/>
                    <a:moveTo>
                      <a:pt x="4" y="40"/>
                    </a:move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8">
                <a:extLst>
                  <a:ext uri="{FF2B5EF4-FFF2-40B4-BE49-F238E27FC236}">
                    <a16:creationId xmlns:a16="http://schemas.microsoft.com/office/drawing/2014/main" xmlns="" id="{A77EEF94-448E-4CE3-BB67-D2FC7814E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363" y="3275013"/>
                <a:ext cx="46038" cy="14288"/>
              </a:xfrm>
              <a:custGeom>
                <a:avLst/>
                <a:gdLst>
                  <a:gd name="T0" fmla="*/ 10 w 12"/>
                  <a:gd name="T1" fmla="*/ 4 h 4"/>
                  <a:gd name="T2" fmla="*/ 2 w 12"/>
                  <a:gd name="T3" fmla="*/ 4 h 4"/>
                  <a:gd name="T4" fmla="*/ 0 w 12"/>
                  <a:gd name="T5" fmla="*/ 2 h 4"/>
                  <a:gd name="T6" fmla="*/ 2 w 12"/>
                  <a:gd name="T7" fmla="*/ 0 h 4"/>
                  <a:gd name="T8" fmla="*/ 10 w 12"/>
                  <a:gd name="T9" fmla="*/ 0 h 4"/>
                  <a:gd name="T10" fmla="*/ 12 w 12"/>
                  <a:gd name="T11" fmla="*/ 2 h 4"/>
                  <a:gd name="T12" fmla="*/ 10 w 1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2" y="3"/>
                      <a:pt x="11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9">
                <a:extLst>
                  <a:ext uri="{FF2B5EF4-FFF2-40B4-BE49-F238E27FC236}">
                    <a16:creationId xmlns:a16="http://schemas.microsoft.com/office/drawing/2014/main" xmlns="" id="{348C2B7C-74B1-4E8A-8B9F-C42510582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650" y="3305176"/>
                <a:ext cx="31750" cy="1587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20">
                <a:extLst>
                  <a:ext uri="{FF2B5EF4-FFF2-40B4-BE49-F238E27FC236}">
                    <a16:creationId xmlns:a16="http://schemas.microsoft.com/office/drawing/2014/main" xmlns="" id="{79D16BD7-D0ED-43A8-B705-F22B43663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363" y="3336926"/>
                <a:ext cx="46038" cy="14288"/>
              </a:xfrm>
              <a:custGeom>
                <a:avLst/>
                <a:gdLst>
                  <a:gd name="T0" fmla="*/ 10 w 12"/>
                  <a:gd name="T1" fmla="*/ 4 h 4"/>
                  <a:gd name="T2" fmla="*/ 2 w 12"/>
                  <a:gd name="T3" fmla="*/ 4 h 4"/>
                  <a:gd name="T4" fmla="*/ 0 w 12"/>
                  <a:gd name="T5" fmla="*/ 2 h 4"/>
                  <a:gd name="T6" fmla="*/ 2 w 12"/>
                  <a:gd name="T7" fmla="*/ 0 h 4"/>
                  <a:gd name="T8" fmla="*/ 10 w 12"/>
                  <a:gd name="T9" fmla="*/ 0 h 4"/>
                  <a:gd name="T10" fmla="*/ 12 w 12"/>
                  <a:gd name="T11" fmla="*/ 2 h 4"/>
                  <a:gd name="T12" fmla="*/ 10 w 1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2" y="3"/>
                      <a:pt x="11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21">
                <a:extLst>
                  <a:ext uri="{FF2B5EF4-FFF2-40B4-BE49-F238E27FC236}">
                    <a16:creationId xmlns:a16="http://schemas.microsoft.com/office/drawing/2014/main" xmlns="" id="{82C60953-9D8D-475D-953F-DBF2A4AB3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650" y="3367088"/>
                <a:ext cx="31750" cy="1587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39A848F6-2E59-42F5-B7D0-9F8276EB53C4}"/>
                </a:ext>
              </a:extLst>
            </p:cNvPr>
            <p:cNvSpPr txBox="1"/>
            <p:nvPr/>
          </p:nvSpPr>
          <p:spPr>
            <a:xfrm>
              <a:off x="2764748" y="5056729"/>
              <a:ext cx="717486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MENUS</a:t>
              </a: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xmlns="" id="{6881004E-C496-416A-9EE8-445CC47CAA0B}"/>
                </a:ext>
              </a:extLst>
            </p:cNvPr>
            <p:cNvSpPr/>
            <p:nvPr/>
          </p:nvSpPr>
          <p:spPr>
            <a:xfrm>
              <a:off x="2826794" y="4444874"/>
              <a:ext cx="593394" cy="59339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945172FE-0AE9-4DCE-8C7A-D52EF0ED5E72}"/>
                </a:ext>
              </a:extLst>
            </p:cNvPr>
            <p:cNvSpPr txBox="1"/>
            <p:nvPr/>
          </p:nvSpPr>
          <p:spPr>
            <a:xfrm>
              <a:off x="3711539" y="5056729"/>
              <a:ext cx="717486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SIGNAGE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xmlns="" id="{5634F7BF-6BCE-4577-BD81-8ACD4203653D}"/>
                </a:ext>
              </a:extLst>
            </p:cNvPr>
            <p:cNvSpPr/>
            <p:nvPr/>
          </p:nvSpPr>
          <p:spPr>
            <a:xfrm>
              <a:off x="3773585" y="4444874"/>
              <a:ext cx="593394" cy="59339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39057E65-F3CA-48C7-A234-5AC8DA404873}"/>
                </a:ext>
              </a:extLst>
            </p:cNvPr>
            <p:cNvSpPr txBox="1"/>
            <p:nvPr/>
          </p:nvSpPr>
          <p:spPr>
            <a:xfrm>
              <a:off x="1817956" y="5933557"/>
              <a:ext cx="717486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SOCIAL</a:t>
              </a: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xmlns="" id="{AADE9B9E-DFBC-4D5F-B32A-6A5E4852446C}"/>
                </a:ext>
              </a:extLst>
            </p:cNvPr>
            <p:cNvSpPr/>
            <p:nvPr/>
          </p:nvSpPr>
          <p:spPr>
            <a:xfrm>
              <a:off x="1880002" y="5321702"/>
              <a:ext cx="593394" cy="59339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A8AE11C3-2F55-4C63-BD3B-D53357112903}"/>
                </a:ext>
              </a:extLst>
            </p:cNvPr>
            <p:cNvSpPr txBox="1"/>
            <p:nvPr/>
          </p:nvSpPr>
          <p:spPr>
            <a:xfrm>
              <a:off x="2764748" y="5933557"/>
              <a:ext cx="717486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UNIFORMS</a:t>
              </a: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xmlns="" id="{7C6B901B-FE29-44AE-AD03-62F286583023}"/>
                </a:ext>
              </a:extLst>
            </p:cNvPr>
            <p:cNvSpPr/>
            <p:nvPr/>
          </p:nvSpPr>
          <p:spPr>
            <a:xfrm>
              <a:off x="2826794" y="5321702"/>
              <a:ext cx="593394" cy="59339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C6280F1C-0E23-4563-86CF-325EFA92B04D}"/>
                </a:ext>
              </a:extLst>
            </p:cNvPr>
            <p:cNvSpPr txBox="1"/>
            <p:nvPr/>
          </p:nvSpPr>
          <p:spPr>
            <a:xfrm>
              <a:off x="3711539" y="5933557"/>
              <a:ext cx="717486" cy="153888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TO GO</a:t>
              </a: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xmlns="" id="{6F04FF95-4032-444E-81E3-926E047A8B7E}"/>
                </a:ext>
              </a:extLst>
            </p:cNvPr>
            <p:cNvSpPr/>
            <p:nvPr/>
          </p:nvSpPr>
          <p:spPr>
            <a:xfrm>
              <a:off x="3773585" y="5321702"/>
              <a:ext cx="593394" cy="593393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xmlns="" id="{202EAA11-20A8-4E04-9009-2D0ED34E41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13952" y="4597570"/>
              <a:ext cx="219078" cy="288000"/>
              <a:chOff x="4430713" y="3243263"/>
              <a:chExt cx="282576" cy="371475"/>
            </a:xfrm>
            <a:solidFill>
              <a:schemeClr val="bg1"/>
            </a:solidFill>
          </p:grpSpPr>
          <p:sp>
            <p:nvSpPr>
              <p:cNvPr id="124" name="Freeform 25">
                <a:extLst>
                  <a:ext uri="{FF2B5EF4-FFF2-40B4-BE49-F238E27FC236}">
                    <a16:creationId xmlns:a16="http://schemas.microsoft.com/office/drawing/2014/main" xmlns="" id="{69EF0883-A1C9-4EB0-B190-F00D87A99F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0713" y="3243263"/>
                <a:ext cx="282575" cy="371475"/>
              </a:xfrm>
              <a:custGeom>
                <a:avLst/>
                <a:gdLst>
                  <a:gd name="T0" fmla="*/ 70 w 72"/>
                  <a:gd name="T1" fmla="*/ 96 h 96"/>
                  <a:gd name="T2" fmla="*/ 2 w 72"/>
                  <a:gd name="T3" fmla="*/ 96 h 96"/>
                  <a:gd name="T4" fmla="*/ 0 w 72"/>
                  <a:gd name="T5" fmla="*/ 94 h 96"/>
                  <a:gd name="T6" fmla="*/ 0 w 72"/>
                  <a:gd name="T7" fmla="*/ 2 h 96"/>
                  <a:gd name="T8" fmla="*/ 2 w 72"/>
                  <a:gd name="T9" fmla="*/ 0 h 96"/>
                  <a:gd name="T10" fmla="*/ 46 w 72"/>
                  <a:gd name="T11" fmla="*/ 0 h 96"/>
                  <a:gd name="T12" fmla="*/ 47 w 72"/>
                  <a:gd name="T13" fmla="*/ 1 h 96"/>
                  <a:gd name="T14" fmla="*/ 71 w 72"/>
                  <a:gd name="T15" fmla="*/ 25 h 96"/>
                  <a:gd name="T16" fmla="*/ 72 w 72"/>
                  <a:gd name="T17" fmla="*/ 26 h 96"/>
                  <a:gd name="T18" fmla="*/ 72 w 72"/>
                  <a:gd name="T19" fmla="*/ 94 h 96"/>
                  <a:gd name="T20" fmla="*/ 70 w 72"/>
                  <a:gd name="T21" fmla="*/ 96 h 96"/>
                  <a:gd name="T22" fmla="*/ 4 w 72"/>
                  <a:gd name="T23" fmla="*/ 92 h 96"/>
                  <a:gd name="T24" fmla="*/ 68 w 72"/>
                  <a:gd name="T25" fmla="*/ 92 h 96"/>
                  <a:gd name="T26" fmla="*/ 68 w 72"/>
                  <a:gd name="T27" fmla="*/ 27 h 96"/>
                  <a:gd name="T28" fmla="*/ 45 w 72"/>
                  <a:gd name="T29" fmla="*/ 4 h 96"/>
                  <a:gd name="T30" fmla="*/ 4 w 72"/>
                  <a:gd name="T31" fmla="*/ 4 h 96"/>
                  <a:gd name="T32" fmla="*/ 4 w 72"/>
                  <a:gd name="T33" fmla="*/ 9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96">
                    <a:moveTo>
                      <a:pt x="70" y="96"/>
                    </a:moveTo>
                    <a:cubicBezTo>
                      <a:pt x="2" y="96"/>
                      <a:pt x="2" y="96"/>
                      <a:pt x="2" y="96"/>
                    </a:cubicBezTo>
                    <a:cubicBezTo>
                      <a:pt x="1" y="96"/>
                      <a:pt x="0" y="95"/>
                      <a:pt x="0" y="9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7" y="0"/>
                      <a:pt x="47" y="1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2" y="25"/>
                      <a:pt x="72" y="25"/>
                      <a:pt x="72" y="26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72" y="95"/>
                      <a:pt x="71" y="96"/>
                      <a:pt x="70" y="96"/>
                    </a:cubicBezTo>
                    <a:close/>
                    <a:moveTo>
                      <a:pt x="4" y="92"/>
                    </a:moveTo>
                    <a:cubicBezTo>
                      <a:pt x="68" y="92"/>
                      <a:pt x="68" y="92"/>
                      <a:pt x="68" y="92"/>
                    </a:cubicBezTo>
                    <a:cubicBezTo>
                      <a:pt x="68" y="27"/>
                      <a:pt x="68" y="27"/>
                      <a:pt x="68" y="27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26">
                <a:extLst>
                  <a:ext uri="{FF2B5EF4-FFF2-40B4-BE49-F238E27FC236}">
                    <a16:creationId xmlns:a16="http://schemas.microsoft.com/office/drawing/2014/main" xmlns="" id="{FE11ABFD-3739-4A75-9143-BF7918FA8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751" y="3243263"/>
                <a:ext cx="109538" cy="107950"/>
              </a:xfrm>
              <a:custGeom>
                <a:avLst/>
                <a:gdLst>
                  <a:gd name="T0" fmla="*/ 26 w 28"/>
                  <a:gd name="T1" fmla="*/ 28 h 28"/>
                  <a:gd name="T2" fmla="*/ 2 w 28"/>
                  <a:gd name="T3" fmla="*/ 28 h 28"/>
                  <a:gd name="T4" fmla="*/ 0 w 28"/>
                  <a:gd name="T5" fmla="*/ 26 h 28"/>
                  <a:gd name="T6" fmla="*/ 0 w 28"/>
                  <a:gd name="T7" fmla="*/ 2 h 28"/>
                  <a:gd name="T8" fmla="*/ 2 w 28"/>
                  <a:gd name="T9" fmla="*/ 0 h 28"/>
                  <a:gd name="T10" fmla="*/ 4 w 28"/>
                  <a:gd name="T11" fmla="*/ 2 h 28"/>
                  <a:gd name="T12" fmla="*/ 4 w 28"/>
                  <a:gd name="T13" fmla="*/ 24 h 28"/>
                  <a:gd name="T14" fmla="*/ 26 w 28"/>
                  <a:gd name="T15" fmla="*/ 24 h 28"/>
                  <a:gd name="T16" fmla="*/ 28 w 28"/>
                  <a:gd name="T17" fmla="*/ 26 h 28"/>
                  <a:gd name="T18" fmla="*/ 26 w 28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26" y="28"/>
                    </a:move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7"/>
                      <a:pt x="0" y="2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7" y="24"/>
                      <a:pt x="28" y="25"/>
                      <a:pt x="28" y="26"/>
                    </a:cubicBezTo>
                    <a:cubicBezTo>
                      <a:pt x="28" y="27"/>
                      <a:pt x="27" y="28"/>
                      <a:pt x="2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27">
                <a:extLst>
                  <a:ext uri="{FF2B5EF4-FFF2-40B4-BE49-F238E27FC236}">
                    <a16:creationId xmlns:a16="http://schemas.microsoft.com/office/drawing/2014/main" xmlns="" id="{06F105D7-2B58-4F98-8685-CB723D5430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8338" y="3367088"/>
                <a:ext cx="187325" cy="201613"/>
              </a:xfrm>
              <a:custGeom>
                <a:avLst/>
                <a:gdLst>
                  <a:gd name="T0" fmla="*/ 46 w 48"/>
                  <a:gd name="T1" fmla="*/ 52 h 52"/>
                  <a:gd name="T2" fmla="*/ 2 w 48"/>
                  <a:gd name="T3" fmla="*/ 52 h 52"/>
                  <a:gd name="T4" fmla="*/ 0 w 48"/>
                  <a:gd name="T5" fmla="*/ 50 h 52"/>
                  <a:gd name="T6" fmla="*/ 0 w 48"/>
                  <a:gd name="T7" fmla="*/ 2 h 52"/>
                  <a:gd name="T8" fmla="*/ 2 w 48"/>
                  <a:gd name="T9" fmla="*/ 0 h 52"/>
                  <a:gd name="T10" fmla="*/ 46 w 48"/>
                  <a:gd name="T11" fmla="*/ 0 h 52"/>
                  <a:gd name="T12" fmla="*/ 48 w 48"/>
                  <a:gd name="T13" fmla="*/ 2 h 52"/>
                  <a:gd name="T14" fmla="*/ 48 w 48"/>
                  <a:gd name="T15" fmla="*/ 50 h 52"/>
                  <a:gd name="T16" fmla="*/ 46 w 48"/>
                  <a:gd name="T17" fmla="*/ 52 h 52"/>
                  <a:gd name="T18" fmla="*/ 4 w 48"/>
                  <a:gd name="T19" fmla="*/ 48 h 52"/>
                  <a:gd name="T20" fmla="*/ 44 w 48"/>
                  <a:gd name="T21" fmla="*/ 48 h 52"/>
                  <a:gd name="T22" fmla="*/ 44 w 48"/>
                  <a:gd name="T23" fmla="*/ 4 h 52"/>
                  <a:gd name="T24" fmla="*/ 4 w 48"/>
                  <a:gd name="T25" fmla="*/ 4 h 52"/>
                  <a:gd name="T26" fmla="*/ 4 w 48"/>
                  <a:gd name="T27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52">
                    <a:moveTo>
                      <a:pt x="46" y="52"/>
                    </a:moveTo>
                    <a:cubicBezTo>
                      <a:pt x="2" y="52"/>
                      <a:pt x="2" y="52"/>
                      <a:pt x="2" y="52"/>
                    </a:cubicBezTo>
                    <a:cubicBezTo>
                      <a:pt x="1" y="52"/>
                      <a:pt x="0" y="51"/>
                      <a:pt x="0" y="5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8" y="51"/>
                      <a:pt x="47" y="52"/>
                      <a:pt x="46" y="52"/>
                    </a:cubicBezTo>
                    <a:close/>
                    <a:moveTo>
                      <a:pt x="4" y="48"/>
                    </a:move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28">
                <a:extLst>
                  <a:ext uri="{FF2B5EF4-FFF2-40B4-BE49-F238E27FC236}">
                    <a16:creationId xmlns:a16="http://schemas.microsoft.com/office/drawing/2014/main" xmlns="" id="{DAEADB3B-88C6-4599-92CC-D967C208B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338" y="3413126"/>
                <a:ext cx="187325" cy="15875"/>
              </a:xfrm>
              <a:custGeom>
                <a:avLst/>
                <a:gdLst>
                  <a:gd name="T0" fmla="*/ 46 w 48"/>
                  <a:gd name="T1" fmla="*/ 4 h 4"/>
                  <a:gd name="T2" fmla="*/ 2 w 48"/>
                  <a:gd name="T3" fmla="*/ 4 h 4"/>
                  <a:gd name="T4" fmla="*/ 0 w 48"/>
                  <a:gd name="T5" fmla="*/ 2 h 4"/>
                  <a:gd name="T6" fmla="*/ 2 w 48"/>
                  <a:gd name="T7" fmla="*/ 0 h 4"/>
                  <a:gd name="T8" fmla="*/ 46 w 48"/>
                  <a:gd name="T9" fmla="*/ 0 h 4"/>
                  <a:gd name="T10" fmla="*/ 48 w 48"/>
                  <a:gd name="T11" fmla="*/ 2 h 4"/>
                  <a:gd name="T12" fmla="*/ 46 w 4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29">
                <a:extLst>
                  <a:ext uri="{FF2B5EF4-FFF2-40B4-BE49-F238E27FC236}">
                    <a16:creationId xmlns:a16="http://schemas.microsoft.com/office/drawing/2014/main" xmlns="" id="{F1B04845-D7E0-47E9-8E67-DB4D0D9C2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338" y="3460751"/>
                <a:ext cx="187325" cy="14288"/>
              </a:xfrm>
              <a:custGeom>
                <a:avLst/>
                <a:gdLst>
                  <a:gd name="T0" fmla="*/ 46 w 48"/>
                  <a:gd name="T1" fmla="*/ 4 h 4"/>
                  <a:gd name="T2" fmla="*/ 2 w 48"/>
                  <a:gd name="T3" fmla="*/ 4 h 4"/>
                  <a:gd name="T4" fmla="*/ 0 w 48"/>
                  <a:gd name="T5" fmla="*/ 2 h 4"/>
                  <a:gd name="T6" fmla="*/ 2 w 48"/>
                  <a:gd name="T7" fmla="*/ 0 h 4"/>
                  <a:gd name="T8" fmla="*/ 46 w 48"/>
                  <a:gd name="T9" fmla="*/ 0 h 4"/>
                  <a:gd name="T10" fmla="*/ 48 w 48"/>
                  <a:gd name="T11" fmla="*/ 2 h 4"/>
                  <a:gd name="T12" fmla="*/ 46 w 4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30">
                <a:extLst>
                  <a:ext uri="{FF2B5EF4-FFF2-40B4-BE49-F238E27FC236}">
                    <a16:creationId xmlns:a16="http://schemas.microsoft.com/office/drawing/2014/main" xmlns="" id="{4BCFB789-356A-40A8-9E61-6F67096BE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338" y="3506788"/>
                <a:ext cx="187325" cy="15875"/>
              </a:xfrm>
              <a:custGeom>
                <a:avLst/>
                <a:gdLst>
                  <a:gd name="T0" fmla="*/ 46 w 48"/>
                  <a:gd name="T1" fmla="*/ 4 h 4"/>
                  <a:gd name="T2" fmla="*/ 2 w 48"/>
                  <a:gd name="T3" fmla="*/ 4 h 4"/>
                  <a:gd name="T4" fmla="*/ 0 w 48"/>
                  <a:gd name="T5" fmla="*/ 2 h 4"/>
                  <a:gd name="T6" fmla="*/ 2 w 48"/>
                  <a:gd name="T7" fmla="*/ 0 h 4"/>
                  <a:gd name="T8" fmla="*/ 46 w 48"/>
                  <a:gd name="T9" fmla="*/ 0 h 4"/>
                  <a:gd name="T10" fmla="*/ 48 w 48"/>
                  <a:gd name="T11" fmla="*/ 2 h 4"/>
                  <a:gd name="T12" fmla="*/ 46 w 4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31">
                <a:extLst>
                  <a:ext uri="{FF2B5EF4-FFF2-40B4-BE49-F238E27FC236}">
                    <a16:creationId xmlns:a16="http://schemas.microsoft.com/office/drawing/2014/main" xmlns="" id="{6B42287C-59B5-4FEC-A83F-FAE6BD9F0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251" y="3367088"/>
                <a:ext cx="15875" cy="201613"/>
              </a:xfrm>
              <a:custGeom>
                <a:avLst/>
                <a:gdLst>
                  <a:gd name="T0" fmla="*/ 2 w 4"/>
                  <a:gd name="T1" fmla="*/ 52 h 52"/>
                  <a:gd name="T2" fmla="*/ 0 w 4"/>
                  <a:gd name="T3" fmla="*/ 50 h 52"/>
                  <a:gd name="T4" fmla="*/ 0 w 4"/>
                  <a:gd name="T5" fmla="*/ 2 h 52"/>
                  <a:gd name="T6" fmla="*/ 2 w 4"/>
                  <a:gd name="T7" fmla="*/ 0 h 52"/>
                  <a:gd name="T8" fmla="*/ 4 w 4"/>
                  <a:gd name="T9" fmla="*/ 2 h 52"/>
                  <a:gd name="T10" fmla="*/ 4 w 4"/>
                  <a:gd name="T11" fmla="*/ 50 h 52"/>
                  <a:gd name="T12" fmla="*/ 2 w 4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2">
                    <a:moveTo>
                      <a:pt x="2" y="52"/>
                    </a:moveTo>
                    <a:cubicBezTo>
                      <a:pt x="1" y="52"/>
                      <a:pt x="0" y="51"/>
                      <a:pt x="0" y="5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1"/>
                      <a:pt x="3" y="52"/>
                      <a:pt x="2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xmlns="" id="{BA8B7DC3-1EDA-4091-BEFB-188EE1767A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44282" y="4597570"/>
              <a:ext cx="252000" cy="288000"/>
              <a:chOff x="11979275" y="2924175"/>
              <a:chExt cx="311150" cy="355600"/>
            </a:xfrm>
            <a:solidFill>
              <a:schemeClr val="bg1"/>
            </a:solidFill>
          </p:grpSpPr>
          <p:sp>
            <p:nvSpPr>
              <p:cNvPr id="132" name="Freeform 35">
                <a:extLst>
                  <a:ext uri="{FF2B5EF4-FFF2-40B4-BE49-F238E27FC236}">
                    <a16:creationId xmlns:a16="http://schemas.microsoft.com/office/drawing/2014/main" xmlns="" id="{A4302B46-1B06-4BB4-BAA6-273A9C474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7225" y="2924175"/>
                <a:ext cx="15875" cy="309562"/>
              </a:xfrm>
              <a:custGeom>
                <a:avLst/>
                <a:gdLst>
                  <a:gd name="T0" fmla="*/ 2 w 4"/>
                  <a:gd name="T1" fmla="*/ 80 h 80"/>
                  <a:gd name="T2" fmla="*/ 0 w 4"/>
                  <a:gd name="T3" fmla="*/ 78 h 80"/>
                  <a:gd name="T4" fmla="*/ 0 w 4"/>
                  <a:gd name="T5" fmla="*/ 2 h 80"/>
                  <a:gd name="T6" fmla="*/ 2 w 4"/>
                  <a:gd name="T7" fmla="*/ 0 h 80"/>
                  <a:gd name="T8" fmla="*/ 4 w 4"/>
                  <a:gd name="T9" fmla="*/ 2 h 80"/>
                  <a:gd name="T10" fmla="*/ 4 w 4"/>
                  <a:gd name="T11" fmla="*/ 78 h 80"/>
                  <a:gd name="T12" fmla="*/ 2 w 4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0">
                    <a:moveTo>
                      <a:pt x="2" y="80"/>
                    </a:moveTo>
                    <a:cubicBezTo>
                      <a:pt x="1" y="80"/>
                      <a:pt x="0" y="79"/>
                      <a:pt x="0" y="7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9"/>
                      <a:pt x="3" y="80"/>
                      <a:pt x="2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36">
                <a:extLst>
                  <a:ext uri="{FF2B5EF4-FFF2-40B4-BE49-F238E27FC236}">
                    <a16:creationId xmlns:a16="http://schemas.microsoft.com/office/drawing/2014/main" xmlns="" id="{4A625FE4-01A7-4A2F-ACDC-A4FB23CDBD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79275" y="3187700"/>
                <a:ext cx="233362" cy="92075"/>
              </a:xfrm>
              <a:custGeom>
                <a:avLst/>
                <a:gdLst>
                  <a:gd name="T0" fmla="*/ 30 w 60"/>
                  <a:gd name="T1" fmla="*/ 24 h 24"/>
                  <a:gd name="T2" fmla="*/ 0 w 60"/>
                  <a:gd name="T3" fmla="*/ 12 h 24"/>
                  <a:gd name="T4" fmla="*/ 30 w 60"/>
                  <a:gd name="T5" fmla="*/ 0 h 24"/>
                  <a:gd name="T6" fmla="*/ 60 w 60"/>
                  <a:gd name="T7" fmla="*/ 12 h 24"/>
                  <a:gd name="T8" fmla="*/ 30 w 60"/>
                  <a:gd name="T9" fmla="*/ 24 h 24"/>
                  <a:gd name="T10" fmla="*/ 30 w 60"/>
                  <a:gd name="T11" fmla="*/ 4 h 24"/>
                  <a:gd name="T12" fmla="*/ 4 w 60"/>
                  <a:gd name="T13" fmla="*/ 12 h 24"/>
                  <a:gd name="T14" fmla="*/ 30 w 60"/>
                  <a:gd name="T15" fmla="*/ 20 h 24"/>
                  <a:gd name="T16" fmla="*/ 56 w 60"/>
                  <a:gd name="T17" fmla="*/ 12 h 24"/>
                  <a:gd name="T18" fmla="*/ 30 w 60"/>
                  <a:gd name="T1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24">
                    <a:moveTo>
                      <a:pt x="30" y="24"/>
                    </a:moveTo>
                    <a:cubicBezTo>
                      <a:pt x="15" y="24"/>
                      <a:pt x="0" y="20"/>
                      <a:pt x="0" y="12"/>
                    </a:cubicBezTo>
                    <a:cubicBezTo>
                      <a:pt x="0" y="4"/>
                      <a:pt x="15" y="0"/>
                      <a:pt x="30" y="0"/>
                    </a:cubicBezTo>
                    <a:cubicBezTo>
                      <a:pt x="45" y="0"/>
                      <a:pt x="60" y="4"/>
                      <a:pt x="60" y="12"/>
                    </a:cubicBezTo>
                    <a:cubicBezTo>
                      <a:pt x="60" y="20"/>
                      <a:pt x="45" y="24"/>
                      <a:pt x="30" y="24"/>
                    </a:cubicBezTo>
                    <a:close/>
                    <a:moveTo>
                      <a:pt x="30" y="4"/>
                    </a:moveTo>
                    <a:cubicBezTo>
                      <a:pt x="14" y="4"/>
                      <a:pt x="4" y="9"/>
                      <a:pt x="4" y="12"/>
                    </a:cubicBezTo>
                    <a:cubicBezTo>
                      <a:pt x="4" y="15"/>
                      <a:pt x="14" y="20"/>
                      <a:pt x="30" y="20"/>
                    </a:cubicBezTo>
                    <a:cubicBezTo>
                      <a:pt x="46" y="20"/>
                      <a:pt x="56" y="15"/>
                      <a:pt x="56" y="12"/>
                    </a:cubicBezTo>
                    <a:cubicBezTo>
                      <a:pt x="56" y="9"/>
                      <a:pt x="46" y="4"/>
                      <a:pt x="3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37">
                <a:extLst>
                  <a:ext uri="{FF2B5EF4-FFF2-40B4-BE49-F238E27FC236}">
                    <a16:creationId xmlns:a16="http://schemas.microsoft.com/office/drawing/2014/main" xmlns="" id="{87C27CE2-DDC2-4CE5-84CD-121701258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7225" y="2938463"/>
                <a:ext cx="203200" cy="139700"/>
              </a:xfrm>
              <a:custGeom>
                <a:avLst/>
                <a:gdLst>
                  <a:gd name="T0" fmla="*/ 50 w 52"/>
                  <a:gd name="T1" fmla="*/ 36 h 36"/>
                  <a:gd name="T2" fmla="*/ 2 w 52"/>
                  <a:gd name="T3" fmla="*/ 36 h 36"/>
                  <a:gd name="T4" fmla="*/ 0 w 52"/>
                  <a:gd name="T5" fmla="*/ 34 h 36"/>
                  <a:gd name="T6" fmla="*/ 2 w 52"/>
                  <a:gd name="T7" fmla="*/ 32 h 36"/>
                  <a:gd name="T8" fmla="*/ 45 w 52"/>
                  <a:gd name="T9" fmla="*/ 32 h 36"/>
                  <a:gd name="T10" fmla="*/ 33 w 52"/>
                  <a:gd name="T11" fmla="*/ 19 h 36"/>
                  <a:gd name="T12" fmla="*/ 33 w 52"/>
                  <a:gd name="T13" fmla="*/ 17 h 36"/>
                  <a:gd name="T14" fmla="*/ 44 w 52"/>
                  <a:gd name="T15" fmla="*/ 4 h 36"/>
                  <a:gd name="T16" fmla="*/ 2 w 52"/>
                  <a:gd name="T17" fmla="*/ 4 h 36"/>
                  <a:gd name="T18" fmla="*/ 0 w 52"/>
                  <a:gd name="T19" fmla="*/ 2 h 36"/>
                  <a:gd name="T20" fmla="*/ 2 w 52"/>
                  <a:gd name="T21" fmla="*/ 0 h 36"/>
                  <a:gd name="T22" fmla="*/ 49 w 52"/>
                  <a:gd name="T23" fmla="*/ 0 h 36"/>
                  <a:gd name="T24" fmla="*/ 51 w 52"/>
                  <a:gd name="T25" fmla="*/ 1 h 36"/>
                  <a:gd name="T26" fmla="*/ 50 w 52"/>
                  <a:gd name="T27" fmla="*/ 3 h 36"/>
                  <a:gd name="T28" fmla="*/ 37 w 52"/>
                  <a:gd name="T29" fmla="*/ 18 h 36"/>
                  <a:gd name="T30" fmla="*/ 51 w 52"/>
                  <a:gd name="T31" fmla="*/ 33 h 36"/>
                  <a:gd name="T32" fmla="*/ 52 w 52"/>
                  <a:gd name="T33" fmla="*/ 35 h 36"/>
                  <a:gd name="T34" fmla="*/ 50 w 52"/>
                  <a:gd name="T3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2" h="36">
                    <a:moveTo>
                      <a:pt x="50" y="36"/>
                    </a:move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3"/>
                      <a:pt x="1" y="32"/>
                      <a:pt x="2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9"/>
                      <a:pt x="32" y="17"/>
                      <a:pt x="33" y="1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1" y="0"/>
                      <a:pt x="51" y="1"/>
                    </a:cubicBezTo>
                    <a:cubicBezTo>
                      <a:pt x="51" y="2"/>
                      <a:pt x="51" y="3"/>
                      <a:pt x="50" y="3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52" y="33"/>
                      <a:pt x="52" y="34"/>
                      <a:pt x="52" y="35"/>
                    </a:cubicBezTo>
                    <a:cubicBezTo>
                      <a:pt x="52" y="36"/>
                      <a:pt x="51" y="36"/>
                      <a:pt x="50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xmlns="" id="{154000B6-6627-4E00-89FD-46C7B387C7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91161" y="5474398"/>
              <a:ext cx="171077" cy="288000"/>
              <a:chOff x="4462463" y="3243263"/>
              <a:chExt cx="220663" cy="371475"/>
            </a:xfrm>
            <a:solidFill>
              <a:schemeClr val="bg1"/>
            </a:solidFill>
          </p:grpSpPr>
          <p:sp>
            <p:nvSpPr>
              <p:cNvPr id="136" name="Freeform 41">
                <a:extLst>
                  <a:ext uri="{FF2B5EF4-FFF2-40B4-BE49-F238E27FC236}">
                    <a16:creationId xmlns:a16="http://schemas.microsoft.com/office/drawing/2014/main" xmlns="" id="{C56A476C-7509-4348-8D51-C089F99765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2463" y="3243263"/>
                <a:ext cx="220663" cy="371475"/>
              </a:xfrm>
              <a:custGeom>
                <a:avLst/>
                <a:gdLst>
                  <a:gd name="T0" fmla="*/ 46 w 56"/>
                  <a:gd name="T1" fmla="*/ 96 h 96"/>
                  <a:gd name="T2" fmla="*/ 10 w 56"/>
                  <a:gd name="T3" fmla="*/ 96 h 96"/>
                  <a:gd name="T4" fmla="*/ 0 w 56"/>
                  <a:gd name="T5" fmla="*/ 86 h 96"/>
                  <a:gd name="T6" fmla="*/ 0 w 56"/>
                  <a:gd name="T7" fmla="*/ 10 h 96"/>
                  <a:gd name="T8" fmla="*/ 10 w 56"/>
                  <a:gd name="T9" fmla="*/ 0 h 96"/>
                  <a:gd name="T10" fmla="*/ 46 w 56"/>
                  <a:gd name="T11" fmla="*/ 0 h 96"/>
                  <a:gd name="T12" fmla="*/ 56 w 56"/>
                  <a:gd name="T13" fmla="*/ 10 h 96"/>
                  <a:gd name="T14" fmla="*/ 56 w 56"/>
                  <a:gd name="T15" fmla="*/ 86 h 96"/>
                  <a:gd name="T16" fmla="*/ 46 w 56"/>
                  <a:gd name="T17" fmla="*/ 96 h 96"/>
                  <a:gd name="T18" fmla="*/ 10 w 56"/>
                  <a:gd name="T19" fmla="*/ 4 h 96"/>
                  <a:gd name="T20" fmla="*/ 4 w 56"/>
                  <a:gd name="T21" fmla="*/ 10 h 96"/>
                  <a:gd name="T22" fmla="*/ 4 w 56"/>
                  <a:gd name="T23" fmla="*/ 86 h 96"/>
                  <a:gd name="T24" fmla="*/ 10 w 56"/>
                  <a:gd name="T25" fmla="*/ 92 h 96"/>
                  <a:gd name="T26" fmla="*/ 46 w 56"/>
                  <a:gd name="T27" fmla="*/ 92 h 96"/>
                  <a:gd name="T28" fmla="*/ 52 w 56"/>
                  <a:gd name="T29" fmla="*/ 86 h 96"/>
                  <a:gd name="T30" fmla="*/ 52 w 56"/>
                  <a:gd name="T31" fmla="*/ 10 h 96"/>
                  <a:gd name="T32" fmla="*/ 46 w 56"/>
                  <a:gd name="T33" fmla="*/ 4 h 96"/>
                  <a:gd name="T34" fmla="*/ 10 w 56"/>
                  <a:gd name="T35" fmla="*/ 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" h="96">
                    <a:moveTo>
                      <a:pt x="46" y="96"/>
                    </a:moveTo>
                    <a:cubicBezTo>
                      <a:pt x="10" y="96"/>
                      <a:pt x="10" y="96"/>
                      <a:pt x="10" y="96"/>
                    </a:cubicBezTo>
                    <a:cubicBezTo>
                      <a:pt x="4" y="96"/>
                      <a:pt x="0" y="92"/>
                      <a:pt x="0" y="8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52" y="0"/>
                      <a:pt x="56" y="4"/>
                      <a:pt x="56" y="10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6" y="92"/>
                      <a:pt x="52" y="96"/>
                      <a:pt x="46" y="96"/>
                    </a:cubicBezTo>
                    <a:close/>
                    <a:moveTo>
                      <a:pt x="10" y="4"/>
                    </a:moveTo>
                    <a:cubicBezTo>
                      <a:pt x="7" y="4"/>
                      <a:pt x="4" y="7"/>
                      <a:pt x="4" y="10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4" y="89"/>
                      <a:pt x="7" y="92"/>
                      <a:pt x="10" y="92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49" y="92"/>
                      <a:pt x="52" y="89"/>
                      <a:pt x="52" y="86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7"/>
                      <a:pt x="49" y="4"/>
                      <a:pt x="46" y="4"/>
                    </a:cubicBezTo>
                    <a:lnTo>
                      <a:pt x="1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42">
                <a:extLst>
                  <a:ext uri="{FF2B5EF4-FFF2-40B4-BE49-F238E27FC236}">
                    <a16:creationId xmlns:a16="http://schemas.microsoft.com/office/drawing/2014/main" xmlns="" id="{14BA98CA-650F-4794-948B-B34D767C9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463" y="3536951"/>
                <a:ext cx="220663" cy="15875"/>
              </a:xfrm>
              <a:custGeom>
                <a:avLst/>
                <a:gdLst>
                  <a:gd name="T0" fmla="*/ 54 w 56"/>
                  <a:gd name="T1" fmla="*/ 4 h 4"/>
                  <a:gd name="T2" fmla="*/ 2 w 56"/>
                  <a:gd name="T3" fmla="*/ 4 h 4"/>
                  <a:gd name="T4" fmla="*/ 0 w 56"/>
                  <a:gd name="T5" fmla="*/ 2 h 4"/>
                  <a:gd name="T6" fmla="*/ 2 w 56"/>
                  <a:gd name="T7" fmla="*/ 0 h 4"/>
                  <a:gd name="T8" fmla="*/ 54 w 56"/>
                  <a:gd name="T9" fmla="*/ 0 h 4"/>
                  <a:gd name="T10" fmla="*/ 56 w 56"/>
                  <a:gd name="T11" fmla="*/ 2 h 4"/>
                  <a:gd name="T12" fmla="*/ 54 w 5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4">
                    <a:moveTo>
                      <a:pt x="5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3"/>
                      <a:pt x="55" y="4"/>
                      <a:pt x="5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43">
                <a:extLst>
                  <a:ext uri="{FF2B5EF4-FFF2-40B4-BE49-F238E27FC236}">
                    <a16:creationId xmlns:a16="http://schemas.microsoft.com/office/drawing/2014/main" xmlns="" id="{D7C94E4C-2A5A-44DE-8FC7-D964AD826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463" y="3305176"/>
                <a:ext cx="220663" cy="15875"/>
              </a:xfrm>
              <a:custGeom>
                <a:avLst/>
                <a:gdLst>
                  <a:gd name="T0" fmla="*/ 54 w 56"/>
                  <a:gd name="T1" fmla="*/ 4 h 4"/>
                  <a:gd name="T2" fmla="*/ 2 w 56"/>
                  <a:gd name="T3" fmla="*/ 4 h 4"/>
                  <a:gd name="T4" fmla="*/ 0 w 56"/>
                  <a:gd name="T5" fmla="*/ 2 h 4"/>
                  <a:gd name="T6" fmla="*/ 2 w 56"/>
                  <a:gd name="T7" fmla="*/ 0 h 4"/>
                  <a:gd name="T8" fmla="*/ 54 w 56"/>
                  <a:gd name="T9" fmla="*/ 0 h 4"/>
                  <a:gd name="T10" fmla="*/ 56 w 56"/>
                  <a:gd name="T11" fmla="*/ 2 h 4"/>
                  <a:gd name="T12" fmla="*/ 54 w 5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4">
                    <a:moveTo>
                      <a:pt x="5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3"/>
                      <a:pt x="55" y="4"/>
                      <a:pt x="5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44">
                <a:extLst>
                  <a:ext uri="{FF2B5EF4-FFF2-40B4-BE49-F238E27FC236}">
                    <a16:creationId xmlns:a16="http://schemas.microsoft.com/office/drawing/2014/main" xmlns="" id="{9A193269-0C12-43EA-BC6F-E393B00BA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376" y="3275013"/>
                <a:ext cx="95250" cy="14288"/>
              </a:xfrm>
              <a:custGeom>
                <a:avLst/>
                <a:gdLst>
                  <a:gd name="T0" fmla="*/ 22 w 24"/>
                  <a:gd name="T1" fmla="*/ 4 h 4"/>
                  <a:gd name="T2" fmla="*/ 2 w 24"/>
                  <a:gd name="T3" fmla="*/ 4 h 4"/>
                  <a:gd name="T4" fmla="*/ 0 w 24"/>
                  <a:gd name="T5" fmla="*/ 2 h 4"/>
                  <a:gd name="T6" fmla="*/ 2 w 24"/>
                  <a:gd name="T7" fmla="*/ 0 h 4"/>
                  <a:gd name="T8" fmla="*/ 22 w 24"/>
                  <a:gd name="T9" fmla="*/ 0 h 4"/>
                  <a:gd name="T10" fmla="*/ 24 w 24"/>
                  <a:gd name="T11" fmla="*/ 2 h 4"/>
                  <a:gd name="T12" fmla="*/ 22 w 2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">
                    <a:moveTo>
                      <a:pt x="2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4" y="3"/>
                      <a:pt x="23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Oval 45">
                <a:extLst>
                  <a:ext uri="{FF2B5EF4-FFF2-40B4-BE49-F238E27FC236}">
                    <a16:creationId xmlns:a16="http://schemas.microsoft.com/office/drawing/2014/main" xmlns="" id="{AFD011C3-0EB7-435A-A718-EA56D5580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6126" y="3560763"/>
                <a:ext cx="31750" cy="301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4AB13753-C56E-4C70-BF81-588E49AAD7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66909" y="5420244"/>
              <a:ext cx="313165" cy="288000"/>
              <a:chOff x="4392613" y="3262313"/>
              <a:chExt cx="355600" cy="327025"/>
            </a:xfrm>
            <a:solidFill>
              <a:schemeClr val="bg1"/>
            </a:solidFill>
          </p:grpSpPr>
          <p:sp>
            <p:nvSpPr>
              <p:cNvPr id="142" name="Freeform 49">
                <a:extLst>
                  <a:ext uri="{FF2B5EF4-FFF2-40B4-BE49-F238E27FC236}">
                    <a16:creationId xmlns:a16="http://schemas.microsoft.com/office/drawing/2014/main" xmlns="" id="{355D72E0-1464-425B-B102-1BAB904A6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613" y="3284538"/>
                <a:ext cx="355600" cy="304800"/>
              </a:xfrm>
              <a:custGeom>
                <a:avLst/>
                <a:gdLst>
                  <a:gd name="T0" fmla="*/ 70 w 92"/>
                  <a:gd name="T1" fmla="*/ 78 h 78"/>
                  <a:gd name="T2" fmla="*/ 22 w 92"/>
                  <a:gd name="T3" fmla="*/ 78 h 78"/>
                  <a:gd name="T4" fmla="*/ 20 w 92"/>
                  <a:gd name="T5" fmla="*/ 76 h 78"/>
                  <a:gd name="T6" fmla="*/ 20 w 92"/>
                  <a:gd name="T7" fmla="*/ 31 h 78"/>
                  <a:gd name="T8" fmla="*/ 13 w 92"/>
                  <a:gd name="T9" fmla="*/ 37 h 78"/>
                  <a:gd name="T10" fmla="*/ 12 w 92"/>
                  <a:gd name="T11" fmla="*/ 38 h 78"/>
                  <a:gd name="T12" fmla="*/ 10 w 92"/>
                  <a:gd name="T13" fmla="*/ 37 h 78"/>
                  <a:gd name="T14" fmla="*/ 0 w 92"/>
                  <a:gd name="T15" fmla="*/ 25 h 78"/>
                  <a:gd name="T16" fmla="*/ 1 w 92"/>
                  <a:gd name="T17" fmla="*/ 23 h 78"/>
                  <a:gd name="T18" fmla="*/ 21 w 92"/>
                  <a:gd name="T19" fmla="*/ 1 h 78"/>
                  <a:gd name="T20" fmla="*/ 22 w 92"/>
                  <a:gd name="T21" fmla="*/ 0 h 78"/>
                  <a:gd name="T22" fmla="*/ 28 w 92"/>
                  <a:gd name="T23" fmla="*/ 0 h 78"/>
                  <a:gd name="T24" fmla="*/ 30 w 92"/>
                  <a:gd name="T25" fmla="*/ 2 h 78"/>
                  <a:gd name="T26" fmla="*/ 28 w 92"/>
                  <a:gd name="T27" fmla="*/ 4 h 78"/>
                  <a:gd name="T28" fmla="*/ 23 w 92"/>
                  <a:gd name="T29" fmla="*/ 4 h 78"/>
                  <a:gd name="T30" fmla="*/ 5 w 92"/>
                  <a:gd name="T31" fmla="*/ 24 h 78"/>
                  <a:gd name="T32" fmla="*/ 12 w 92"/>
                  <a:gd name="T33" fmla="*/ 33 h 78"/>
                  <a:gd name="T34" fmla="*/ 21 w 92"/>
                  <a:gd name="T35" fmla="*/ 25 h 78"/>
                  <a:gd name="T36" fmla="*/ 23 w 92"/>
                  <a:gd name="T37" fmla="*/ 24 h 78"/>
                  <a:gd name="T38" fmla="*/ 24 w 92"/>
                  <a:gd name="T39" fmla="*/ 26 h 78"/>
                  <a:gd name="T40" fmla="*/ 24 w 92"/>
                  <a:gd name="T41" fmla="*/ 74 h 78"/>
                  <a:gd name="T42" fmla="*/ 68 w 92"/>
                  <a:gd name="T43" fmla="*/ 74 h 78"/>
                  <a:gd name="T44" fmla="*/ 68 w 92"/>
                  <a:gd name="T45" fmla="*/ 26 h 78"/>
                  <a:gd name="T46" fmla="*/ 69 w 92"/>
                  <a:gd name="T47" fmla="*/ 24 h 78"/>
                  <a:gd name="T48" fmla="*/ 71 w 92"/>
                  <a:gd name="T49" fmla="*/ 25 h 78"/>
                  <a:gd name="T50" fmla="*/ 80 w 92"/>
                  <a:gd name="T51" fmla="*/ 33 h 78"/>
                  <a:gd name="T52" fmla="*/ 87 w 92"/>
                  <a:gd name="T53" fmla="*/ 24 h 78"/>
                  <a:gd name="T54" fmla="*/ 69 w 92"/>
                  <a:gd name="T55" fmla="*/ 4 h 78"/>
                  <a:gd name="T56" fmla="*/ 64 w 92"/>
                  <a:gd name="T57" fmla="*/ 4 h 78"/>
                  <a:gd name="T58" fmla="*/ 62 w 92"/>
                  <a:gd name="T59" fmla="*/ 2 h 78"/>
                  <a:gd name="T60" fmla="*/ 64 w 92"/>
                  <a:gd name="T61" fmla="*/ 0 h 78"/>
                  <a:gd name="T62" fmla="*/ 70 w 92"/>
                  <a:gd name="T63" fmla="*/ 0 h 78"/>
                  <a:gd name="T64" fmla="*/ 71 w 92"/>
                  <a:gd name="T65" fmla="*/ 1 h 78"/>
                  <a:gd name="T66" fmla="*/ 91 w 92"/>
                  <a:gd name="T67" fmla="*/ 23 h 78"/>
                  <a:gd name="T68" fmla="*/ 92 w 92"/>
                  <a:gd name="T69" fmla="*/ 25 h 78"/>
                  <a:gd name="T70" fmla="*/ 82 w 92"/>
                  <a:gd name="T71" fmla="*/ 37 h 78"/>
                  <a:gd name="T72" fmla="*/ 80 w 92"/>
                  <a:gd name="T73" fmla="*/ 38 h 78"/>
                  <a:gd name="T74" fmla="*/ 79 w 92"/>
                  <a:gd name="T75" fmla="*/ 37 h 78"/>
                  <a:gd name="T76" fmla="*/ 72 w 92"/>
                  <a:gd name="T77" fmla="*/ 31 h 78"/>
                  <a:gd name="T78" fmla="*/ 72 w 92"/>
                  <a:gd name="T79" fmla="*/ 76 h 78"/>
                  <a:gd name="T80" fmla="*/ 70 w 92"/>
                  <a:gd name="T8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2" h="78">
                    <a:moveTo>
                      <a:pt x="70" y="78"/>
                    </a:moveTo>
                    <a:cubicBezTo>
                      <a:pt x="22" y="78"/>
                      <a:pt x="22" y="78"/>
                      <a:pt x="22" y="78"/>
                    </a:cubicBezTo>
                    <a:cubicBezTo>
                      <a:pt x="21" y="78"/>
                      <a:pt x="20" y="77"/>
                      <a:pt x="20" y="76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8"/>
                      <a:pt x="12" y="38"/>
                      <a:pt x="12" y="38"/>
                    </a:cubicBezTo>
                    <a:cubicBezTo>
                      <a:pt x="11" y="38"/>
                      <a:pt x="11" y="38"/>
                      <a:pt x="10" y="37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3"/>
                      <a:pt x="1" y="2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1" y="0"/>
                      <a:pt x="2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2"/>
                    </a:cubicBezTo>
                    <a:cubicBezTo>
                      <a:pt x="30" y="3"/>
                      <a:pt x="29" y="4"/>
                      <a:pt x="28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4" y="24"/>
                      <a:pt x="24" y="25"/>
                      <a:pt x="24" y="26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68" y="74"/>
                      <a:pt x="68" y="74"/>
                      <a:pt x="68" y="74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8" y="25"/>
                      <a:pt x="68" y="24"/>
                      <a:pt x="69" y="24"/>
                    </a:cubicBezTo>
                    <a:cubicBezTo>
                      <a:pt x="70" y="24"/>
                      <a:pt x="71" y="24"/>
                      <a:pt x="71" y="25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87" y="24"/>
                      <a:pt x="87" y="24"/>
                      <a:pt x="87" y="2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3" y="4"/>
                      <a:pt x="62" y="3"/>
                      <a:pt x="62" y="2"/>
                    </a:cubicBezTo>
                    <a:cubicBezTo>
                      <a:pt x="62" y="1"/>
                      <a:pt x="63" y="0"/>
                      <a:pt x="64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1" y="0"/>
                      <a:pt x="71" y="0"/>
                      <a:pt x="71" y="1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92" y="23"/>
                      <a:pt x="92" y="25"/>
                      <a:pt x="92" y="25"/>
                    </a:cubicBezTo>
                    <a:cubicBezTo>
                      <a:pt x="82" y="37"/>
                      <a:pt x="82" y="37"/>
                      <a:pt x="82" y="37"/>
                    </a:cubicBezTo>
                    <a:cubicBezTo>
                      <a:pt x="81" y="38"/>
                      <a:pt x="81" y="38"/>
                      <a:pt x="80" y="38"/>
                    </a:cubicBezTo>
                    <a:cubicBezTo>
                      <a:pt x="80" y="38"/>
                      <a:pt x="79" y="38"/>
                      <a:pt x="79" y="37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72" y="77"/>
                      <a:pt x="71" y="78"/>
                      <a:pt x="70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50">
                <a:extLst>
                  <a:ext uri="{FF2B5EF4-FFF2-40B4-BE49-F238E27FC236}">
                    <a16:creationId xmlns:a16="http://schemas.microsoft.com/office/drawing/2014/main" xmlns="" id="{C15AB68E-E468-4A6C-B557-79F486031B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16438" y="3262313"/>
                <a:ext cx="107950" cy="61913"/>
              </a:xfrm>
              <a:custGeom>
                <a:avLst/>
                <a:gdLst>
                  <a:gd name="T0" fmla="*/ 14 w 28"/>
                  <a:gd name="T1" fmla="*/ 16 h 16"/>
                  <a:gd name="T2" fmla="*/ 13 w 28"/>
                  <a:gd name="T3" fmla="*/ 15 h 16"/>
                  <a:gd name="T4" fmla="*/ 1 w 28"/>
                  <a:gd name="T5" fmla="*/ 3 h 16"/>
                  <a:gd name="T6" fmla="*/ 0 w 28"/>
                  <a:gd name="T7" fmla="*/ 1 h 16"/>
                  <a:gd name="T8" fmla="*/ 2 w 28"/>
                  <a:gd name="T9" fmla="*/ 0 h 16"/>
                  <a:gd name="T10" fmla="*/ 26 w 28"/>
                  <a:gd name="T11" fmla="*/ 0 h 16"/>
                  <a:gd name="T12" fmla="*/ 28 w 28"/>
                  <a:gd name="T13" fmla="*/ 1 h 16"/>
                  <a:gd name="T14" fmla="*/ 27 w 28"/>
                  <a:gd name="T15" fmla="*/ 3 h 16"/>
                  <a:gd name="T16" fmla="*/ 15 w 28"/>
                  <a:gd name="T17" fmla="*/ 15 h 16"/>
                  <a:gd name="T18" fmla="*/ 14 w 28"/>
                  <a:gd name="T19" fmla="*/ 16 h 16"/>
                  <a:gd name="T20" fmla="*/ 7 w 28"/>
                  <a:gd name="T21" fmla="*/ 4 h 16"/>
                  <a:gd name="T22" fmla="*/ 14 w 28"/>
                  <a:gd name="T23" fmla="*/ 11 h 16"/>
                  <a:gd name="T24" fmla="*/ 21 w 28"/>
                  <a:gd name="T25" fmla="*/ 4 h 16"/>
                  <a:gd name="T26" fmla="*/ 7 w 28"/>
                  <a:gd name="T27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16">
                    <a:moveTo>
                      <a:pt x="14" y="16"/>
                    </a:moveTo>
                    <a:cubicBezTo>
                      <a:pt x="13" y="16"/>
                      <a:pt x="13" y="16"/>
                      <a:pt x="13" y="1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28" y="1"/>
                    </a:cubicBezTo>
                    <a:cubicBezTo>
                      <a:pt x="28" y="2"/>
                      <a:pt x="28" y="3"/>
                      <a:pt x="27" y="3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6"/>
                      <a:pt x="15" y="16"/>
                      <a:pt x="14" y="16"/>
                    </a:cubicBezTo>
                    <a:close/>
                    <a:moveTo>
                      <a:pt x="7" y="4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21" y="4"/>
                      <a:pt x="21" y="4"/>
                      <a:pt x="21" y="4"/>
                    </a:cubicBezTo>
                    <a:lnTo>
                      <a:pt x="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51">
                <a:extLst>
                  <a:ext uri="{FF2B5EF4-FFF2-40B4-BE49-F238E27FC236}">
                    <a16:creationId xmlns:a16="http://schemas.microsoft.com/office/drawing/2014/main" xmlns="" id="{A6688350-1B28-4C4E-A100-EB75A09E46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62476" y="3262313"/>
                <a:ext cx="84138" cy="84138"/>
              </a:xfrm>
              <a:custGeom>
                <a:avLst/>
                <a:gdLst>
                  <a:gd name="T0" fmla="*/ 8 w 22"/>
                  <a:gd name="T1" fmla="*/ 22 h 22"/>
                  <a:gd name="T2" fmla="*/ 7 w 22"/>
                  <a:gd name="T3" fmla="*/ 21 h 22"/>
                  <a:gd name="T4" fmla="*/ 1 w 22"/>
                  <a:gd name="T5" fmla="*/ 15 h 22"/>
                  <a:gd name="T6" fmla="*/ 1 w 22"/>
                  <a:gd name="T7" fmla="*/ 13 h 22"/>
                  <a:gd name="T8" fmla="*/ 13 w 22"/>
                  <a:gd name="T9" fmla="*/ 1 h 22"/>
                  <a:gd name="T10" fmla="*/ 15 w 22"/>
                  <a:gd name="T11" fmla="*/ 1 h 22"/>
                  <a:gd name="T12" fmla="*/ 21 w 22"/>
                  <a:gd name="T13" fmla="*/ 7 h 22"/>
                  <a:gd name="T14" fmla="*/ 21 w 22"/>
                  <a:gd name="T15" fmla="*/ 9 h 22"/>
                  <a:gd name="T16" fmla="*/ 9 w 22"/>
                  <a:gd name="T17" fmla="*/ 21 h 22"/>
                  <a:gd name="T18" fmla="*/ 8 w 22"/>
                  <a:gd name="T19" fmla="*/ 22 h 22"/>
                  <a:gd name="T20" fmla="*/ 5 w 22"/>
                  <a:gd name="T21" fmla="*/ 14 h 22"/>
                  <a:gd name="T22" fmla="*/ 8 w 22"/>
                  <a:gd name="T23" fmla="*/ 17 h 22"/>
                  <a:gd name="T24" fmla="*/ 17 w 22"/>
                  <a:gd name="T25" fmla="*/ 8 h 22"/>
                  <a:gd name="T26" fmla="*/ 14 w 22"/>
                  <a:gd name="T27" fmla="*/ 5 h 22"/>
                  <a:gd name="T28" fmla="*/ 5 w 22"/>
                  <a:gd name="T29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22">
                    <a:moveTo>
                      <a:pt x="8" y="22"/>
                    </a:moveTo>
                    <a:cubicBezTo>
                      <a:pt x="7" y="22"/>
                      <a:pt x="7" y="22"/>
                      <a:pt x="7" y="21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3"/>
                      <a:pt x="1" y="1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5" y="0"/>
                      <a:pt x="15" y="1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7"/>
                      <a:pt x="22" y="9"/>
                      <a:pt x="21" y="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2"/>
                      <a:pt x="9" y="22"/>
                      <a:pt x="8" y="22"/>
                    </a:cubicBezTo>
                    <a:close/>
                    <a:moveTo>
                      <a:pt x="5" y="14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4" y="5"/>
                      <a:pt x="14" y="5"/>
                      <a:pt x="14" y="5"/>
                    </a:cubicBezTo>
                    <a:lnTo>
                      <a:pt x="5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52">
                <a:extLst>
                  <a:ext uri="{FF2B5EF4-FFF2-40B4-BE49-F238E27FC236}">
                    <a16:creationId xmlns:a16="http://schemas.microsoft.com/office/drawing/2014/main" xmlns="" id="{3EBCBC4C-FC9E-4012-993B-30B095E04E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92626" y="3262313"/>
                <a:ext cx="85725" cy="84138"/>
              </a:xfrm>
              <a:custGeom>
                <a:avLst/>
                <a:gdLst>
                  <a:gd name="T0" fmla="*/ 14 w 22"/>
                  <a:gd name="T1" fmla="*/ 22 h 22"/>
                  <a:gd name="T2" fmla="*/ 13 w 22"/>
                  <a:gd name="T3" fmla="*/ 21 h 22"/>
                  <a:gd name="T4" fmla="*/ 1 w 22"/>
                  <a:gd name="T5" fmla="*/ 9 h 22"/>
                  <a:gd name="T6" fmla="*/ 1 w 22"/>
                  <a:gd name="T7" fmla="*/ 7 h 22"/>
                  <a:gd name="T8" fmla="*/ 7 w 22"/>
                  <a:gd name="T9" fmla="*/ 1 h 22"/>
                  <a:gd name="T10" fmla="*/ 9 w 22"/>
                  <a:gd name="T11" fmla="*/ 1 h 22"/>
                  <a:gd name="T12" fmla="*/ 21 w 22"/>
                  <a:gd name="T13" fmla="*/ 13 h 22"/>
                  <a:gd name="T14" fmla="*/ 21 w 22"/>
                  <a:gd name="T15" fmla="*/ 15 h 22"/>
                  <a:gd name="T16" fmla="*/ 15 w 22"/>
                  <a:gd name="T17" fmla="*/ 21 h 22"/>
                  <a:gd name="T18" fmla="*/ 14 w 22"/>
                  <a:gd name="T19" fmla="*/ 22 h 22"/>
                  <a:gd name="T20" fmla="*/ 5 w 22"/>
                  <a:gd name="T21" fmla="*/ 8 h 22"/>
                  <a:gd name="T22" fmla="*/ 14 w 22"/>
                  <a:gd name="T23" fmla="*/ 17 h 22"/>
                  <a:gd name="T24" fmla="*/ 17 w 22"/>
                  <a:gd name="T25" fmla="*/ 14 h 22"/>
                  <a:gd name="T26" fmla="*/ 8 w 22"/>
                  <a:gd name="T27" fmla="*/ 5 h 22"/>
                  <a:gd name="T28" fmla="*/ 5 w 22"/>
                  <a:gd name="T29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22">
                    <a:moveTo>
                      <a:pt x="14" y="22"/>
                    </a:moveTo>
                    <a:cubicBezTo>
                      <a:pt x="13" y="22"/>
                      <a:pt x="13" y="22"/>
                      <a:pt x="13" y="2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0" y="7"/>
                      <a:pt x="1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9" y="0"/>
                      <a:pt x="9" y="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5"/>
                      <a:pt x="21" y="15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lose/>
                    <a:moveTo>
                      <a:pt x="5" y="8"/>
                    </a:moveTo>
                    <a:cubicBezTo>
                      <a:pt x="14" y="17"/>
                      <a:pt x="14" y="17"/>
                      <a:pt x="14" y="17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8" y="5"/>
                      <a:pt x="8" y="5"/>
                      <a:pt x="8" y="5"/>
                    </a:cubicBezTo>
                    <a:lnTo>
                      <a:pt x="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53">
                <a:extLst>
                  <a:ext uri="{FF2B5EF4-FFF2-40B4-BE49-F238E27FC236}">
                    <a16:creationId xmlns:a16="http://schemas.microsoft.com/office/drawing/2014/main" xmlns="" id="{D252DBD4-2FAF-4CA6-A1E6-F0229A912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476" y="3308351"/>
                <a:ext cx="15875" cy="93663"/>
              </a:xfrm>
              <a:custGeom>
                <a:avLst/>
                <a:gdLst>
                  <a:gd name="T0" fmla="*/ 2 w 4"/>
                  <a:gd name="T1" fmla="*/ 24 h 24"/>
                  <a:gd name="T2" fmla="*/ 0 w 4"/>
                  <a:gd name="T3" fmla="*/ 22 h 24"/>
                  <a:gd name="T4" fmla="*/ 0 w 4"/>
                  <a:gd name="T5" fmla="*/ 2 h 24"/>
                  <a:gd name="T6" fmla="*/ 2 w 4"/>
                  <a:gd name="T7" fmla="*/ 0 h 24"/>
                  <a:gd name="T8" fmla="*/ 4 w 4"/>
                  <a:gd name="T9" fmla="*/ 2 h 24"/>
                  <a:gd name="T10" fmla="*/ 4 w 4"/>
                  <a:gd name="T11" fmla="*/ 22 h 24"/>
                  <a:gd name="T12" fmla="*/ 2 w 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4">
                    <a:moveTo>
                      <a:pt x="2" y="24"/>
                    </a:moveTo>
                    <a:cubicBezTo>
                      <a:pt x="1" y="24"/>
                      <a:pt x="0" y="23"/>
                      <a:pt x="0" y="2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3"/>
                      <a:pt x="3" y="24"/>
                      <a:pt x="2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xmlns="" id="{2347EC5B-4070-4B4A-9222-5E68659F51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31666" y="5474398"/>
              <a:ext cx="277233" cy="288000"/>
              <a:chOff x="4413251" y="3257550"/>
              <a:chExt cx="327025" cy="339726"/>
            </a:xfrm>
            <a:solidFill>
              <a:schemeClr val="bg1"/>
            </a:solidFill>
          </p:grpSpPr>
          <p:sp>
            <p:nvSpPr>
              <p:cNvPr id="148" name="Freeform 57">
                <a:extLst>
                  <a:ext uri="{FF2B5EF4-FFF2-40B4-BE49-F238E27FC236}">
                    <a16:creationId xmlns:a16="http://schemas.microsoft.com/office/drawing/2014/main" xmlns="" id="{FF07A35F-2D38-4723-B3C7-C8C782492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413" y="3287713"/>
                <a:ext cx="265113" cy="147638"/>
              </a:xfrm>
              <a:custGeom>
                <a:avLst/>
                <a:gdLst>
                  <a:gd name="T0" fmla="*/ 64 w 68"/>
                  <a:gd name="T1" fmla="*/ 38 h 38"/>
                  <a:gd name="T2" fmla="*/ 62 w 68"/>
                  <a:gd name="T3" fmla="*/ 14 h 38"/>
                  <a:gd name="T4" fmla="*/ 54 w 68"/>
                  <a:gd name="T5" fmla="*/ 7 h 38"/>
                  <a:gd name="T6" fmla="*/ 34 w 68"/>
                  <a:gd name="T7" fmla="*/ 4 h 38"/>
                  <a:gd name="T8" fmla="*/ 6 w 68"/>
                  <a:gd name="T9" fmla="*/ 14 h 38"/>
                  <a:gd name="T10" fmla="*/ 4 w 68"/>
                  <a:gd name="T11" fmla="*/ 38 h 38"/>
                  <a:gd name="T12" fmla="*/ 0 w 68"/>
                  <a:gd name="T13" fmla="*/ 38 h 38"/>
                  <a:gd name="T14" fmla="*/ 2 w 68"/>
                  <a:gd name="T15" fmla="*/ 14 h 38"/>
                  <a:gd name="T16" fmla="*/ 34 w 68"/>
                  <a:gd name="T17" fmla="*/ 0 h 38"/>
                  <a:gd name="T18" fmla="*/ 66 w 68"/>
                  <a:gd name="T19" fmla="*/ 14 h 38"/>
                  <a:gd name="T20" fmla="*/ 68 w 68"/>
                  <a:gd name="T21" fmla="*/ 38 h 38"/>
                  <a:gd name="T22" fmla="*/ 64 w 68"/>
                  <a:gd name="T2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38">
                    <a:moveTo>
                      <a:pt x="64" y="38"/>
                    </a:moveTo>
                    <a:cubicBezTo>
                      <a:pt x="62" y="14"/>
                      <a:pt x="62" y="14"/>
                      <a:pt x="62" y="14"/>
                    </a:cubicBezTo>
                    <a:cubicBezTo>
                      <a:pt x="62" y="10"/>
                      <a:pt x="57" y="8"/>
                      <a:pt x="54" y="7"/>
                    </a:cubicBezTo>
                    <a:cubicBezTo>
                      <a:pt x="49" y="5"/>
                      <a:pt x="42" y="4"/>
                      <a:pt x="34" y="4"/>
                    </a:cubicBezTo>
                    <a:cubicBezTo>
                      <a:pt x="18" y="4"/>
                      <a:pt x="6" y="8"/>
                      <a:pt x="6" y="14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4"/>
                      <a:pt x="18" y="0"/>
                      <a:pt x="34" y="0"/>
                    </a:cubicBezTo>
                    <a:cubicBezTo>
                      <a:pt x="50" y="0"/>
                      <a:pt x="66" y="4"/>
                      <a:pt x="66" y="14"/>
                    </a:cubicBezTo>
                    <a:cubicBezTo>
                      <a:pt x="68" y="38"/>
                      <a:pt x="68" y="38"/>
                      <a:pt x="68" y="38"/>
                    </a:cubicBezTo>
                    <a:lnTo>
                      <a:pt x="64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58">
                <a:extLst>
                  <a:ext uri="{FF2B5EF4-FFF2-40B4-BE49-F238E27FC236}">
                    <a16:creationId xmlns:a16="http://schemas.microsoft.com/office/drawing/2014/main" xmlns="" id="{62DAAD18-BBBA-408B-8D31-F143B1602B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62488" y="3551238"/>
                <a:ext cx="61913" cy="46038"/>
              </a:xfrm>
              <a:custGeom>
                <a:avLst/>
                <a:gdLst>
                  <a:gd name="T0" fmla="*/ 14 w 16"/>
                  <a:gd name="T1" fmla="*/ 12 h 12"/>
                  <a:gd name="T2" fmla="*/ 2 w 16"/>
                  <a:gd name="T3" fmla="*/ 12 h 12"/>
                  <a:gd name="T4" fmla="*/ 0 w 16"/>
                  <a:gd name="T5" fmla="*/ 10 h 12"/>
                  <a:gd name="T6" fmla="*/ 0 w 16"/>
                  <a:gd name="T7" fmla="*/ 2 h 12"/>
                  <a:gd name="T8" fmla="*/ 2 w 16"/>
                  <a:gd name="T9" fmla="*/ 0 h 12"/>
                  <a:gd name="T10" fmla="*/ 14 w 16"/>
                  <a:gd name="T11" fmla="*/ 0 h 12"/>
                  <a:gd name="T12" fmla="*/ 16 w 16"/>
                  <a:gd name="T13" fmla="*/ 2 h 12"/>
                  <a:gd name="T14" fmla="*/ 16 w 16"/>
                  <a:gd name="T15" fmla="*/ 10 h 12"/>
                  <a:gd name="T16" fmla="*/ 14 w 16"/>
                  <a:gd name="T17" fmla="*/ 12 h 12"/>
                  <a:gd name="T18" fmla="*/ 4 w 16"/>
                  <a:gd name="T19" fmla="*/ 8 h 12"/>
                  <a:gd name="T20" fmla="*/ 12 w 16"/>
                  <a:gd name="T21" fmla="*/ 8 h 12"/>
                  <a:gd name="T22" fmla="*/ 12 w 16"/>
                  <a:gd name="T23" fmla="*/ 4 h 12"/>
                  <a:gd name="T24" fmla="*/ 4 w 16"/>
                  <a:gd name="T25" fmla="*/ 4 h 12"/>
                  <a:gd name="T26" fmla="*/ 4 w 16"/>
                  <a:gd name="T2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2">
                    <a:moveTo>
                      <a:pt x="14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5" y="12"/>
                      <a:pt x="14" y="12"/>
                    </a:cubicBezTo>
                    <a:close/>
                    <a:moveTo>
                      <a:pt x="4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59">
                <a:extLst>
                  <a:ext uri="{FF2B5EF4-FFF2-40B4-BE49-F238E27FC236}">
                    <a16:creationId xmlns:a16="http://schemas.microsoft.com/office/drawing/2014/main" xmlns="" id="{0D57EBA1-B543-45E0-B3B7-53873BE63D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27538" y="3551238"/>
                <a:ext cx="63500" cy="46038"/>
              </a:xfrm>
              <a:custGeom>
                <a:avLst/>
                <a:gdLst>
                  <a:gd name="T0" fmla="*/ 14 w 16"/>
                  <a:gd name="T1" fmla="*/ 12 h 12"/>
                  <a:gd name="T2" fmla="*/ 2 w 16"/>
                  <a:gd name="T3" fmla="*/ 12 h 12"/>
                  <a:gd name="T4" fmla="*/ 0 w 16"/>
                  <a:gd name="T5" fmla="*/ 10 h 12"/>
                  <a:gd name="T6" fmla="*/ 0 w 16"/>
                  <a:gd name="T7" fmla="*/ 2 h 12"/>
                  <a:gd name="T8" fmla="*/ 2 w 16"/>
                  <a:gd name="T9" fmla="*/ 0 h 12"/>
                  <a:gd name="T10" fmla="*/ 14 w 16"/>
                  <a:gd name="T11" fmla="*/ 0 h 12"/>
                  <a:gd name="T12" fmla="*/ 16 w 16"/>
                  <a:gd name="T13" fmla="*/ 2 h 12"/>
                  <a:gd name="T14" fmla="*/ 16 w 16"/>
                  <a:gd name="T15" fmla="*/ 10 h 12"/>
                  <a:gd name="T16" fmla="*/ 14 w 16"/>
                  <a:gd name="T17" fmla="*/ 12 h 12"/>
                  <a:gd name="T18" fmla="*/ 4 w 16"/>
                  <a:gd name="T19" fmla="*/ 8 h 12"/>
                  <a:gd name="T20" fmla="*/ 12 w 16"/>
                  <a:gd name="T21" fmla="*/ 8 h 12"/>
                  <a:gd name="T22" fmla="*/ 12 w 16"/>
                  <a:gd name="T23" fmla="*/ 4 h 12"/>
                  <a:gd name="T24" fmla="*/ 4 w 16"/>
                  <a:gd name="T25" fmla="*/ 4 h 12"/>
                  <a:gd name="T26" fmla="*/ 4 w 16"/>
                  <a:gd name="T2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2">
                    <a:moveTo>
                      <a:pt x="14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6" y="1"/>
                      <a:pt x="16" y="2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5" y="12"/>
                      <a:pt x="14" y="12"/>
                    </a:cubicBezTo>
                    <a:close/>
                    <a:moveTo>
                      <a:pt x="4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60">
                <a:extLst>
                  <a:ext uri="{FF2B5EF4-FFF2-40B4-BE49-F238E27FC236}">
                    <a16:creationId xmlns:a16="http://schemas.microsoft.com/office/drawing/2014/main" xmlns="" id="{DFCD0D77-7482-4930-AFE9-54E4CBB12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263" y="3257550"/>
                <a:ext cx="125413" cy="49213"/>
              </a:xfrm>
              <a:custGeom>
                <a:avLst/>
                <a:gdLst>
                  <a:gd name="T0" fmla="*/ 30 w 32"/>
                  <a:gd name="T1" fmla="*/ 13 h 13"/>
                  <a:gd name="T2" fmla="*/ 28 w 32"/>
                  <a:gd name="T3" fmla="*/ 12 h 13"/>
                  <a:gd name="T4" fmla="*/ 25 w 32"/>
                  <a:gd name="T5" fmla="*/ 4 h 13"/>
                  <a:gd name="T6" fmla="*/ 7 w 32"/>
                  <a:gd name="T7" fmla="*/ 4 h 13"/>
                  <a:gd name="T8" fmla="*/ 4 w 32"/>
                  <a:gd name="T9" fmla="*/ 12 h 13"/>
                  <a:gd name="T10" fmla="*/ 1 w 32"/>
                  <a:gd name="T11" fmla="*/ 13 h 13"/>
                  <a:gd name="T12" fmla="*/ 0 w 32"/>
                  <a:gd name="T13" fmla="*/ 10 h 13"/>
                  <a:gd name="T14" fmla="*/ 4 w 32"/>
                  <a:gd name="T15" fmla="*/ 1 h 13"/>
                  <a:gd name="T16" fmla="*/ 6 w 32"/>
                  <a:gd name="T17" fmla="*/ 0 h 13"/>
                  <a:gd name="T18" fmla="*/ 26 w 32"/>
                  <a:gd name="T19" fmla="*/ 0 h 13"/>
                  <a:gd name="T20" fmla="*/ 28 w 32"/>
                  <a:gd name="T21" fmla="*/ 1 h 13"/>
                  <a:gd name="T22" fmla="*/ 32 w 32"/>
                  <a:gd name="T23" fmla="*/ 10 h 13"/>
                  <a:gd name="T24" fmla="*/ 31 w 32"/>
                  <a:gd name="T25" fmla="*/ 13 h 13"/>
                  <a:gd name="T26" fmla="*/ 30 w 32"/>
                  <a:gd name="T2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13">
                    <a:moveTo>
                      <a:pt x="30" y="13"/>
                    </a:moveTo>
                    <a:cubicBezTo>
                      <a:pt x="29" y="13"/>
                      <a:pt x="29" y="13"/>
                      <a:pt x="28" y="12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3"/>
                      <a:pt x="2" y="13"/>
                      <a:pt x="1" y="13"/>
                    </a:cubicBezTo>
                    <a:cubicBezTo>
                      <a:pt x="0" y="13"/>
                      <a:pt x="0" y="11"/>
                      <a:pt x="0" y="1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28" y="1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11"/>
                      <a:pt x="32" y="13"/>
                      <a:pt x="31" y="13"/>
                    </a:cubicBezTo>
                    <a:cubicBezTo>
                      <a:pt x="31" y="13"/>
                      <a:pt x="30" y="13"/>
                      <a:pt x="30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61">
                <a:extLst>
                  <a:ext uri="{FF2B5EF4-FFF2-40B4-BE49-F238E27FC236}">
                    <a16:creationId xmlns:a16="http://schemas.microsoft.com/office/drawing/2014/main" xmlns="" id="{64109A09-5A40-4BB3-B98B-FDECBB1123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05326" y="3473450"/>
                <a:ext cx="141288" cy="93663"/>
              </a:xfrm>
              <a:custGeom>
                <a:avLst/>
                <a:gdLst>
                  <a:gd name="T0" fmla="*/ 34 w 36"/>
                  <a:gd name="T1" fmla="*/ 24 h 24"/>
                  <a:gd name="T2" fmla="*/ 2 w 36"/>
                  <a:gd name="T3" fmla="*/ 24 h 24"/>
                  <a:gd name="T4" fmla="*/ 0 w 36"/>
                  <a:gd name="T5" fmla="*/ 22 h 24"/>
                  <a:gd name="T6" fmla="*/ 0 w 36"/>
                  <a:gd name="T7" fmla="*/ 10 h 24"/>
                  <a:gd name="T8" fmla="*/ 18 w 36"/>
                  <a:gd name="T9" fmla="*/ 0 h 24"/>
                  <a:gd name="T10" fmla="*/ 36 w 36"/>
                  <a:gd name="T11" fmla="*/ 10 h 24"/>
                  <a:gd name="T12" fmla="*/ 36 w 36"/>
                  <a:gd name="T13" fmla="*/ 22 h 24"/>
                  <a:gd name="T14" fmla="*/ 34 w 36"/>
                  <a:gd name="T15" fmla="*/ 24 h 24"/>
                  <a:gd name="T16" fmla="*/ 4 w 36"/>
                  <a:gd name="T17" fmla="*/ 20 h 24"/>
                  <a:gd name="T18" fmla="*/ 32 w 36"/>
                  <a:gd name="T19" fmla="*/ 20 h 24"/>
                  <a:gd name="T20" fmla="*/ 32 w 36"/>
                  <a:gd name="T21" fmla="*/ 10 h 24"/>
                  <a:gd name="T22" fmla="*/ 18 w 36"/>
                  <a:gd name="T23" fmla="*/ 4 h 24"/>
                  <a:gd name="T24" fmla="*/ 4 w 36"/>
                  <a:gd name="T25" fmla="*/ 10 h 24"/>
                  <a:gd name="T26" fmla="*/ 4 w 36"/>
                  <a:gd name="T2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24">
                    <a:moveTo>
                      <a:pt x="34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3"/>
                      <a:pt x="0" y="2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3"/>
                      <a:pt x="9" y="0"/>
                      <a:pt x="18" y="0"/>
                    </a:cubicBezTo>
                    <a:cubicBezTo>
                      <a:pt x="27" y="0"/>
                      <a:pt x="36" y="3"/>
                      <a:pt x="36" y="10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3"/>
                      <a:pt x="35" y="24"/>
                      <a:pt x="34" y="24"/>
                    </a:cubicBezTo>
                    <a:close/>
                    <a:moveTo>
                      <a:pt x="4" y="20"/>
                    </a:move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6"/>
                      <a:pt x="25" y="4"/>
                      <a:pt x="18" y="4"/>
                    </a:cubicBezTo>
                    <a:cubicBezTo>
                      <a:pt x="11" y="4"/>
                      <a:pt x="4" y="6"/>
                      <a:pt x="4" y="10"/>
                    </a:cubicBezTo>
                    <a:lnTo>
                      <a:pt x="4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62">
                <a:extLst>
                  <a:ext uri="{FF2B5EF4-FFF2-40B4-BE49-F238E27FC236}">
                    <a16:creationId xmlns:a16="http://schemas.microsoft.com/office/drawing/2014/main" xmlns="" id="{35AC17B8-C2EA-4ACF-AA4B-0483851963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30738" y="3427413"/>
                <a:ext cx="109538" cy="139700"/>
              </a:xfrm>
              <a:custGeom>
                <a:avLst/>
                <a:gdLst>
                  <a:gd name="T0" fmla="*/ 26 w 28"/>
                  <a:gd name="T1" fmla="*/ 36 h 36"/>
                  <a:gd name="T2" fmla="*/ 2 w 28"/>
                  <a:gd name="T3" fmla="*/ 36 h 36"/>
                  <a:gd name="T4" fmla="*/ 0 w 28"/>
                  <a:gd name="T5" fmla="*/ 34 h 36"/>
                  <a:gd name="T6" fmla="*/ 0 w 28"/>
                  <a:gd name="T7" fmla="*/ 10 h 36"/>
                  <a:gd name="T8" fmla="*/ 10 w 28"/>
                  <a:gd name="T9" fmla="*/ 0 h 36"/>
                  <a:gd name="T10" fmla="*/ 18 w 28"/>
                  <a:gd name="T11" fmla="*/ 0 h 36"/>
                  <a:gd name="T12" fmla="*/ 28 w 28"/>
                  <a:gd name="T13" fmla="*/ 10 h 36"/>
                  <a:gd name="T14" fmla="*/ 28 w 28"/>
                  <a:gd name="T15" fmla="*/ 34 h 36"/>
                  <a:gd name="T16" fmla="*/ 26 w 28"/>
                  <a:gd name="T17" fmla="*/ 36 h 36"/>
                  <a:gd name="T18" fmla="*/ 4 w 28"/>
                  <a:gd name="T19" fmla="*/ 32 h 36"/>
                  <a:gd name="T20" fmla="*/ 24 w 28"/>
                  <a:gd name="T21" fmla="*/ 32 h 36"/>
                  <a:gd name="T22" fmla="*/ 24 w 28"/>
                  <a:gd name="T23" fmla="*/ 10 h 36"/>
                  <a:gd name="T24" fmla="*/ 18 w 28"/>
                  <a:gd name="T25" fmla="*/ 4 h 36"/>
                  <a:gd name="T26" fmla="*/ 10 w 28"/>
                  <a:gd name="T27" fmla="*/ 4 h 36"/>
                  <a:gd name="T28" fmla="*/ 4 w 28"/>
                  <a:gd name="T29" fmla="*/ 10 h 36"/>
                  <a:gd name="T30" fmla="*/ 4 w 28"/>
                  <a:gd name="T31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36">
                    <a:moveTo>
                      <a:pt x="26" y="36"/>
                    </a:move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8" y="4"/>
                      <a:pt x="28" y="1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5"/>
                      <a:pt x="27" y="36"/>
                      <a:pt x="26" y="36"/>
                    </a:cubicBezTo>
                    <a:close/>
                    <a:moveTo>
                      <a:pt x="4" y="32"/>
                    </a:move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7"/>
                      <a:pt x="21" y="4"/>
                      <a:pt x="1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7"/>
                      <a:pt x="4" y="10"/>
                    </a:cubicBezTo>
                    <a:lnTo>
                      <a:pt x="4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63">
                <a:extLst>
                  <a:ext uri="{FF2B5EF4-FFF2-40B4-BE49-F238E27FC236}">
                    <a16:creationId xmlns:a16="http://schemas.microsoft.com/office/drawing/2014/main" xmlns="" id="{6659FB66-BDA6-48A1-A218-2BB015D3F0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13251" y="3427413"/>
                <a:ext cx="107950" cy="139700"/>
              </a:xfrm>
              <a:custGeom>
                <a:avLst/>
                <a:gdLst>
                  <a:gd name="T0" fmla="*/ 26 w 28"/>
                  <a:gd name="T1" fmla="*/ 36 h 36"/>
                  <a:gd name="T2" fmla="*/ 2 w 28"/>
                  <a:gd name="T3" fmla="*/ 36 h 36"/>
                  <a:gd name="T4" fmla="*/ 0 w 28"/>
                  <a:gd name="T5" fmla="*/ 34 h 36"/>
                  <a:gd name="T6" fmla="*/ 0 w 28"/>
                  <a:gd name="T7" fmla="*/ 10 h 36"/>
                  <a:gd name="T8" fmla="*/ 10 w 28"/>
                  <a:gd name="T9" fmla="*/ 0 h 36"/>
                  <a:gd name="T10" fmla="*/ 18 w 28"/>
                  <a:gd name="T11" fmla="*/ 0 h 36"/>
                  <a:gd name="T12" fmla="*/ 28 w 28"/>
                  <a:gd name="T13" fmla="*/ 10 h 36"/>
                  <a:gd name="T14" fmla="*/ 28 w 28"/>
                  <a:gd name="T15" fmla="*/ 34 h 36"/>
                  <a:gd name="T16" fmla="*/ 26 w 28"/>
                  <a:gd name="T17" fmla="*/ 36 h 36"/>
                  <a:gd name="T18" fmla="*/ 4 w 28"/>
                  <a:gd name="T19" fmla="*/ 32 h 36"/>
                  <a:gd name="T20" fmla="*/ 24 w 28"/>
                  <a:gd name="T21" fmla="*/ 32 h 36"/>
                  <a:gd name="T22" fmla="*/ 24 w 28"/>
                  <a:gd name="T23" fmla="*/ 10 h 36"/>
                  <a:gd name="T24" fmla="*/ 18 w 28"/>
                  <a:gd name="T25" fmla="*/ 4 h 36"/>
                  <a:gd name="T26" fmla="*/ 10 w 28"/>
                  <a:gd name="T27" fmla="*/ 4 h 36"/>
                  <a:gd name="T28" fmla="*/ 4 w 28"/>
                  <a:gd name="T29" fmla="*/ 10 h 36"/>
                  <a:gd name="T30" fmla="*/ 4 w 28"/>
                  <a:gd name="T31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36">
                    <a:moveTo>
                      <a:pt x="26" y="36"/>
                    </a:move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8" y="4"/>
                      <a:pt x="28" y="1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5"/>
                      <a:pt x="27" y="36"/>
                      <a:pt x="26" y="36"/>
                    </a:cubicBezTo>
                    <a:close/>
                    <a:moveTo>
                      <a:pt x="4" y="32"/>
                    </a:move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7"/>
                      <a:pt x="21" y="4"/>
                      <a:pt x="1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7"/>
                      <a:pt x="4" y="10"/>
                    </a:cubicBezTo>
                    <a:lnTo>
                      <a:pt x="4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64">
                <a:extLst>
                  <a:ext uri="{FF2B5EF4-FFF2-40B4-BE49-F238E27FC236}">
                    <a16:creationId xmlns:a16="http://schemas.microsoft.com/office/drawing/2014/main" xmlns="" id="{8F52FCCE-CB3D-4516-B303-272D294CC3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4551" y="3457575"/>
                <a:ext cx="61913" cy="61913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4 h 16"/>
                  <a:gd name="T12" fmla="*/ 4 w 16"/>
                  <a:gd name="T13" fmla="*/ 8 h 16"/>
                  <a:gd name="T14" fmla="*/ 8 w 16"/>
                  <a:gd name="T15" fmla="*/ 12 h 16"/>
                  <a:gd name="T16" fmla="*/ 12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12"/>
                      <a:pt x="12" y="16"/>
                      <a:pt x="8" y="16"/>
                    </a:cubicBezTo>
                    <a:close/>
                    <a:moveTo>
                      <a:pt x="8" y="4"/>
                    </a:moveTo>
                    <a:cubicBezTo>
                      <a:pt x="6" y="4"/>
                      <a:pt x="4" y="6"/>
                      <a:pt x="4" y="8"/>
                    </a:cubicBezTo>
                    <a:cubicBezTo>
                      <a:pt x="4" y="10"/>
                      <a:pt x="6" y="12"/>
                      <a:pt x="8" y="12"/>
                    </a:cubicBezTo>
                    <a:cubicBezTo>
                      <a:pt x="10" y="12"/>
                      <a:pt x="12" y="10"/>
                      <a:pt x="12" y="8"/>
                    </a:cubicBezTo>
                    <a:cubicBezTo>
                      <a:pt x="12" y="6"/>
                      <a:pt x="10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65">
                <a:extLst>
                  <a:ext uri="{FF2B5EF4-FFF2-40B4-BE49-F238E27FC236}">
                    <a16:creationId xmlns:a16="http://schemas.microsoft.com/office/drawing/2014/main" xmlns="" id="{97FF389C-AE53-4DF9-A61D-01A820BDCD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35476" y="3457575"/>
                <a:ext cx="63500" cy="61913"/>
              </a:xfrm>
              <a:custGeom>
                <a:avLst/>
                <a:gdLst>
                  <a:gd name="T0" fmla="*/ 8 w 16"/>
                  <a:gd name="T1" fmla="*/ 16 h 16"/>
                  <a:gd name="T2" fmla="*/ 0 w 16"/>
                  <a:gd name="T3" fmla="*/ 8 h 16"/>
                  <a:gd name="T4" fmla="*/ 8 w 16"/>
                  <a:gd name="T5" fmla="*/ 0 h 16"/>
                  <a:gd name="T6" fmla="*/ 16 w 16"/>
                  <a:gd name="T7" fmla="*/ 8 h 16"/>
                  <a:gd name="T8" fmla="*/ 8 w 16"/>
                  <a:gd name="T9" fmla="*/ 16 h 16"/>
                  <a:gd name="T10" fmla="*/ 8 w 16"/>
                  <a:gd name="T11" fmla="*/ 4 h 16"/>
                  <a:gd name="T12" fmla="*/ 4 w 16"/>
                  <a:gd name="T13" fmla="*/ 8 h 16"/>
                  <a:gd name="T14" fmla="*/ 8 w 16"/>
                  <a:gd name="T15" fmla="*/ 12 h 16"/>
                  <a:gd name="T16" fmla="*/ 12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cubicBezTo>
                      <a:pt x="4" y="16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2" y="0"/>
                      <a:pt x="16" y="4"/>
                      <a:pt x="16" y="8"/>
                    </a:cubicBezTo>
                    <a:cubicBezTo>
                      <a:pt x="16" y="12"/>
                      <a:pt x="12" y="16"/>
                      <a:pt x="8" y="16"/>
                    </a:cubicBezTo>
                    <a:close/>
                    <a:moveTo>
                      <a:pt x="8" y="4"/>
                    </a:moveTo>
                    <a:cubicBezTo>
                      <a:pt x="6" y="4"/>
                      <a:pt x="4" y="6"/>
                      <a:pt x="4" y="8"/>
                    </a:cubicBezTo>
                    <a:cubicBezTo>
                      <a:pt x="4" y="10"/>
                      <a:pt x="6" y="12"/>
                      <a:pt x="8" y="12"/>
                    </a:cubicBezTo>
                    <a:cubicBezTo>
                      <a:pt x="10" y="12"/>
                      <a:pt x="12" y="10"/>
                      <a:pt x="12" y="8"/>
                    </a:cubicBezTo>
                    <a:cubicBezTo>
                      <a:pt x="12" y="6"/>
                      <a:pt x="10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66">
                <a:extLst>
                  <a:ext uri="{FF2B5EF4-FFF2-40B4-BE49-F238E27FC236}">
                    <a16:creationId xmlns:a16="http://schemas.microsoft.com/office/drawing/2014/main" xmlns="" id="{FA75F263-1E2A-457D-B2E4-BC47E79BA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076" y="3511550"/>
                <a:ext cx="15875" cy="55563"/>
              </a:xfrm>
              <a:custGeom>
                <a:avLst/>
                <a:gdLst>
                  <a:gd name="T0" fmla="*/ 2 w 4"/>
                  <a:gd name="T1" fmla="*/ 14 h 14"/>
                  <a:gd name="T2" fmla="*/ 0 w 4"/>
                  <a:gd name="T3" fmla="*/ 12 h 14"/>
                  <a:gd name="T4" fmla="*/ 0 w 4"/>
                  <a:gd name="T5" fmla="*/ 2 h 14"/>
                  <a:gd name="T6" fmla="*/ 2 w 4"/>
                  <a:gd name="T7" fmla="*/ 0 h 14"/>
                  <a:gd name="T8" fmla="*/ 4 w 4"/>
                  <a:gd name="T9" fmla="*/ 2 h 14"/>
                  <a:gd name="T10" fmla="*/ 4 w 4"/>
                  <a:gd name="T11" fmla="*/ 12 h 14"/>
                  <a:gd name="T12" fmla="*/ 2 w 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4">
                    <a:moveTo>
                      <a:pt x="2" y="14"/>
                    </a:move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67">
                <a:extLst>
                  <a:ext uri="{FF2B5EF4-FFF2-40B4-BE49-F238E27FC236}">
                    <a16:creationId xmlns:a16="http://schemas.microsoft.com/office/drawing/2014/main" xmlns="" id="{FB095467-3F42-4500-A582-FA718C7BB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826" y="3511550"/>
                <a:ext cx="14288" cy="55563"/>
              </a:xfrm>
              <a:custGeom>
                <a:avLst/>
                <a:gdLst>
                  <a:gd name="T0" fmla="*/ 2 w 4"/>
                  <a:gd name="T1" fmla="*/ 14 h 14"/>
                  <a:gd name="T2" fmla="*/ 0 w 4"/>
                  <a:gd name="T3" fmla="*/ 12 h 14"/>
                  <a:gd name="T4" fmla="*/ 0 w 4"/>
                  <a:gd name="T5" fmla="*/ 2 h 14"/>
                  <a:gd name="T6" fmla="*/ 2 w 4"/>
                  <a:gd name="T7" fmla="*/ 0 h 14"/>
                  <a:gd name="T8" fmla="*/ 4 w 4"/>
                  <a:gd name="T9" fmla="*/ 2 h 14"/>
                  <a:gd name="T10" fmla="*/ 4 w 4"/>
                  <a:gd name="T11" fmla="*/ 12 h 14"/>
                  <a:gd name="T12" fmla="*/ 2 w 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4">
                    <a:moveTo>
                      <a:pt x="2" y="14"/>
                    </a:move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68">
                <a:extLst>
                  <a:ext uri="{FF2B5EF4-FFF2-40B4-BE49-F238E27FC236}">
                    <a16:creationId xmlns:a16="http://schemas.microsoft.com/office/drawing/2014/main" xmlns="" id="{185DE117-F0EE-4E14-B871-AF9824652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8988" y="3511550"/>
                <a:ext cx="15875" cy="55563"/>
              </a:xfrm>
              <a:custGeom>
                <a:avLst/>
                <a:gdLst>
                  <a:gd name="T0" fmla="*/ 2 w 4"/>
                  <a:gd name="T1" fmla="*/ 14 h 14"/>
                  <a:gd name="T2" fmla="*/ 0 w 4"/>
                  <a:gd name="T3" fmla="*/ 12 h 14"/>
                  <a:gd name="T4" fmla="*/ 0 w 4"/>
                  <a:gd name="T5" fmla="*/ 2 h 14"/>
                  <a:gd name="T6" fmla="*/ 2 w 4"/>
                  <a:gd name="T7" fmla="*/ 0 h 14"/>
                  <a:gd name="T8" fmla="*/ 4 w 4"/>
                  <a:gd name="T9" fmla="*/ 2 h 14"/>
                  <a:gd name="T10" fmla="*/ 4 w 4"/>
                  <a:gd name="T11" fmla="*/ 12 h 14"/>
                  <a:gd name="T12" fmla="*/ 2 w 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4">
                    <a:moveTo>
                      <a:pt x="2" y="14"/>
                    </a:move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69">
                <a:extLst>
                  <a:ext uri="{FF2B5EF4-FFF2-40B4-BE49-F238E27FC236}">
                    <a16:creationId xmlns:a16="http://schemas.microsoft.com/office/drawing/2014/main" xmlns="" id="{F2A1D364-596C-4466-888E-DB009AD30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8176" y="3395663"/>
                <a:ext cx="255588" cy="47625"/>
              </a:xfrm>
              <a:custGeom>
                <a:avLst/>
                <a:gdLst>
                  <a:gd name="T0" fmla="*/ 64 w 66"/>
                  <a:gd name="T1" fmla="*/ 12 h 12"/>
                  <a:gd name="T2" fmla="*/ 33 w 66"/>
                  <a:gd name="T3" fmla="*/ 4 h 12"/>
                  <a:gd name="T4" fmla="*/ 2 w 66"/>
                  <a:gd name="T5" fmla="*/ 12 h 12"/>
                  <a:gd name="T6" fmla="*/ 0 w 66"/>
                  <a:gd name="T7" fmla="*/ 8 h 12"/>
                  <a:gd name="T8" fmla="*/ 33 w 66"/>
                  <a:gd name="T9" fmla="*/ 0 h 12"/>
                  <a:gd name="T10" fmla="*/ 66 w 66"/>
                  <a:gd name="T11" fmla="*/ 8 h 12"/>
                  <a:gd name="T12" fmla="*/ 64 w 66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2">
                    <a:moveTo>
                      <a:pt x="64" y="12"/>
                    </a:moveTo>
                    <a:cubicBezTo>
                      <a:pt x="64" y="12"/>
                      <a:pt x="52" y="4"/>
                      <a:pt x="33" y="4"/>
                    </a:cubicBezTo>
                    <a:cubicBezTo>
                      <a:pt x="14" y="4"/>
                      <a:pt x="2" y="12"/>
                      <a:pt x="2" y="1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3" y="0"/>
                      <a:pt x="33" y="0"/>
                    </a:cubicBezTo>
                    <a:cubicBezTo>
                      <a:pt x="53" y="0"/>
                      <a:pt x="66" y="8"/>
                      <a:pt x="66" y="8"/>
                    </a:cubicBezTo>
                    <a:lnTo>
                      <a:pt x="6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A71B231E-673F-4260-B9D3-6F14A4C128BE}"/>
              </a:ext>
            </a:extLst>
          </p:cNvPr>
          <p:cNvCxnSpPr/>
          <p:nvPr/>
        </p:nvCxnSpPr>
        <p:spPr>
          <a:xfrm>
            <a:off x="3846403" y="4411443"/>
            <a:ext cx="0" cy="16494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15890833-768B-4DDF-AB61-33DA6E8BE9B2}"/>
              </a:ext>
            </a:extLst>
          </p:cNvPr>
          <p:cNvSpPr txBox="1"/>
          <p:nvPr/>
        </p:nvSpPr>
        <p:spPr>
          <a:xfrm>
            <a:off x="922235" y="4866824"/>
            <a:ext cx="2725004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+mj-lt"/>
              </a:rPr>
              <a:t>19,530,00</a:t>
            </a:r>
          </a:p>
        </p:txBody>
      </p:sp>
    </p:spTree>
    <p:extLst>
      <p:ext uri="{BB962C8B-B14F-4D97-AF65-F5344CB8AC3E}">
        <p14:creationId xmlns:p14="http://schemas.microsoft.com/office/powerpoint/2010/main" val="1616678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9093EDD-66F4-467C-BC63-48591ADE265A}"/>
              </a:ext>
            </a:extLst>
          </p:cNvPr>
          <p:cNvGrpSpPr/>
          <p:nvPr/>
        </p:nvGrpSpPr>
        <p:grpSpPr>
          <a:xfrm>
            <a:off x="3861792" y="1544950"/>
            <a:ext cx="4468417" cy="3947882"/>
            <a:chOff x="3861792" y="1544950"/>
            <a:chExt cx="4468417" cy="3947882"/>
          </a:xfrm>
        </p:grpSpPr>
        <p:sp>
          <p:nvSpPr>
            <p:cNvPr id="50" name="Oval 51">
              <a:extLst>
                <a:ext uri="{FF2B5EF4-FFF2-40B4-BE49-F238E27FC236}">
                  <a16:creationId xmlns:a16="http://schemas.microsoft.com/office/drawing/2014/main" xmlns="" id="{FBF04AA3-BC12-45B2-8D2F-C300BCA51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663" y="1544950"/>
              <a:ext cx="3946589" cy="394788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xmlns="" id="{B2E2B032-76FC-46D6-A82C-62B580753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3392" y="2035840"/>
              <a:ext cx="2965130" cy="2966103"/>
            </a:xfrm>
            <a:prstGeom prst="ellipse">
              <a:avLst/>
            </a:prstGeom>
            <a:solidFill>
              <a:schemeClr val="bg1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xmlns="" id="{A328CD41-A928-4950-A33F-23EA9FEAE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957" y="3514441"/>
              <a:ext cx="1263451" cy="1264235"/>
            </a:xfrm>
            <a:custGeom>
              <a:avLst/>
              <a:gdLst>
                <a:gd name="T0" fmla="*/ 829 w 1364"/>
                <a:gd name="T1" fmla="*/ 0 h 1365"/>
                <a:gd name="T2" fmla="*/ 716 w 1364"/>
                <a:gd name="T3" fmla="*/ 0 h 1365"/>
                <a:gd name="T4" fmla="*/ 511 w 1364"/>
                <a:gd name="T5" fmla="*/ 0 h 1365"/>
                <a:gd name="T6" fmla="*/ 432 w 1364"/>
                <a:gd name="T7" fmla="*/ 0 h 1365"/>
                <a:gd name="T8" fmla="*/ 0 w 1364"/>
                <a:gd name="T9" fmla="*/ 0 h 1365"/>
                <a:gd name="T10" fmla="*/ 0 w 1364"/>
                <a:gd name="T11" fmla="*/ 504 h 1365"/>
                <a:gd name="T12" fmla="*/ 0 w 1364"/>
                <a:gd name="T13" fmla="*/ 606 h 1365"/>
                <a:gd name="T14" fmla="*/ 0 w 1364"/>
                <a:gd name="T15" fmla="*/ 812 h 1365"/>
                <a:gd name="T16" fmla="*/ 0 w 1364"/>
                <a:gd name="T17" fmla="*/ 914 h 1365"/>
                <a:gd name="T18" fmla="*/ 0 w 1364"/>
                <a:gd name="T19" fmla="*/ 1365 h 1365"/>
                <a:gd name="T20" fmla="*/ 1364 w 1364"/>
                <a:gd name="T21" fmla="*/ 0 h 1365"/>
                <a:gd name="T22" fmla="*/ 829 w 1364"/>
                <a:gd name="T23" fmla="*/ 0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4" h="1365">
                  <a:moveTo>
                    <a:pt x="829" y="0"/>
                  </a:moveTo>
                  <a:cubicBezTo>
                    <a:pt x="716" y="0"/>
                    <a:pt x="716" y="0"/>
                    <a:pt x="716" y="0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606"/>
                    <a:pt x="0" y="606"/>
                    <a:pt x="0" y="606"/>
                  </a:cubicBezTo>
                  <a:cubicBezTo>
                    <a:pt x="0" y="812"/>
                    <a:pt x="0" y="812"/>
                    <a:pt x="0" y="812"/>
                  </a:cubicBezTo>
                  <a:cubicBezTo>
                    <a:pt x="0" y="914"/>
                    <a:pt x="0" y="914"/>
                    <a:pt x="0" y="914"/>
                  </a:cubicBezTo>
                  <a:cubicBezTo>
                    <a:pt x="0" y="1365"/>
                    <a:pt x="0" y="1365"/>
                    <a:pt x="0" y="1365"/>
                  </a:cubicBezTo>
                  <a:cubicBezTo>
                    <a:pt x="753" y="1365"/>
                    <a:pt x="1364" y="754"/>
                    <a:pt x="1364" y="0"/>
                  </a:cubicBezTo>
                  <a:lnTo>
                    <a:pt x="829" y="0"/>
                  </a:lnTo>
                  <a:close/>
                </a:path>
              </a:pathLst>
            </a:custGeom>
            <a:solidFill>
              <a:schemeClr val="accent3"/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xmlns="" id="{FF12C998-BFF0-4902-A5F2-6E6B627BC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957" y="2251382"/>
              <a:ext cx="1263451" cy="1547483"/>
            </a:xfrm>
            <a:custGeom>
              <a:avLst/>
              <a:gdLst>
                <a:gd name="T0" fmla="*/ 0 w 1364"/>
                <a:gd name="T1" fmla="*/ 0 h 1671"/>
                <a:gd name="T2" fmla="*/ 0 w 1364"/>
                <a:gd name="T3" fmla="*/ 1364 h 1671"/>
                <a:gd name="T4" fmla="*/ 511 w 1364"/>
                <a:gd name="T5" fmla="*/ 1364 h 1671"/>
                <a:gd name="T6" fmla="*/ 517 w 1364"/>
                <a:gd name="T7" fmla="*/ 1434 h 1671"/>
                <a:gd name="T8" fmla="*/ 476 w 1364"/>
                <a:gd name="T9" fmla="*/ 1532 h 1671"/>
                <a:gd name="T10" fmla="*/ 615 w 1364"/>
                <a:gd name="T11" fmla="*/ 1671 h 1671"/>
                <a:gd name="T12" fmla="*/ 754 w 1364"/>
                <a:gd name="T13" fmla="*/ 1532 h 1671"/>
                <a:gd name="T14" fmla="*/ 710 w 1364"/>
                <a:gd name="T15" fmla="*/ 1431 h 1671"/>
                <a:gd name="T16" fmla="*/ 716 w 1364"/>
                <a:gd name="T17" fmla="*/ 1364 h 1671"/>
                <a:gd name="T18" fmla="*/ 1364 w 1364"/>
                <a:gd name="T19" fmla="*/ 1364 h 1671"/>
                <a:gd name="T20" fmla="*/ 1364 w 1364"/>
                <a:gd name="T21" fmla="*/ 1364 h 1671"/>
                <a:gd name="T22" fmla="*/ 0 w 1364"/>
                <a:gd name="T23" fmla="*/ 0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4" h="1671">
                  <a:moveTo>
                    <a:pt x="0" y="0"/>
                  </a:moveTo>
                  <a:cubicBezTo>
                    <a:pt x="0" y="1364"/>
                    <a:pt x="0" y="1364"/>
                    <a:pt x="0" y="1364"/>
                  </a:cubicBezTo>
                  <a:cubicBezTo>
                    <a:pt x="511" y="1364"/>
                    <a:pt x="511" y="1364"/>
                    <a:pt x="511" y="1364"/>
                  </a:cubicBezTo>
                  <a:cubicBezTo>
                    <a:pt x="511" y="1364"/>
                    <a:pt x="547" y="1393"/>
                    <a:pt x="517" y="1434"/>
                  </a:cubicBezTo>
                  <a:cubicBezTo>
                    <a:pt x="496" y="1462"/>
                    <a:pt x="476" y="1494"/>
                    <a:pt x="476" y="1532"/>
                  </a:cubicBezTo>
                  <a:cubicBezTo>
                    <a:pt x="476" y="1609"/>
                    <a:pt x="538" y="1671"/>
                    <a:pt x="615" y="1671"/>
                  </a:cubicBezTo>
                  <a:cubicBezTo>
                    <a:pt x="692" y="1671"/>
                    <a:pt x="754" y="1609"/>
                    <a:pt x="754" y="1532"/>
                  </a:cubicBezTo>
                  <a:cubicBezTo>
                    <a:pt x="754" y="1492"/>
                    <a:pt x="732" y="1461"/>
                    <a:pt x="710" y="1431"/>
                  </a:cubicBezTo>
                  <a:cubicBezTo>
                    <a:pt x="702" y="1420"/>
                    <a:pt x="691" y="1385"/>
                    <a:pt x="716" y="1364"/>
                  </a:cubicBezTo>
                  <a:cubicBezTo>
                    <a:pt x="1364" y="1364"/>
                    <a:pt x="1364" y="1364"/>
                    <a:pt x="1364" y="1364"/>
                  </a:cubicBezTo>
                  <a:cubicBezTo>
                    <a:pt x="1364" y="1364"/>
                    <a:pt x="1364" y="1364"/>
                    <a:pt x="1364" y="1364"/>
                  </a:cubicBezTo>
                  <a:cubicBezTo>
                    <a:pt x="1364" y="611"/>
                    <a:pt x="7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xmlns="" id="{92C19A9E-E4CD-40FA-A74D-080CB8A0E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898" y="3514441"/>
              <a:ext cx="1548265" cy="1264235"/>
            </a:xfrm>
            <a:custGeom>
              <a:avLst/>
              <a:gdLst>
                <a:gd name="T0" fmla="*/ 1533 w 1672"/>
                <a:gd name="T1" fmla="*/ 570 h 1365"/>
                <a:gd name="T2" fmla="*/ 1432 w 1672"/>
                <a:gd name="T3" fmla="*/ 614 h 1365"/>
                <a:gd name="T4" fmla="*/ 1366 w 1672"/>
                <a:gd name="T5" fmla="*/ 608 h 1365"/>
                <a:gd name="T6" fmla="*/ 1364 w 1672"/>
                <a:gd name="T7" fmla="*/ 606 h 1365"/>
                <a:gd name="T8" fmla="*/ 1364 w 1672"/>
                <a:gd name="T9" fmla="*/ 209 h 1365"/>
                <a:gd name="T10" fmla="*/ 1364 w 1672"/>
                <a:gd name="T11" fmla="*/ 0 h 1365"/>
                <a:gd name="T12" fmla="*/ 1364 w 1672"/>
                <a:gd name="T13" fmla="*/ 0 h 1365"/>
                <a:gd name="T14" fmla="*/ 0 w 1672"/>
                <a:gd name="T15" fmla="*/ 0 h 1365"/>
                <a:gd name="T16" fmla="*/ 0 w 1672"/>
                <a:gd name="T17" fmla="*/ 0 h 1365"/>
                <a:gd name="T18" fmla="*/ 0 w 1672"/>
                <a:gd name="T19" fmla="*/ 0 h 1365"/>
                <a:gd name="T20" fmla="*/ 1364 w 1672"/>
                <a:gd name="T21" fmla="*/ 1365 h 1365"/>
                <a:gd name="T22" fmla="*/ 1364 w 1672"/>
                <a:gd name="T23" fmla="*/ 812 h 1365"/>
                <a:gd name="T24" fmla="*/ 1366 w 1672"/>
                <a:gd name="T25" fmla="*/ 813 h 1365"/>
                <a:gd name="T26" fmla="*/ 1435 w 1672"/>
                <a:gd name="T27" fmla="*/ 807 h 1365"/>
                <a:gd name="T28" fmla="*/ 1533 w 1672"/>
                <a:gd name="T29" fmla="*/ 848 h 1365"/>
                <a:gd name="T30" fmla="*/ 1672 w 1672"/>
                <a:gd name="T31" fmla="*/ 709 h 1365"/>
                <a:gd name="T32" fmla="*/ 1533 w 1672"/>
                <a:gd name="T33" fmla="*/ 570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72" h="1365">
                  <a:moveTo>
                    <a:pt x="1533" y="570"/>
                  </a:moveTo>
                  <a:cubicBezTo>
                    <a:pt x="1493" y="570"/>
                    <a:pt x="1462" y="592"/>
                    <a:pt x="1432" y="614"/>
                  </a:cubicBezTo>
                  <a:cubicBezTo>
                    <a:pt x="1422" y="622"/>
                    <a:pt x="1387" y="634"/>
                    <a:pt x="1366" y="608"/>
                  </a:cubicBezTo>
                  <a:cubicBezTo>
                    <a:pt x="1365" y="607"/>
                    <a:pt x="1365" y="606"/>
                    <a:pt x="1364" y="606"/>
                  </a:cubicBezTo>
                  <a:cubicBezTo>
                    <a:pt x="1364" y="209"/>
                    <a:pt x="1364" y="209"/>
                    <a:pt x="1364" y="209"/>
                  </a:cubicBezTo>
                  <a:cubicBezTo>
                    <a:pt x="1364" y="0"/>
                    <a:pt x="1364" y="0"/>
                    <a:pt x="1364" y="0"/>
                  </a:cubicBezTo>
                  <a:cubicBezTo>
                    <a:pt x="1364" y="0"/>
                    <a:pt x="1364" y="0"/>
                    <a:pt x="13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54"/>
                    <a:pt x="611" y="1365"/>
                    <a:pt x="1364" y="1365"/>
                  </a:cubicBezTo>
                  <a:cubicBezTo>
                    <a:pt x="1364" y="812"/>
                    <a:pt x="1364" y="812"/>
                    <a:pt x="1364" y="812"/>
                  </a:cubicBezTo>
                  <a:cubicBezTo>
                    <a:pt x="1366" y="813"/>
                    <a:pt x="1366" y="813"/>
                    <a:pt x="1366" y="813"/>
                  </a:cubicBezTo>
                  <a:cubicBezTo>
                    <a:pt x="1366" y="813"/>
                    <a:pt x="1395" y="777"/>
                    <a:pt x="1435" y="807"/>
                  </a:cubicBezTo>
                  <a:cubicBezTo>
                    <a:pt x="1464" y="829"/>
                    <a:pt x="1495" y="848"/>
                    <a:pt x="1533" y="848"/>
                  </a:cubicBezTo>
                  <a:cubicBezTo>
                    <a:pt x="1610" y="848"/>
                    <a:pt x="1672" y="786"/>
                    <a:pt x="1672" y="709"/>
                  </a:cubicBezTo>
                  <a:cubicBezTo>
                    <a:pt x="1672" y="633"/>
                    <a:pt x="1610" y="570"/>
                    <a:pt x="1533" y="570"/>
                  </a:cubicBezTo>
                  <a:close/>
                </a:path>
              </a:pathLst>
            </a:custGeom>
            <a:solidFill>
              <a:schemeClr val="accent4"/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xmlns="" id="{E942E333-3FB2-4D6C-8897-2F7AE1C84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898" y="2251382"/>
              <a:ext cx="1548265" cy="1547483"/>
            </a:xfrm>
            <a:custGeom>
              <a:avLst/>
              <a:gdLst>
                <a:gd name="T0" fmla="*/ 1533 w 1672"/>
                <a:gd name="T1" fmla="*/ 572 h 1671"/>
                <a:gd name="T2" fmla="*/ 1432 w 1672"/>
                <a:gd name="T3" fmla="*/ 616 h 1671"/>
                <a:gd name="T4" fmla="*/ 1366 w 1672"/>
                <a:gd name="T5" fmla="*/ 609 h 1671"/>
                <a:gd name="T6" fmla="*/ 1364 w 1672"/>
                <a:gd name="T7" fmla="*/ 608 h 1671"/>
                <a:gd name="T8" fmla="*/ 1364 w 1672"/>
                <a:gd name="T9" fmla="*/ 0 h 1671"/>
                <a:gd name="T10" fmla="*/ 0 w 1672"/>
                <a:gd name="T11" fmla="*/ 1364 h 1671"/>
                <a:gd name="T12" fmla="*/ 0 w 1672"/>
                <a:gd name="T13" fmla="*/ 1364 h 1671"/>
                <a:gd name="T14" fmla="*/ 586 w 1672"/>
                <a:gd name="T15" fmla="*/ 1364 h 1671"/>
                <a:gd name="T16" fmla="*/ 592 w 1672"/>
                <a:gd name="T17" fmla="*/ 1434 h 1671"/>
                <a:gd name="T18" fmla="*/ 551 w 1672"/>
                <a:gd name="T19" fmla="*/ 1532 h 1671"/>
                <a:gd name="T20" fmla="*/ 690 w 1672"/>
                <a:gd name="T21" fmla="*/ 1671 h 1671"/>
                <a:gd name="T22" fmla="*/ 829 w 1672"/>
                <a:gd name="T23" fmla="*/ 1532 h 1671"/>
                <a:gd name="T24" fmla="*/ 785 w 1672"/>
                <a:gd name="T25" fmla="*/ 1431 h 1671"/>
                <a:gd name="T26" fmla="*/ 791 w 1672"/>
                <a:gd name="T27" fmla="*/ 1364 h 1671"/>
                <a:gd name="T28" fmla="*/ 1364 w 1672"/>
                <a:gd name="T29" fmla="*/ 1364 h 1671"/>
                <a:gd name="T30" fmla="*/ 1364 w 1672"/>
                <a:gd name="T31" fmla="*/ 814 h 1671"/>
                <a:gd name="T32" fmla="*/ 1366 w 1672"/>
                <a:gd name="T33" fmla="*/ 815 h 1671"/>
                <a:gd name="T34" fmla="*/ 1435 w 1672"/>
                <a:gd name="T35" fmla="*/ 809 h 1671"/>
                <a:gd name="T36" fmla="*/ 1533 w 1672"/>
                <a:gd name="T37" fmla="*/ 850 h 1671"/>
                <a:gd name="T38" fmla="*/ 1672 w 1672"/>
                <a:gd name="T39" fmla="*/ 711 h 1671"/>
                <a:gd name="T40" fmla="*/ 1533 w 1672"/>
                <a:gd name="T41" fmla="*/ 572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2" h="1671">
                  <a:moveTo>
                    <a:pt x="1533" y="572"/>
                  </a:moveTo>
                  <a:cubicBezTo>
                    <a:pt x="1493" y="572"/>
                    <a:pt x="1462" y="594"/>
                    <a:pt x="1432" y="616"/>
                  </a:cubicBezTo>
                  <a:cubicBezTo>
                    <a:pt x="1422" y="624"/>
                    <a:pt x="1387" y="635"/>
                    <a:pt x="1366" y="609"/>
                  </a:cubicBezTo>
                  <a:cubicBezTo>
                    <a:pt x="1365" y="609"/>
                    <a:pt x="1365" y="608"/>
                    <a:pt x="1364" y="608"/>
                  </a:cubicBezTo>
                  <a:cubicBezTo>
                    <a:pt x="1364" y="0"/>
                    <a:pt x="1364" y="0"/>
                    <a:pt x="1364" y="0"/>
                  </a:cubicBezTo>
                  <a:cubicBezTo>
                    <a:pt x="611" y="0"/>
                    <a:pt x="0" y="611"/>
                    <a:pt x="0" y="1364"/>
                  </a:cubicBezTo>
                  <a:cubicBezTo>
                    <a:pt x="0" y="1364"/>
                    <a:pt x="0" y="1364"/>
                    <a:pt x="0" y="1364"/>
                  </a:cubicBezTo>
                  <a:cubicBezTo>
                    <a:pt x="586" y="1364"/>
                    <a:pt x="586" y="1364"/>
                    <a:pt x="586" y="1364"/>
                  </a:cubicBezTo>
                  <a:cubicBezTo>
                    <a:pt x="586" y="1364"/>
                    <a:pt x="622" y="1393"/>
                    <a:pt x="592" y="1434"/>
                  </a:cubicBezTo>
                  <a:cubicBezTo>
                    <a:pt x="570" y="1462"/>
                    <a:pt x="551" y="1494"/>
                    <a:pt x="551" y="1532"/>
                  </a:cubicBezTo>
                  <a:cubicBezTo>
                    <a:pt x="551" y="1609"/>
                    <a:pt x="613" y="1671"/>
                    <a:pt x="690" y="1671"/>
                  </a:cubicBezTo>
                  <a:cubicBezTo>
                    <a:pt x="766" y="1671"/>
                    <a:pt x="829" y="1609"/>
                    <a:pt x="829" y="1532"/>
                  </a:cubicBezTo>
                  <a:cubicBezTo>
                    <a:pt x="829" y="1492"/>
                    <a:pt x="807" y="1461"/>
                    <a:pt x="785" y="1431"/>
                  </a:cubicBezTo>
                  <a:cubicBezTo>
                    <a:pt x="777" y="1420"/>
                    <a:pt x="765" y="1385"/>
                    <a:pt x="791" y="1364"/>
                  </a:cubicBezTo>
                  <a:cubicBezTo>
                    <a:pt x="1364" y="1364"/>
                    <a:pt x="1364" y="1364"/>
                    <a:pt x="1364" y="1364"/>
                  </a:cubicBezTo>
                  <a:cubicBezTo>
                    <a:pt x="1364" y="814"/>
                    <a:pt x="1364" y="814"/>
                    <a:pt x="1364" y="814"/>
                  </a:cubicBezTo>
                  <a:cubicBezTo>
                    <a:pt x="1366" y="815"/>
                    <a:pt x="1366" y="815"/>
                    <a:pt x="1366" y="815"/>
                  </a:cubicBezTo>
                  <a:cubicBezTo>
                    <a:pt x="1366" y="815"/>
                    <a:pt x="1395" y="779"/>
                    <a:pt x="1435" y="809"/>
                  </a:cubicBezTo>
                  <a:cubicBezTo>
                    <a:pt x="1464" y="830"/>
                    <a:pt x="1495" y="850"/>
                    <a:pt x="1533" y="850"/>
                  </a:cubicBezTo>
                  <a:cubicBezTo>
                    <a:pt x="1610" y="850"/>
                    <a:pt x="1672" y="788"/>
                    <a:pt x="1672" y="711"/>
                  </a:cubicBezTo>
                  <a:cubicBezTo>
                    <a:pt x="1672" y="634"/>
                    <a:pt x="1610" y="572"/>
                    <a:pt x="1533" y="572"/>
                  </a:cubicBezTo>
                  <a:close/>
                </a:path>
              </a:pathLst>
            </a:custGeom>
            <a:solidFill>
              <a:schemeClr val="accent1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0E8FFD6A-8147-45DC-BF00-E3E314B69F63}"/>
                </a:ext>
              </a:extLst>
            </p:cNvPr>
            <p:cNvGrpSpPr/>
            <p:nvPr/>
          </p:nvGrpSpPr>
          <p:grpSpPr>
            <a:xfrm>
              <a:off x="4201432" y="1936817"/>
              <a:ext cx="1085850" cy="724937"/>
              <a:chOff x="2657475" y="2508801"/>
              <a:chExt cx="1085850" cy="724937"/>
            </a:xfrm>
          </p:grpSpPr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xmlns="" id="{6CC68429-B9D7-4BAC-84AB-FA7DE474DB4A}"/>
                  </a:ext>
                </a:extLst>
              </p:cNvPr>
              <p:cNvCxnSpPr/>
              <p:nvPr/>
            </p:nvCxnSpPr>
            <p:spPr>
              <a:xfrm>
                <a:off x="2657475" y="2510954"/>
                <a:ext cx="49530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xmlns="" id="{477310D5-9B21-4F67-B663-EDBC366470A9}"/>
                  </a:ext>
                </a:extLst>
              </p:cNvPr>
              <p:cNvCxnSpPr/>
              <p:nvPr/>
            </p:nvCxnSpPr>
            <p:spPr>
              <a:xfrm>
                <a:off x="3152775" y="2508801"/>
                <a:ext cx="590550" cy="724937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48DDCA18-9D76-4DEE-AA51-A260954B21B0}"/>
                </a:ext>
              </a:extLst>
            </p:cNvPr>
            <p:cNvGrpSpPr/>
            <p:nvPr/>
          </p:nvGrpSpPr>
          <p:grpSpPr>
            <a:xfrm>
              <a:off x="3861792" y="1736203"/>
              <a:ext cx="405535" cy="405535"/>
              <a:chOff x="2317835" y="2308187"/>
              <a:chExt cx="405535" cy="405535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xmlns="" id="{D397C5AF-EF1B-4ACA-A46C-63FC8B8ED6A0}"/>
                  </a:ext>
                </a:extLst>
              </p:cNvPr>
              <p:cNvGrpSpPr/>
              <p:nvPr/>
            </p:nvGrpSpPr>
            <p:grpSpPr>
              <a:xfrm>
                <a:off x="2317835" y="2308187"/>
                <a:ext cx="405535" cy="405535"/>
                <a:chOff x="444007" y="2244886"/>
                <a:chExt cx="539767" cy="539767"/>
              </a:xfrm>
            </p:grpSpPr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xmlns="" id="{013912B3-AE81-4F06-A5C8-CB0373855D01}"/>
                    </a:ext>
                  </a:extLst>
                </p:cNvPr>
                <p:cNvSpPr/>
                <p:nvPr/>
              </p:nvSpPr>
              <p:spPr>
                <a:xfrm>
                  <a:off x="444007" y="2244886"/>
                  <a:ext cx="539767" cy="5397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xmlns="" id="{28A5E800-5F12-4515-BDED-55FE2CCF1DC6}"/>
                    </a:ext>
                  </a:extLst>
                </p:cNvPr>
                <p:cNvSpPr/>
                <p:nvPr/>
              </p:nvSpPr>
              <p:spPr>
                <a:xfrm>
                  <a:off x="490846" y="2291725"/>
                  <a:ext cx="446088" cy="44608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outerShdw blurRad="254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xmlns="" id="{8BFAF569-1FD9-40D4-9B69-CCC79C55115F}"/>
                  </a:ext>
                </a:extLst>
              </p:cNvPr>
              <p:cNvSpPr txBox="1"/>
              <p:nvPr/>
            </p:nvSpPr>
            <p:spPr>
              <a:xfrm>
                <a:off x="2457709" y="2418621"/>
                <a:ext cx="12578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CB406A17-BC45-4E5D-AC9A-8284918CE86F}"/>
                </a:ext>
              </a:extLst>
            </p:cNvPr>
            <p:cNvGrpSpPr/>
            <p:nvPr/>
          </p:nvGrpSpPr>
          <p:grpSpPr>
            <a:xfrm>
              <a:off x="6904719" y="1936817"/>
              <a:ext cx="1085850" cy="724937"/>
              <a:chOff x="5360762" y="2508801"/>
              <a:chExt cx="1085850" cy="724937"/>
            </a:xfrm>
          </p:grpSpPr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xmlns="" id="{DA25EE79-256F-4CB9-A956-92B9650C51D8}"/>
                  </a:ext>
                </a:extLst>
              </p:cNvPr>
              <p:cNvCxnSpPr/>
              <p:nvPr/>
            </p:nvCxnSpPr>
            <p:spPr>
              <a:xfrm flipH="1">
                <a:off x="5951312" y="2510954"/>
                <a:ext cx="49530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xmlns="" id="{1E673F3F-99CF-4012-A1D0-2BEA013103C1}"/>
                  </a:ext>
                </a:extLst>
              </p:cNvPr>
              <p:cNvCxnSpPr/>
              <p:nvPr/>
            </p:nvCxnSpPr>
            <p:spPr>
              <a:xfrm flipH="1">
                <a:off x="5360762" y="2508801"/>
                <a:ext cx="590550" cy="724937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663C9D5-86C9-4016-9A72-CB914845CB2F}"/>
                </a:ext>
              </a:extLst>
            </p:cNvPr>
            <p:cNvGrpSpPr/>
            <p:nvPr/>
          </p:nvGrpSpPr>
          <p:grpSpPr>
            <a:xfrm flipH="1">
              <a:off x="7924674" y="1736203"/>
              <a:ext cx="405535" cy="405535"/>
              <a:chOff x="2317835" y="2308187"/>
              <a:chExt cx="405535" cy="405535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xmlns="" id="{73764361-4865-4F94-BF6F-E71AFD281185}"/>
                  </a:ext>
                </a:extLst>
              </p:cNvPr>
              <p:cNvGrpSpPr/>
              <p:nvPr/>
            </p:nvGrpSpPr>
            <p:grpSpPr>
              <a:xfrm>
                <a:off x="2317835" y="2308187"/>
                <a:ext cx="405535" cy="405535"/>
                <a:chOff x="444007" y="2244886"/>
                <a:chExt cx="539767" cy="539767"/>
              </a:xfrm>
            </p:grpSpPr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xmlns="" id="{0D24C694-4968-4697-AF0D-A06726096DAE}"/>
                    </a:ext>
                  </a:extLst>
                </p:cNvPr>
                <p:cNvSpPr/>
                <p:nvPr/>
              </p:nvSpPr>
              <p:spPr>
                <a:xfrm>
                  <a:off x="444007" y="2244886"/>
                  <a:ext cx="539767" cy="5397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xmlns="" id="{4A88C6FC-B530-45E0-8609-000C5547531B}"/>
                    </a:ext>
                  </a:extLst>
                </p:cNvPr>
                <p:cNvSpPr/>
                <p:nvPr/>
              </p:nvSpPr>
              <p:spPr>
                <a:xfrm>
                  <a:off x="490846" y="2291725"/>
                  <a:ext cx="446088" cy="44608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254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xmlns="" id="{335B92DC-7E86-42B7-97B3-090CCB151DF9}"/>
                  </a:ext>
                </a:extLst>
              </p:cNvPr>
              <p:cNvSpPr txBox="1"/>
              <p:nvPr/>
            </p:nvSpPr>
            <p:spPr>
              <a:xfrm>
                <a:off x="2457709" y="2418621"/>
                <a:ext cx="12578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8D0D4D40-2AC4-442E-ACBD-0DD4E961E906}"/>
                </a:ext>
              </a:extLst>
            </p:cNvPr>
            <p:cNvGrpSpPr/>
            <p:nvPr/>
          </p:nvGrpSpPr>
          <p:grpSpPr>
            <a:xfrm>
              <a:off x="4201432" y="4349950"/>
              <a:ext cx="1085850" cy="724937"/>
              <a:chOff x="2657475" y="4921934"/>
              <a:chExt cx="1085850" cy="724937"/>
            </a:xfrm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xmlns="" id="{9F14657A-103D-4B44-AD69-D000C7F97D32}"/>
                  </a:ext>
                </a:extLst>
              </p:cNvPr>
              <p:cNvCxnSpPr/>
              <p:nvPr/>
            </p:nvCxnSpPr>
            <p:spPr>
              <a:xfrm flipV="1">
                <a:off x="2657475" y="5644718"/>
                <a:ext cx="49530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xmlns="" id="{716E83E4-8C12-40A1-B51D-86C7C9F3DEA9}"/>
                  </a:ext>
                </a:extLst>
              </p:cNvPr>
              <p:cNvCxnSpPr/>
              <p:nvPr/>
            </p:nvCxnSpPr>
            <p:spPr>
              <a:xfrm flipV="1">
                <a:off x="3152775" y="4921934"/>
                <a:ext cx="590550" cy="724937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29ADC440-AC49-41D5-8455-EEAB4D61861E}"/>
                </a:ext>
              </a:extLst>
            </p:cNvPr>
            <p:cNvGrpSpPr/>
            <p:nvPr/>
          </p:nvGrpSpPr>
          <p:grpSpPr>
            <a:xfrm>
              <a:off x="3861792" y="4869966"/>
              <a:ext cx="405535" cy="405535"/>
              <a:chOff x="2317835" y="2308187"/>
              <a:chExt cx="405535" cy="405535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xmlns="" id="{8601234B-26B2-4C25-B3CE-1C7D5419564A}"/>
                  </a:ext>
                </a:extLst>
              </p:cNvPr>
              <p:cNvGrpSpPr/>
              <p:nvPr/>
            </p:nvGrpSpPr>
            <p:grpSpPr>
              <a:xfrm>
                <a:off x="2317835" y="2308187"/>
                <a:ext cx="405535" cy="405535"/>
                <a:chOff x="444007" y="2244886"/>
                <a:chExt cx="539767" cy="539767"/>
              </a:xfrm>
            </p:grpSpPr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xmlns="" id="{AABE1DD5-FF01-4FE7-B12B-F2198F230EF3}"/>
                    </a:ext>
                  </a:extLst>
                </p:cNvPr>
                <p:cNvSpPr/>
                <p:nvPr/>
              </p:nvSpPr>
              <p:spPr>
                <a:xfrm>
                  <a:off x="444007" y="2244886"/>
                  <a:ext cx="539767" cy="5397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xmlns="" id="{12FF5CD8-9082-4C11-836A-91655910F270}"/>
                    </a:ext>
                  </a:extLst>
                </p:cNvPr>
                <p:cNvSpPr/>
                <p:nvPr/>
              </p:nvSpPr>
              <p:spPr>
                <a:xfrm>
                  <a:off x="490846" y="2291725"/>
                  <a:ext cx="446088" cy="446088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>
                  <a:outerShdw blurRad="254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xmlns="" id="{54F9EB95-B1C0-4F54-B573-6A1881A15204}"/>
                  </a:ext>
                </a:extLst>
              </p:cNvPr>
              <p:cNvSpPr txBox="1"/>
              <p:nvPr/>
            </p:nvSpPr>
            <p:spPr>
              <a:xfrm>
                <a:off x="2457709" y="2418621"/>
                <a:ext cx="12578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8F6467F0-07D9-44C7-BC7D-B0CCA8F3088A}"/>
                </a:ext>
              </a:extLst>
            </p:cNvPr>
            <p:cNvGrpSpPr/>
            <p:nvPr/>
          </p:nvGrpSpPr>
          <p:grpSpPr>
            <a:xfrm>
              <a:off x="6904719" y="4349950"/>
              <a:ext cx="1085850" cy="724937"/>
              <a:chOff x="5360762" y="4921934"/>
              <a:chExt cx="1085850" cy="724937"/>
            </a:xfrm>
          </p:grpSpPr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xmlns="" id="{2FB1DCDC-C1C3-44CE-9302-4CB7BCA86BC7}"/>
                  </a:ext>
                </a:extLst>
              </p:cNvPr>
              <p:cNvCxnSpPr/>
              <p:nvPr/>
            </p:nvCxnSpPr>
            <p:spPr>
              <a:xfrm flipH="1" flipV="1">
                <a:off x="5951312" y="5644718"/>
                <a:ext cx="495300" cy="0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xmlns="" id="{D6535DA6-80EE-4F2B-80ED-813BF4B73499}"/>
                  </a:ext>
                </a:extLst>
              </p:cNvPr>
              <p:cNvCxnSpPr/>
              <p:nvPr/>
            </p:nvCxnSpPr>
            <p:spPr>
              <a:xfrm flipH="1" flipV="1">
                <a:off x="5360762" y="4921934"/>
                <a:ext cx="590550" cy="724937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48256231-C7AE-4E0C-AB55-096702BF5263}"/>
                </a:ext>
              </a:extLst>
            </p:cNvPr>
            <p:cNvGrpSpPr/>
            <p:nvPr/>
          </p:nvGrpSpPr>
          <p:grpSpPr>
            <a:xfrm flipH="1">
              <a:off x="7924674" y="4869966"/>
              <a:ext cx="405535" cy="405535"/>
              <a:chOff x="2317835" y="2308187"/>
              <a:chExt cx="405535" cy="405535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xmlns="" id="{FDFE318A-CA44-4BC0-92E9-9C8CBD754163}"/>
                  </a:ext>
                </a:extLst>
              </p:cNvPr>
              <p:cNvGrpSpPr/>
              <p:nvPr/>
            </p:nvGrpSpPr>
            <p:grpSpPr>
              <a:xfrm>
                <a:off x="2317835" y="2308187"/>
                <a:ext cx="405535" cy="405535"/>
                <a:chOff x="444007" y="2244886"/>
                <a:chExt cx="539767" cy="539767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xmlns="" id="{D3A84C58-9A19-4020-A6D5-07938EF62F99}"/>
                    </a:ext>
                  </a:extLst>
                </p:cNvPr>
                <p:cNvSpPr/>
                <p:nvPr/>
              </p:nvSpPr>
              <p:spPr>
                <a:xfrm>
                  <a:off x="444007" y="2244886"/>
                  <a:ext cx="539767" cy="53976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xmlns="" id="{E06592B3-95BF-4E03-845E-9B1B9F1608C1}"/>
                    </a:ext>
                  </a:extLst>
                </p:cNvPr>
                <p:cNvSpPr/>
                <p:nvPr/>
              </p:nvSpPr>
              <p:spPr>
                <a:xfrm>
                  <a:off x="490846" y="2291725"/>
                  <a:ext cx="446088" cy="44608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25400" dist="38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xmlns="" id="{2B0AB04C-5C54-4CB2-8824-096AB1377980}"/>
                  </a:ext>
                </a:extLst>
              </p:cNvPr>
              <p:cNvSpPr txBox="1"/>
              <p:nvPr/>
            </p:nvSpPr>
            <p:spPr>
              <a:xfrm>
                <a:off x="2457709" y="2418621"/>
                <a:ext cx="125786" cy="18466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4D0F9436-AFE5-48BC-81B1-48AE95310A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67682" y="2845123"/>
              <a:ext cx="360000" cy="360000"/>
              <a:chOff x="7035800" y="3597275"/>
              <a:chExt cx="369888" cy="369888"/>
            </a:xfrm>
            <a:solidFill>
              <a:schemeClr val="bg1"/>
            </a:solidFill>
          </p:grpSpPr>
          <p:sp>
            <p:nvSpPr>
              <p:cNvPr id="118" name="Freeform 68">
                <a:extLst>
                  <a:ext uri="{FF2B5EF4-FFF2-40B4-BE49-F238E27FC236}">
                    <a16:creationId xmlns:a16="http://schemas.microsoft.com/office/drawing/2014/main" xmlns="" id="{8E6971C8-8700-46F6-8417-2757DBE11A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05663" y="3767138"/>
                <a:ext cx="200025" cy="200025"/>
              </a:xfrm>
              <a:custGeom>
                <a:avLst/>
                <a:gdLst>
                  <a:gd name="T0" fmla="*/ 26 w 52"/>
                  <a:gd name="T1" fmla="*/ 52 h 52"/>
                  <a:gd name="T2" fmla="*/ 0 w 52"/>
                  <a:gd name="T3" fmla="*/ 26 h 52"/>
                  <a:gd name="T4" fmla="*/ 26 w 52"/>
                  <a:gd name="T5" fmla="*/ 0 h 52"/>
                  <a:gd name="T6" fmla="*/ 52 w 52"/>
                  <a:gd name="T7" fmla="*/ 26 h 52"/>
                  <a:gd name="T8" fmla="*/ 26 w 52"/>
                  <a:gd name="T9" fmla="*/ 52 h 52"/>
                  <a:gd name="T10" fmla="*/ 26 w 52"/>
                  <a:gd name="T11" fmla="*/ 4 h 52"/>
                  <a:gd name="T12" fmla="*/ 4 w 52"/>
                  <a:gd name="T13" fmla="*/ 26 h 52"/>
                  <a:gd name="T14" fmla="*/ 26 w 52"/>
                  <a:gd name="T15" fmla="*/ 48 h 52"/>
                  <a:gd name="T16" fmla="*/ 48 w 52"/>
                  <a:gd name="T17" fmla="*/ 26 h 52"/>
                  <a:gd name="T18" fmla="*/ 26 w 52"/>
                  <a:gd name="T19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52">
                    <a:moveTo>
                      <a:pt x="26" y="52"/>
                    </a:moveTo>
                    <a:cubicBezTo>
                      <a:pt x="12" y="52"/>
                      <a:pt x="0" y="40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0" y="0"/>
                      <a:pt x="52" y="12"/>
                      <a:pt x="52" y="26"/>
                    </a:cubicBezTo>
                    <a:cubicBezTo>
                      <a:pt x="52" y="40"/>
                      <a:pt x="40" y="52"/>
                      <a:pt x="26" y="52"/>
                    </a:cubicBezTo>
                    <a:close/>
                    <a:moveTo>
                      <a:pt x="26" y="4"/>
                    </a:moveTo>
                    <a:cubicBezTo>
                      <a:pt x="14" y="4"/>
                      <a:pt x="4" y="14"/>
                      <a:pt x="4" y="26"/>
                    </a:cubicBezTo>
                    <a:cubicBezTo>
                      <a:pt x="4" y="38"/>
                      <a:pt x="14" y="48"/>
                      <a:pt x="26" y="48"/>
                    </a:cubicBezTo>
                    <a:cubicBezTo>
                      <a:pt x="38" y="48"/>
                      <a:pt x="48" y="38"/>
                      <a:pt x="48" y="26"/>
                    </a:cubicBezTo>
                    <a:cubicBezTo>
                      <a:pt x="48" y="14"/>
                      <a:pt x="38" y="4"/>
                      <a:pt x="2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69">
                <a:extLst>
                  <a:ext uri="{FF2B5EF4-FFF2-40B4-BE49-F238E27FC236}">
                    <a16:creationId xmlns:a16="http://schemas.microsoft.com/office/drawing/2014/main" xmlns="" id="{180EA271-6941-477E-878E-B2821F76B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3829050"/>
                <a:ext cx="107950" cy="76200"/>
              </a:xfrm>
              <a:custGeom>
                <a:avLst/>
                <a:gdLst>
                  <a:gd name="T0" fmla="*/ 10 w 28"/>
                  <a:gd name="T1" fmla="*/ 20 h 20"/>
                  <a:gd name="T2" fmla="*/ 9 w 28"/>
                  <a:gd name="T3" fmla="*/ 19 h 20"/>
                  <a:gd name="T4" fmla="*/ 1 w 28"/>
                  <a:gd name="T5" fmla="*/ 11 h 20"/>
                  <a:gd name="T6" fmla="*/ 1 w 28"/>
                  <a:gd name="T7" fmla="*/ 9 h 20"/>
                  <a:gd name="T8" fmla="*/ 3 w 28"/>
                  <a:gd name="T9" fmla="*/ 9 h 20"/>
                  <a:gd name="T10" fmla="*/ 10 w 28"/>
                  <a:gd name="T11" fmla="*/ 15 h 20"/>
                  <a:gd name="T12" fmla="*/ 25 w 28"/>
                  <a:gd name="T13" fmla="*/ 1 h 20"/>
                  <a:gd name="T14" fmla="*/ 27 w 28"/>
                  <a:gd name="T15" fmla="*/ 1 h 20"/>
                  <a:gd name="T16" fmla="*/ 27 w 28"/>
                  <a:gd name="T17" fmla="*/ 3 h 20"/>
                  <a:gd name="T18" fmla="*/ 11 w 28"/>
                  <a:gd name="T19" fmla="*/ 19 h 20"/>
                  <a:gd name="T20" fmla="*/ 10 w 28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20">
                    <a:moveTo>
                      <a:pt x="10" y="20"/>
                    </a:moveTo>
                    <a:cubicBezTo>
                      <a:pt x="9" y="20"/>
                      <a:pt x="9" y="20"/>
                      <a:pt x="9" y="1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9"/>
                      <a:pt x="1" y="9"/>
                    </a:cubicBezTo>
                    <a:cubicBezTo>
                      <a:pt x="1" y="8"/>
                      <a:pt x="3" y="8"/>
                      <a:pt x="3" y="9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0"/>
                      <a:pt x="27" y="0"/>
                      <a:pt x="27" y="1"/>
                    </a:cubicBezTo>
                    <a:cubicBezTo>
                      <a:pt x="28" y="1"/>
                      <a:pt x="28" y="3"/>
                      <a:pt x="27" y="3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1" y="20"/>
                      <a:pt x="1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70">
                <a:extLst>
                  <a:ext uri="{FF2B5EF4-FFF2-40B4-BE49-F238E27FC236}">
                    <a16:creationId xmlns:a16="http://schemas.microsoft.com/office/drawing/2014/main" xmlns="" id="{7955CED5-E2D1-456F-BE0A-6955BDFAF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3689350"/>
                <a:ext cx="85725" cy="15875"/>
              </a:xfrm>
              <a:custGeom>
                <a:avLst/>
                <a:gdLst>
                  <a:gd name="T0" fmla="*/ 20 w 22"/>
                  <a:gd name="T1" fmla="*/ 4 h 4"/>
                  <a:gd name="T2" fmla="*/ 2 w 22"/>
                  <a:gd name="T3" fmla="*/ 4 h 4"/>
                  <a:gd name="T4" fmla="*/ 0 w 22"/>
                  <a:gd name="T5" fmla="*/ 2 h 4"/>
                  <a:gd name="T6" fmla="*/ 2 w 22"/>
                  <a:gd name="T7" fmla="*/ 0 h 4"/>
                  <a:gd name="T8" fmla="*/ 20 w 22"/>
                  <a:gd name="T9" fmla="*/ 0 h 4"/>
                  <a:gd name="T10" fmla="*/ 22 w 22"/>
                  <a:gd name="T11" fmla="*/ 2 h 4"/>
                  <a:gd name="T12" fmla="*/ 20 w 2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4">
                    <a:moveTo>
                      <a:pt x="2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2" y="1"/>
                      <a:pt x="22" y="2"/>
                    </a:cubicBezTo>
                    <a:cubicBezTo>
                      <a:pt x="22" y="3"/>
                      <a:pt x="2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71">
                <a:extLst>
                  <a:ext uri="{FF2B5EF4-FFF2-40B4-BE49-F238E27FC236}">
                    <a16:creationId xmlns:a16="http://schemas.microsoft.com/office/drawing/2014/main" xmlns="" id="{EB59D78F-A91E-4D61-A2A7-964B6C346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3735388"/>
                <a:ext cx="139700" cy="15875"/>
              </a:xfrm>
              <a:custGeom>
                <a:avLst/>
                <a:gdLst>
                  <a:gd name="T0" fmla="*/ 34 w 36"/>
                  <a:gd name="T1" fmla="*/ 4 h 4"/>
                  <a:gd name="T2" fmla="*/ 2 w 36"/>
                  <a:gd name="T3" fmla="*/ 4 h 4"/>
                  <a:gd name="T4" fmla="*/ 0 w 36"/>
                  <a:gd name="T5" fmla="*/ 2 h 4"/>
                  <a:gd name="T6" fmla="*/ 2 w 36"/>
                  <a:gd name="T7" fmla="*/ 0 h 4"/>
                  <a:gd name="T8" fmla="*/ 34 w 36"/>
                  <a:gd name="T9" fmla="*/ 0 h 4"/>
                  <a:gd name="T10" fmla="*/ 36 w 36"/>
                  <a:gd name="T11" fmla="*/ 2 h 4"/>
                  <a:gd name="T12" fmla="*/ 34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5" y="0"/>
                      <a:pt x="36" y="1"/>
                      <a:pt x="36" y="2"/>
                    </a:cubicBezTo>
                    <a:cubicBezTo>
                      <a:pt x="36" y="3"/>
                      <a:pt x="35" y="4"/>
                      <a:pt x="3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72">
                <a:extLst>
                  <a:ext uri="{FF2B5EF4-FFF2-40B4-BE49-F238E27FC236}">
                    <a16:creationId xmlns:a16="http://schemas.microsoft.com/office/drawing/2014/main" xmlns="" id="{6DD05E01-109F-4A74-8440-A806D54F1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3783013"/>
                <a:ext cx="107950" cy="14288"/>
              </a:xfrm>
              <a:custGeom>
                <a:avLst/>
                <a:gdLst>
                  <a:gd name="T0" fmla="*/ 26 w 28"/>
                  <a:gd name="T1" fmla="*/ 4 h 4"/>
                  <a:gd name="T2" fmla="*/ 2 w 28"/>
                  <a:gd name="T3" fmla="*/ 4 h 4"/>
                  <a:gd name="T4" fmla="*/ 0 w 28"/>
                  <a:gd name="T5" fmla="*/ 2 h 4"/>
                  <a:gd name="T6" fmla="*/ 2 w 28"/>
                  <a:gd name="T7" fmla="*/ 0 h 4"/>
                  <a:gd name="T8" fmla="*/ 26 w 28"/>
                  <a:gd name="T9" fmla="*/ 0 h 4"/>
                  <a:gd name="T10" fmla="*/ 28 w 28"/>
                  <a:gd name="T11" fmla="*/ 2 h 4"/>
                  <a:gd name="T12" fmla="*/ 26 w 2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">
                    <a:moveTo>
                      <a:pt x="2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1"/>
                      <a:pt x="28" y="2"/>
                    </a:cubicBezTo>
                    <a:cubicBezTo>
                      <a:pt x="28" y="3"/>
                      <a:pt x="27" y="4"/>
                      <a:pt x="2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73">
                <a:extLst>
                  <a:ext uri="{FF2B5EF4-FFF2-40B4-BE49-F238E27FC236}">
                    <a16:creationId xmlns:a16="http://schemas.microsoft.com/office/drawing/2014/main" xmlns="" id="{BA0E915B-5E7C-438D-9B3C-A47246A4D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1838" y="3829050"/>
                <a:ext cx="92075" cy="14288"/>
              </a:xfrm>
              <a:custGeom>
                <a:avLst/>
                <a:gdLst>
                  <a:gd name="T0" fmla="*/ 22 w 24"/>
                  <a:gd name="T1" fmla="*/ 4 h 4"/>
                  <a:gd name="T2" fmla="*/ 2 w 24"/>
                  <a:gd name="T3" fmla="*/ 4 h 4"/>
                  <a:gd name="T4" fmla="*/ 0 w 24"/>
                  <a:gd name="T5" fmla="*/ 2 h 4"/>
                  <a:gd name="T6" fmla="*/ 2 w 24"/>
                  <a:gd name="T7" fmla="*/ 0 h 4"/>
                  <a:gd name="T8" fmla="*/ 22 w 24"/>
                  <a:gd name="T9" fmla="*/ 0 h 4"/>
                  <a:gd name="T10" fmla="*/ 24 w 24"/>
                  <a:gd name="T11" fmla="*/ 2 h 4"/>
                  <a:gd name="T12" fmla="*/ 22 w 2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">
                    <a:moveTo>
                      <a:pt x="2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4" y="3"/>
                      <a:pt x="23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74">
                <a:extLst>
                  <a:ext uri="{FF2B5EF4-FFF2-40B4-BE49-F238E27FC236}">
                    <a16:creationId xmlns:a16="http://schemas.microsoft.com/office/drawing/2014/main" xmlns="" id="{7B149992-2424-4D13-8CA0-701DED4FE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5800" y="3597275"/>
                <a:ext cx="261938" cy="339725"/>
              </a:xfrm>
              <a:custGeom>
                <a:avLst/>
                <a:gdLst>
                  <a:gd name="T0" fmla="*/ 42 w 68"/>
                  <a:gd name="T1" fmla="*/ 88 h 88"/>
                  <a:gd name="T2" fmla="*/ 2 w 68"/>
                  <a:gd name="T3" fmla="*/ 88 h 88"/>
                  <a:gd name="T4" fmla="*/ 0 w 68"/>
                  <a:gd name="T5" fmla="*/ 86 h 88"/>
                  <a:gd name="T6" fmla="*/ 0 w 68"/>
                  <a:gd name="T7" fmla="*/ 2 h 88"/>
                  <a:gd name="T8" fmla="*/ 2 w 68"/>
                  <a:gd name="T9" fmla="*/ 0 h 88"/>
                  <a:gd name="T10" fmla="*/ 46 w 68"/>
                  <a:gd name="T11" fmla="*/ 0 h 88"/>
                  <a:gd name="T12" fmla="*/ 47 w 68"/>
                  <a:gd name="T13" fmla="*/ 1 h 88"/>
                  <a:gd name="T14" fmla="*/ 67 w 68"/>
                  <a:gd name="T15" fmla="*/ 21 h 88"/>
                  <a:gd name="T16" fmla="*/ 68 w 68"/>
                  <a:gd name="T17" fmla="*/ 22 h 88"/>
                  <a:gd name="T18" fmla="*/ 68 w 68"/>
                  <a:gd name="T19" fmla="*/ 38 h 88"/>
                  <a:gd name="T20" fmla="*/ 66 w 68"/>
                  <a:gd name="T21" fmla="*/ 40 h 88"/>
                  <a:gd name="T22" fmla="*/ 64 w 68"/>
                  <a:gd name="T23" fmla="*/ 38 h 88"/>
                  <a:gd name="T24" fmla="*/ 64 w 68"/>
                  <a:gd name="T25" fmla="*/ 23 h 88"/>
                  <a:gd name="T26" fmla="*/ 45 w 68"/>
                  <a:gd name="T27" fmla="*/ 4 h 88"/>
                  <a:gd name="T28" fmla="*/ 4 w 68"/>
                  <a:gd name="T29" fmla="*/ 4 h 88"/>
                  <a:gd name="T30" fmla="*/ 4 w 68"/>
                  <a:gd name="T31" fmla="*/ 84 h 88"/>
                  <a:gd name="T32" fmla="*/ 42 w 68"/>
                  <a:gd name="T33" fmla="*/ 84 h 88"/>
                  <a:gd name="T34" fmla="*/ 44 w 68"/>
                  <a:gd name="T35" fmla="*/ 86 h 88"/>
                  <a:gd name="T36" fmla="*/ 42 w 68"/>
                  <a:gd name="T3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" h="88">
                    <a:moveTo>
                      <a:pt x="42" y="88"/>
                    </a:moveTo>
                    <a:cubicBezTo>
                      <a:pt x="2" y="88"/>
                      <a:pt x="2" y="88"/>
                      <a:pt x="2" y="88"/>
                    </a:cubicBezTo>
                    <a:cubicBezTo>
                      <a:pt x="1" y="88"/>
                      <a:pt x="0" y="87"/>
                      <a:pt x="0" y="8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7" y="0"/>
                      <a:pt x="47" y="1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8" y="21"/>
                      <a:pt x="68" y="21"/>
                      <a:pt x="68" y="22"/>
                    </a:cubicBezTo>
                    <a:cubicBezTo>
                      <a:pt x="68" y="38"/>
                      <a:pt x="68" y="38"/>
                      <a:pt x="68" y="38"/>
                    </a:cubicBezTo>
                    <a:cubicBezTo>
                      <a:pt x="68" y="39"/>
                      <a:pt x="67" y="40"/>
                      <a:pt x="66" y="40"/>
                    </a:cubicBezTo>
                    <a:cubicBezTo>
                      <a:pt x="65" y="40"/>
                      <a:pt x="64" y="39"/>
                      <a:pt x="64" y="38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3" y="84"/>
                      <a:pt x="44" y="85"/>
                      <a:pt x="44" y="86"/>
                    </a:cubicBezTo>
                    <a:cubicBezTo>
                      <a:pt x="44" y="87"/>
                      <a:pt x="43" y="88"/>
                      <a:pt x="42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75">
                <a:extLst>
                  <a:ext uri="{FF2B5EF4-FFF2-40B4-BE49-F238E27FC236}">
                    <a16:creationId xmlns:a16="http://schemas.microsoft.com/office/drawing/2014/main" xmlns="" id="{36C592EE-CEFE-40CF-83A0-E31DB23EA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5663" y="3597275"/>
                <a:ext cx="92075" cy="92075"/>
              </a:xfrm>
              <a:custGeom>
                <a:avLst/>
                <a:gdLst>
                  <a:gd name="T0" fmla="*/ 22 w 24"/>
                  <a:gd name="T1" fmla="*/ 24 h 24"/>
                  <a:gd name="T2" fmla="*/ 2 w 24"/>
                  <a:gd name="T3" fmla="*/ 24 h 24"/>
                  <a:gd name="T4" fmla="*/ 0 w 24"/>
                  <a:gd name="T5" fmla="*/ 22 h 24"/>
                  <a:gd name="T6" fmla="*/ 0 w 24"/>
                  <a:gd name="T7" fmla="*/ 2 h 24"/>
                  <a:gd name="T8" fmla="*/ 2 w 24"/>
                  <a:gd name="T9" fmla="*/ 0 h 24"/>
                  <a:gd name="T10" fmla="*/ 4 w 24"/>
                  <a:gd name="T11" fmla="*/ 2 h 24"/>
                  <a:gd name="T12" fmla="*/ 4 w 24"/>
                  <a:gd name="T13" fmla="*/ 20 h 24"/>
                  <a:gd name="T14" fmla="*/ 22 w 24"/>
                  <a:gd name="T15" fmla="*/ 20 h 24"/>
                  <a:gd name="T16" fmla="*/ 24 w 24"/>
                  <a:gd name="T17" fmla="*/ 22 h 24"/>
                  <a:gd name="T18" fmla="*/ 22 w 24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2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3"/>
                      <a:pt x="0" y="2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21"/>
                      <a:pt x="24" y="22"/>
                    </a:cubicBezTo>
                    <a:cubicBezTo>
                      <a:pt x="24" y="23"/>
                      <a:pt x="23" y="24"/>
                      <a:pt x="22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B1BED1C0-ABCC-4CF6-93BC-40787AFA1E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47030" y="2845123"/>
              <a:ext cx="360000" cy="360000"/>
              <a:chOff x="6948488" y="3597275"/>
              <a:chExt cx="371475" cy="371475"/>
            </a:xfrm>
            <a:solidFill>
              <a:schemeClr val="bg1"/>
            </a:solidFill>
          </p:grpSpPr>
          <p:sp>
            <p:nvSpPr>
              <p:cNvPr id="115" name="Freeform 79">
                <a:extLst>
                  <a:ext uri="{FF2B5EF4-FFF2-40B4-BE49-F238E27FC236}">
                    <a16:creationId xmlns:a16="http://schemas.microsoft.com/office/drawing/2014/main" xmlns="" id="{9E26D0A7-C5C6-4F8E-B930-2B62417066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48488" y="3597275"/>
                <a:ext cx="263525" cy="263525"/>
              </a:xfrm>
              <a:custGeom>
                <a:avLst/>
                <a:gdLst>
                  <a:gd name="T0" fmla="*/ 34 w 68"/>
                  <a:gd name="T1" fmla="*/ 68 h 68"/>
                  <a:gd name="T2" fmla="*/ 0 w 68"/>
                  <a:gd name="T3" fmla="*/ 34 h 68"/>
                  <a:gd name="T4" fmla="*/ 34 w 68"/>
                  <a:gd name="T5" fmla="*/ 0 h 68"/>
                  <a:gd name="T6" fmla="*/ 68 w 68"/>
                  <a:gd name="T7" fmla="*/ 34 h 68"/>
                  <a:gd name="T8" fmla="*/ 34 w 68"/>
                  <a:gd name="T9" fmla="*/ 68 h 68"/>
                  <a:gd name="T10" fmla="*/ 34 w 68"/>
                  <a:gd name="T11" fmla="*/ 4 h 68"/>
                  <a:gd name="T12" fmla="*/ 4 w 68"/>
                  <a:gd name="T13" fmla="*/ 34 h 68"/>
                  <a:gd name="T14" fmla="*/ 34 w 68"/>
                  <a:gd name="T15" fmla="*/ 64 h 68"/>
                  <a:gd name="T16" fmla="*/ 64 w 68"/>
                  <a:gd name="T17" fmla="*/ 34 h 68"/>
                  <a:gd name="T18" fmla="*/ 34 w 68"/>
                  <a:gd name="T19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68">
                    <a:moveTo>
                      <a:pt x="34" y="68"/>
                    </a:moveTo>
                    <a:cubicBezTo>
                      <a:pt x="15" y="68"/>
                      <a:pt x="0" y="53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53" y="0"/>
                      <a:pt x="68" y="15"/>
                      <a:pt x="68" y="34"/>
                    </a:cubicBezTo>
                    <a:cubicBezTo>
                      <a:pt x="68" y="53"/>
                      <a:pt x="53" y="68"/>
                      <a:pt x="34" y="68"/>
                    </a:cubicBezTo>
                    <a:close/>
                    <a:moveTo>
                      <a:pt x="34" y="4"/>
                    </a:moveTo>
                    <a:cubicBezTo>
                      <a:pt x="17" y="4"/>
                      <a:pt x="4" y="17"/>
                      <a:pt x="4" y="34"/>
                    </a:cubicBezTo>
                    <a:cubicBezTo>
                      <a:pt x="4" y="51"/>
                      <a:pt x="17" y="64"/>
                      <a:pt x="34" y="64"/>
                    </a:cubicBezTo>
                    <a:cubicBezTo>
                      <a:pt x="51" y="64"/>
                      <a:pt x="64" y="51"/>
                      <a:pt x="64" y="34"/>
                    </a:cubicBezTo>
                    <a:cubicBezTo>
                      <a:pt x="64" y="17"/>
                      <a:pt x="51" y="4"/>
                      <a:pt x="3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80">
                <a:extLst>
                  <a:ext uri="{FF2B5EF4-FFF2-40B4-BE49-F238E27FC236}">
                    <a16:creationId xmlns:a16="http://schemas.microsoft.com/office/drawing/2014/main" xmlns="" id="{411F2380-872F-4715-B1E7-3FFB68DFC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8038" y="3806825"/>
                <a:ext cx="161925" cy="161925"/>
              </a:xfrm>
              <a:custGeom>
                <a:avLst/>
                <a:gdLst>
                  <a:gd name="T0" fmla="*/ 40 w 42"/>
                  <a:gd name="T1" fmla="*/ 42 h 42"/>
                  <a:gd name="T2" fmla="*/ 39 w 42"/>
                  <a:gd name="T3" fmla="*/ 41 h 42"/>
                  <a:gd name="T4" fmla="*/ 1 w 42"/>
                  <a:gd name="T5" fmla="*/ 4 h 42"/>
                  <a:gd name="T6" fmla="*/ 1 w 42"/>
                  <a:gd name="T7" fmla="*/ 1 h 42"/>
                  <a:gd name="T8" fmla="*/ 4 w 42"/>
                  <a:gd name="T9" fmla="*/ 1 h 42"/>
                  <a:gd name="T10" fmla="*/ 41 w 42"/>
                  <a:gd name="T11" fmla="*/ 39 h 42"/>
                  <a:gd name="T12" fmla="*/ 41 w 42"/>
                  <a:gd name="T13" fmla="*/ 41 h 42"/>
                  <a:gd name="T14" fmla="*/ 40 w 42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2">
                    <a:moveTo>
                      <a:pt x="40" y="42"/>
                    </a:moveTo>
                    <a:cubicBezTo>
                      <a:pt x="39" y="42"/>
                      <a:pt x="39" y="42"/>
                      <a:pt x="39" y="41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1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2" y="39"/>
                      <a:pt x="42" y="41"/>
                      <a:pt x="41" y="41"/>
                    </a:cubicBezTo>
                    <a:cubicBezTo>
                      <a:pt x="41" y="42"/>
                      <a:pt x="41" y="42"/>
                      <a:pt x="40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9A88806D-005B-48D2-B5D5-84E241B3AE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67682" y="3966558"/>
              <a:ext cx="289231" cy="360000"/>
              <a:chOff x="5653088" y="1797050"/>
              <a:chExt cx="298450" cy="371475"/>
            </a:xfrm>
            <a:solidFill>
              <a:schemeClr val="bg1"/>
            </a:solidFill>
          </p:grpSpPr>
          <p:sp>
            <p:nvSpPr>
              <p:cNvPr id="99" name="Freeform 84">
                <a:extLst>
                  <a:ext uri="{FF2B5EF4-FFF2-40B4-BE49-F238E27FC236}">
                    <a16:creationId xmlns:a16="http://schemas.microsoft.com/office/drawing/2014/main" xmlns="" id="{3436851A-B1FA-49BA-805A-3BA8BC49A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2163" y="1982788"/>
                <a:ext cx="79375" cy="107950"/>
              </a:xfrm>
              <a:custGeom>
                <a:avLst/>
                <a:gdLst>
                  <a:gd name="T0" fmla="*/ 6 w 20"/>
                  <a:gd name="T1" fmla="*/ 28 h 28"/>
                  <a:gd name="T2" fmla="*/ 2 w 20"/>
                  <a:gd name="T3" fmla="*/ 28 h 28"/>
                  <a:gd name="T4" fmla="*/ 0 w 20"/>
                  <a:gd name="T5" fmla="*/ 26 h 28"/>
                  <a:gd name="T6" fmla="*/ 2 w 20"/>
                  <a:gd name="T7" fmla="*/ 24 h 28"/>
                  <a:gd name="T8" fmla="*/ 6 w 20"/>
                  <a:gd name="T9" fmla="*/ 24 h 28"/>
                  <a:gd name="T10" fmla="*/ 16 w 20"/>
                  <a:gd name="T11" fmla="*/ 14 h 28"/>
                  <a:gd name="T12" fmla="*/ 6 w 20"/>
                  <a:gd name="T13" fmla="*/ 4 h 28"/>
                  <a:gd name="T14" fmla="*/ 2 w 20"/>
                  <a:gd name="T15" fmla="*/ 4 h 28"/>
                  <a:gd name="T16" fmla="*/ 0 w 20"/>
                  <a:gd name="T17" fmla="*/ 2 h 28"/>
                  <a:gd name="T18" fmla="*/ 2 w 20"/>
                  <a:gd name="T19" fmla="*/ 0 h 28"/>
                  <a:gd name="T20" fmla="*/ 6 w 20"/>
                  <a:gd name="T21" fmla="*/ 0 h 28"/>
                  <a:gd name="T22" fmla="*/ 20 w 20"/>
                  <a:gd name="T23" fmla="*/ 14 h 28"/>
                  <a:gd name="T24" fmla="*/ 6 w 20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28">
                    <a:moveTo>
                      <a:pt x="6" y="28"/>
                    </a:move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7"/>
                      <a:pt x="0" y="26"/>
                    </a:cubicBezTo>
                    <a:cubicBezTo>
                      <a:pt x="0" y="25"/>
                      <a:pt x="1" y="24"/>
                      <a:pt x="2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2" y="24"/>
                      <a:pt x="16" y="20"/>
                      <a:pt x="16" y="14"/>
                    </a:cubicBezTo>
                    <a:cubicBezTo>
                      <a:pt x="16" y="8"/>
                      <a:pt x="12" y="4"/>
                      <a:pt x="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4" y="0"/>
                      <a:pt x="20" y="6"/>
                      <a:pt x="20" y="14"/>
                    </a:cubicBezTo>
                    <a:cubicBezTo>
                      <a:pt x="20" y="22"/>
                      <a:pt x="14" y="28"/>
                      <a:pt x="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85">
                <a:extLst>
                  <a:ext uri="{FF2B5EF4-FFF2-40B4-BE49-F238E27FC236}">
                    <a16:creationId xmlns:a16="http://schemas.microsoft.com/office/drawing/2014/main" xmlns="" id="{719B4DC8-93A6-4EDE-87D6-24C743A48D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68963" y="1952625"/>
                <a:ext cx="219075" cy="215900"/>
              </a:xfrm>
              <a:custGeom>
                <a:avLst/>
                <a:gdLst>
                  <a:gd name="T0" fmla="*/ 46 w 56"/>
                  <a:gd name="T1" fmla="*/ 56 h 56"/>
                  <a:gd name="T2" fmla="*/ 10 w 56"/>
                  <a:gd name="T3" fmla="*/ 56 h 56"/>
                  <a:gd name="T4" fmla="*/ 0 w 56"/>
                  <a:gd name="T5" fmla="*/ 46 h 56"/>
                  <a:gd name="T6" fmla="*/ 0 w 56"/>
                  <a:gd name="T7" fmla="*/ 2 h 56"/>
                  <a:gd name="T8" fmla="*/ 2 w 56"/>
                  <a:gd name="T9" fmla="*/ 0 h 56"/>
                  <a:gd name="T10" fmla="*/ 54 w 56"/>
                  <a:gd name="T11" fmla="*/ 0 h 56"/>
                  <a:gd name="T12" fmla="*/ 56 w 56"/>
                  <a:gd name="T13" fmla="*/ 2 h 56"/>
                  <a:gd name="T14" fmla="*/ 56 w 56"/>
                  <a:gd name="T15" fmla="*/ 46 h 56"/>
                  <a:gd name="T16" fmla="*/ 46 w 56"/>
                  <a:gd name="T17" fmla="*/ 56 h 56"/>
                  <a:gd name="T18" fmla="*/ 4 w 56"/>
                  <a:gd name="T19" fmla="*/ 4 h 56"/>
                  <a:gd name="T20" fmla="*/ 4 w 56"/>
                  <a:gd name="T21" fmla="*/ 46 h 56"/>
                  <a:gd name="T22" fmla="*/ 10 w 56"/>
                  <a:gd name="T23" fmla="*/ 52 h 56"/>
                  <a:gd name="T24" fmla="*/ 46 w 56"/>
                  <a:gd name="T25" fmla="*/ 52 h 56"/>
                  <a:gd name="T26" fmla="*/ 52 w 56"/>
                  <a:gd name="T27" fmla="*/ 46 h 56"/>
                  <a:gd name="T28" fmla="*/ 52 w 56"/>
                  <a:gd name="T29" fmla="*/ 4 h 56"/>
                  <a:gd name="T30" fmla="*/ 4 w 56"/>
                  <a:gd name="T31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" h="56">
                    <a:moveTo>
                      <a:pt x="46" y="56"/>
                    </a:moveTo>
                    <a:cubicBezTo>
                      <a:pt x="10" y="56"/>
                      <a:pt x="10" y="56"/>
                      <a:pt x="10" y="56"/>
                    </a:cubicBezTo>
                    <a:cubicBezTo>
                      <a:pt x="4" y="56"/>
                      <a:pt x="0" y="52"/>
                      <a:pt x="0" y="4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5" y="0"/>
                      <a:pt x="56" y="1"/>
                      <a:pt x="56" y="2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52"/>
                      <a:pt x="52" y="56"/>
                      <a:pt x="46" y="56"/>
                    </a:cubicBezTo>
                    <a:close/>
                    <a:moveTo>
                      <a:pt x="4" y="4"/>
                    </a:moveTo>
                    <a:cubicBezTo>
                      <a:pt x="4" y="46"/>
                      <a:pt x="4" y="46"/>
                      <a:pt x="4" y="46"/>
                    </a:cubicBezTo>
                    <a:cubicBezTo>
                      <a:pt x="4" y="49"/>
                      <a:pt x="7" y="52"/>
                      <a:pt x="10" y="52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9" y="52"/>
                      <a:pt x="52" y="49"/>
                      <a:pt x="52" y="46"/>
                    </a:cubicBezTo>
                    <a:cubicBezTo>
                      <a:pt x="52" y="4"/>
                      <a:pt x="52" y="4"/>
                      <a:pt x="52" y="4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86">
                <a:extLst>
                  <a:ext uri="{FF2B5EF4-FFF2-40B4-BE49-F238E27FC236}">
                    <a16:creationId xmlns:a16="http://schemas.microsoft.com/office/drawing/2014/main" xmlns="" id="{16FBC5BC-46F7-4723-880B-7E8EAB34B6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53113" y="1797050"/>
                <a:ext cx="74612" cy="104775"/>
              </a:xfrm>
              <a:custGeom>
                <a:avLst/>
                <a:gdLst>
                  <a:gd name="T0" fmla="*/ 10 w 19"/>
                  <a:gd name="T1" fmla="*/ 27 h 27"/>
                  <a:gd name="T2" fmla="*/ 10 w 19"/>
                  <a:gd name="T3" fmla="*/ 27 h 27"/>
                  <a:gd name="T4" fmla="*/ 6 w 19"/>
                  <a:gd name="T5" fmla="*/ 26 h 27"/>
                  <a:gd name="T6" fmla="*/ 1 w 19"/>
                  <a:gd name="T7" fmla="*/ 21 h 27"/>
                  <a:gd name="T8" fmla="*/ 1 w 19"/>
                  <a:gd name="T9" fmla="*/ 15 h 27"/>
                  <a:gd name="T10" fmla="*/ 3 w 19"/>
                  <a:gd name="T11" fmla="*/ 11 h 27"/>
                  <a:gd name="T12" fmla="*/ 5 w 19"/>
                  <a:gd name="T13" fmla="*/ 3 h 27"/>
                  <a:gd name="T14" fmla="*/ 5 w 19"/>
                  <a:gd name="T15" fmla="*/ 1 h 27"/>
                  <a:gd name="T16" fmla="*/ 7 w 19"/>
                  <a:gd name="T17" fmla="*/ 0 h 27"/>
                  <a:gd name="T18" fmla="*/ 19 w 19"/>
                  <a:gd name="T19" fmla="*/ 17 h 27"/>
                  <a:gd name="T20" fmla="*/ 10 w 19"/>
                  <a:gd name="T21" fmla="*/ 27 h 27"/>
                  <a:gd name="T22" fmla="*/ 10 w 19"/>
                  <a:gd name="T23" fmla="*/ 6 h 27"/>
                  <a:gd name="T24" fmla="*/ 7 w 19"/>
                  <a:gd name="T25" fmla="*/ 14 h 27"/>
                  <a:gd name="T26" fmla="*/ 5 w 19"/>
                  <a:gd name="T27" fmla="*/ 16 h 27"/>
                  <a:gd name="T28" fmla="*/ 5 w 19"/>
                  <a:gd name="T29" fmla="*/ 20 h 27"/>
                  <a:gd name="T30" fmla="*/ 7 w 19"/>
                  <a:gd name="T31" fmla="*/ 22 h 27"/>
                  <a:gd name="T32" fmla="*/ 10 w 19"/>
                  <a:gd name="T33" fmla="*/ 23 h 27"/>
                  <a:gd name="T34" fmla="*/ 15 w 19"/>
                  <a:gd name="T35" fmla="*/ 17 h 27"/>
                  <a:gd name="T36" fmla="*/ 10 w 19"/>
                  <a:gd name="T37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27">
                    <a:moveTo>
                      <a:pt x="10" y="27"/>
                    </a:move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7" y="26"/>
                      <a:pt x="6" y="26"/>
                    </a:cubicBezTo>
                    <a:cubicBezTo>
                      <a:pt x="4" y="25"/>
                      <a:pt x="2" y="23"/>
                      <a:pt x="1" y="21"/>
                    </a:cubicBezTo>
                    <a:cubicBezTo>
                      <a:pt x="0" y="19"/>
                      <a:pt x="0" y="17"/>
                      <a:pt x="1" y="15"/>
                    </a:cubicBezTo>
                    <a:cubicBezTo>
                      <a:pt x="2" y="13"/>
                      <a:pt x="3" y="12"/>
                      <a:pt x="3" y="11"/>
                    </a:cubicBezTo>
                    <a:cubicBezTo>
                      <a:pt x="6" y="8"/>
                      <a:pt x="7" y="7"/>
                      <a:pt x="5" y="3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16" y="3"/>
                      <a:pt x="19" y="11"/>
                      <a:pt x="19" y="17"/>
                    </a:cubicBezTo>
                    <a:cubicBezTo>
                      <a:pt x="18" y="23"/>
                      <a:pt x="14" y="27"/>
                      <a:pt x="10" y="27"/>
                    </a:cubicBezTo>
                    <a:close/>
                    <a:moveTo>
                      <a:pt x="10" y="6"/>
                    </a:moveTo>
                    <a:cubicBezTo>
                      <a:pt x="10" y="9"/>
                      <a:pt x="8" y="12"/>
                      <a:pt x="7" y="14"/>
                    </a:cubicBezTo>
                    <a:cubicBezTo>
                      <a:pt x="6" y="15"/>
                      <a:pt x="5" y="15"/>
                      <a:pt x="5" y="16"/>
                    </a:cubicBezTo>
                    <a:cubicBezTo>
                      <a:pt x="4" y="17"/>
                      <a:pt x="4" y="19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3"/>
                      <a:pt x="10" y="23"/>
                    </a:cubicBezTo>
                    <a:cubicBezTo>
                      <a:pt x="13" y="23"/>
                      <a:pt x="14" y="19"/>
                      <a:pt x="15" y="17"/>
                    </a:cubicBezTo>
                    <a:cubicBezTo>
                      <a:pt x="15" y="13"/>
                      <a:pt x="14" y="8"/>
                      <a:pt x="1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87">
                <a:extLst>
                  <a:ext uri="{FF2B5EF4-FFF2-40B4-BE49-F238E27FC236}">
                    <a16:creationId xmlns:a16="http://schemas.microsoft.com/office/drawing/2014/main" xmlns="" id="{D6DDF421-A06E-4125-B299-4F0E36746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6125" y="1878013"/>
                <a:ext cx="58737" cy="88900"/>
              </a:xfrm>
              <a:custGeom>
                <a:avLst/>
                <a:gdLst>
                  <a:gd name="T0" fmla="*/ 2 w 15"/>
                  <a:gd name="T1" fmla="*/ 23 h 23"/>
                  <a:gd name="T2" fmla="*/ 1 w 15"/>
                  <a:gd name="T3" fmla="*/ 23 h 23"/>
                  <a:gd name="T4" fmla="*/ 0 w 15"/>
                  <a:gd name="T5" fmla="*/ 20 h 23"/>
                  <a:gd name="T6" fmla="*/ 11 w 15"/>
                  <a:gd name="T7" fmla="*/ 1 h 23"/>
                  <a:gd name="T8" fmla="*/ 13 w 15"/>
                  <a:gd name="T9" fmla="*/ 1 h 23"/>
                  <a:gd name="T10" fmla="*/ 14 w 15"/>
                  <a:gd name="T11" fmla="*/ 3 h 23"/>
                  <a:gd name="T12" fmla="*/ 4 w 15"/>
                  <a:gd name="T13" fmla="*/ 22 h 23"/>
                  <a:gd name="T14" fmla="*/ 2 w 15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23">
                    <a:moveTo>
                      <a:pt x="2" y="23"/>
                    </a:moveTo>
                    <a:cubicBezTo>
                      <a:pt x="2" y="23"/>
                      <a:pt x="1" y="23"/>
                      <a:pt x="1" y="23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2" y="0"/>
                      <a:pt x="13" y="1"/>
                    </a:cubicBezTo>
                    <a:cubicBezTo>
                      <a:pt x="14" y="1"/>
                      <a:pt x="15" y="2"/>
                      <a:pt x="14" y="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3"/>
                      <a:pt x="3" y="23"/>
                      <a:pt x="2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88">
                <a:extLst>
                  <a:ext uri="{FF2B5EF4-FFF2-40B4-BE49-F238E27FC236}">
                    <a16:creationId xmlns:a16="http://schemas.microsoft.com/office/drawing/2014/main" xmlns="" id="{4D83260D-0107-45A4-A765-5D336C197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288" y="1882775"/>
                <a:ext cx="44450" cy="84138"/>
              </a:xfrm>
              <a:custGeom>
                <a:avLst/>
                <a:gdLst>
                  <a:gd name="T0" fmla="*/ 2 w 11"/>
                  <a:gd name="T1" fmla="*/ 22 h 22"/>
                  <a:gd name="T2" fmla="*/ 1 w 11"/>
                  <a:gd name="T3" fmla="*/ 22 h 22"/>
                  <a:gd name="T4" fmla="*/ 0 w 11"/>
                  <a:gd name="T5" fmla="*/ 19 h 22"/>
                  <a:gd name="T6" fmla="*/ 7 w 11"/>
                  <a:gd name="T7" fmla="*/ 2 h 22"/>
                  <a:gd name="T8" fmla="*/ 9 w 11"/>
                  <a:gd name="T9" fmla="*/ 1 h 22"/>
                  <a:gd name="T10" fmla="*/ 10 w 11"/>
                  <a:gd name="T11" fmla="*/ 3 h 22"/>
                  <a:gd name="T12" fmla="*/ 4 w 11"/>
                  <a:gd name="T13" fmla="*/ 21 h 22"/>
                  <a:gd name="T14" fmla="*/ 2 w 11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2">
                    <a:moveTo>
                      <a:pt x="2" y="22"/>
                    </a:moveTo>
                    <a:cubicBezTo>
                      <a:pt x="2" y="22"/>
                      <a:pt x="2" y="22"/>
                      <a:pt x="1" y="22"/>
                    </a:cubicBezTo>
                    <a:cubicBezTo>
                      <a:pt x="0" y="21"/>
                      <a:pt x="0" y="20"/>
                      <a:pt x="0" y="19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1"/>
                    </a:cubicBezTo>
                    <a:cubicBezTo>
                      <a:pt x="10" y="1"/>
                      <a:pt x="11" y="2"/>
                      <a:pt x="10" y="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3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89">
                <a:extLst>
                  <a:ext uri="{FF2B5EF4-FFF2-40B4-BE49-F238E27FC236}">
                    <a16:creationId xmlns:a16="http://schemas.microsoft.com/office/drawing/2014/main" xmlns="" id="{BCE5DFED-70C2-449E-A02A-85C960C6F0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53088" y="1858963"/>
                <a:ext cx="93662" cy="107950"/>
              </a:xfrm>
              <a:custGeom>
                <a:avLst/>
                <a:gdLst>
                  <a:gd name="T0" fmla="*/ 22 w 24"/>
                  <a:gd name="T1" fmla="*/ 28 h 28"/>
                  <a:gd name="T2" fmla="*/ 22 w 24"/>
                  <a:gd name="T3" fmla="*/ 28 h 28"/>
                  <a:gd name="T4" fmla="*/ 10 w 24"/>
                  <a:gd name="T5" fmla="*/ 28 h 28"/>
                  <a:gd name="T6" fmla="*/ 8 w 24"/>
                  <a:gd name="T7" fmla="*/ 27 h 28"/>
                  <a:gd name="T8" fmla="*/ 2 w 24"/>
                  <a:gd name="T9" fmla="*/ 15 h 28"/>
                  <a:gd name="T10" fmla="*/ 2 w 24"/>
                  <a:gd name="T11" fmla="*/ 14 h 28"/>
                  <a:gd name="T12" fmla="*/ 0 w 24"/>
                  <a:gd name="T13" fmla="*/ 2 h 28"/>
                  <a:gd name="T14" fmla="*/ 1 w 24"/>
                  <a:gd name="T15" fmla="*/ 0 h 28"/>
                  <a:gd name="T16" fmla="*/ 3 w 24"/>
                  <a:gd name="T17" fmla="*/ 0 h 28"/>
                  <a:gd name="T18" fmla="*/ 13 w 24"/>
                  <a:gd name="T19" fmla="*/ 6 h 28"/>
                  <a:gd name="T20" fmla="*/ 14 w 24"/>
                  <a:gd name="T21" fmla="*/ 7 h 28"/>
                  <a:gd name="T22" fmla="*/ 24 w 24"/>
                  <a:gd name="T23" fmla="*/ 25 h 28"/>
                  <a:gd name="T24" fmla="*/ 24 w 24"/>
                  <a:gd name="T25" fmla="*/ 26 h 28"/>
                  <a:gd name="T26" fmla="*/ 22 w 24"/>
                  <a:gd name="T27" fmla="*/ 28 h 28"/>
                  <a:gd name="T28" fmla="*/ 11 w 24"/>
                  <a:gd name="T29" fmla="*/ 24 h 28"/>
                  <a:gd name="T30" fmla="*/ 19 w 24"/>
                  <a:gd name="T31" fmla="*/ 24 h 28"/>
                  <a:gd name="T32" fmla="*/ 11 w 24"/>
                  <a:gd name="T33" fmla="*/ 9 h 28"/>
                  <a:gd name="T34" fmla="*/ 5 w 24"/>
                  <a:gd name="T35" fmla="*/ 6 h 28"/>
                  <a:gd name="T36" fmla="*/ 6 w 24"/>
                  <a:gd name="T37" fmla="*/ 13 h 28"/>
                  <a:gd name="T38" fmla="*/ 11 w 24"/>
                  <a:gd name="T3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" h="28">
                    <a:moveTo>
                      <a:pt x="22" y="28"/>
                    </a:moveTo>
                    <a:cubicBezTo>
                      <a:pt x="22" y="28"/>
                      <a:pt x="22" y="28"/>
                      <a:pt x="22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8"/>
                      <a:pt x="9" y="28"/>
                      <a:pt x="8" y="2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4" y="7"/>
                      <a:pt x="14" y="7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6"/>
                    </a:cubicBezTo>
                    <a:cubicBezTo>
                      <a:pt x="24" y="27"/>
                      <a:pt x="23" y="28"/>
                      <a:pt x="22" y="28"/>
                    </a:cubicBezTo>
                    <a:close/>
                    <a:moveTo>
                      <a:pt x="11" y="24"/>
                    </a:moveTo>
                    <a:cubicBezTo>
                      <a:pt x="19" y="24"/>
                      <a:pt x="19" y="24"/>
                      <a:pt x="19" y="24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13"/>
                      <a:pt x="6" y="13"/>
                      <a:pt x="6" y="13"/>
                    </a:cubicBezTo>
                    <a:lnTo>
                      <a:pt x="11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90">
                <a:extLst>
                  <a:ext uri="{FF2B5EF4-FFF2-40B4-BE49-F238E27FC236}">
                    <a16:creationId xmlns:a16="http://schemas.microsoft.com/office/drawing/2014/main" xmlns="" id="{091E9AB5-5F19-4986-92AB-C4DDE55EB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025" y="1882775"/>
                <a:ext cx="47625" cy="38100"/>
              </a:xfrm>
              <a:custGeom>
                <a:avLst/>
                <a:gdLst>
                  <a:gd name="T0" fmla="*/ 2 w 12"/>
                  <a:gd name="T1" fmla="*/ 10 h 10"/>
                  <a:gd name="T2" fmla="*/ 0 w 12"/>
                  <a:gd name="T3" fmla="*/ 9 h 10"/>
                  <a:gd name="T4" fmla="*/ 1 w 12"/>
                  <a:gd name="T5" fmla="*/ 6 h 10"/>
                  <a:gd name="T6" fmla="*/ 9 w 12"/>
                  <a:gd name="T7" fmla="*/ 0 h 10"/>
                  <a:gd name="T8" fmla="*/ 12 w 12"/>
                  <a:gd name="T9" fmla="*/ 1 h 10"/>
                  <a:gd name="T10" fmla="*/ 11 w 12"/>
                  <a:gd name="T11" fmla="*/ 4 h 10"/>
                  <a:gd name="T12" fmla="*/ 3 w 12"/>
                  <a:gd name="T13" fmla="*/ 10 h 10"/>
                  <a:gd name="T14" fmla="*/ 2 w 12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2" y="10"/>
                    </a:moveTo>
                    <a:cubicBezTo>
                      <a:pt x="1" y="10"/>
                      <a:pt x="1" y="10"/>
                      <a:pt x="0" y="9"/>
                    </a:cubicBezTo>
                    <a:cubicBezTo>
                      <a:pt x="0" y="8"/>
                      <a:pt x="0" y="7"/>
                      <a:pt x="1" y="6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1" y="0"/>
                      <a:pt x="12" y="1"/>
                    </a:cubicBezTo>
                    <a:cubicBezTo>
                      <a:pt x="12" y="2"/>
                      <a:pt x="12" y="3"/>
                      <a:pt x="11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91">
                <a:extLst>
                  <a:ext uri="{FF2B5EF4-FFF2-40B4-BE49-F238E27FC236}">
                    <a16:creationId xmlns:a16="http://schemas.microsoft.com/office/drawing/2014/main" xmlns="" id="{594B547C-E0E2-4A0B-B14D-3D9B8E9167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6750" y="1797050"/>
                <a:ext cx="79375" cy="169863"/>
              </a:xfrm>
              <a:custGeom>
                <a:avLst/>
                <a:gdLst>
                  <a:gd name="T0" fmla="*/ 18 w 20"/>
                  <a:gd name="T1" fmla="*/ 44 h 44"/>
                  <a:gd name="T2" fmla="*/ 2 w 20"/>
                  <a:gd name="T3" fmla="*/ 44 h 44"/>
                  <a:gd name="T4" fmla="*/ 0 w 20"/>
                  <a:gd name="T5" fmla="*/ 42 h 44"/>
                  <a:gd name="T6" fmla="*/ 0 w 20"/>
                  <a:gd name="T7" fmla="*/ 2 h 44"/>
                  <a:gd name="T8" fmla="*/ 2 w 20"/>
                  <a:gd name="T9" fmla="*/ 0 h 44"/>
                  <a:gd name="T10" fmla="*/ 18 w 20"/>
                  <a:gd name="T11" fmla="*/ 0 h 44"/>
                  <a:gd name="T12" fmla="*/ 20 w 20"/>
                  <a:gd name="T13" fmla="*/ 2 h 44"/>
                  <a:gd name="T14" fmla="*/ 20 w 20"/>
                  <a:gd name="T15" fmla="*/ 42 h 44"/>
                  <a:gd name="T16" fmla="*/ 18 w 20"/>
                  <a:gd name="T17" fmla="*/ 44 h 44"/>
                  <a:gd name="T18" fmla="*/ 4 w 20"/>
                  <a:gd name="T19" fmla="*/ 40 h 44"/>
                  <a:gd name="T20" fmla="*/ 16 w 20"/>
                  <a:gd name="T21" fmla="*/ 40 h 44"/>
                  <a:gd name="T22" fmla="*/ 16 w 20"/>
                  <a:gd name="T23" fmla="*/ 4 h 44"/>
                  <a:gd name="T24" fmla="*/ 4 w 20"/>
                  <a:gd name="T25" fmla="*/ 4 h 44"/>
                  <a:gd name="T26" fmla="*/ 4 w 20"/>
                  <a:gd name="T27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44">
                    <a:moveTo>
                      <a:pt x="18" y="44"/>
                    </a:move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3"/>
                      <a:pt x="0" y="4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3"/>
                      <a:pt x="19" y="44"/>
                      <a:pt x="18" y="44"/>
                    </a:cubicBezTo>
                    <a:close/>
                    <a:moveTo>
                      <a:pt x="4" y="40"/>
                    </a:move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92">
                <a:extLst>
                  <a:ext uri="{FF2B5EF4-FFF2-40B4-BE49-F238E27FC236}">
                    <a16:creationId xmlns:a16="http://schemas.microsoft.com/office/drawing/2014/main" xmlns="" id="{A1DCC098-8417-42BD-B5AC-270E23B06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8500" y="1828800"/>
                <a:ext cx="47625" cy="14288"/>
              </a:xfrm>
              <a:custGeom>
                <a:avLst/>
                <a:gdLst>
                  <a:gd name="T0" fmla="*/ 10 w 12"/>
                  <a:gd name="T1" fmla="*/ 4 h 4"/>
                  <a:gd name="T2" fmla="*/ 2 w 12"/>
                  <a:gd name="T3" fmla="*/ 4 h 4"/>
                  <a:gd name="T4" fmla="*/ 0 w 12"/>
                  <a:gd name="T5" fmla="*/ 2 h 4"/>
                  <a:gd name="T6" fmla="*/ 2 w 12"/>
                  <a:gd name="T7" fmla="*/ 0 h 4"/>
                  <a:gd name="T8" fmla="*/ 10 w 12"/>
                  <a:gd name="T9" fmla="*/ 0 h 4"/>
                  <a:gd name="T10" fmla="*/ 12 w 12"/>
                  <a:gd name="T11" fmla="*/ 2 h 4"/>
                  <a:gd name="T12" fmla="*/ 10 w 1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2" y="3"/>
                      <a:pt x="11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93">
                <a:extLst>
                  <a:ext uri="{FF2B5EF4-FFF2-40B4-BE49-F238E27FC236}">
                    <a16:creationId xmlns:a16="http://schemas.microsoft.com/office/drawing/2014/main" xmlns="" id="{FC1628A5-96A4-4CDF-B3D9-5C4E34D44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4375" y="1858963"/>
                <a:ext cx="31750" cy="1587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94">
                <a:extLst>
                  <a:ext uri="{FF2B5EF4-FFF2-40B4-BE49-F238E27FC236}">
                    <a16:creationId xmlns:a16="http://schemas.microsoft.com/office/drawing/2014/main" xmlns="" id="{74CCCAFB-B7A6-4A64-B5EA-1144D6811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8500" y="1890713"/>
                <a:ext cx="47625" cy="14288"/>
              </a:xfrm>
              <a:custGeom>
                <a:avLst/>
                <a:gdLst>
                  <a:gd name="T0" fmla="*/ 10 w 12"/>
                  <a:gd name="T1" fmla="*/ 4 h 4"/>
                  <a:gd name="T2" fmla="*/ 2 w 12"/>
                  <a:gd name="T3" fmla="*/ 4 h 4"/>
                  <a:gd name="T4" fmla="*/ 0 w 12"/>
                  <a:gd name="T5" fmla="*/ 2 h 4"/>
                  <a:gd name="T6" fmla="*/ 2 w 12"/>
                  <a:gd name="T7" fmla="*/ 0 h 4"/>
                  <a:gd name="T8" fmla="*/ 10 w 12"/>
                  <a:gd name="T9" fmla="*/ 0 h 4"/>
                  <a:gd name="T10" fmla="*/ 12 w 12"/>
                  <a:gd name="T11" fmla="*/ 2 h 4"/>
                  <a:gd name="T12" fmla="*/ 10 w 1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2" y="3"/>
                      <a:pt x="11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95">
                <a:extLst>
                  <a:ext uri="{FF2B5EF4-FFF2-40B4-BE49-F238E27FC236}">
                    <a16:creationId xmlns:a16="http://schemas.microsoft.com/office/drawing/2014/main" xmlns="" id="{AB2C1B3E-73DA-4721-90F7-F354B58E0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4375" y="1920875"/>
                <a:ext cx="31750" cy="15875"/>
              </a:xfrm>
              <a:custGeom>
                <a:avLst/>
                <a:gdLst>
                  <a:gd name="T0" fmla="*/ 6 w 8"/>
                  <a:gd name="T1" fmla="*/ 4 h 4"/>
                  <a:gd name="T2" fmla="*/ 2 w 8"/>
                  <a:gd name="T3" fmla="*/ 4 h 4"/>
                  <a:gd name="T4" fmla="*/ 0 w 8"/>
                  <a:gd name="T5" fmla="*/ 2 h 4"/>
                  <a:gd name="T6" fmla="*/ 2 w 8"/>
                  <a:gd name="T7" fmla="*/ 0 h 4"/>
                  <a:gd name="T8" fmla="*/ 6 w 8"/>
                  <a:gd name="T9" fmla="*/ 0 h 4"/>
                  <a:gd name="T10" fmla="*/ 8 w 8"/>
                  <a:gd name="T11" fmla="*/ 2 h 4"/>
                  <a:gd name="T12" fmla="*/ 6 w 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8" y="1"/>
                      <a:pt x="8" y="2"/>
                    </a:cubicBezTo>
                    <a:cubicBezTo>
                      <a:pt x="8" y="3"/>
                      <a:pt x="7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3E423313-150B-44A5-AF1D-3D2DC60EABEB}"/>
                </a:ext>
              </a:extLst>
            </p:cNvPr>
            <p:cNvGrpSpPr/>
            <p:nvPr/>
          </p:nvGrpSpPr>
          <p:grpSpPr>
            <a:xfrm>
              <a:off x="5433947" y="3966534"/>
              <a:ext cx="386167" cy="360048"/>
              <a:chOff x="6832603" y="3679819"/>
              <a:chExt cx="386167" cy="360048"/>
            </a:xfrm>
            <a:solidFill>
              <a:schemeClr val="bg1"/>
            </a:solidFill>
          </p:grpSpPr>
          <p:sp>
            <p:nvSpPr>
              <p:cNvPr id="93" name="Freeform 99">
                <a:extLst>
                  <a:ext uri="{FF2B5EF4-FFF2-40B4-BE49-F238E27FC236}">
                    <a16:creationId xmlns:a16="http://schemas.microsoft.com/office/drawing/2014/main" xmlns="" id="{EBEF86B5-883B-4A74-BA2C-A8219F465B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99505" y="3763279"/>
                <a:ext cx="155455" cy="201273"/>
              </a:xfrm>
              <a:custGeom>
                <a:avLst/>
                <a:gdLst>
                  <a:gd name="T0" fmla="*/ 13 w 39"/>
                  <a:gd name="T1" fmla="*/ 50 h 50"/>
                  <a:gd name="T2" fmla="*/ 12 w 39"/>
                  <a:gd name="T3" fmla="*/ 49 h 50"/>
                  <a:gd name="T4" fmla="*/ 1 w 39"/>
                  <a:gd name="T5" fmla="*/ 43 h 50"/>
                  <a:gd name="T6" fmla="*/ 1 w 39"/>
                  <a:gd name="T7" fmla="*/ 40 h 50"/>
                  <a:gd name="T8" fmla="*/ 25 w 39"/>
                  <a:gd name="T9" fmla="*/ 2 h 50"/>
                  <a:gd name="T10" fmla="*/ 27 w 39"/>
                  <a:gd name="T11" fmla="*/ 1 h 50"/>
                  <a:gd name="T12" fmla="*/ 38 w 39"/>
                  <a:gd name="T13" fmla="*/ 8 h 50"/>
                  <a:gd name="T14" fmla="*/ 39 w 39"/>
                  <a:gd name="T15" fmla="*/ 9 h 50"/>
                  <a:gd name="T16" fmla="*/ 39 w 39"/>
                  <a:gd name="T17" fmla="*/ 11 h 50"/>
                  <a:gd name="T18" fmla="*/ 15 w 39"/>
                  <a:gd name="T19" fmla="*/ 49 h 50"/>
                  <a:gd name="T20" fmla="*/ 14 w 39"/>
                  <a:gd name="T21" fmla="*/ 50 h 50"/>
                  <a:gd name="T22" fmla="*/ 13 w 39"/>
                  <a:gd name="T23" fmla="*/ 50 h 50"/>
                  <a:gd name="T24" fmla="*/ 5 w 39"/>
                  <a:gd name="T25" fmla="*/ 40 h 50"/>
                  <a:gd name="T26" fmla="*/ 13 w 39"/>
                  <a:gd name="T27" fmla="*/ 45 h 50"/>
                  <a:gd name="T28" fmla="*/ 34 w 39"/>
                  <a:gd name="T29" fmla="*/ 10 h 50"/>
                  <a:gd name="T30" fmla="*/ 27 w 39"/>
                  <a:gd name="T31" fmla="*/ 6 h 50"/>
                  <a:gd name="T32" fmla="*/ 5 w 39"/>
                  <a:gd name="T33" fmla="*/ 4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50">
                    <a:moveTo>
                      <a:pt x="13" y="50"/>
                    </a:moveTo>
                    <a:cubicBezTo>
                      <a:pt x="13" y="50"/>
                      <a:pt x="12" y="50"/>
                      <a:pt x="12" y="49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0" y="42"/>
                      <a:pt x="0" y="41"/>
                      <a:pt x="1" y="4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0"/>
                      <a:pt x="27" y="1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9" y="8"/>
                      <a:pt x="39" y="9"/>
                      <a:pt x="39" y="9"/>
                    </a:cubicBezTo>
                    <a:cubicBezTo>
                      <a:pt x="39" y="10"/>
                      <a:pt x="39" y="10"/>
                      <a:pt x="39" y="1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9"/>
                      <a:pt x="14" y="50"/>
                      <a:pt x="14" y="50"/>
                    </a:cubicBezTo>
                    <a:cubicBezTo>
                      <a:pt x="13" y="50"/>
                      <a:pt x="13" y="50"/>
                      <a:pt x="13" y="50"/>
                    </a:cubicBezTo>
                    <a:close/>
                    <a:moveTo>
                      <a:pt x="5" y="40"/>
                    </a:moveTo>
                    <a:cubicBezTo>
                      <a:pt x="13" y="45"/>
                      <a:pt x="13" y="45"/>
                      <a:pt x="13" y="45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5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100">
                <a:extLst>
                  <a:ext uri="{FF2B5EF4-FFF2-40B4-BE49-F238E27FC236}">
                    <a16:creationId xmlns:a16="http://schemas.microsoft.com/office/drawing/2014/main" xmlns="" id="{6F3AEB88-5283-451E-9509-6BD6AA246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225" y="3715824"/>
                <a:ext cx="78545" cy="140727"/>
              </a:xfrm>
              <a:custGeom>
                <a:avLst/>
                <a:gdLst>
                  <a:gd name="T0" fmla="*/ 2 w 20"/>
                  <a:gd name="T1" fmla="*/ 35 h 35"/>
                  <a:gd name="T2" fmla="*/ 1 w 20"/>
                  <a:gd name="T3" fmla="*/ 35 h 35"/>
                  <a:gd name="T4" fmla="*/ 1 w 20"/>
                  <a:gd name="T5" fmla="*/ 32 h 35"/>
                  <a:gd name="T6" fmla="*/ 14 w 20"/>
                  <a:gd name="T7" fmla="*/ 10 h 35"/>
                  <a:gd name="T8" fmla="*/ 13 w 20"/>
                  <a:gd name="T9" fmla="*/ 4 h 35"/>
                  <a:gd name="T10" fmla="*/ 12 w 20"/>
                  <a:gd name="T11" fmla="*/ 2 h 35"/>
                  <a:gd name="T12" fmla="*/ 15 w 20"/>
                  <a:gd name="T13" fmla="*/ 1 h 35"/>
                  <a:gd name="T14" fmla="*/ 18 w 20"/>
                  <a:gd name="T15" fmla="*/ 13 h 35"/>
                  <a:gd name="T16" fmla="*/ 4 w 20"/>
                  <a:gd name="T17" fmla="*/ 34 h 35"/>
                  <a:gd name="T18" fmla="*/ 2 w 20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35">
                    <a:moveTo>
                      <a:pt x="2" y="35"/>
                    </a:moveTo>
                    <a:cubicBezTo>
                      <a:pt x="2" y="35"/>
                      <a:pt x="2" y="35"/>
                      <a:pt x="1" y="35"/>
                    </a:cubicBezTo>
                    <a:cubicBezTo>
                      <a:pt x="0" y="34"/>
                      <a:pt x="0" y="33"/>
                      <a:pt x="1" y="3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8"/>
                      <a:pt x="15" y="6"/>
                      <a:pt x="13" y="4"/>
                    </a:cubicBezTo>
                    <a:cubicBezTo>
                      <a:pt x="12" y="4"/>
                      <a:pt x="12" y="2"/>
                      <a:pt x="12" y="2"/>
                    </a:cubicBezTo>
                    <a:cubicBezTo>
                      <a:pt x="13" y="1"/>
                      <a:pt x="14" y="0"/>
                      <a:pt x="15" y="1"/>
                    </a:cubicBezTo>
                    <a:cubicBezTo>
                      <a:pt x="19" y="3"/>
                      <a:pt x="20" y="9"/>
                      <a:pt x="18" y="13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5"/>
                      <a:pt x="3" y="35"/>
                      <a:pt x="2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101">
                <a:extLst>
                  <a:ext uri="{FF2B5EF4-FFF2-40B4-BE49-F238E27FC236}">
                    <a16:creationId xmlns:a16="http://schemas.microsoft.com/office/drawing/2014/main" xmlns="" id="{5A4543E5-F79E-4DBA-BC39-EEC02B6FFB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96045" y="3679819"/>
                <a:ext cx="116182" cy="132546"/>
              </a:xfrm>
              <a:custGeom>
                <a:avLst/>
                <a:gdLst>
                  <a:gd name="T0" fmla="*/ 13 w 29"/>
                  <a:gd name="T1" fmla="*/ 33 h 33"/>
                  <a:gd name="T2" fmla="*/ 12 w 29"/>
                  <a:gd name="T3" fmla="*/ 32 h 33"/>
                  <a:gd name="T4" fmla="*/ 1 w 29"/>
                  <a:gd name="T5" fmla="*/ 25 h 33"/>
                  <a:gd name="T6" fmla="*/ 1 w 29"/>
                  <a:gd name="T7" fmla="*/ 23 h 33"/>
                  <a:gd name="T8" fmla="*/ 14 w 29"/>
                  <a:gd name="T9" fmla="*/ 1 h 33"/>
                  <a:gd name="T10" fmla="*/ 16 w 29"/>
                  <a:gd name="T11" fmla="*/ 0 h 33"/>
                  <a:gd name="T12" fmla="*/ 17 w 29"/>
                  <a:gd name="T13" fmla="*/ 0 h 33"/>
                  <a:gd name="T14" fmla="*/ 28 w 29"/>
                  <a:gd name="T15" fmla="*/ 7 h 33"/>
                  <a:gd name="T16" fmla="*/ 29 w 29"/>
                  <a:gd name="T17" fmla="*/ 10 h 33"/>
                  <a:gd name="T18" fmla="*/ 15 w 29"/>
                  <a:gd name="T19" fmla="*/ 32 h 33"/>
                  <a:gd name="T20" fmla="*/ 14 w 29"/>
                  <a:gd name="T21" fmla="*/ 33 h 33"/>
                  <a:gd name="T22" fmla="*/ 13 w 29"/>
                  <a:gd name="T23" fmla="*/ 33 h 33"/>
                  <a:gd name="T24" fmla="*/ 5 w 29"/>
                  <a:gd name="T25" fmla="*/ 23 h 33"/>
                  <a:gd name="T26" fmla="*/ 13 w 29"/>
                  <a:gd name="T27" fmla="*/ 28 h 33"/>
                  <a:gd name="T28" fmla="*/ 24 w 29"/>
                  <a:gd name="T29" fmla="*/ 9 h 33"/>
                  <a:gd name="T30" fmla="*/ 17 w 29"/>
                  <a:gd name="T31" fmla="*/ 5 h 33"/>
                  <a:gd name="T32" fmla="*/ 5 w 29"/>
                  <a:gd name="T3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33">
                    <a:moveTo>
                      <a:pt x="13" y="33"/>
                    </a:moveTo>
                    <a:cubicBezTo>
                      <a:pt x="13" y="33"/>
                      <a:pt x="12" y="33"/>
                      <a:pt x="12" y="32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5"/>
                      <a:pt x="0" y="24"/>
                      <a:pt x="1" y="23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0"/>
                      <a:pt x="15" y="0"/>
                      <a:pt x="16" y="0"/>
                    </a:cubicBezTo>
                    <a:cubicBezTo>
                      <a:pt x="16" y="0"/>
                      <a:pt x="17" y="0"/>
                      <a:pt x="17" y="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9" y="8"/>
                      <a:pt x="29" y="9"/>
                      <a:pt x="29" y="10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2"/>
                      <a:pt x="14" y="32"/>
                      <a:pt x="14" y="33"/>
                    </a:cubicBezTo>
                    <a:cubicBezTo>
                      <a:pt x="13" y="33"/>
                      <a:pt x="13" y="33"/>
                      <a:pt x="13" y="33"/>
                    </a:cubicBezTo>
                    <a:close/>
                    <a:moveTo>
                      <a:pt x="5" y="23"/>
                    </a:moveTo>
                    <a:cubicBezTo>
                      <a:pt x="13" y="28"/>
                      <a:pt x="13" y="28"/>
                      <a:pt x="13" y="28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17" y="5"/>
                      <a:pt x="17" y="5"/>
                      <a:pt x="17" y="5"/>
                    </a:cubicBezTo>
                    <a:lnTo>
                      <a:pt x="5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02">
                <a:extLst>
                  <a:ext uri="{FF2B5EF4-FFF2-40B4-BE49-F238E27FC236}">
                    <a16:creationId xmlns:a16="http://schemas.microsoft.com/office/drawing/2014/main" xmlns="" id="{F8849B94-5A17-4095-A741-960C338CD8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88059" y="3920380"/>
                <a:ext cx="72000" cy="83456"/>
              </a:xfrm>
              <a:custGeom>
                <a:avLst/>
                <a:gdLst>
                  <a:gd name="T0" fmla="*/ 2 w 18"/>
                  <a:gd name="T1" fmla="*/ 21 h 21"/>
                  <a:gd name="T2" fmla="*/ 1 w 18"/>
                  <a:gd name="T3" fmla="*/ 21 h 21"/>
                  <a:gd name="T4" fmla="*/ 0 w 18"/>
                  <a:gd name="T5" fmla="*/ 19 h 21"/>
                  <a:gd name="T6" fmla="*/ 3 w 18"/>
                  <a:gd name="T7" fmla="*/ 1 h 21"/>
                  <a:gd name="T8" fmla="*/ 4 w 18"/>
                  <a:gd name="T9" fmla="*/ 0 h 21"/>
                  <a:gd name="T10" fmla="*/ 6 w 18"/>
                  <a:gd name="T11" fmla="*/ 0 h 21"/>
                  <a:gd name="T12" fmla="*/ 17 w 18"/>
                  <a:gd name="T13" fmla="*/ 7 h 21"/>
                  <a:gd name="T14" fmla="*/ 18 w 18"/>
                  <a:gd name="T15" fmla="*/ 9 h 21"/>
                  <a:gd name="T16" fmla="*/ 17 w 18"/>
                  <a:gd name="T17" fmla="*/ 10 h 21"/>
                  <a:gd name="T18" fmla="*/ 3 w 18"/>
                  <a:gd name="T19" fmla="*/ 20 h 21"/>
                  <a:gd name="T20" fmla="*/ 2 w 18"/>
                  <a:gd name="T21" fmla="*/ 21 h 21"/>
                  <a:gd name="T22" fmla="*/ 7 w 18"/>
                  <a:gd name="T23" fmla="*/ 5 h 21"/>
                  <a:gd name="T24" fmla="*/ 5 w 18"/>
                  <a:gd name="T25" fmla="*/ 14 h 21"/>
                  <a:gd name="T26" fmla="*/ 13 w 18"/>
                  <a:gd name="T27" fmla="*/ 9 h 21"/>
                  <a:gd name="T28" fmla="*/ 7 w 18"/>
                  <a:gd name="T29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21">
                    <a:moveTo>
                      <a:pt x="2" y="21"/>
                    </a:moveTo>
                    <a:cubicBezTo>
                      <a:pt x="2" y="21"/>
                      <a:pt x="1" y="21"/>
                      <a:pt x="1" y="21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9"/>
                    </a:cubicBezTo>
                    <a:cubicBezTo>
                      <a:pt x="18" y="9"/>
                      <a:pt x="18" y="10"/>
                      <a:pt x="17" y="1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2" y="21"/>
                    </a:cubicBezTo>
                    <a:close/>
                    <a:moveTo>
                      <a:pt x="7" y="5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13" y="9"/>
                      <a:pt x="13" y="9"/>
                      <a:pt x="13" y="9"/>
                    </a:cubicBez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103">
                <a:extLst>
                  <a:ext uri="{FF2B5EF4-FFF2-40B4-BE49-F238E27FC236}">
                    <a16:creationId xmlns:a16="http://schemas.microsoft.com/office/drawing/2014/main" xmlns="" id="{A3A72CA7-9790-44C1-9B66-BDB3BB1B5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2603" y="3976048"/>
                <a:ext cx="152182" cy="63819"/>
              </a:xfrm>
              <a:custGeom>
                <a:avLst/>
                <a:gdLst>
                  <a:gd name="T0" fmla="*/ 2 w 38"/>
                  <a:gd name="T1" fmla="*/ 16 h 16"/>
                  <a:gd name="T2" fmla="*/ 1 w 38"/>
                  <a:gd name="T3" fmla="*/ 15 h 16"/>
                  <a:gd name="T4" fmla="*/ 1 w 38"/>
                  <a:gd name="T5" fmla="*/ 13 h 16"/>
                  <a:gd name="T6" fmla="*/ 13 w 38"/>
                  <a:gd name="T7" fmla="*/ 1 h 16"/>
                  <a:gd name="T8" fmla="*/ 15 w 38"/>
                  <a:gd name="T9" fmla="*/ 1 h 16"/>
                  <a:gd name="T10" fmla="*/ 22 w 38"/>
                  <a:gd name="T11" fmla="*/ 7 h 16"/>
                  <a:gd name="T12" fmla="*/ 29 w 38"/>
                  <a:gd name="T13" fmla="*/ 1 h 16"/>
                  <a:gd name="T14" fmla="*/ 31 w 38"/>
                  <a:gd name="T15" fmla="*/ 1 h 16"/>
                  <a:gd name="T16" fmla="*/ 37 w 38"/>
                  <a:gd name="T17" fmla="*/ 7 h 16"/>
                  <a:gd name="T18" fmla="*/ 37 w 38"/>
                  <a:gd name="T19" fmla="*/ 9 h 16"/>
                  <a:gd name="T20" fmla="*/ 35 w 38"/>
                  <a:gd name="T21" fmla="*/ 9 h 16"/>
                  <a:gd name="T22" fmla="*/ 30 w 38"/>
                  <a:gd name="T23" fmla="*/ 5 h 16"/>
                  <a:gd name="T24" fmla="*/ 23 w 38"/>
                  <a:gd name="T25" fmla="*/ 11 h 16"/>
                  <a:gd name="T26" fmla="*/ 21 w 38"/>
                  <a:gd name="T27" fmla="*/ 11 h 16"/>
                  <a:gd name="T28" fmla="*/ 14 w 38"/>
                  <a:gd name="T29" fmla="*/ 5 h 16"/>
                  <a:gd name="T30" fmla="*/ 3 w 38"/>
                  <a:gd name="T31" fmla="*/ 15 h 16"/>
                  <a:gd name="T32" fmla="*/ 2 w 38"/>
                  <a:gd name="T3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" h="16">
                    <a:moveTo>
                      <a:pt x="2" y="16"/>
                    </a:moveTo>
                    <a:cubicBezTo>
                      <a:pt x="1" y="16"/>
                      <a:pt x="1" y="16"/>
                      <a:pt x="1" y="15"/>
                    </a:cubicBezTo>
                    <a:cubicBezTo>
                      <a:pt x="0" y="15"/>
                      <a:pt x="0" y="13"/>
                      <a:pt x="1" y="1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5" y="0"/>
                      <a:pt x="15" y="1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31" y="0"/>
                      <a:pt x="31" y="1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8" y="7"/>
                      <a:pt x="38" y="9"/>
                      <a:pt x="37" y="9"/>
                    </a:cubicBezTo>
                    <a:cubicBezTo>
                      <a:pt x="37" y="10"/>
                      <a:pt x="35" y="10"/>
                      <a:pt x="35" y="9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2"/>
                      <a:pt x="21" y="12"/>
                      <a:pt x="21" y="1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3" y="16"/>
                      <a:pt x="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EA4C60D-EC86-43B3-B244-4A3371C03D4E}"/>
              </a:ext>
            </a:extLst>
          </p:cNvPr>
          <p:cNvGrpSpPr/>
          <p:nvPr/>
        </p:nvGrpSpPr>
        <p:grpSpPr>
          <a:xfrm>
            <a:off x="8403382" y="1586318"/>
            <a:ext cx="2743200" cy="1131885"/>
            <a:chOff x="8417592" y="1549501"/>
            <a:chExt cx="2743200" cy="1131885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F75B069E-7381-42DA-A933-D3E7576FED71}"/>
                </a:ext>
              </a:extLst>
            </p:cNvPr>
            <p:cNvSpPr txBox="1"/>
            <p:nvPr/>
          </p:nvSpPr>
          <p:spPr>
            <a:xfrm flipH="1">
              <a:off x="8417593" y="1549501"/>
              <a:ext cx="1366126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LOREM IPSUM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5FD9BDB1-52D4-44C6-8EBB-157D89E6B548}"/>
                </a:ext>
              </a:extLst>
            </p:cNvPr>
            <p:cNvSpPr txBox="1"/>
            <p:nvPr/>
          </p:nvSpPr>
          <p:spPr>
            <a:xfrm flipH="1">
              <a:off x="8417592" y="1819612"/>
              <a:ext cx="2743200" cy="86177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Lorem ipsum dolor sit </a:t>
              </a:r>
              <a:r>
                <a:rPr lang="en-US" sz="1400" dirty="0" err="1"/>
                <a:t>amet</a:t>
              </a:r>
              <a:r>
                <a:rPr lang="en-US" sz="1400" dirty="0"/>
                <a:t>, </a:t>
              </a:r>
              <a:r>
                <a:rPr lang="en-US" sz="1400" dirty="0" err="1"/>
                <a:t>consectetur</a:t>
              </a:r>
              <a:r>
                <a:rPr lang="en-US" sz="1400" dirty="0"/>
                <a:t> </a:t>
              </a:r>
              <a:r>
                <a:rPr lang="en-US" sz="1400" dirty="0" err="1"/>
                <a:t>adipiscing</a:t>
              </a:r>
              <a:r>
                <a:rPr lang="en-US" sz="1400" dirty="0"/>
                <a:t> </a:t>
              </a:r>
              <a:r>
                <a:rPr lang="en-US" sz="1400" dirty="0" err="1"/>
                <a:t>elit</a:t>
              </a:r>
              <a:r>
                <a:rPr lang="en-US" sz="1400" dirty="0"/>
                <a:t>. </a:t>
              </a:r>
              <a:r>
                <a:rPr lang="en-US" sz="1400" dirty="0" err="1"/>
                <a:t>Phasellus</a:t>
              </a:r>
              <a:r>
                <a:rPr lang="en-US" sz="1400" dirty="0"/>
                <a:t> non nisi </a:t>
              </a:r>
              <a:r>
                <a:rPr lang="en-US" sz="1400" dirty="0" err="1"/>
                <a:t>accumsan</a:t>
              </a:r>
              <a:r>
                <a:rPr lang="en-US" sz="1400" dirty="0"/>
                <a:t>, </a:t>
              </a:r>
              <a:r>
                <a:rPr lang="en-US" sz="1400" dirty="0" err="1"/>
                <a:t>pretium</a:t>
              </a:r>
              <a:r>
                <a:rPr lang="en-US" sz="1400" dirty="0"/>
                <a:t> ligula </a:t>
              </a:r>
              <a:r>
                <a:rPr lang="en-US" sz="1400" dirty="0" err="1"/>
                <a:t>quis</a:t>
              </a:r>
              <a:r>
                <a:rPr lang="en-US" sz="1400" dirty="0"/>
                <a:t>, </a:t>
              </a:r>
              <a:r>
                <a:rPr lang="en-US" sz="1400" dirty="0" err="1"/>
                <a:t>iaculis</a:t>
              </a:r>
              <a:r>
                <a:rPr lang="en-US" sz="1400" dirty="0"/>
                <a:t> </a:t>
              </a:r>
              <a:r>
                <a:rPr lang="en-US" sz="1400" dirty="0" err="1"/>
                <a:t>erat</a:t>
              </a:r>
              <a:r>
                <a:rPr lang="en-US" sz="1400" dirty="0"/>
                <a:t>.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xmlns="" id="{72D3931A-BAAC-4631-94E8-728E6EF15DBB}"/>
              </a:ext>
            </a:extLst>
          </p:cNvPr>
          <p:cNvGrpSpPr/>
          <p:nvPr/>
        </p:nvGrpSpPr>
        <p:grpSpPr>
          <a:xfrm>
            <a:off x="8403382" y="4722234"/>
            <a:ext cx="2743200" cy="1131885"/>
            <a:chOff x="8417592" y="1549501"/>
            <a:chExt cx="2743200" cy="1131885"/>
          </a:xfrm>
        </p:grpSpPr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xmlns="" id="{C8BCB07E-7D9B-4C9F-A64C-A8CA86E8996B}"/>
                </a:ext>
              </a:extLst>
            </p:cNvPr>
            <p:cNvSpPr txBox="1"/>
            <p:nvPr/>
          </p:nvSpPr>
          <p:spPr>
            <a:xfrm flipH="1">
              <a:off x="8417593" y="1549501"/>
              <a:ext cx="1366126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LOREM IPSUM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xmlns="" id="{61855766-7541-4A82-B103-B6CDF7E3F31C}"/>
                </a:ext>
              </a:extLst>
            </p:cNvPr>
            <p:cNvSpPr txBox="1"/>
            <p:nvPr/>
          </p:nvSpPr>
          <p:spPr>
            <a:xfrm flipH="1">
              <a:off x="8417592" y="1819612"/>
              <a:ext cx="2743200" cy="86177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Lorem ipsum dolor sit </a:t>
              </a:r>
              <a:r>
                <a:rPr lang="en-US" sz="1400" dirty="0" err="1"/>
                <a:t>amet</a:t>
              </a:r>
              <a:r>
                <a:rPr lang="en-US" sz="1400" dirty="0"/>
                <a:t>, </a:t>
              </a:r>
              <a:r>
                <a:rPr lang="en-US" sz="1400" dirty="0" err="1"/>
                <a:t>consectetur</a:t>
              </a:r>
              <a:r>
                <a:rPr lang="en-US" sz="1400" dirty="0"/>
                <a:t> </a:t>
              </a:r>
              <a:r>
                <a:rPr lang="en-US" sz="1400" dirty="0" err="1"/>
                <a:t>adipiscing</a:t>
              </a:r>
              <a:r>
                <a:rPr lang="en-US" sz="1400" dirty="0"/>
                <a:t> </a:t>
              </a:r>
              <a:r>
                <a:rPr lang="en-US" sz="1400" dirty="0" err="1"/>
                <a:t>elit</a:t>
              </a:r>
              <a:r>
                <a:rPr lang="en-US" sz="1400" dirty="0"/>
                <a:t>. </a:t>
              </a:r>
              <a:r>
                <a:rPr lang="en-US" sz="1400" dirty="0" err="1"/>
                <a:t>Phasellus</a:t>
              </a:r>
              <a:r>
                <a:rPr lang="en-US" sz="1400" dirty="0"/>
                <a:t> non nisi </a:t>
              </a:r>
              <a:r>
                <a:rPr lang="en-US" sz="1400" dirty="0" err="1"/>
                <a:t>accumsan</a:t>
              </a:r>
              <a:r>
                <a:rPr lang="en-US" sz="1400" dirty="0"/>
                <a:t>, </a:t>
              </a:r>
              <a:r>
                <a:rPr lang="en-US" sz="1400" dirty="0" err="1"/>
                <a:t>pretium</a:t>
              </a:r>
              <a:r>
                <a:rPr lang="en-US" sz="1400" dirty="0"/>
                <a:t> ligula </a:t>
              </a:r>
              <a:r>
                <a:rPr lang="en-US" sz="1400" dirty="0" err="1"/>
                <a:t>quis</a:t>
              </a:r>
              <a:r>
                <a:rPr lang="en-US" sz="1400" dirty="0"/>
                <a:t>, </a:t>
              </a:r>
              <a:r>
                <a:rPr lang="en-US" sz="1400" dirty="0" err="1"/>
                <a:t>iaculis</a:t>
              </a:r>
              <a:r>
                <a:rPr lang="en-US" sz="1400" dirty="0"/>
                <a:t> </a:t>
              </a:r>
              <a:r>
                <a:rPr lang="en-US" sz="1400" dirty="0" err="1"/>
                <a:t>erat</a:t>
              </a:r>
              <a:r>
                <a:rPr lang="en-US" sz="1400" dirty="0"/>
                <a:t>.</a:t>
              </a: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xmlns="" id="{AF8FAE21-8B1B-4DD4-AEF3-6C38848348F3}"/>
              </a:ext>
            </a:extLst>
          </p:cNvPr>
          <p:cNvGrpSpPr/>
          <p:nvPr/>
        </p:nvGrpSpPr>
        <p:grpSpPr>
          <a:xfrm>
            <a:off x="1045418" y="1586318"/>
            <a:ext cx="2743200" cy="1131885"/>
            <a:chOff x="8417592" y="1549501"/>
            <a:chExt cx="2743200" cy="1131885"/>
          </a:xfrm>
        </p:grpSpPr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xmlns="" id="{EE19929C-A182-455F-A490-D8CE2E8ACEDD}"/>
                </a:ext>
              </a:extLst>
            </p:cNvPr>
            <p:cNvSpPr txBox="1"/>
            <p:nvPr/>
          </p:nvSpPr>
          <p:spPr>
            <a:xfrm flipH="1">
              <a:off x="9794666" y="1549501"/>
              <a:ext cx="1366126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b="1" dirty="0"/>
                <a:t>LOREM IPSUM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xmlns="" id="{A6663F1E-6383-4294-9546-7E0EC00F8FE4}"/>
                </a:ext>
              </a:extLst>
            </p:cNvPr>
            <p:cNvSpPr txBox="1"/>
            <p:nvPr/>
          </p:nvSpPr>
          <p:spPr>
            <a:xfrm flipH="1">
              <a:off x="8417592" y="1819612"/>
              <a:ext cx="2743200" cy="86177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/>
                <a:t>Lorem ipsum dolor sit </a:t>
              </a:r>
              <a:r>
                <a:rPr lang="en-US" sz="1400" dirty="0" err="1"/>
                <a:t>amet</a:t>
              </a:r>
              <a:r>
                <a:rPr lang="en-US" sz="1400" dirty="0"/>
                <a:t>, </a:t>
              </a:r>
              <a:r>
                <a:rPr lang="en-US" sz="1400" dirty="0" err="1"/>
                <a:t>consectetur</a:t>
              </a:r>
              <a:r>
                <a:rPr lang="en-US" sz="1400" dirty="0"/>
                <a:t> </a:t>
              </a:r>
              <a:r>
                <a:rPr lang="en-US" sz="1400" dirty="0" err="1"/>
                <a:t>adipiscing</a:t>
              </a:r>
              <a:r>
                <a:rPr lang="en-US" sz="1400" dirty="0"/>
                <a:t> </a:t>
              </a:r>
              <a:r>
                <a:rPr lang="en-US" sz="1400" dirty="0" err="1"/>
                <a:t>elit</a:t>
              </a:r>
              <a:r>
                <a:rPr lang="en-US" sz="1400" dirty="0"/>
                <a:t>. </a:t>
              </a:r>
              <a:r>
                <a:rPr lang="en-US" sz="1400" dirty="0" err="1"/>
                <a:t>Phasellus</a:t>
              </a:r>
              <a:r>
                <a:rPr lang="en-US" sz="1400" dirty="0"/>
                <a:t> non nisi </a:t>
              </a:r>
              <a:r>
                <a:rPr lang="en-US" sz="1400" dirty="0" err="1"/>
                <a:t>accumsan</a:t>
              </a:r>
              <a:r>
                <a:rPr lang="en-US" sz="1400" dirty="0"/>
                <a:t>, </a:t>
              </a:r>
              <a:r>
                <a:rPr lang="en-US" sz="1400" dirty="0" err="1"/>
                <a:t>pretium</a:t>
              </a:r>
              <a:r>
                <a:rPr lang="en-US" sz="1400" dirty="0"/>
                <a:t> ligula </a:t>
              </a:r>
              <a:r>
                <a:rPr lang="en-US" sz="1400" dirty="0" err="1"/>
                <a:t>quis</a:t>
              </a:r>
              <a:r>
                <a:rPr lang="en-US" sz="1400" dirty="0"/>
                <a:t>, </a:t>
              </a:r>
              <a:r>
                <a:rPr lang="en-US" sz="1400" dirty="0" err="1"/>
                <a:t>iaculis</a:t>
              </a:r>
              <a:r>
                <a:rPr lang="en-US" sz="1400" dirty="0"/>
                <a:t> </a:t>
              </a:r>
              <a:r>
                <a:rPr lang="en-US" sz="1400" dirty="0" err="1"/>
                <a:t>erat</a:t>
              </a:r>
              <a:r>
                <a:rPr lang="en-US" sz="1400" dirty="0"/>
                <a:t>.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xmlns="" id="{EADB1D2C-1258-4A5B-8979-A67FE9068DED}"/>
              </a:ext>
            </a:extLst>
          </p:cNvPr>
          <p:cNvGrpSpPr/>
          <p:nvPr/>
        </p:nvGrpSpPr>
        <p:grpSpPr>
          <a:xfrm>
            <a:off x="1045418" y="4722234"/>
            <a:ext cx="2743200" cy="1131885"/>
            <a:chOff x="8417592" y="1549501"/>
            <a:chExt cx="2743200" cy="1131885"/>
          </a:xfrm>
        </p:grpSpPr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xmlns="" id="{6D7C9FA5-5FA5-4586-9F40-025F14DC2590}"/>
                </a:ext>
              </a:extLst>
            </p:cNvPr>
            <p:cNvSpPr txBox="1"/>
            <p:nvPr/>
          </p:nvSpPr>
          <p:spPr>
            <a:xfrm flipH="1">
              <a:off x="9794666" y="1549501"/>
              <a:ext cx="1366126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b="1" dirty="0"/>
                <a:t>LOREM IPSUM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xmlns="" id="{1754EF60-8FBD-4242-B712-33AA87363DF4}"/>
                </a:ext>
              </a:extLst>
            </p:cNvPr>
            <p:cNvSpPr txBox="1"/>
            <p:nvPr/>
          </p:nvSpPr>
          <p:spPr>
            <a:xfrm flipH="1">
              <a:off x="8417592" y="1819612"/>
              <a:ext cx="2743200" cy="86177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/>
                <a:t>Lorem ipsum dolor sit </a:t>
              </a:r>
              <a:r>
                <a:rPr lang="en-US" sz="1400" dirty="0" err="1"/>
                <a:t>amet</a:t>
              </a:r>
              <a:r>
                <a:rPr lang="en-US" sz="1400" dirty="0"/>
                <a:t>, </a:t>
              </a:r>
              <a:r>
                <a:rPr lang="en-US" sz="1400" dirty="0" err="1"/>
                <a:t>consectetur</a:t>
              </a:r>
              <a:r>
                <a:rPr lang="en-US" sz="1400" dirty="0"/>
                <a:t> </a:t>
              </a:r>
              <a:r>
                <a:rPr lang="en-US" sz="1400" dirty="0" err="1"/>
                <a:t>adipiscing</a:t>
              </a:r>
              <a:r>
                <a:rPr lang="en-US" sz="1400" dirty="0"/>
                <a:t> </a:t>
              </a:r>
              <a:r>
                <a:rPr lang="en-US" sz="1400" dirty="0" err="1"/>
                <a:t>elit</a:t>
              </a:r>
              <a:r>
                <a:rPr lang="en-US" sz="1400" dirty="0"/>
                <a:t>. </a:t>
              </a:r>
              <a:r>
                <a:rPr lang="en-US" sz="1400" dirty="0" err="1"/>
                <a:t>Phasellus</a:t>
              </a:r>
              <a:r>
                <a:rPr lang="en-US" sz="1400" dirty="0"/>
                <a:t> non nisi </a:t>
              </a:r>
              <a:r>
                <a:rPr lang="en-US" sz="1400" dirty="0" err="1"/>
                <a:t>accumsan</a:t>
              </a:r>
              <a:r>
                <a:rPr lang="en-US" sz="1400" dirty="0"/>
                <a:t>, </a:t>
              </a:r>
              <a:r>
                <a:rPr lang="en-US" sz="1400" dirty="0" err="1"/>
                <a:t>pretium</a:t>
              </a:r>
              <a:r>
                <a:rPr lang="en-US" sz="1400" dirty="0"/>
                <a:t> ligula </a:t>
              </a:r>
              <a:r>
                <a:rPr lang="en-US" sz="1400" dirty="0" err="1"/>
                <a:t>quis</a:t>
              </a:r>
              <a:r>
                <a:rPr lang="en-US" sz="1400" dirty="0"/>
                <a:t>, </a:t>
              </a:r>
              <a:r>
                <a:rPr lang="en-US" sz="1400" dirty="0" err="1"/>
                <a:t>iaculis</a:t>
              </a:r>
              <a:r>
                <a:rPr lang="en-US" sz="1400" dirty="0"/>
                <a:t> </a:t>
              </a:r>
              <a:r>
                <a:rPr lang="en-US" sz="1400" dirty="0" err="1"/>
                <a:t>erat</a:t>
              </a:r>
              <a:r>
                <a:rPr lang="en-US" sz="1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763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43">
            <a:extLst>
              <a:ext uri="{FF2B5EF4-FFF2-40B4-BE49-F238E27FC236}">
                <a16:creationId xmlns:a16="http://schemas.microsoft.com/office/drawing/2014/main" xmlns="" id="{C12AAA14-7E14-4EEC-A8A1-69CC43BC5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36" b="8009"/>
          <a:stretch/>
        </p:blipFill>
        <p:spPr>
          <a:xfrm>
            <a:off x="0" y="5056958"/>
            <a:ext cx="12192000" cy="180104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grpSp>
        <p:nvGrpSpPr>
          <p:cNvPr id="88" name="Group 225">
            <a:extLst>
              <a:ext uri="{FF2B5EF4-FFF2-40B4-BE49-F238E27FC236}">
                <a16:creationId xmlns:a16="http://schemas.microsoft.com/office/drawing/2014/main" xmlns="" id="{4C720CFA-B6DC-4774-8409-E5ECD860794D}"/>
              </a:ext>
            </a:extLst>
          </p:cNvPr>
          <p:cNvGrpSpPr>
            <a:grpSpLocks/>
          </p:cNvGrpSpPr>
          <p:nvPr/>
        </p:nvGrpSpPr>
        <p:grpSpPr bwMode="auto">
          <a:xfrm>
            <a:off x="2528681" y="1152393"/>
            <a:ext cx="7134638" cy="3724407"/>
            <a:chOff x="61887" y="752420"/>
            <a:chExt cx="8725336" cy="5044568"/>
          </a:xfrm>
          <a:pattFill prst="dkUpDiag">
            <a:fgClr>
              <a:schemeClr val="bg1">
                <a:lumMod val="75000"/>
              </a:schemeClr>
            </a:fgClr>
            <a:bgClr>
              <a:schemeClr val="bg1"/>
            </a:bgClr>
          </a:pattFill>
        </p:grpSpPr>
        <p:sp>
          <p:nvSpPr>
            <p:cNvPr id="97" name="Freeform 5962">
              <a:extLst>
                <a:ext uri="{FF2B5EF4-FFF2-40B4-BE49-F238E27FC236}">
                  <a16:creationId xmlns:a16="http://schemas.microsoft.com/office/drawing/2014/main" xmlns="" id="{49A7AE5E-16FA-4433-8F0A-F09C668AE0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735" y="3535028"/>
              <a:ext cx="1189097" cy="2261960"/>
            </a:xfrm>
            <a:custGeom>
              <a:avLst/>
              <a:gdLst>
                <a:gd name="T0" fmla="*/ 168775 w 1874"/>
                <a:gd name="T1" fmla="*/ 2086902 h 3562"/>
                <a:gd name="T2" fmla="*/ 147202 w 1874"/>
                <a:gd name="T3" fmla="*/ 1968776 h 3562"/>
                <a:gd name="T4" fmla="*/ 184003 w 1874"/>
                <a:gd name="T5" fmla="*/ 1976397 h 3562"/>
                <a:gd name="T6" fmla="*/ 161161 w 1874"/>
                <a:gd name="T7" fmla="*/ 1982748 h 3562"/>
                <a:gd name="T8" fmla="*/ 154816 w 1874"/>
                <a:gd name="T9" fmla="*/ 2042446 h 3562"/>
                <a:gd name="T10" fmla="*/ 156085 w 1874"/>
                <a:gd name="T11" fmla="*/ 1997990 h 3562"/>
                <a:gd name="T12" fmla="*/ 147202 w 1874"/>
                <a:gd name="T13" fmla="*/ 2006881 h 3562"/>
                <a:gd name="T14" fmla="*/ 184003 w 1874"/>
                <a:gd name="T15" fmla="*/ 2086902 h 3562"/>
                <a:gd name="T16" fmla="*/ 153547 w 1874"/>
                <a:gd name="T17" fmla="*/ 1999260 h 3562"/>
                <a:gd name="T18" fmla="*/ 185272 w 1874"/>
                <a:gd name="T19" fmla="*/ 1850649 h 3562"/>
                <a:gd name="T20" fmla="*/ 192886 w 1874"/>
                <a:gd name="T21" fmla="*/ 1841758 h 3562"/>
                <a:gd name="T22" fmla="*/ 166237 w 1874"/>
                <a:gd name="T23" fmla="*/ 1884944 h 3562"/>
                <a:gd name="T24" fmla="*/ 348971 w 1874"/>
                <a:gd name="T25" fmla="*/ 2235513 h 3562"/>
                <a:gd name="T26" fmla="*/ 304556 w 1874"/>
                <a:gd name="T27" fmla="*/ 2245675 h 3562"/>
                <a:gd name="T28" fmla="*/ 284252 w 1874"/>
                <a:gd name="T29" fmla="*/ 2227892 h 3562"/>
                <a:gd name="T30" fmla="*/ 323591 w 1874"/>
                <a:gd name="T31" fmla="*/ 2224082 h 3562"/>
                <a:gd name="T32" fmla="*/ 277907 w 1874"/>
                <a:gd name="T33" fmla="*/ 2230433 h 3562"/>
                <a:gd name="T34" fmla="*/ 170044 w 1874"/>
                <a:gd name="T35" fmla="*/ 2140250 h 3562"/>
                <a:gd name="T36" fmla="*/ 180196 w 1874"/>
                <a:gd name="T37" fmla="*/ 2163113 h 3562"/>
                <a:gd name="T38" fmla="*/ 157354 w 1874"/>
                <a:gd name="T39" fmla="*/ 2090713 h 3562"/>
                <a:gd name="T40" fmla="*/ 247452 w 1874"/>
                <a:gd name="T41" fmla="*/ 2198678 h 3562"/>
                <a:gd name="T42" fmla="*/ 214458 w 1874"/>
                <a:gd name="T43" fmla="*/ 2170734 h 3562"/>
                <a:gd name="T44" fmla="*/ 224610 w 1874"/>
                <a:gd name="T45" fmla="*/ 2189787 h 3562"/>
                <a:gd name="T46" fmla="*/ 300749 w 1874"/>
                <a:gd name="T47" fmla="*/ 2198678 h 3562"/>
                <a:gd name="T48" fmla="*/ 237300 w 1874"/>
                <a:gd name="T49" fmla="*/ 2207569 h 3562"/>
                <a:gd name="T50" fmla="*/ 319784 w 1874"/>
                <a:gd name="T51" fmla="*/ 2224082 h 3562"/>
                <a:gd name="T52" fmla="*/ 184003 w 1874"/>
                <a:gd name="T53" fmla="*/ 1738874 h 3562"/>
                <a:gd name="T54" fmla="*/ 166237 w 1874"/>
                <a:gd name="T55" fmla="*/ 1802383 h 3562"/>
                <a:gd name="T56" fmla="*/ 187810 w 1874"/>
                <a:gd name="T57" fmla="*/ 1807463 h 3562"/>
                <a:gd name="T58" fmla="*/ 176389 w 1874"/>
                <a:gd name="T59" fmla="*/ 1878593 h 3562"/>
                <a:gd name="T60" fmla="*/ 939048 w 1874"/>
                <a:gd name="T61" fmla="*/ 443292 h 3562"/>
                <a:gd name="T62" fmla="*/ 767735 w 1874"/>
                <a:gd name="T63" fmla="*/ 403917 h 3562"/>
                <a:gd name="T64" fmla="*/ 761390 w 1874"/>
                <a:gd name="T65" fmla="*/ 248955 h 3562"/>
                <a:gd name="T66" fmla="*/ 611650 w 1874"/>
                <a:gd name="T67" fmla="*/ 190527 h 3562"/>
                <a:gd name="T68" fmla="*/ 474600 w 1874"/>
                <a:gd name="T69" fmla="*/ 59698 h 3562"/>
                <a:gd name="T70" fmla="*/ 281714 w 1874"/>
                <a:gd name="T71" fmla="*/ 21593 h 3562"/>
                <a:gd name="T72" fmla="*/ 157354 w 1874"/>
                <a:gd name="T73" fmla="*/ 45726 h 3562"/>
                <a:gd name="T74" fmla="*/ 91367 w 1874"/>
                <a:gd name="T75" fmla="*/ 299762 h 3562"/>
                <a:gd name="T76" fmla="*/ 35532 w 1874"/>
                <a:gd name="T77" fmla="*/ 461075 h 3562"/>
                <a:gd name="T78" fmla="*/ 109133 w 1874"/>
                <a:gd name="T79" fmla="*/ 768458 h 3562"/>
                <a:gd name="T80" fmla="*/ 275370 w 1874"/>
                <a:gd name="T81" fmla="*/ 1108865 h 3562"/>
                <a:gd name="T82" fmla="*/ 252528 w 1874"/>
                <a:gd name="T83" fmla="*/ 1420059 h 3562"/>
                <a:gd name="T84" fmla="*/ 196693 w 1874"/>
                <a:gd name="T85" fmla="*/ 1667744 h 3562"/>
                <a:gd name="T86" fmla="*/ 209382 w 1874"/>
                <a:gd name="T87" fmla="*/ 1797302 h 3562"/>
                <a:gd name="T88" fmla="*/ 171313 w 1874"/>
                <a:gd name="T89" fmla="*/ 1882404 h 3562"/>
                <a:gd name="T90" fmla="*/ 170044 w 1874"/>
                <a:gd name="T91" fmla="*/ 1947183 h 3562"/>
                <a:gd name="T92" fmla="*/ 176389 w 1874"/>
                <a:gd name="T93" fmla="*/ 2011962 h 3562"/>
                <a:gd name="T94" fmla="*/ 185272 w 1874"/>
                <a:gd name="T95" fmla="*/ 2053878 h 3562"/>
                <a:gd name="T96" fmla="*/ 196693 w 1874"/>
                <a:gd name="T97" fmla="*/ 2100874 h 3562"/>
                <a:gd name="T98" fmla="*/ 194155 w 1874"/>
                <a:gd name="T99" fmla="*/ 2113576 h 3562"/>
                <a:gd name="T100" fmla="*/ 233493 w 1874"/>
                <a:gd name="T101" fmla="*/ 2131359 h 3562"/>
                <a:gd name="T102" fmla="*/ 255066 w 1874"/>
                <a:gd name="T103" fmla="*/ 2141520 h 3562"/>
                <a:gd name="T104" fmla="*/ 314708 w 1874"/>
                <a:gd name="T105" fmla="*/ 2122467 h 3562"/>
                <a:gd name="T106" fmla="*/ 348971 w 1874"/>
                <a:gd name="T107" fmla="*/ 1890025 h 3562"/>
                <a:gd name="T108" fmla="*/ 453027 w 1874"/>
                <a:gd name="T109" fmla="*/ 1764277 h 3562"/>
                <a:gd name="T110" fmla="*/ 491097 w 1874"/>
                <a:gd name="T111" fmla="*/ 1635989 h 3562"/>
                <a:gd name="T112" fmla="*/ 629416 w 1874"/>
                <a:gd name="T113" fmla="*/ 1491189 h 3562"/>
                <a:gd name="T114" fmla="*/ 865447 w 1874"/>
                <a:gd name="T115" fmla="*/ 1158402 h 3562"/>
                <a:gd name="T116" fmla="*/ 1079905 w 1874"/>
                <a:gd name="T117" fmla="*/ 900556 h 3562"/>
                <a:gd name="T118" fmla="*/ 426379 w 1874"/>
                <a:gd name="T119" fmla="*/ 2222811 h 3562"/>
                <a:gd name="T120" fmla="*/ 184003 w 1874"/>
                <a:gd name="T121" fmla="*/ 1928130 h 3562"/>
                <a:gd name="T122" fmla="*/ 159892 w 1874"/>
                <a:gd name="T123" fmla="*/ 1994179 h 3562"/>
                <a:gd name="T124" fmla="*/ 175120 w 1874"/>
                <a:gd name="T125" fmla="*/ 2027204 h 35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74"/>
                <a:gd name="T190" fmla="*/ 0 h 3562"/>
                <a:gd name="T191" fmla="*/ 1874 w 1874"/>
                <a:gd name="T192" fmla="*/ 3562 h 35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74" h="3562">
                  <a:moveTo>
                    <a:pt x="282" y="3320"/>
                  </a:moveTo>
                  <a:lnTo>
                    <a:pt x="282" y="3320"/>
                  </a:lnTo>
                  <a:lnTo>
                    <a:pt x="286" y="3322"/>
                  </a:lnTo>
                  <a:lnTo>
                    <a:pt x="286" y="3320"/>
                  </a:lnTo>
                  <a:lnTo>
                    <a:pt x="284" y="3316"/>
                  </a:lnTo>
                  <a:lnTo>
                    <a:pt x="282" y="3312"/>
                  </a:lnTo>
                  <a:lnTo>
                    <a:pt x="278" y="3308"/>
                  </a:lnTo>
                  <a:lnTo>
                    <a:pt x="274" y="3308"/>
                  </a:lnTo>
                  <a:lnTo>
                    <a:pt x="274" y="3310"/>
                  </a:lnTo>
                  <a:lnTo>
                    <a:pt x="276" y="3314"/>
                  </a:lnTo>
                  <a:lnTo>
                    <a:pt x="276" y="3316"/>
                  </a:lnTo>
                  <a:lnTo>
                    <a:pt x="282" y="3320"/>
                  </a:lnTo>
                  <a:close/>
                  <a:moveTo>
                    <a:pt x="286" y="3348"/>
                  </a:moveTo>
                  <a:lnTo>
                    <a:pt x="286" y="3348"/>
                  </a:lnTo>
                  <a:lnTo>
                    <a:pt x="288" y="3348"/>
                  </a:lnTo>
                  <a:lnTo>
                    <a:pt x="290" y="3348"/>
                  </a:lnTo>
                  <a:lnTo>
                    <a:pt x="296" y="3344"/>
                  </a:lnTo>
                  <a:lnTo>
                    <a:pt x="294" y="3340"/>
                  </a:lnTo>
                  <a:lnTo>
                    <a:pt x="286" y="3334"/>
                  </a:lnTo>
                  <a:lnTo>
                    <a:pt x="282" y="3330"/>
                  </a:lnTo>
                  <a:lnTo>
                    <a:pt x="278" y="3330"/>
                  </a:lnTo>
                  <a:lnTo>
                    <a:pt x="276" y="3332"/>
                  </a:lnTo>
                  <a:lnTo>
                    <a:pt x="278" y="3334"/>
                  </a:lnTo>
                  <a:lnTo>
                    <a:pt x="278" y="3336"/>
                  </a:lnTo>
                  <a:lnTo>
                    <a:pt x="280" y="3336"/>
                  </a:lnTo>
                  <a:lnTo>
                    <a:pt x="282" y="3336"/>
                  </a:lnTo>
                  <a:lnTo>
                    <a:pt x="284" y="3336"/>
                  </a:lnTo>
                  <a:lnTo>
                    <a:pt x="284" y="3338"/>
                  </a:lnTo>
                  <a:lnTo>
                    <a:pt x="284" y="3340"/>
                  </a:lnTo>
                  <a:lnTo>
                    <a:pt x="284" y="3342"/>
                  </a:lnTo>
                  <a:lnTo>
                    <a:pt x="286" y="3348"/>
                  </a:lnTo>
                  <a:close/>
                  <a:moveTo>
                    <a:pt x="270" y="3286"/>
                  </a:moveTo>
                  <a:lnTo>
                    <a:pt x="270" y="3286"/>
                  </a:lnTo>
                  <a:lnTo>
                    <a:pt x="270" y="3280"/>
                  </a:lnTo>
                  <a:lnTo>
                    <a:pt x="268" y="3278"/>
                  </a:lnTo>
                  <a:lnTo>
                    <a:pt x="266" y="3278"/>
                  </a:lnTo>
                  <a:lnTo>
                    <a:pt x="262" y="3278"/>
                  </a:lnTo>
                  <a:lnTo>
                    <a:pt x="260" y="3280"/>
                  </a:lnTo>
                  <a:lnTo>
                    <a:pt x="256" y="3286"/>
                  </a:lnTo>
                  <a:lnTo>
                    <a:pt x="252" y="3292"/>
                  </a:lnTo>
                  <a:lnTo>
                    <a:pt x="254" y="3292"/>
                  </a:lnTo>
                  <a:lnTo>
                    <a:pt x="258" y="3292"/>
                  </a:lnTo>
                  <a:lnTo>
                    <a:pt x="262" y="3290"/>
                  </a:lnTo>
                  <a:lnTo>
                    <a:pt x="262" y="3288"/>
                  </a:lnTo>
                  <a:lnTo>
                    <a:pt x="264" y="3286"/>
                  </a:lnTo>
                  <a:lnTo>
                    <a:pt x="266" y="3286"/>
                  </a:lnTo>
                  <a:lnTo>
                    <a:pt x="266" y="3288"/>
                  </a:lnTo>
                  <a:lnTo>
                    <a:pt x="268" y="3290"/>
                  </a:lnTo>
                  <a:lnTo>
                    <a:pt x="270" y="3288"/>
                  </a:lnTo>
                  <a:lnTo>
                    <a:pt x="270" y="3286"/>
                  </a:lnTo>
                  <a:close/>
                  <a:moveTo>
                    <a:pt x="262" y="3260"/>
                  </a:moveTo>
                  <a:lnTo>
                    <a:pt x="262" y="3260"/>
                  </a:lnTo>
                  <a:lnTo>
                    <a:pt x="256" y="3260"/>
                  </a:lnTo>
                  <a:lnTo>
                    <a:pt x="254" y="3260"/>
                  </a:lnTo>
                  <a:lnTo>
                    <a:pt x="254" y="3262"/>
                  </a:lnTo>
                  <a:lnTo>
                    <a:pt x="256" y="3264"/>
                  </a:lnTo>
                  <a:lnTo>
                    <a:pt x="258" y="3266"/>
                  </a:lnTo>
                  <a:lnTo>
                    <a:pt x="260" y="3270"/>
                  </a:lnTo>
                  <a:lnTo>
                    <a:pt x="264" y="3272"/>
                  </a:lnTo>
                  <a:lnTo>
                    <a:pt x="266" y="3270"/>
                  </a:lnTo>
                  <a:lnTo>
                    <a:pt x="268" y="3268"/>
                  </a:lnTo>
                  <a:lnTo>
                    <a:pt x="270" y="3266"/>
                  </a:lnTo>
                  <a:lnTo>
                    <a:pt x="274" y="3266"/>
                  </a:lnTo>
                  <a:lnTo>
                    <a:pt x="276" y="3266"/>
                  </a:lnTo>
                  <a:lnTo>
                    <a:pt x="276" y="3258"/>
                  </a:lnTo>
                  <a:lnTo>
                    <a:pt x="274" y="3254"/>
                  </a:lnTo>
                  <a:lnTo>
                    <a:pt x="270" y="3250"/>
                  </a:lnTo>
                  <a:lnTo>
                    <a:pt x="268" y="3250"/>
                  </a:lnTo>
                  <a:lnTo>
                    <a:pt x="266" y="3252"/>
                  </a:lnTo>
                  <a:lnTo>
                    <a:pt x="268" y="3258"/>
                  </a:lnTo>
                  <a:lnTo>
                    <a:pt x="266" y="3260"/>
                  </a:lnTo>
                  <a:lnTo>
                    <a:pt x="262" y="3260"/>
                  </a:lnTo>
                  <a:close/>
                  <a:moveTo>
                    <a:pt x="236" y="3110"/>
                  </a:moveTo>
                  <a:lnTo>
                    <a:pt x="236" y="3110"/>
                  </a:lnTo>
                  <a:lnTo>
                    <a:pt x="238" y="3110"/>
                  </a:lnTo>
                  <a:lnTo>
                    <a:pt x="240" y="3112"/>
                  </a:lnTo>
                  <a:lnTo>
                    <a:pt x="240" y="3118"/>
                  </a:lnTo>
                  <a:lnTo>
                    <a:pt x="240" y="3126"/>
                  </a:lnTo>
                  <a:lnTo>
                    <a:pt x="242" y="3128"/>
                  </a:lnTo>
                  <a:lnTo>
                    <a:pt x="244" y="3128"/>
                  </a:lnTo>
                  <a:lnTo>
                    <a:pt x="248" y="3124"/>
                  </a:lnTo>
                  <a:lnTo>
                    <a:pt x="250" y="3120"/>
                  </a:lnTo>
                  <a:lnTo>
                    <a:pt x="244" y="3108"/>
                  </a:lnTo>
                  <a:lnTo>
                    <a:pt x="240" y="3102"/>
                  </a:lnTo>
                  <a:lnTo>
                    <a:pt x="240" y="3096"/>
                  </a:lnTo>
                  <a:lnTo>
                    <a:pt x="238" y="3090"/>
                  </a:lnTo>
                  <a:lnTo>
                    <a:pt x="236" y="3088"/>
                  </a:lnTo>
                  <a:lnTo>
                    <a:pt x="232" y="3090"/>
                  </a:lnTo>
                  <a:lnTo>
                    <a:pt x="230" y="3094"/>
                  </a:lnTo>
                  <a:lnTo>
                    <a:pt x="230" y="3098"/>
                  </a:lnTo>
                  <a:lnTo>
                    <a:pt x="232" y="3100"/>
                  </a:lnTo>
                  <a:lnTo>
                    <a:pt x="232" y="3104"/>
                  </a:lnTo>
                  <a:lnTo>
                    <a:pt x="230" y="3108"/>
                  </a:lnTo>
                  <a:lnTo>
                    <a:pt x="230" y="3110"/>
                  </a:lnTo>
                  <a:lnTo>
                    <a:pt x="232" y="3110"/>
                  </a:lnTo>
                  <a:lnTo>
                    <a:pt x="236" y="3110"/>
                  </a:lnTo>
                  <a:close/>
                  <a:moveTo>
                    <a:pt x="284" y="3278"/>
                  </a:moveTo>
                  <a:lnTo>
                    <a:pt x="284" y="3278"/>
                  </a:lnTo>
                  <a:lnTo>
                    <a:pt x="284" y="3276"/>
                  </a:lnTo>
                  <a:lnTo>
                    <a:pt x="284" y="3270"/>
                  </a:lnTo>
                  <a:lnTo>
                    <a:pt x="282" y="3264"/>
                  </a:lnTo>
                  <a:lnTo>
                    <a:pt x="280" y="3260"/>
                  </a:lnTo>
                  <a:lnTo>
                    <a:pt x="278" y="3264"/>
                  </a:lnTo>
                  <a:lnTo>
                    <a:pt x="278" y="3270"/>
                  </a:lnTo>
                  <a:lnTo>
                    <a:pt x="280" y="3276"/>
                  </a:lnTo>
                  <a:lnTo>
                    <a:pt x="282" y="3278"/>
                  </a:lnTo>
                  <a:lnTo>
                    <a:pt x="284" y="3278"/>
                  </a:lnTo>
                  <a:close/>
                  <a:moveTo>
                    <a:pt x="304" y="3362"/>
                  </a:moveTo>
                  <a:lnTo>
                    <a:pt x="304" y="3362"/>
                  </a:lnTo>
                  <a:lnTo>
                    <a:pt x="304" y="3358"/>
                  </a:lnTo>
                  <a:lnTo>
                    <a:pt x="304" y="3356"/>
                  </a:lnTo>
                  <a:lnTo>
                    <a:pt x="306" y="3354"/>
                  </a:lnTo>
                  <a:lnTo>
                    <a:pt x="304" y="3352"/>
                  </a:lnTo>
                  <a:lnTo>
                    <a:pt x="302" y="3350"/>
                  </a:lnTo>
                  <a:lnTo>
                    <a:pt x="300" y="3350"/>
                  </a:lnTo>
                  <a:lnTo>
                    <a:pt x="294" y="3356"/>
                  </a:lnTo>
                  <a:lnTo>
                    <a:pt x="292" y="3360"/>
                  </a:lnTo>
                  <a:lnTo>
                    <a:pt x="292" y="3362"/>
                  </a:lnTo>
                  <a:lnTo>
                    <a:pt x="296" y="3368"/>
                  </a:lnTo>
                  <a:lnTo>
                    <a:pt x="298" y="3368"/>
                  </a:lnTo>
                  <a:lnTo>
                    <a:pt x="300" y="3368"/>
                  </a:lnTo>
                  <a:lnTo>
                    <a:pt x="302" y="3366"/>
                  </a:lnTo>
                  <a:lnTo>
                    <a:pt x="304" y="3362"/>
                  </a:lnTo>
                  <a:close/>
                  <a:moveTo>
                    <a:pt x="262" y="3320"/>
                  </a:moveTo>
                  <a:lnTo>
                    <a:pt x="262" y="3320"/>
                  </a:lnTo>
                  <a:lnTo>
                    <a:pt x="260" y="3330"/>
                  </a:lnTo>
                  <a:lnTo>
                    <a:pt x="258" y="3332"/>
                  </a:lnTo>
                  <a:lnTo>
                    <a:pt x="260" y="3330"/>
                  </a:lnTo>
                  <a:lnTo>
                    <a:pt x="264" y="3328"/>
                  </a:lnTo>
                  <a:lnTo>
                    <a:pt x="268" y="3320"/>
                  </a:lnTo>
                  <a:lnTo>
                    <a:pt x="268" y="3316"/>
                  </a:lnTo>
                  <a:lnTo>
                    <a:pt x="266" y="3314"/>
                  </a:lnTo>
                  <a:lnTo>
                    <a:pt x="264" y="3314"/>
                  </a:lnTo>
                  <a:lnTo>
                    <a:pt x="262" y="3320"/>
                  </a:lnTo>
                  <a:close/>
                  <a:moveTo>
                    <a:pt x="276" y="3112"/>
                  </a:moveTo>
                  <a:lnTo>
                    <a:pt x="276" y="3112"/>
                  </a:lnTo>
                  <a:lnTo>
                    <a:pt x="286" y="3114"/>
                  </a:lnTo>
                  <a:lnTo>
                    <a:pt x="288" y="3114"/>
                  </a:lnTo>
                  <a:lnTo>
                    <a:pt x="290" y="3112"/>
                  </a:lnTo>
                  <a:lnTo>
                    <a:pt x="284" y="3110"/>
                  </a:lnTo>
                  <a:lnTo>
                    <a:pt x="276" y="3102"/>
                  </a:lnTo>
                  <a:lnTo>
                    <a:pt x="270" y="3096"/>
                  </a:lnTo>
                  <a:lnTo>
                    <a:pt x="270" y="3098"/>
                  </a:lnTo>
                  <a:lnTo>
                    <a:pt x="270" y="3102"/>
                  </a:lnTo>
                  <a:lnTo>
                    <a:pt x="272" y="3108"/>
                  </a:lnTo>
                  <a:lnTo>
                    <a:pt x="276" y="3112"/>
                  </a:lnTo>
                  <a:close/>
                  <a:moveTo>
                    <a:pt x="274" y="3270"/>
                  </a:moveTo>
                  <a:lnTo>
                    <a:pt x="274" y="3270"/>
                  </a:lnTo>
                  <a:lnTo>
                    <a:pt x="272" y="3270"/>
                  </a:lnTo>
                  <a:lnTo>
                    <a:pt x="270" y="3272"/>
                  </a:lnTo>
                  <a:lnTo>
                    <a:pt x="270" y="3274"/>
                  </a:lnTo>
                  <a:lnTo>
                    <a:pt x="272" y="3276"/>
                  </a:lnTo>
                  <a:lnTo>
                    <a:pt x="274" y="3278"/>
                  </a:lnTo>
                  <a:lnTo>
                    <a:pt x="276" y="3276"/>
                  </a:lnTo>
                  <a:lnTo>
                    <a:pt x="276" y="3272"/>
                  </a:lnTo>
                  <a:lnTo>
                    <a:pt x="274" y="3270"/>
                  </a:lnTo>
                  <a:close/>
                  <a:moveTo>
                    <a:pt x="246" y="3090"/>
                  </a:moveTo>
                  <a:lnTo>
                    <a:pt x="246" y="3090"/>
                  </a:lnTo>
                  <a:lnTo>
                    <a:pt x="250" y="3090"/>
                  </a:lnTo>
                  <a:lnTo>
                    <a:pt x="252" y="3090"/>
                  </a:lnTo>
                  <a:lnTo>
                    <a:pt x="254" y="3092"/>
                  </a:lnTo>
                  <a:lnTo>
                    <a:pt x="258" y="3092"/>
                  </a:lnTo>
                  <a:lnTo>
                    <a:pt x="260" y="3090"/>
                  </a:lnTo>
                  <a:lnTo>
                    <a:pt x="260" y="3084"/>
                  </a:lnTo>
                  <a:lnTo>
                    <a:pt x="260" y="3080"/>
                  </a:lnTo>
                  <a:lnTo>
                    <a:pt x="260" y="3076"/>
                  </a:lnTo>
                  <a:lnTo>
                    <a:pt x="258" y="3078"/>
                  </a:lnTo>
                  <a:lnTo>
                    <a:pt x="256" y="3080"/>
                  </a:lnTo>
                  <a:lnTo>
                    <a:pt x="252" y="3084"/>
                  </a:lnTo>
                  <a:lnTo>
                    <a:pt x="248" y="3086"/>
                  </a:lnTo>
                  <a:lnTo>
                    <a:pt x="244" y="3086"/>
                  </a:lnTo>
                  <a:lnTo>
                    <a:pt x="242" y="3088"/>
                  </a:lnTo>
                  <a:lnTo>
                    <a:pt x="242" y="3090"/>
                  </a:lnTo>
                  <a:lnTo>
                    <a:pt x="246" y="3090"/>
                  </a:lnTo>
                  <a:close/>
                  <a:moveTo>
                    <a:pt x="248" y="3074"/>
                  </a:moveTo>
                  <a:lnTo>
                    <a:pt x="248" y="3074"/>
                  </a:lnTo>
                  <a:lnTo>
                    <a:pt x="246" y="3072"/>
                  </a:lnTo>
                  <a:lnTo>
                    <a:pt x="244" y="3072"/>
                  </a:lnTo>
                  <a:lnTo>
                    <a:pt x="242" y="3074"/>
                  </a:lnTo>
                  <a:lnTo>
                    <a:pt x="244" y="3078"/>
                  </a:lnTo>
                  <a:lnTo>
                    <a:pt x="246" y="3080"/>
                  </a:lnTo>
                  <a:lnTo>
                    <a:pt x="248" y="3078"/>
                  </a:lnTo>
                  <a:lnTo>
                    <a:pt x="250" y="3076"/>
                  </a:lnTo>
                  <a:lnTo>
                    <a:pt x="248" y="3074"/>
                  </a:lnTo>
                  <a:close/>
                  <a:moveTo>
                    <a:pt x="252" y="3118"/>
                  </a:moveTo>
                  <a:lnTo>
                    <a:pt x="252" y="3118"/>
                  </a:lnTo>
                  <a:lnTo>
                    <a:pt x="252" y="3120"/>
                  </a:lnTo>
                  <a:lnTo>
                    <a:pt x="254" y="3122"/>
                  </a:lnTo>
                  <a:lnTo>
                    <a:pt x="266" y="3128"/>
                  </a:lnTo>
                  <a:lnTo>
                    <a:pt x="272" y="3128"/>
                  </a:lnTo>
                  <a:lnTo>
                    <a:pt x="274" y="3124"/>
                  </a:lnTo>
                  <a:lnTo>
                    <a:pt x="272" y="3124"/>
                  </a:lnTo>
                  <a:lnTo>
                    <a:pt x="270" y="3122"/>
                  </a:lnTo>
                  <a:lnTo>
                    <a:pt x="268" y="3118"/>
                  </a:lnTo>
                  <a:lnTo>
                    <a:pt x="270" y="3116"/>
                  </a:lnTo>
                  <a:lnTo>
                    <a:pt x="270" y="3114"/>
                  </a:lnTo>
                  <a:lnTo>
                    <a:pt x="270" y="3108"/>
                  </a:lnTo>
                  <a:lnTo>
                    <a:pt x="266" y="3100"/>
                  </a:lnTo>
                  <a:lnTo>
                    <a:pt x="264" y="3098"/>
                  </a:lnTo>
                  <a:lnTo>
                    <a:pt x="262" y="3102"/>
                  </a:lnTo>
                  <a:lnTo>
                    <a:pt x="262" y="3106"/>
                  </a:lnTo>
                  <a:lnTo>
                    <a:pt x="262" y="3108"/>
                  </a:lnTo>
                  <a:lnTo>
                    <a:pt x="262" y="3114"/>
                  </a:lnTo>
                  <a:lnTo>
                    <a:pt x="262" y="3116"/>
                  </a:lnTo>
                  <a:lnTo>
                    <a:pt x="260" y="3114"/>
                  </a:lnTo>
                  <a:lnTo>
                    <a:pt x="258" y="3114"/>
                  </a:lnTo>
                  <a:lnTo>
                    <a:pt x="252" y="3118"/>
                  </a:lnTo>
                  <a:close/>
                  <a:moveTo>
                    <a:pt x="246" y="3228"/>
                  </a:moveTo>
                  <a:lnTo>
                    <a:pt x="246" y="3228"/>
                  </a:lnTo>
                  <a:lnTo>
                    <a:pt x="248" y="3228"/>
                  </a:lnTo>
                  <a:lnTo>
                    <a:pt x="250" y="3228"/>
                  </a:lnTo>
                  <a:lnTo>
                    <a:pt x="252" y="3228"/>
                  </a:lnTo>
                  <a:lnTo>
                    <a:pt x="254" y="3228"/>
                  </a:lnTo>
                  <a:lnTo>
                    <a:pt x="256" y="3224"/>
                  </a:lnTo>
                  <a:lnTo>
                    <a:pt x="256" y="3222"/>
                  </a:lnTo>
                  <a:lnTo>
                    <a:pt x="258" y="3218"/>
                  </a:lnTo>
                  <a:lnTo>
                    <a:pt x="262" y="3216"/>
                  </a:lnTo>
                  <a:lnTo>
                    <a:pt x="262" y="3214"/>
                  </a:lnTo>
                  <a:lnTo>
                    <a:pt x="260" y="3214"/>
                  </a:lnTo>
                  <a:lnTo>
                    <a:pt x="256" y="3216"/>
                  </a:lnTo>
                  <a:lnTo>
                    <a:pt x="254" y="3216"/>
                  </a:lnTo>
                  <a:lnTo>
                    <a:pt x="254" y="3214"/>
                  </a:lnTo>
                  <a:lnTo>
                    <a:pt x="254" y="3212"/>
                  </a:lnTo>
                  <a:lnTo>
                    <a:pt x="252" y="3212"/>
                  </a:lnTo>
                  <a:lnTo>
                    <a:pt x="248" y="3210"/>
                  </a:lnTo>
                  <a:lnTo>
                    <a:pt x="246" y="3210"/>
                  </a:lnTo>
                  <a:lnTo>
                    <a:pt x="242" y="3208"/>
                  </a:lnTo>
                  <a:lnTo>
                    <a:pt x="238" y="3208"/>
                  </a:lnTo>
                  <a:lnTo>
                    <a:pt x="236" y="3208"/>
                  </a:lnTo>
                  <a:lnTo>
                    <a:pt x="236" y="3210"/>
                  </a:lnTo>
                  <a:lnTo>
                    <a:pt x="240" y="3212"/>
                  </a:lnTo>
                  <a:lnTo>
                    <a:pt x="244" y="3216"/>
                  </a:lnTo>
                  <a:lnTo>
                    <a:pt x="244" y="3218"/>
                  </a:lnTo>
                  <a:lnTo>
                    <a:pt x="242" y="3218"/>
                  </a:lnTo>
                  <a:lnTo>
                    <a:pt x="240" y="3218"/>
                  </a:lnTo>
                  <a:lnTo>
                    <a:pt x="236" y="3218"/>
                  </a:lnTo>
                  <a:lnTo>
                    <a:pt x="232" y="3222"/>
                  </a:lnTo>
                  <a:lnTo>
                    <a:pt x="232" y="3224"/>
                  </a:lnTo>
                  <a:lnTo>
                    <a:pt x="234" y="3226"/>
                  </a:lnTo>
                  <a:lnTo>
                    <a:pt x="238" y="3226"/>
                  </a:lnTo>
                  <a:lnTo>
                    <a:pt x="242" y="3226"/>
                  </a:lnTo>
                  <a:lnTo>
                    <a:pt x="240" y="3230"/>
                  </a:lnTo>
                  <a:lnTo>
                    <a:pt x="240" y="3232"/>
                  </a:lnTo>
                  <a:lnTo>
                    <a:pt x="242" y="3232"/>
                  </a:lnTo>
                  <a:lnTo>
                    <a:pt x="246" y="3228"/>
                  </a:lnTo>
                  <a:close/>
                  <a:moveTo>
                    <a:pt x="256" y="3248"/>
                  </a:moveTo>
                  <a:lnTo>
                    <a:pt x="256" y="3248"/>
                  </a:lnTo>
                  <a:lnTo>
                    <a:pt x="254" y="3250"/>
                  </a:lnTo>
                  <a:lnTo>
                    <a:pt x="254" y="3252"/>
                  </a:lnTo>
                  <a:lnTo>
                    <a:pt x="258" y="3256"/>
                  </a:lnTo>
                  <a:lnTo>
                    <a:pt x="262" y="3258"/>
                  </a:lnTo>
                  <a:lnTo>
                    <a:pt x="264" y="3258"/>
                  </a:lnTo>
                  <a:lnTo>
                    <a:pt x="264" y="3256"/>
                  </a:lnTo>
                  <a:lnTo>
                    <a:pt x="262" y="3252"/>
                  </a:lnTo>
                  <a:lnTo>
                    <a:pt x="260" y="3248"/>
                  </a:lnTo>
                  <a:lnTo>
                    <a:pt x="258" y="3248"/>
                  </a:lnTo>
                  <a:lnTo>
                    <a:pt x="256" y="3248"/>
                  </a:lnTo>
                  <a:close/>
                  <a:moveTo>
                    <a:pt x="254" y="3160"/>
                  </a:moveTo>
                  <a:lnTo>
                    <a:pt x="254" y="3160"/>
                  </a:lnTo>
                  <a:lnTo>
                    <a:pt x="256" y="3160"/>
                  </a:lnTo>
                  <a:lnTo>
                    <a:pt x="256" y="3154"/>
                  </a:lnTo>
                  <a:lnTo>
                    <a:pt x="254" y="3150"/>
                  </a:lnTo>
                  <a:lnTo>
                    <a:pt x="250" y="3150"/>
                  </a:lnTo>
                  <a:lnTo>
                    <a:pt x="246" y="3152"/>
                  </a:lnTo>
                  <a:lnTo>
                    <a:pt x="242" y="3154"/>
                  </a:lnTo>
                  <a:lnTo>
                    <a:pt x="242" y="3156"/>
                  </a:lnTo>
                  <a:lnTo>
                    <a:pt x="246" y="3156"/>
                  </a:lnTo>
                  <a:lnTo>
                    <a:pt x="248" y="3158"/>
                  </a:lnTo>
                  <a:lnTo>
                    <a:pt x="254" y="3160"/>
                  </a:lnTo>
                  <a:close/>
                  <a:moveTo>
                    <a:pt x="248" y="3146"/>
                  </a:moveTo>
                  <a:lnTo>
                    <a:pt x="248" y="3146"/>
                  </a:lnTo>
                  <a:lnTo>
                    <a:pt x="250" y="3144"/>
                  </a:lnTo>
                  <a:lnTo>
                    <a:pt x="250" y="3142"/>
                  </a:lnTo>
                  <a:lnTo>
                    <a:pt x="244" y="3136"/>
                  </a:lnTo>
                  <a:lnTo>
                    <a:pt x="242" y="3136"/>
                  </a:lnTo>
                  <a:lnTo>
                    <a:pt x="244" y="3142"/>
                  </a:lnTo>
                  <a:lnTo>
                    <a:pt x="246" y="3146"/>
                  </a:lnTo>
                  <a:lnTo>
                    <a:pt x="248" y="3146"/>
                  </a:lnTo>
                  <a:close/>
                  <a:moveTo>
                    <a:pt x="282" y="3246"/>
                  </a:moveTo>
                  <a:lnTo>
                    <a:pt x="282" y="3246"/>
                  </a:lnTo>
                  <a:lnTo>
                    <a:pt x="280" y="3242"/>
                  </a:lnTo>
                  <a:lnTo>
                    <a:pt x="278" y="3238"/>
                  </a:lnTo>
                  <a:lnTo>
                    <a:pt x="278" y="3236"/>
                  </a:lnTo>
                  <a:lnTo>
                    <a:pt x="276" y="3234"/>
                  </a:lnTo>
                  <a:lnTo>
                    <a:pt x="272" y="3232"/>
                  </a:lnTo>
                  <a:lnTo>
                    <a:pt x="270" y="3232"/>
                  </a:lnTo>
                  <a:lnTo>
                    <a:pt x="270" y="3234"/>
                  </a:lnTo>
                  <a:lnTo>
                    <a:pt x="272" y="3238"/>
                  </a:lnTo>
                  <a:lnTo>
                    <a:pt x="274" y="3240"/>
                  </a:lnTo>
                  <a:lnTo>
                    <a:pt x="272" y="3242"/>
                  </a:lnTo>
                  <a:lnTo>
                    <a:pt x="272" y="3244"/>
                  </a:lnTo>
                  <a:lnTo>
                    <a:pt x="276" y="3252"/>
                  </a:lnTo>
                  <a:lnTo>
                    <a:pt x="280" y="3256"/>
                  </a:lnTo>
                  <a:lnTo>
                    <a:pt x="284" y="3256"/>
                  </a:lnTo>
                  <a:lnTo>
                    <a:pt x="286" y="3254"/>
                  </a:lnTo>
                  <a:lnTo>
                    <a:pt x="286" y="3252"/>
                  </a:lnTo>
                  <a:lnTo>
                    <a:pt x="282" y="3246"/>
                  </a:lnTo>
                  <a:close/>
                  <a:moveTo>
                    <a:pt x="234" y="3130"/>
                  </a:moveTo>
                  <a:lnTo>
                    <a:pt x="234" y="3130"/>
                  </a:lnTo>
                  <a:lnTo>
                    <a:pt x="228" y="3130"/>
                  </a:lnTo>
                  <a:lnTo>
                    <a:pt x="226" y="3132"/>
                  </a:lnTo>
                  <a:lnTo>
                    <a:pt x="226" y="3134"/>
                  </a:lnTo>
                  <a:lnTo>
                    <a:pt x="228" y="3134"/>
                  </a:lnTo>
                  <a:lnTo>
                    <a:pt x="236" y="3132"/>
                  </a:lnTo>
                  <a:lnTo>
                    <a:pt x="240" y="3132"/>
                  </a:lnTo>
                  <a:lnTo>
                    <a:pt x="240" y="3130"/>
                  </a:lnTo>
                  <a:lnTo>
                    <a:pt x="238" y="3128"/>
                  </a:lnTo>
                  <a:lnTo>
                    <a:pt x="234" y="3130"/>
                  </a:lnTo>
                  <a:close/>
                  <a:moveTo>
                    <a:pt x="224" y="3120"/>
                  </a:moveTo>
                  <a:lnTo>
                    <a:pt x="224" y="3120"/>
                  </a:lnTo>
                  <a:lnTo>
                    <a:pt x="226" y="3124"/>
                  </a:lnTo>
                  <a:lnTo>
                    <a:pt x="228" y="3126"/>
                  </a:lnTo>
                  <a:lnTo>
                    <a:pt x="230" y="3128"/>
                  </a:lnTo>
                  <a:lnTo>
                    <a:pt x="236" y="3126"/>
                  </a:lnTo>
                  <a:lnTo>
                    <a:pt x="238" y="3124"/>
                  </a:lnTo>
                  <a:lnTo>
                    <a:pt x="236" y="3120"/>
                  </a:lnTo>
                  <a:lnTo>
                    <a:pt x="236" y="3116"/>
                  </a:lnTo>
                  <a:lnTo>
                    <a:pt x="234" y="3114"/>
                  </a:lnTo>
                  <a:lnTo>
                    <a:pt x="230" y="3116"/>
                  </a:lnTo>
                  <a:lnTo>
                    <a:pt x="228" y="3116"/>
                  </a:lnTo>
                  <a:lnTo>
                    <a:pt x="226" y="3116"/>
                  </a:lnTo>
                  <a:lnTo>
                    <a:pt x="224" y="3120"/>
                  </a:lnTo>
                  <a:close/>
                  <a:moveTo>
                    <a:pt x="232" y="3160"/>
                  </a:moveTo>
                  <a:lnTo>
                    <a:pt x="232" y="3160"/>
                  </a:lnTo>
                  <a:lnTo>
                    <a:pt x="234" y="3158"/>
                  </a:lnTo>
                  <a:lnTo>
                    <a:pt x="236" y="3156"/>
                  </a:lnTo>
                  <a:lnTo>
                    <a:pt x="238" y="3154"/>
                  </a:lnTo>
                  <a:lnTo>
                    <a:pt x="238" y="3152"/>
                  </a:lnTo>
                  <a:lnTo>
                    <a:pt x="236" y="3148"/>
                  </a:lnTo>
                  <a:lnTo>
                    <a:pt x="236" y="3150"/>
                  </a:lnTo>
                  <a:lnTo>
                    <a:pt x="234" y="3152"/>
                  </a:lnTo>
                  <a:lnTo>
                    <a:pt x="230" y="3154"/>
                  </a:lnTo>
                  <a:lnTo>
                    <a:pt x="228" y="3156"/>
                  </a:lnTo>
                  <a:lnTo>
                    <a:pt x="226" y="3158"/>
                  </a:lnTo>
                  <a:lnTo>
                    <a:pt x="226" y="3160"/>
                  </a:lnTo>
                  <a:lnTo>
                    <a:pt x="228" y="3162"/>
                  </a:lnTo>
                  <a:lnTo>
                    <a:pt x="232" y="3164"/>
                  </a:lnTo>
                  <a:lnTo>
                    <a:pt x="232" y="3160"/>
                  </a:lnTo>
                  <a:close/>
                  <a:moveTo>
                    <a:pt x="290" y="3322"/>
                  </a:moveTo>
                  <a:lnTo>
                    <a:pt x="290" y="3322"/>
                  </a:lnTo>
                  <a:lnTo>
                    <a:pt x="290" y="3324"/>
                  </a:lnTo>
                  <a:lnTo>
                    <a:pt x="292" y="3326"/>
                  </a:lnTo>
                  <a:lnTo>
                    <a:pt x="300" y="3334"/>
                  </a:lnTo>
                  <a:lnTo>
                    <a:pt x="304" y="3338"/>
                  </a:lnTo>
                  <a:lnTo>
                    <a:pt x="302" y="3332"/>
                  </a:lnTo>
                  <a:lnTo>
                    <a:pt x="296" y="3324"/>
                  </a:lnTo>
                  <a:lnTo>
                    <a:pt x="292" y="3322"/>
                  </a:lnTo>
                  <a:lnTo>
                    <a:pt x="290" y="3322"/>
                  </a:lnTo>
                  <a:close/>
                  <a:moveTo>
                    <a:pt x="246" y="3094"/>
                  </a:moveTo>
                  <a:lnTo>
                    <a:pt x="246" y="3094"/>
                  </a:lnTo>
                  <a:lnTo>
                    <a:pt x="244" y="3094"/>
                  </a:lnTo>
                  <a:lnTo>
                    <a:pt x="242" y="3094"/>
                  </a:lnTo>
                  <a:lnTo>
                    <a:pt x="242" y="3098"/>
                  </a:lnTo>
                  <a:lnTo>
                    <a:pt x="250" y="3112"/>
                  </a:lnTo>
                  <a:lnTo>
                    <a:pt x="252" y="3114"/>
                  </a:lnTo>
                  <a:lnTo>
                    <a:pt x="254" y="3112"/>
                  </a:lnTo>
                  <a:lnTo>
                    <a:pt x="256" y="3110"/>
                  </a:lnTo>
                  <a:lnTo>
                    <a:pt x="258" y="3110"/>
                  </a:lnTo>
                  <a:lnTo>
                    <a:pt x="258" y="3108"/>
                  </a:lnTo>
                  <a:lnTo>
                    <a:pt x="258" y="3102"/>
                  </a:lnTo>
                  <a:lnTo>
                    <a:pt x="258" y="3098"/>
                  </a:lnTo>
                  <a:lnTo>
                    <a:pt x="256" y="3096"/>
                  </a:lnTo>
                  <a:lnTo>
                    <a:pt x="246" y="3094"/>
                  </a:lnTo>
                  <a:close/>
                  <a:moveTo>
                    <a:pt x="294" y="3282"/>
                  </a:moveTo>
                  <a:lnTo>
                    <a:pt x="294" y="3282"/>
                  </a:lnTo>
                  <a:lnTo>
                    <a:pt x="294" y="3280"/>
                  </a:lnTo>
                  <a:lnTo>
                    <a:pt x="290" y="3278"/>
                  </a:lnTo>
                  <a:lnTo>
                    <a:pt x="288" y="3280"/>
                  </a:lnTo>
                  <a:lnTo>
                    <a:pt x="288" y="3284"/>
                  </a:lnTo>
                  <a:lnTo>
                    <a:pt x="290" y="3286"/>
                  </a:lnTo>
                  <a:lnTo>
                    <a:pt x="292" y="3286"/>
                  </a:lnTo>
                  <a:lnTo>
                    <a:pt x="294" y="3284"/>
                  </a:lnTo>
                  <a:lnTo>
                    <a:pt x="294" y="3282"/>
                  </a:lnTo>
                  <a:close/>
                  <a:moveTo>
                    <a:pt x="284" y="3284"/>
                  </a:moveTo>
                  <a:lnTo>
                    <a:pt x="284" y="3284"/>
                  </a:lnTo>
                  <a:lnTo>
                    <a:pt x="282" y="3284"/>
                  </a:lnTo>
                  <a:lnTo>
                    <a:pt x="282" y="3286"/>
                  </a:lnTo>
                  <a:lnTo>
                    <a:pt x="282" y="3288"/>
                  </a:lnTo>
                  <a:lnTo>
                    <a:pt x="286" y="3292"/>
                  </a:lnTo>
                  <a:lnTo>
                    <a:pt x="286" y="3288"/>
                  </a:lnTo>
                  <a:lnTo>
                    <a:pt x="286" y="3286"/>
                  </a:lnTo>
                  <a:lnTo>
                    <a:pt x="284" y="3284"/>
                  </a:lnTo>
                  <a:close/>
                  <a:moveTo>
                    <a:pt x="294" y="3312"/>
                  </a:moveTo>
                  <a:lnTo>
                    <a:pt x="294" y="3312"/>
                  </a:lnTo>
                  <a:lnTo>
                    <a:pt x="294" y="3310"/>
                  </a:lnTo>
                  <a:lnTo>
                    <a:pt x="294" y="3306"/>
                  </a:lnTo>
                  <a:lnTo>
                    <a:pt x="290" y="3298"/>
                  </a:lnTo>
                  <a:lnTo>
                    <a:pt x="288" y="3296"/>
                  </a:lnTo>
                  <a:lnTo>
                    <a:pt x="288" y="3298"/>
                  </a:lnTo>
                  <a:lnTo>
                    <a:pt x="288" y="3302"/>
                  </a:lnTo>
                  <a:lnTo>
                    <a:pt x="286" y="3306"/>
                  </a:lnTo>
                  <a:lnTo>
                    <a:pt x="284" y="3308"/>
                  </a:lnTo>
                  <a:lnTo>
                    <a:pt x="286" y="3312"/>
                  </a:lnTo>
                  <a:lnTo>
                    <a:pt x="290" y="3314"/>
                  </a:lnTo>
                  <a:lnTo>
                    <a:pt x="294" y="3312"/>
                  </a:lnTo>
                  <a:close/>
                  <a:moveTo>
                    <a:pt x="240" y="3200"/>
                  </a:moveTo>
                  <a:lnTo>
                    <a:pt x="240" y="3200"/>
                  </a:lnTo>
                  <a:lnTo>
                    <a:pt x="242" y="3200"/>
                  </a:lnTo>
                  <a:lnTo>
                    <a:pt x="242" y="3192"/>
                  </a:lnTo>
                  <a:lnTo>
                    <a:pt x="238" y="3184"/>
                  </a:lnTo>
                  <a:lnTo>
                    <a:pt x="236" y="3184"/>
                  </a:lnTo>
                  <a:lnTo>
                    <a:pt x="234" y="3184"/>
                  </a:lnTo>
                  <a:lnTo>
                    <a:pt x="230" y="3184"/>
                  </a:lnTo>
                  <a:lnTo>
                    <a:pt x="230" y="3186"/>
                  </a:lnTo>
                  <a:lnTo>
                    <a:pt x="230" y="3196"/>
                  </a:lnTo>
                  <a:lnTo>
                    <a:pt x="236" y="3194"/>
                  </a:lnTo>
                  <a:lnTo>
                    <a:pt x="238" y="3192"/>
                  </a:lnTo>
                  <a:lnTo>
                    <a:pt x="238" y="3194"/>
                  </a:lnTo>
                  <a:lnTo>
                    <a:pt x="238" y="3198"/>
                  </a:lnTo>
                  <a:lnTo>
                    <a:pt x="240" y="3200"/>
                  </a:lnTo>
                  <a:close/>
                  <a:moveTo>
                    <a:pt x="236" y="3146"/>
                  </a:moveTo>
                  <a:lnTo>
                    <a:pt x="236" y="3146"/>
                  </a:lnTo>
                  <a:lnTo>
                    <a:pt x="238" y="3146"/>
                  </a:lnTo>
                  <a:lnTo>
                    <a:pt x="240" y="3148"/>
                  </a:lnTo>
                  <a:lnTo>
                    <a:pt x="242" y="3148"/>
                  </a:lnTo>
                  <a:lnTo>
                    <a:pt x="242" y="3146"/>
                  </a:lnTo>
                  <a:lnTo>
                    <a:pt x="240" y="3142"/>
                  </a:lnTo>
                  <a:lnTo>
                    <a:pt x="236" y="3138"/>
                  </a:lnTo>
                  <a:lnTo>
                    <a:pt x="232" y="3138"/>
                  </a:lnTo>
                  <a:lnTo>
                    <a:pt x="228" y="3138"/>
                  </a:lnTo>
                  <a:lnTo>
                    <a:pt x="224" y="3140"/>
                  </a:lnTo>
                  <a:lnTo>
                    <a:pt x="224" y="3144"/>
                  </a:lnTo>
                  <a:lnTo>
                    <a:pt x="226" y="3146"/>
                  </a:lnTo>
                  <a:lnTo>
                    <a:pt x="230" y="3146"/>
                  </a:lnTo>
                  <a:lnTo>
                    <a:pt x="236" y="3146"/>
                  </a:lnTo>
                  <a:close/>
                  <a:moveTo>
                    <a:pt x="292" y="2928"/>
                  </a:moveTo>
                  <a:lnTo>
                    <a:pt x="292" y="2928"/>
                  </a:lnTo>
                  <a:lnTo>
                    <a:pt x="294" y="2930"/>
                  </a:lnTo>
                  <a:lnTo>
                    <a:pt x="296" y="2930"/>
                  </a:lnTo>
                  <a:lnTo>
                    <a:pt x="298" y="2930"/>
                  </a:lnTo>
                  <a:lnTo>
                    <a:pt x="302" y="2930"/>
                  </a:lnTo>
                  <a:lnTo>
                    <a:pt x="304" y="2930"/>
                  </a:lnTo>
                  <a:lnTo>
                    <a:pt x="306" y="2928"/>
                  </a:lnTo>
                  <a:lnTo>
                    <a:pt x="302" y="2918"/>
                  </a:lnTo>
                  <a:lnTo>
                    <a:pt x="300" y="2916"/>
                  </a:lnTo>
                  <a:lnTo>
                    <a:pt x="298" y="2916"/>
                  </a:lnTo>
                  <a:lnTo>
                    <a:pt x="294" y="2918"/>
                  </a:lnTo>
                  <a:lnTo>
                    <a:pt x="290" y="2918"/>
                  </a:lnTo>
                  <a:lnTo>
                    <a:pt x="286" y="2918"/>
                  </a:lnTo>
                  <a:lnTo>
                    <a:pt x="284" y="2920"/>
                  </a:lnTo>
                  <a:lnTo>
                    <a:pt x="284" y="2922"/>
                  </a:lnTo>
                  <a:lnTo>
                    <a:pt x="288" y="2924"/>
                  </a:lnTo>
                  <a:lnTo>
                    <a:pt x="290" y="2924"/>
                  </a:lnTo>
                  <a:lnTo>
                    <a:pt x="292" y="2928"/>
                  </a:lnTo>
                  <a:close/>
                  <a:moveTo>
                    <a:pt x="294" y="2944"/>
                  </a:moveTo>
                  <a:lnTo>
                    <a:pt x="294" y="2944"/>
                  </a:lnTo>
                  <a:lnTo>
                    <a:pt x="296" y="2944"/>
                  </a:lnTo>
                  <a:lnTo>
                    <a:pt x="298" y="2942"/>
                  </a:lnTo>
                  <a:lnTo>
                    <a:pt x="300" y="2940"/>
                  </a:lnTo>
                  <a:lnTo>
                    <a:pt x="298" y="2940"/>
                  </a:lnTo>
                  <a:lnTo>
                    <a:pt x="292" y="2940"/>
                  </a:lnTo>
                  <a:lnTo>
                    <a:pt x="290" y="2940"/>
                  </a:lnTo>
                  <a:lnTo>
                    <a:pt x="290" y="2942"/>
                  </a:lnTo>
                  <a:lnTo>
                    <a:pt x="288" y="2944"/>
                  </a:lnTo>
                  <a:lnTo>
                    <a:pt x="290" y="2944"/>
                  </a:lnTo>
                  <a:lnTo>
                    <a:pt x="294" y="2944"/>
                  </a:lnTo>
                  <a:close/>
                  <a:moveTo>
                    <a:pt x="278" y="2914"/>
                  </a:moveTo>
                  <a:lnTo>
                    <a:pt x="278" y="2914"/>
                  </a:lnTo>
                  <a:lnTo>
                    <a:pt x="278" y="2916"/>
                  </a:lnTo>
                  <a:lnTo>
                    <a:pt x="282" y="2916"/>
                  </a:lnTo>
                  <a:lnTo>
                    <a:pt x="286" y="2914"/>
                  </a:lnTo>
                  <a:lnTo>
                    <a:pt x="292" y="2914"/>
                  </a:lnTo>
                  <a:lnTo>
                    <a:pt x="294" y="2914"/>
                  </a:lnTo>
                  <a:lnTo>
                    <a:pt x="294" y="2912"/>
                  </a:lnTo>
                  <a:lnTo>
                    <a:pt x="288" y="2908"/>
                  </a:lnTo>
                  <a:lnTo>
                    <a:pt x="286" y="2908"/>
                  </a:lnTo>
                  <a:lnTo>
                    <a:pt x="282" y="2908"/>
                  </a:lnTo>
                  <a:lnTo>
                    <a:pt x="278" y="2914"/>
                  </a:lnTo>
                  <a:close/>
                  <a:moveTo>
                    <a:pt x="276" y="2888"/>
                  </a:moveTo>
                  <a:lnTo>
                    <a:pt x="276" y="2888"/>
                  </a:lnTo>
                  <a:lnTo>
                    <a:pt x="280" y="2886"/>
                  </a:lnTo>
                  <a:lnTo>
                    <a:pt x="282" y="2884"/>
                  </a:lnTo>
                  <a:lnTo>
                    <a:pt x="282" y="2882"/>
                  </a:lnTo>
                  <a:lnTo>
                    <a:pt x="282" y="2880"/>
                  </a:lnTo>
                  <a:lnTo>
                    <a:pt x="278" y="2880"/>
                  </a:lnTo>
                  <a:lnTo>
                    <a:pt x="272" y="2884"/>
                  </a:lnTo>
                  <a:lnTo>
                    <a:pt x="270" y="2884"/>
                  </a:lnTo>
                  <a:lnTo>
                    <a:pt x="270" y="2886"/>
                  </a:lnTo>
                  <a:lnTo>
                    <a:pt x="272" y="2888"/>
                  </a:lnTo>
                  <a:lnTo>
                    <a:pt x="276" y="2888"/>
                  </a:lnTo>
                  <a:close/>
                  <a:moveTo>
                    <a:pt x="282" y="2902"/>
                  </a:moveTo>
                  <a:lnTo>
                    <a:pt x="282" y="2902"/>
                  </a:lnTo>
                  <a:lnTo>
                    <a:pt x="284" y="2902"/>
                  </a:lnTo>
                  <a:lnTo>
                    <a:pt x="290" y="2900"/>
                  </a:lnTo>
                  <a:lnTo>
                    <a:pt x="296" y="2898"/>
                  </a:lnTo>
                  <a:lnTo>
                    <a:pt x="296" y="2896"/>
                  </a:lnTo>
                  <a:lnTo>
                    <a:pt x="294" y="2894"/>
                  </a:lnTo>
                  <a:lnTo>
                    <a:pt x="292" y="2894"/>
                  </a:lnTo>
                  <a:lnTo>
                    <a:pt x="282" y="2894"/>
                  </a:lnTo>
                  <a:lnTo>
                    <a:pt x="276" y="2894"/>
                  </a:lnTo>
                  <a:lnTo>
                    <a:pt x="276" y="2896"/>
                  </a:lnTo>
                  <a:lnTo>
                    <a:pt x="278" y="2900"/>
                  </a:lnTo>
                  <a:lnTo>
                    <a:pt x="282" y="2902"/>
                  </a:lnTo>
                  <a:close/>
                  <a:moveTo>
                    <a:pt x="296" y="2950"/>
                  </a:moveTo>
                  <a:lnTo>
                    <a:pt x="296" y="2950"/>
                  </a:lnTo>
                  <a:lnTo>
                    <a:pt x="294" y="2948"/>
                  </a:lnTo>
                  <a:lnTo>
                    <a:pt x="290" y="2950"/>
                  </a:lnTo>
                  <a:lnTo>
                    <a:pt x="290" y="2952"/>
                  </a:lnTo>
                  <a:lnTo>
                    <a:pt x="290" y="2954"/>
                  </a:lnTo>
                  <a:lnTo>
                    <a:pt x="292" y="2956"/>
                  </a:lnTo>
                  <a:lnTo>
                    <a:pt x="294" y="2954"/>
                  </a:lnTo>
                  <a:lnTo>
                    <a:pt x="296" y="2952"/>
                  </a:lnTo>
                  <a:lnTo>
                    <a:pt x="296" y="2950"/>
                  </a:lnTo>
                  <a:close/>
                  <a:moveTo>
                    <a:pt x="302" y="2888"/>
                  </a:moveTo>
                  <a:lnTo>
                    <a:pt x="302" y="2888"/>
                  </a:lnTo>
                  <a:lnTo>
                    <a:pt x="300" y="2890"/>
                  </a:lnTo>
                  <a:lnTo>
                    <a:pt x="300" y="2892"/>
                  </a:lnTo>
                  <a:lnTo>
                    <a:pt x="302" y="2898"/>
                  </a:lnTo>
                  <a:lnTo>
                    <a:pt x="304" y="2900"/>
                  </a:lnTo>
                  <a:lnTo>
                    <a:pt x="308" y="2898"/>
                  </a:lnTo>
                  <a:lnTo>
                    <a:pt x="310" y="2896"/>
                  </a:lnTo>
                  <a:lnTo>
                    <a:pt x="308" y="2894"/>
                  </a:lnTo>
                  <a:lnTo>
                    <a:pt x="306" y="2890"/>
                  </a:lnTo>
                  <a:lnTo>
                    <a:pt x="302" y="2888"/>
                  </a:lnTo>
                  <a:close/>
                  <a:moveTo>
                    <a:pt x="304" y="2856"/>
                  </a:moveTo>
                  <a:lnTo>
                    <a:pt x="304" y="2856"/>
                  </a:lnTo>
                  <a:lnTo>
                    <a:pt x="304" y="2858"/>
                  </a:lnTo>
                  <a:lnTo>
                    <a:pt x="304" y="2862"/>
                  </a:lnTo>
                  <a:lnTo>
                    <a:pt x="306" y="2864"/>
                  </a:lnTo>
                  <a:lnTo>
                    <a:pt x="308" y="2864"/>
                  </a:lnTo>
                  <a:lnTo>
                    <a:pt x="310" y="2862"/>
                  </a:lnTo>
                  <a:lnTo>
                    <a:pt x="308" y="2860"/>
                  </a:lnTo>
                  <a:lnTo>
                    <a:pt x="306" y="2856"/>
                  </a:lnTo>
                  <a:lnTo>
                    <a:pt x="304" y="2856"/>
                  </a:lnTo>
                  <a:close/>
                  <a:moveTo>
                    <a:pt x="300" y="2968"/>
                  </a:moveTo>
                  <a:lnTo>
                    <a:pt x="300" y="2968"/>
                  </a:lnTo>
                  <a:lnTo>
                    <a:pt x="304" y="2964"/>
                  </a:lnTo>
                  <a:lnTo>
                    <a:pt x="304" y="2962"/>
                  </a:lnTo>
                  <a:lnTo>
                    <a:pt x="304" y="2960"/>
                  </a:lnTo>
                  <a:lnTo>
                    <a:pt x="300" y="2962"/>
                  </a:lnTo>
                  <a:lnTo>
                    <a:pt x="298" y="2964"/>
                  </a:lnTo>
                  <a:lnTo>
                    <a:pt x="296" y="2968"/>
                  </a:lnTo>
                  <a:lnTo>
                    <a:pt x="296" y="2970"/>
                  </a:lnTo>
                  <a:lnTo>
                    <a:pt x="300" y="2968"/>
                  </a:lnTo>
                  <a:close/>
                  <a:moveTo>
                    <a:pt x="290" y="2888"/>
                  </a:moveTo>
                  <a:lnTo>
                    <a:pt x="290" y="2888"/>
                  </a:lnTo>
                  <a:lnTo>
                    <a:pt x="294" y="2888"/>
                  </a:lnTo>
                  <a:lnTo>
                    <a:pt x="294" y="2886"/>
                  </a:lnTo>
                  <a:lnTo>
                    <a:pt x="292" y="2884"/>
                  </a:lnTo>
                  <a:lnTo>
                    <a:pt x="290" y="2884"/>
                  </a:lnTo>
                  <a:lnTo>
                    <a:pt x="282" y="2888"/>
                  </a:lnTo>
                  <a:lnTo>
                    <a:pt x="280" y="2888"/>
                  </a:lnTo>
                  <a:lnTo>
                    <a:pt x="282" y="2890"/>
                  </a:lnTo>
                  <a:lnTo>
                    <a:pt x="290" y="2888"/>
                  </a:lnTo>
                  <a:close/>
                  <a:moveTo>
                    <a:pt x="250" y="2970"/>
                  </a:moveTo>
                  <a:lnTo>
                    <a:pt x="250" y="2970"/>
                  </a:lnTo>
                  <a:lnTo>
                    <a:pt x="250" y="2972"/>
                  </a:lnTo>
                  <a:lnTo>
                    <a:pt x="248" y="2974"/>
                  </a:lnTo>
                  <a:lnTo>
                    <a:pt x="248" y="2978"/>
                  </a:lnTo>
                  <a:lnTo>
                    <a:pt x="252" y="2980"/>
                  </a:lnTo>
                  <a:lnTo>
                    <a:pt x="254" y="2980"/>
                  </a:lnTo>
                  <a:lnTo>
                    <a:pt x="260" y="2974"/>
                  </a:lnTo>
                  <a:lnTo>
                    <a:pt x="262" y="2972"/>
                  </a:lnTo>
                  <a:lnTo>
                    <a:pt x="262" y="2968"/>
                  </a:lnTo>
                  <a:lnTo>
                    <a:pt x="262" y="2964"/>
                  </a:lnTo>
                  <a:lnTo>
                    <a:pt x="260" y="2962"/>
                  </a:lnTo>
                  <a:lnTo>
                    <a:pt x="256" y="2962"/>
                  </a:lnTo>
                  <a:lnTo>
                    <a:pt x="250" y="2966"/>
                  </a:lnTo>
                  <a:lnTo>
                    <a:pt x="248" y="2966"/>
                  </a:lnTo>
                  <a:lnTo>
                    <a:pt x="250" y="2970"/>
                  </a:lnTo>
                  <a:close/>
                  <a:moveTo>
                    <a:pt x="540" y="3562"/>
                  </a:moveTo>
                  <a:lnTo>
                    <a:pt x="540" y="3562"/>
                  </a:lnTo>
                  <a:lnTo>
                    <a:pt x="544" y="3562"/>
                  </a:lnTo>
                  <a:lnTo>
                    <a:pt x="548" y="3562"/>
                  </a:lnTo>
                  <a:lnTo>
                    <a:pt x="554" y="3560"/>
                  </a:lnTo>
                  <a:lnTo>
                    <a:pt x="554" y="3558"/>
                  </a:lnTo>
                  <a:lnTo>
                    <a:pt x="552" y="3558"/>
                  </a:lnTo>
                  <a:lnTo>
                    <a:pt x="546" y="3558"/>
                  </a:lnTo>
                  <a:lnTo>
                    <a:pt x="542" y="3560"/>
                  </a:lnTo>
                  <a:lnTo>
                    <a:pt x="540" y="3562"/>
                  </a:lnTo>
                  <a:close/>
                  <a:moveTo>
                    <a:pt x="560" y="3548"/>
                  </a:moveTo>
                  <a:lnTo>
                    <a:pt x="560" y="3548"/>
                  </a:lnTo>
                  <a:lnTo>
                    <a:pt x="558" y="3550"/>
                  </a:lnTo>
                  <a:lnTo>
                    <a:pt x="556" y="3548"/>
                  </a:lnTo>
                  <a:lnTo>
                    <a:pt x="554" y="3550"/>
                  </a:lnTo>
                  <a:lnTo>
                    <a:pt x="552" y="3552"/>
                  </a:lnTo>
                  <a:lnTo>
                    <a:pt x="554" y="3554"/>
                  </a:lnTo>
                  <a:lnTo>
                    <a:pt x="560" y="3556"/>
                  </a:lnTo>
                  <a:lnTo>
                    <a:pt x="562" y="3556"/>
                  </a:lnTo>
                  <a:lnTo>
                    <a:pt x="564" y="3556"/>
                  </a:lnTo>
                  <a:lnTo>
                    <a:pt x="562" y="3548"/>
                  </a:lnTo>
                  <a:lnTo>
                    <a:pt x="560" y="3544"/>
                  </a:lnTo>
                  <a:lnTo>
                    <a:pt x="560" y="3546"/>
                  </a:lnTo>
                  <a:lnTo>
                    <a:pt x="560" y="3548"/>
                  </a:lnTo>
                  <a:close/>
                  <a:moveTo>
                    <a:pt x="556" y="3506"/>
                  </a:moveTo>
                  <a:lnTo>
                    <a:pt x="556" y="3506"/>
                  </a:lnTo>
                  <a:lnTo>
                    <a:pt x="530" y="3504"/>
                  </a:lnTo>
                  <a:lnTo>
                    <a:pt x="522" y="3504"/>
                  </a:lnTo>
                  <a:lnTo>
                    <a:pt x="522" y="3506"/>
                  </a:lnTo>
                  <a:lnTo>
                    <a:pt x="526" y="3508"/>
                  </a:lnTo>
                  <a:lnTo>
                    <a:pt x="528" y="3510"/>
                  </a:lnTo>
                  <a:lnTo>
                    <a:pt x="528" y="3512"/>
                  </a:lnTo>
                  <a:lnTo>
                    <a:pt x="528" y="3516"/>
                  </a:lnTo>
                  <a:lnTo>
                    <a:pt x="530" y="3522"/>
                  </a:lnTo>
                  <a:lnTo>
                    <a:pt x="532" y="3524"/>
                  </a:lnTo>
                  <a:lnTo>
                    <a:pt x="536" y="3524"/>
                  </a:lnTo>
                  <a:lnTo>
                    <a:pt x="546" y="3524"/>
                  </a:lnTo>
                  <a:lnTo>
                    <a:pt x="550" y="3524"/>
                  </a:lnTo>
                  <a:lnTo>
                    <a:pt x="550" y="3522"/>
                  </a:lnTo>
                  <a:lnTo>
                    <a:pt x="550" y="3520"/>
                  </a:lnTo>
                  <a:lnTo>
                    <a:pt x="554" y="3518"/>
                  </a:lnTo>
                  <a:lnTo>
                    <a:pt x="556" y="3520"/>
                  </a:lnTo>
                  <a:lnTo>
                    <a:pt x="558" y="3524"/>
                  </a:lnTo>
                  <a:lnTo>
                    <a:pt x="558" y="3526"/>
                  </a:lnTo>
                  <a:lnTo>
                    <a:pt x="562" y="3528"/>
                  </a:lnTo>
                  <a:lnTo>
                    <a:pt x="566" y="3526"/>
                  </a:lnTo>
                  <a:lnTo>
                    <a:pt x="568" y="3524"/>
                  </a:lnTo>
                  <a:lnTo>
                    <a:pt x="572" y="3514"/>
                  </a:lnTo>
                  <a:lnTo>
                    <a:pt x="572" y="3512"/>
                  </a:lnTo>
                  <a:lnTo>
                    <a:pt x="572" y="3508"/>
                  </a:lnTo>
                  <a:lnTo>
                    <a:pt x="568" y="3506"/>
                  </a:lnTo>
                  <a:lnTo>
                    <a:pt x="562" y="3506"/>
                  </a:lnTo>
                  <a:lnTo>
                    <a:pt x="556" y="3506"/>
                  </a:lnTo>
                  <a:close/>
                  <a:moveTo>
                    <a:pt x="522" y="3532"/>
                  </a:moveTo>
                  <a:lnTo>
                    <a:pt x="522" y="3532"/>
                  </a:lnTo>
                  <a:lnTo>
                    <a:pt x="516" y="3528"/>
                  </a:lnTo>
                  <a:lnTo>
                    <a:pt x="520" y="3528"/>
                  </a:lnTo>
                  <a:lnTo>
                    <a:pt x="524" y="3526"/>
                  </a:lnTo>
                  <a:lnTo>
                    <a:pt x="524" y="3524"/>
                  </a:lnTo>
                  <a:lnTo>
                    <a:pt x="518" y="3520"/>
                  </a:lnTo>
                  <a:lnTo>
                    <a:pt x="510" y="3520"/>
                  </a:lnTo>
                  <a:lnTo>
                    <a:pt x="506" y="3520"/>
                  </a:lnTo>
                  <a:lnTo>
                    <a:pt x="506" y="3518"/>
                  </a:lnTo>
                  <a:lnTo>
                    <a:pt x="514" y="3516"/>
                  </a:lnTo>
                  <a:lnTo>
                    <a:pt x="520" y="3514"/>
                  </a:lnTo>
                  <a:lnTo>
                    <a:pt x="520" y="3512"/>
                  </a:lnTo>
                  <a:lnTo>
                    <a:pt x="520" y="3510"/>
                  </a:lnTo>
                  <a:lnTo>
                    <a:pt x="518" y="3508"/>
                  </a:lnTo>
                  <a:lnTo>
                    <a:pt x="512" y="3506"/>
                  </a:lnTo>
                  <a:lnTo>
                    <a:pt x="504" y="3506"/>
                  </a:lnTo>
                  <a:lnTo>
                    <a:pt x="498" y="3508"/>
                  </a:lnTo>
                  <a:lnTo>
                    <a:pt x="490" y="3508"/>
                  </a:lnTo>
                  <a:lnTo>
                    <a:pt x="486" y="3508"/>
                  </a:lnTo>
                  <a:lnTo>
                    <a:pt x="478" y="3510"/>
                  </a:lnTo>
                  <a:lnTo>
                    <a:pt x="462" y="3514"/>
                  </a:lnTo>
                  <a:lnTo>
                    <a:pt x="454" y="3516"/>
                  </a:lnTo>
                  <a:lnTo>
                    <a:pt x="454" y="3518"/>
                  </a:lnTo>
                  <a:lnTo>
                    <a:pt x="464" y="3524"/>
                  </a:lnTo>
                  <a:lnTo>
                    <a:pt x="466" y="3526"/>
                  </a:lnTo>
                  <a:lnTo>
                    <a:pt x="462" y="3528"/>
                  </a:lnTo>
                  <a:lnTo>
                    <a:pt x="470" y="3532"/>
                  </a:lnTo>
                  <a:lnTo>
                    <a:pt x="476" y="3534"/>
                  </a:lnTo>
                  <a:lnTo>
                    <a:pt x="480" y="3536"/>
                  </a:lnTo>
                  <a:lnTo>
                    <a:pt x="486" y="3540"/>
                  </a:lnTo>
                  <a:lnTo>
                    <a:pt x="490" y="3540"/>
                  </a:lnTo>
                  <a:lnTo>
                    <a:pt x="490" y="3538"/>
                  </a:lnTo>
                  <a:lnTo>
                    <a:pt x="482" y="3530"/>
                  </a:lnTo>
                  <a:lnTo>
                    <a:pt x="480" y="3526"/>
                  </a:lnTo>
                  <a:lnTo>
                    <a:pt x="482" y="3524"/>
                  </a:lnTo>
                  <a:lnTo>
                    <a:pt x="486" y="3524"/>
                  </a:lnTo>
                  <a:lnTo>
                    <a:pt x="490" y="3524"/>
                  </a:lnTo>
                  <a:lnTo>
                    <a:pt x="494" y="3524"/>
                  </a:lnTo>
                  <a:lnTo>
                    <a:pt x="498" y="3524"/>
                  </a:lnTo>
                  <a:lnTo>
                    <a:pt x="500" y="3524"/>
                  </a:lnTo>
                  <a:lnTo>
                    <a:pt x="496" y="3532"/>
                  </a:lnTo>
                  <a:lnTo>
                    <a:pt x="496" y="3536"/>
                  </a:lnTo>
                  <a:lnTo>
                    <a:pt x="500" y="3540"/>
                  </a:lnTo>
                  <a:lnTo>
                    <a:pt x="502" y="3540"/>
                  </a:lnTo>
                  <a:lnTo>
                    <a:pt x="506" y="3538"/>
                  </a:lnTo>
                  <a:lnTo>
                    <a:pt x="510" y="3536"/>
                  </a:lnTo>
                  <a:lnTo>
                    <a:pt x="512" y="3538"/>
                  </a:lnTo>
                  <a:lnTo>
                    <a:pt x="514" y="3540"/>
                  </a:lnTo>
                  <a:lnTo>
                    <a:pt x="518" y="3540"/>
                  </a:lnTo>
                  <a:lnTo>
                    <a:pt x="522" y="3542"/>
                  </a:lnTo>
                  <a:lnTo>
                    <a:pt x="522" y="3544"/>
                  </a:lnTo>
                  <a:lnTo>
                    <a:pt x="524" y="3548"/>
                  </a:lnTo>
                  <a:lnTo>
                    <a:pt x="526" y="3548"/>
                  </a:lnTo>
                  <a:lnTo>
                    <a:pt x="528" y="3550"/>
                  </a:lnTo>
                  <a:lnTo>
                    <a:pt x="532" y="3554"/>
                  </a:lnTo>
                  <a:lnTo>
                    <a:pt x="534" y="3552"/>
                  </a:lnTo>
                  <a:lnTo>
                    <a:pt x="534" y="3548"/>
                  </a:lnTo>
                  <a:lnTo>
                    <a:pt x="534" y="3544"/>
                  </a:lnTo>
                  <a:lnTo>
                    <a:pt x="532" y="3542"/>
                  </a:lnTo>
                  <a:lnTo>
                    <a:pt x="532" y="3538"/>
                  </a:lnTo>
                  <a:lnTo>
                    <a:pt x="530" y="3536"/>
                  </a:lnTo>
                  <a:lnTo>
                    <a:pt x="522" y="3532"/>
                  </a:lnTo>
                  <a:close/>
                  <a:moveTo>
                    <a:pt x="476" y="3508"/>
                  </a:moveTo>
                  <a:lnTo>
                    <a:pt x="476" y="3508"/>
                  </a:lnTo>
                  <a:lnTo>
                    <a:pt x="484" y="3506"/>
                  </a:lnTo>
                  <a:lnTo>
                    <a:pt x="484" y="3504"/>
                  </a:lnTo>
                  <a:lnTo>
                    <a:pt x="472" y="3502"/>
                  </a:lnTo>
                  <a:lnTo>
                    <a:pt x="464" y="3502"/>
                  </a:lnTo>
                  <a:lnTo>
                    <a:pt x="458" y="3502"/>
                  </a:lnTo>
                  <a:lnTo>
                    <a:pt x="450" y="3506"/>
                  </a:lnTo>
                  <a:lnTo>
                    <a:pt x="448" y="3508"/>
                  </a:lnTo>
                  <a:lnTo>
                    <a:pt x="456" y="3510"/>
                  </a:lnTo>
                  <a:lnTo>
                    <a:pt x="462" y="3510"/>
                  </a:lnTo>
                  <a:lnTo>
                    <a:pt x="476" y="3508"/>
                  </a:lnTo>
                  <a:close/>
                  <a:moveTo>
                    <a:pt x="572" y="3528"/>
                  </a:moveTo>
                  <a:lnTo>
                    <a:pt x="572" y="3528"/>
                  </a:lnTo>
                  <a:lnTo>
                    <a:pt x="574" y="3530"/>
                  </a:lnTo>
                  <a:lnTo>
                    <a:pt x="578" y="3530"/>
                  </a:lnTo>
                  <a:lnTo>
                    <a:pt x="580" y="3528"/>
                  </a:lnTo>
                  <a:lnTo>
                    <a:pt x="582" y="3524"/>
                  </a:lnTo>
                  <a:lnTo>
                    <a:pt x="580" y="3522"/>
                  </a:lnTo>
                  <a:lnTo>
                    <a:pt x="578" y="3522"/>
                  </a:lnTo>
                  <a:lnTo>
                    <a:pt x="574" y="3524"/>
                  </a:lnTo>
                  <a:lnTo>
                    <a:pt x="572" y="3528"/>
                  </a:lnTo>
                  <a:close/>
                  <a:moveTo>
                    <a:pt x="636" y="3486"/>
                  </a:moveTo>
                  <a:lnTo>
                    <a:pt x="636" y="3486"/>
                  </a:lnTo>
                  <a:lnTo>
                    <a:pt x="628" y="3488"/>
                  </a:lnTo>
                  <a:lnTo>
                    <a:pt x="622" y="3486"/>
                  </a:lnTo>
                  <a:lnTo>
                    <a:pt x="616" y="3484"/>
                  </a:lnTo>
                  <a:lnTo>
                    <a:pt x="610" y="3482"/>
                  </a:lnTo>
                  <a:lnTo>
                    <a:pt x="602" y="3478"/>
                  </a:lnTo>
                  <a:lnTo>
                    <a:pt x="594" y="3470"/>
                  </a:lnTo>
                  <a:lnTo>
                    <a:pt x="584" y="3462"/>
                  </a:lnTo>
                  <a:lnTo>
                    <a:pt x="574" y="3456"/>
                  </a:lnTo>
                  <a:lnTo>
                    <a:pt x="562" y="3448"/>
                  </a:lnTo>
                  <a:lnTo>
                    <a:pt x="548" y="3436"/>
                  </a:lnTo>
                  <a:lnTo>
                    <a:pt x="538" y="3424"/>
                  </a:lnTo>
                  <a:lnTo>
                    <a:pt x="532" y="3414"/>
                  </a:lnTo>
                  <a:lnTo>
                    <a:pt x="530" y="3404"/>
                  </a:lnTo>
                  <a:lnTo>
                    <a:pt x="528" y="3404"/>
                  </a:lnTo>
                  <a:lnTo>
                    <a:pt x="522" y="3402"/>
                  </a:lnTo>
                  <a:lnTo>
                    <a:pt x="516" y="3402"/>
                  </a:lnTo>
                  <a:lnTo>
                    <a:pt x="514" y="3400"/>
                  </a:lnTo>
                  <a:lnTo>
                    <a:pt x="512" y="3396"/>
                  </a:lnTo>
                  <a:lnTo>
                    <a:pt x="516" y="3390"/>
                  </a:lnTo>
                  <a:lnTo>
                    <a:pt x="520" y="3386"/>
                  </a:lnTo>
                  <a:lnTo>
                    <a:pt x="522" y="3386"/>
                  </a:lnTo>
                  <a:lnTo>
                    <a:pt x="524" y="3390"/>
                  </a:lnTo>
                  <a:lnTo>
                    <a:pt x="524" y="3392"/>
                  </a:lnTo>
                  <a:lnTo>
                    <a:pt x="526" y="3394"/>
                  </a:lnTo>
                  <a:lnTo>
                    <a:pt x="528" y="3392"/>
                  </a:lnTo>
                  <a:lnTo>
                    <a:pt x="528" y="3388"/>
                  </a:lnTo>
                  <a:lnTo>
                    <a:pt x="524" y="3380"/>
                  </a:lnTo>
                  <a:lnTo>
                    <a:pt x="510" y="3364"/>
                  </a:lnTo>
                  <a:lnTo>
                    <a:pt x="510" y="3502"/>
                  </a:lnTo>
                  <a:lnTo>
                    <a:pt x="518" y="3498"/>
                  </a:lnTo>
                  <a:lnTo>
                    <a:pt x="520" y="3496"/>
                  </a:lnTo>
                  <a:lnTo>
                    <a:pt x="522" y="3496"/>
                  </a:lnTo>
                  <a:lnTo>
                    <a:pt x="530" y="3498"/>
                  </a:lnTo>
                  <a:lnTo>
                    <a:pt x="544" y="3500"/>
                  </a:lnTo>
                  <a:lnTo>
                    <a:pt x="560" y="3502"/>
                  </a:lnTo>
                  <a:lnTo>
                    <a:pt x="576" y="3504"/>
                  </a:lnTo>
                  <a:lnTo>
                    <a:pt x="584" y="3506"/>
                  </a:lnTo>
                  <a:lnTo>
                    <a:pt x="588" y="3508"/>
                  </a:lnTo>
                  <a:lnTo>
                    <a:pt x="596" y="3512"/>
                  </a:lnTo>
                  <a:lnTo>
                    <a:pt x="598" y="3510"/>
                  </a:lnTo>
                  <a:lnTo>
                    <a:pt x="602" y="3508"/>
                  </a:lnTo>
                  <a:lnTo>
                    <a:pt x="606" y="3506"/>
                  </a:lnTo>
                  <a:lnTo>
                    <a:pt x="614" y="3506"/>
                  </a:lnTo>
                  <a:lnTo>
                    <a:pt x="620" y="3502"/>
                  </a:lnTo>
                  <a:lnTo>
                    <a:pt x="624" y="3500"/>
                  </a:lnTo>
                  <a:lnTo>
                    <a:pt x="626" y="3502"/>
                  </a:lnTo>
                  <a:lnTo>
                    <a:pt x="630" y="3506"/>
                  </a:lnTo>
                  <a:lnTo>
                    <a:pt x="632" y="3504"/>
                  </a:lnTo>
                  <a:lnTo>
                    <a:pt x="634" y="3502"/>
                  </a:lnTo>
                  <a:lnTo>
                    <a:pt x="638" y="3502"/>
                  </a:lnTo>
                  <a:lnTo>
                    <a:pt x="640" y="3502"/>
                  </a:lnTo>
                  <a:lnTo>
                    <a:pt x="642" y="3502"/>
                  </a:lnTo>
                  <a:lnTo>
                    <a:pt x="646" y="3494"/>
                  </a:lnTo>
                  <a:lnTo>
                    <a:pt x="648" y="3488"/>
                  </a:lnTo>
                  <a:lnTo>
                    <a:pt x="648" y="3486"/>
                  </a:lnTo>
                  <a:lnTo>
                    <a:pt x="642" y="3486"/>
                  </a:lnTo>
                  <a:lnTo>
                    <a:pt x="636" y="3486"/>
                  </a:lnTo>
                  <a:close/>
                  <a:moveTo>
                    <a:pt x="436" y="3502"/>
                  </a:moveTo>
                  <a:lnTo>
                    <a:pt x="436" y="3502"/>
                  </a:lnTo>
                  <a:lnTo>
                    <a:pt x="428" y="3504"/>
                  </a:lnTo>
                  <a:lnTo>
                    <a:pt x="426" y="3506"/>
                  </a:lnTo>
                  <a:lnTo>
                    <a:pt x="420" y="3506"/>
                  </a:lnTo>
                  <a:lnTo>
                    <a:pt x="414" y="3506"/>
                  </a:lnTo>
                  <a:lnTo>
                    <a:pt x="414" y="3508"/>
                  </a:lnTo>
                  <a:lnTo>
                    <a:pt x="414" y="3510"/>
                  </a:lnTo>
                  <a:lnTo>
                    <a:pt x="416" y="3514"/>
                  </a:lnTo>
                  <a:lnTo>
                    <a:pt x="418" y="3514"/>
                  </a:lnTo>
                  <a:lnTo>
                    <a:pt x="428" y="3516"/>
                  </a:lnTo>
                  <a:lnTo>
                    <a:pt x="430" y="3516"/>
                  </a:lnTo>
                  <a:lnTo>
                    <a:pt x="432" y="3518"/>
                  </a:lnTo>
                  <a:lnTo>
                    <a:pt x="432" y="3520"/>
                  </a:lnTo>
                  <a:lnTo>
                    <a:pt x="432" y="3522"/>
                  </a:lnTo>
                  <a:lnTo>
                    <a:pt x="436" y="3522"/>
                  </a:lnTo>
                  <a:lnTo>
                    <a:pt x="442" y="3518"/>
                  </a:lnTo>
                  <a:lnTo>
                    <a:pt x="442" y="3516"/>
                  </a:lnTo>
                  <a:lnTo>
                    <a:pt x="442" y="3512"/>
                  </a:lnTo>
                  <a:lnTo>
                    <a:pt x="438" y="3512"/>
                  </a:lnTo>
                  <a:lnTo>
                    <a:pt x="432" y="3510"/>
                  </a:lnTo>
                  <a:lnTo>
                    <a:pt x="434" y="3508"/>
                  </a:lnTo>
                  <a:lnTo>
                    <a:pt x="438" y="3508"/>
                  </a:lnTo>
                  <a:lnTo>
                    <a:pt x="442" y="3506"/>
                  </a:lnTo>
                  <a:lnTo>
                    <a:pt x="444" y="3504"/>
                  </a:lnTo>
                  <a:lnTo>
                    <a:pt x="440" y="3504"/>
                  </a:lnTo>
                  <a:lnTo>
                    <a:pt x="436" y="3502"/>
                  </a:lnTo>
                  <a:close/>
                  <a:moveTo>
                    <a:pt x="290" y="2874"/>
                  </a:moveTo>
                  <a:lnTo>
                    <a:pt x="290" y="2874"/>
                  </a:lnTo>
                  <a:lnTo>
                    <a:pt x="292" y="2876"/>
                  </a:lnTo>
                  <a:lnTo>
                    <a:pt x="294" y="2874"/>
                  </a:lnTo>
                  <a:lnTo>
                    <a:pt x="294" y="2872"/>
                  </a:lnTo>
                  <a:lnTo>
                    <a:pt x="294" y="2870"/>
                  </a:lnTo>
                  <a:lnTo>
                    <a:pt x="290" y="2868"/>
                  </a:lnTo>
                  <a:lnTo>
                    <a:pt x="290" y="2874"/>
                  </a:lnTo>
                  <a:close/>
                  <a:moveTo>
                    <a:pt x="592" y="3524"/>
                  </a:moveTo>
                  <a:lnTo>
                    <a:pt x="592" y="3524"/>
                  </a:lnTo>
                  <a:lnTo>
                    <a:pt x="596" y="3524"/>
                  </a:lnTo>
                  <a:lnTo>
                    <a:pt x="598" y="3524"/>
                  </a:lnTo>
                  <a:lnTo>
                    <a:pt x="598" y="3522"/>
                  </a:lnTo>
                  <a:lnTo>
                    <a:pt x="596" y="3518"/>
                  </a:lnTo>
                  <a:lnTo>
                    <a:pt x="594" y="3518"/>
                  </a:lnTo>
                  <a:lnTo>
                    <a:pt x="590" y="3520"/>
                  </a:lnTo>
                  <a:lnTo>
                    <a:pt x="590" y="3522"/>
                  </a:lnTo>
                  <a:lnTo>
                    <a:pt x="592" y="3524"/>
                  </a:lnTo>
                  <a:close/>
                  <a:moveTo>
                    <a:pt x="310" y="3406"/>
                  </a:moveTo>
                  <a:lnTo>
                    <a:pt x="310" y="3406"/>
                  </a:lnTo>
                  <a:lnTo>
                    <a:pt x="314" y="3406"/>
                  </a:lnTo>
                  <a:lnTo>
                    <a:pt x="318" y="3406"/>
                  </a:lnTo>
                  <a:lnTo>
                    <a:pt x="322" y="3406"/>
                  </a:lnTo>
                  <a:lnTo>
                    <a:pt x="326" y="3408"/>
                  </a:lnTo>
                  <a:lnTo>
                    <a:pt x="328" y="3408"/>
                  </a:lnTo>
                  <a:lnTo>
                    <a:pt x="324" y="3402"/>
                  </a:lnTo>
                  <a:lnTo>
                    <a:pt x="318" y="3396"/>
                  </a:lnTo>
                  <a:lnTo>
                    <a:pt x="316" y="3394"/>
                  </a:lnTo>
                  <a:lnTo>
                    <a:pt x="314" y="3394"/>
                  </a:lnTo>
                  <a:lnTo>
                    <a:pt x="312" y="3394"/>
                  </a:lnTo>
                  <a:lnTo>
                    <a:pt x="310" y="3392"/>
                  </a:lnTo>
                  <a:lnTo>
                    <a:pt x="308" y="3390"/>
                  </a:lnTo>
                  <a:lnTo>
                    <a:pt x="306" y="3392"/>
                  </a:lnTo>
                  <a:lnTo>
                    <a:pt x="304" y="3390"/>
                  </a:lnTo>
                  <a:lnTo>
                    <a:pt x="294" y="3384"/>
                  </a:lnTo>
                  <a:lnTo>
                    <a:pt x="284" y="3382"/>
                  </a:lnTo>
                  <a:lnTo>
                    <a:pt x="280" y="3378"/>
                  </a:lnTo>
                  <a:lnTo>
                    <a:pt x="274" y="3374"/>
                  </a:lnTo>
                  <a:lnTo>
                    <a:pt x="268" y="3370"/>
                  </a:lnTo>
                  <a:lnTo>
                    <a:pt x="264" y="3368"/>
                  </a:lnTo>
                  <a:lnTo>
                    <a:pt x="262" y="3370"/>
                  </a:lnTo>
                  <a:lnTo>
                    <a:pt x="266" y="3374"/>
                  </a:lnTo>
                  <a:lnTo>
                    <a:pt x="270" y="3376"/>
                  </a:lnTo>
                  <a:lnTo>
                    <a:pt x="270" y="3380"/>
                  </a:lnTo>
                  <a:lnTo>
                    <a:pt x="268" y="3380"/>
                  </a:lnTo>
                  <a:lnTo>
                    <a:pt x="272" y="3382"/>
                  </a:lnTo>
                  <a:lnTo>
                    <a:pt x="276" y="3384"/>
                  </a:lnTo>
                  <a:lnTo>
                    <a:pt x="278" y="3388"/>
                  </a:lnTo>
                  <a:lnTo>
                    <a:pt x="282" y="3390"/>
                  </a:lnTo>
                  <a:lnTo>
                    <a:pt x="288" y="3392"/>
                  </a:lnTo>
                  <a:lnTo>
                    <a:pt x="294" y="3392"/>
                  </a:lnTo>
                  <a:lnTo>
                    <a:pt x="296" y="3394"/>
                  </a:lnTo>
                  <a:lnTo>
                    <a:pt x="300" y="3396"/>
                  </a:lnTo>
                  <a:lnTo>
                    <a:pt x="302" y="3398"/>
                  </a:lnTo>
                  <a:lnTo>
                    <a:pt x="304" y="3398"/>
                  </a:lnTo>
                  <a:lnTo>
                    <a:pt x="308" y="3398"/>
                  </a:lnTo>
                  <a:lnTo>
                    <a:pt x="310" y="3400"/>
                  </a:lnTo>
                  <a:lnTo>
                    <a:pt x="310" y="3402"/>
                  </a:lnTo>
                  <a:lnTo>
                    <a:pt x="310" y="3404"/>
                  </a:lnTo>
                  <a:lnTo>
                    <a:pt x="310" y="3406"/>
                  </a:lnTo>
                  <a:close/>
                  <a:moveTo>
                    <a:pt x="262" y="3306"/>
                  </a:moveTo>
                  <a:lnTo>
                    <a:pt x="262" y="3306"/>
                  </a:lnTo>
                  <a:lnTo>
                    <a:pt x="260" y="3302"/>
                  </a:lnTo>
                  <a:lnTo>
                    <a:pt x="258" y="3302"/>
                  </a:lnTo>
                  <a:lnTo>
                    <a:pt x="258" y="3304"/>
                  </a:lnTo>
                  <a:lnTo>
                    <a:pt x="258" y="3310"/>
                  </a:lnTo>
                  <a:lnTo>
                    <a:pt x="258" y="3314"/>
                  </a:lnTo>
                  <a:lnTo>
                    <a:pt x="254" y="3308"/>
                  </a:lnTo>
                  <a:lnTo>
                    <a:pt x="252" y="3308"/>
                  </a:lnTo>
                  <a:lnTo>
                    <a:pt x="250" y="3310"/>
                  </a:lnTo>
                  <a:lnTo>
                    <a:pt x="248" y="3314"/>
                  </a:lnTo>
                  <a:lnTo>
                    <a:pt x="250" y="3318"/>
                  </a:lnTo>
                  <a:lnTo>
                    <a:pt x="252" y="3320"/>
                  </a:lnTo>
                  <a:lnTo>
                    <a:pt x="252" y="3322"/>
                  </a:lnTo>
                  <a:lnTo>
                    <a:pt x="250" y="3324"/>
                  </a:lnTo>
                  <a:lnTo>
                    <a:pt x="252" y="3328"/>
                  </a:lnTo>
                  <a:lnTo>
                    <a:pt x="252" y="3332"/>
                  </a:lnTo>
                  <a:lnTo>
                    <a:pt x="254" y="3332"/>
                  </a:lnTo>
                  <a:lnTo>
                    <a:pt x="258" y="3324"/>
                  </a:lnTo>
                  <a:lnTo>
                    <a:pt x="260" y="3314"/>
                  </a:lnTo>
                  <a:lnTo>
                    <a:pt x="262" y="3310"/>
                  </a:lnTo>
                  <a:lnTo>
                    <a:pt x="262" y="3306"/>
                  </a:lnTo>
                  <a:close/>
                  <a:moveTo>
                    <a:pt x="284" y="3406"/>
                  </a:moveTo>
                  <a:lnTo>
                    <a:pt x="284" y="3406"/>
                  </a:lnTo>
                  <a:lnTo>
                    <a:pt x="286" y="3406"/>
                  </a:lnTo>
                  <a:lnTo>
                    <a:pt x="288" y="3404"/>
                  </a:lnTo>
                  <a:lnTo>
                    <a:pt x="290" y="3402"/>
                  </a:lnTo>
                  <a:lnTo>
                    <a:pt x="290" y="3400"/>
                  </a:lnTo>
                  <a:lnTo>
                    <a:pt x="286" y="3398"/>
                  </a:lnTo>
                  <a:lnTo>
                    <a:pt x="284" y="3400"/>
                  </a:lnTo>
                  <a:lnTo>
                    <a:pt x="284" y="3404"/>
                  </a:lnTo>
                  <a:lnTo>
                    <a:pt x="284" y="3406"/>
                  </a:lnTo>
                  <a:close/>
                  <a:moveTo>
                    <a:pt x="268" y="3336"/>
                  </a:moveTo>
                  <a:lnTo>
                    <a:pt x="268" y="3336"/>
                  </a:lnTo>
                  <a:lnTo>
                    <a:pt x="260" y="3336"/>
                  </a:lnTo>
                  <a:lnTo>
                    <a:pt x="258" y="3336"/>
                  </a:lnTo>
                  <a:lnTo>
                    <a:pt x="256" y="3338"/>
                  </a:lnTo>
                  <a:lnTo>
                    <a:pt x="258" y="3340"/>
                  </a:lnTo>
                  <a:lnTo>
                    <a:pt x="262" y="3342"/>
                  </a:lnTo>
                  <a:lnTo>
                    <a:pt x="264" y="3342"/>
                  </a:lnTo>
                  <a:lnTo>
                    <a:pt x="268" y="3340"/>
                  </a:lnTo>
                  <a:lnTo>
                    <a:pt x="268" y="3338"/>
                  </a:lnTo>
                  <a:lnTo>
                    <a:pt x="268" y="3336"/>
                  </a:lnTo>
                  <a:close/>
                  <a:moveTo>
                    <a:pt x="412" y="3500"/>
                  </a:moveTo>
                  <a:lnTo>
                    <a:pt x="412" y="3500"/>
                  </a:lnTo>
                  <a:lnTo>
                    <a:pt x="406" y="3498"/>
                  </a:lnTo>
                  <a:lnTo>
                    <a:pt x="402" y="3496"/>
                  </a:lnTo>
                  <a:lnTo>
                    <a:pt x="398" y="3498"/>
                  </a:lnTo>
                  <a:lnTo>
                    <a:pt x="396" y="3500"/>
                  </a:lnTo>
                  <a:lnTo>
                    <a:pt x="396" y="3502"/>
                  </a:lnTo>
                  <a:lnTo>
                    <a:pt x="398" y="3504"/>
                  </a:lnTo>
                  <a:lnTo>
                    <a:pt x="402" y="3502"/>
                  </a:lnTo>
                  <a:lnTo>
                    <a:pt x="406" y="3500"/>
                  </a:lnTo>
                  <a:lnTo>
                    <a:pt x="408" y="3502"/>
                  </a:lnTo>
                  <a:lnTo>
                    <a:pt x="410" y="3502"/>
                  </a:lnTo>
                  <a:lnTo>
                    <a:pt x="414" y="3504"/>
                  </a:lnTo>
                  <a:lnTo>
                    <a:pt x="414" y="3502"/>
                  </a:lnTo>
                  <a:lnTo>
                    <a:pt x="416" y="3500"/>
                  </a:lnTo>
                  <a:lnTo>
                    <a:pt x="414" y="3500"/>
                  </a:lnTo>
                  <a:lnTo>
                    <a:pt x="412" y="3500"/>
                  </a:lnTo>
                  <a:close/>
                  <a:moveTo>
                    <a:pt x="248" y="3284"/>
                  </a:moveTo>
                  <a:lnTo>
                    <a:pt x="248" y="3284"/>
                  </a:lnTo>
                  <a:lnTo>
                    <a:pt x="244" y="3282"/>
                  </a:lnTo>
                  <a:lnTo>
                    <a:pt x="244" y="3284"/>
                  </a:lnTo>
                  <a:lnTo>
                    <a:pt x="244" y="3292"/>
                  </a:lnTo>
                  <a:lnTo>
                    <a:pt x="240" y="3300"/>
                  </a:lnTo>
                  <a:lnTo>
                    <a:pt x="240" y="3302"/>
                  </a:lnTo>
                  <a:lnTo>
                    <a:pt x="244" y="3302"/>
                  </a:lnTo>
                  <a:lnTo>
                    <a:pt x="246" y="3300"/>
                  </a:lnTo>
                  <a:lnTo>
                    <a:pt x="246" y="3298"/>
                  </a:lnTo>
                  <a:lnTo>
                    <a:pt x="248" y="3294"/>
                  </a:lnTo>
                  <a:lnTo>
                    <a:pt x="248" y="3292"/>
                  </a:lnTo>
                  <a:lnTo>
                    <a:pt x="252" y="3288"/>
                  </a:lnTo>
                  <a:lnTo>
                    <a:pt x="248" y="3284"/>
                  </a:lnTo>
                  <a:close/>
                  <a:moveTo>
                    <a:pt x="376" y="3462"/>
                  </a:moveTo>
                  <a:lnTo>
                    <a:pt x="376" y="3462"/>
                  </a:lnTo>
                  <a:lnTo>
                    <a:pt x="376" y="3466"/>
                  </a:lnTo>
                  <a:lnTo>
                    <a:pt x="378" y="3468"/>
                  </a:lnTo>
                  <a:lnTo>
                    <a:pt x="380" y="3468"/>
                  </a:lnTo>
                  <a:lnTo>
                    <a:pt x="380" y="3464"/>
                  </a:lnTo>
                  <a:lnTo>
                    <a:pt x="380" y="3462"/>
                  </a:lnTo>
                  <a:lnTo>
                    <a:pt x="382" y="3462"/>
                  </a:lnTo>
                  <a:lnTo>
                    <a:pt x="384" y="3460"/>
                  </a:lnTo>
                  <a:lnTo>
                    <a:pt x="384" y="3456"/>
                  </a:lnTo>
                  <a:lnTo>
                    <a:pt x="386" y="3454"/>
                  </a:lnTo>
                  <a:lnTo>
                    <a:pt x="386" y="3452"/>
                  </a:lnTo>
                  <a:lnTo>
                    <a:pt x="386" y="3448"/>
                  </a:lnTo>
                  <a:lnTo>
                    <a:pt x="386" y="3444"/>
                  </a:lnTo>
                  <a:lnTo>
                    <a:pt x="386" y="3442"/>
                  </a:lnTo>
                  <a:lnTo>
                    <a:pt x="384" y="3440"/>
                  </a:lnTo>
                  <a:lnTo>
                    <a:pt x="378" y="3438"/>
                  </a:lnTo>
                  <a:lnTo>
                    <a:pt x="376" y="3438"/>
                  </a:lnTo>
                  <a:lnTo>
                    <a:pt x="374" y="3442"/>
                  </a:lnTo>
                  <a:lnTo>
                    <a:pt x="372" y="3444"/>
                  </a:lnTo>
                  <a:lnTo>
                    <a:pt x="370" y="3442"/>
                  </a:lnTo>
                  <a:lnTo>
                    <a:pt x="368" y="3442"/>
                  </a:lnTo>
                  <a:lnTo>
                    <a:pt x="364" y="3442"/>
                  </a:lnTo>
                  <a:lnTo>
                    <a:pt x="362" y="3444"/>
                  </a:lnTo>
                  <a:lnTo>
                    <a:pt x="362" y="3446"/>
                  </a:lnTo>
                  <a:lnTo>
                    <a:pt x="368" y="3452"/>
                  </a:lnTo>
                  <a:lnTo>
                    <a:pt x="374" y="3458"/>
                  </a:lnTo>
                  <a:lnTo>
                    <a:pt x="376" y="3460"/>
                  </a:lnTo>
                  <a:lnTo>
                    <a:pt x="376" y="3462"/>
                  </a:lnTo>
                  <a:close/>
                  <a:moveTo>
                    <a:pt x="360" y="3454"/>
                  </a:moveTo>
                  <a:lnTo>
                    <a:pt x="360" y="3454"/>
                  </a:lnTo>
                  <a:lnTo>
                    <a:pt x="358" y="3458"/>
                  </a:lnTo>
                  <a:lnTo>
                    <a:pt x="354" y="3458"/>
                  </a:lnTo>
                  <a:lnTo>
                    <a:pt x="352" y="3460"/>
                  </a:lnTo>
                  <a:lnTo>
                    <a:pt x="354" y="3462"/>
                  </a:lnTo>
                  <a:lnTo>
                    <a:pt x="356" y="3464"/>
                  </a:lnTo>
                  <a:lnTo>
                    <a:pt x="358" y="3464"/>
                  </a:lnTo>
                  <a:lnTo>
                    <a:pt x="364" y="3458"/>
                  </a:lnTo>
                  <a:lnTo>
                    <a:pt x="364" y="3456"/>
                  </a:lnTo>
                  <a:lnTo>
                    <a:pt x="364" y="3454"/>
                  </a:lnTo>
                  <a:lnTo>
                    <a:pt x="362" y="3452"/>
                  </a:lnTo>
                  <a:lnTo>
                    <a:pt x="360" y="3454"/>
                  </a:lnTo>
                  <a:close/>
                  <a:moveTo>
                    <a:pt x="390" y="3462"/>
                  </a:moveTo>
                  <a:lnTo>
                    <a:pt x="390" y="3462"/>
                  </a:lnTo>
                  <a:lnTo>
                    <a:pt x="394" y="3462"/>
                  </a:lnTo>
                  <a:lnTo>
                    <a:pt x="394" y="3460"/>
                  </a:lnTo>
                  <a:lnTo>
                    <a:pt x="396" y="3458"/>
                  </a:lnTo>
                  <a:lnTo>
                    <a:pt x="398" y="3460"/>
                  </a:lnTo>
                  <a:lnTo>
                    <a:pt x="402" y="3462"/>
                  </a:lnTo>
                  <a:lnTo>
                    <a:pt x="402" y="3464"/>
                  </a:lnTo>
                  <a:lnTo>
                    <a:pt x="402" y="3466"/>
                  </a:lnTo>
                  <a:lnTo>
                    <a:pt x="406" y="3468"/>
                  </a:lnTo>
                  <a:lnTo>
                    <a:pt x="410" y="3468"/>
                  </a:lnTo>
                  <a:lnTo>
                    <a:pt x="412" y="3466"/>
                  </a:lnTo>
                  <a:lnTo>
                    <a:pt x="412" y="3454"/>
                  </a:lnTo>
                  <a:lnTo>
                    <a:pt x="410" y="3450"/>
                  </a:lnTo>
                  <a:lnTo>
                    <a:pt x="408" y="3450"/>
                  </a:lnTo>
                  <a:lnTo>
                    <a:pt x="406" y="3450"/>
                  </a:lnTo>
                  <a:lnTo>
                    <a:pt x="402" y="3448"/>
                  </a:lnTo>
                  <a:lnTo>
                    <a:pt x="400" y="3444"/>
                  </a:lnTo>
                  <a:lnTo>
                    <a:pt x="394" y="3442"/>
                  </a:lnTo>
                  <a:lnTo>
                    <a:pt x="390" y="3444"/>
                  </a:lnTo>
                  <a:lnTo>
                    <a:pt x="388" y="3446"/>
                  </a:lnTo>
                  <a:lnTo>
                    <a:pt x="388" y="3448"/>
                  </a:lnTo>
                  <a:lnTo>
                    <a:pt x="390" y="3454"/>
                  </a:lnTo>
                  <a:lnTo>
                    <a:pt x="388" y="3456"/>
                  </a:lnTo>
                  <a:lnTo>
                    <a:pt x="388" y="3460"/>
                  </a:lnTo>
                  <a:lnTo>
                    <a:pt x="390" y="3462"/>
                  </a:lnTo>
                  <a:close/>
                  <a:moveTo>
                    <a:pt x="356" y="3450"/>
                  </a:moveTo>
                  <a:lnTo>
                    <a:pt x="356" y="3450"/>
                  </a:lnTo>
                  <a:lnTo>
                    <a:pt x="358" y="3450"/>
                  </a:lnTo>
                  <a:lnTo>
                    <a:pt x="360" y="3450"/>
                  </a:lnTo>
                  <a:lnTo>
                    <a:pt x="358" y="3444"/>
                  </a:lnTo>
                  <a:lnTo>
                    <a:pt x="358" y="3442"/>
                  </a:lnTo>
                  <a:lnTo>
                    <a:pt x="358" y="3440"/>
                  </a:lnTo>
                  <a:lnTo>
                    <a:pt x="362" y="3438"/>
                  </a:lnTo>
                  <a:lnTo>
                    <a:pt x="366" y="3436"/>
                  </a:lnTo>
                  <a:lnTo>
                    <a:pt x="366" y="3434"/>
                  </a:lnTo>
                  <a:lnTo>
                    <a:pt x="366" y="3432"/>
                  </a:lnTo>
                  <a:lnTo>
                    <a:pt x="362" y="3430"/>
                  </a:lnTo>
                  <a:lnTo>
                    <a:pt x="360" y="3430"/>
                  </a:lnTo>
                  <a:lnTo>
                    <a:pt x="358" y="3428"/>
                  </a:lnTo>
                  <a:lnTo>
                    <a:pt x="356" y="3426"/>
                  </a:lnTo>
                  <a:lnTo>
                    <a:pt x="354" y="3422"/>
                  </a:lnTo>
                  <a:lnTo>
                    <a:pt x="352" y="3420"/>
                  </a:lnTo>
                  <a:lnTo>
                    <a:pt x="348" y="3418"/>
                  </a:lnTo>
                  <a:lnTo>
                    <a:pt x="346" y="3420"/>
                  </a:lnTo>
                  <a:lnTo>
                    <a:pt x="344" y="3420"/>
                  </a:lnTo>
                  <a:lnTo>
                    <a:pt x="344" y="3418"/>
                  </a:lnTo>
                  <a:lnTo>
                    <a:pt x="342" y="3418"/>
                  </a:lnTo>
                  <a:lnTo>
                    <a:pt x="340" y="3420"/>
                  </a:lnTo>
                  <a:lnTo>
                    <a:pt x="338" y="3422"/>
                  </a:lnTo>
                  <a:lnTo>
                    <a:pt x="338" y="3418"/>
                  </a:lnTo>
                  <a:lnTo>
                    <a:pt x="336" y="3414"/>
                  </a:lnTo>
                  <a:lnTo>
                    <a:pt x="332" y="3410"/>
                  </a:lnTo>
                  <a:lnTo>
                    <a:pt x="328" y="3410"/>
                  </a:lnTo>
                  <a:lnTo>
                    <a:pt x="328" y="3412"/>
                  </a:lnTo>
                  <a:lnTo>
                    <a:pt x="328" y="3414"/>
                  </a:lnTo>
                  <a:lnTo>
                    <a:pt x="322" y="3414"/>
                  </a:lnTo>
                  <a:lnTo>
                    <a:pt x="320" y="3414"/>
                  </a:lnTo>
                  <a:lnTo>
                    <a:pt x="318" y="3414"/>
                  </a:lnTo>
                  <a:lnTo>
                    <a:pt x="320" y="3418"/>
                  </a:lnTo>
                  <a:lnTo>
                    <a:pt x="322" y="3422"/>
                  </a:lnTo>
                  <a:lnTo>
                    <a:pt x="320" y="3422"/>
                  </a:lnTo>
                  <a:lnTo>
                    <a:pt x="314" y="3420"/>
                  </a:lnTo>
                  <a:lnTo>
                    <a:pt x="310" y="3422"/>
                  </a:lnTo>
                  <a:lnTo>
                    <a:pt x="308" y="3424"/>
                  </a:lnTo>
                  <a:lnTo>
                    <a:pt x="308" y="3426"/>
                  </a:lnTo>
                  <a:lnTo>
                    <a:pt x="310" y="3428"/>
                  </a:lnTo>
                  <a:lnTo>
                    <a:pt x="312" y="3430"/>
                  </a:lnTo>
                  <a:lnTo>
                    <a:pt x="312" y="3432"/>
                  </a:lnTo>
                  <a:lnTo>
                    <a:pt x="316" y="3432"/>
                  </a:lnTo>
                  <a:lnTo>
                    <a:pt x="320" y="3430"/>
                  </a:lnTo>
                  <a:lnTo>
                    <a:pt x="322" y="3432"/>
                  </a:lnTo>
                  <a:lnTo>
                    <a:pt x="322" y="3434"/>
                  </a:lnTo>
                  <a:lnTo>
                    <a:pt x="322" y="3442"/>
                  </a:lnTo>
                  <a:lnTo>
                    <a:pt x="324" y="3444"/>
                  </a:lnTo>
                  <a:lnTo>
                    <a:pt x="328" y="3448"/>
                  </a:lnTo>
                  <a:lnTo>
                    <a:pt x="330" y="3448"/>
                  </a:lnTo>
                  <a:lnTo>
                    <a:pt x="332" y="3448"/>
                  </a:lnTo>
                  <a:lnTo>
                    <a:pt x="332" y="3442"/>
                  </a:lnTo>
                  <a:lnTo>
                    <a:pt x="332" y="3438"/>
                  </a:lnTo>
                  <a:lnTo>
                    <a:pt x="334" y="3438"/>
                  </a:lnTo>
                  <a:lnTo>
                    <a:pt x="336" y="3440"/>
                  </a:lnTo>
                  <a:lnTo>
                    <a:pt x="340" y="3438"/>
                  </a:lnTo>
                  <a:lnTo>
                    <a:pt x="342" y="3438"/>
                  </a:lnTo>
                  <a:lnTo>
                    <a:pt x="342" y="3442"/>
                  </a:lnTo>
                  <a:lnTo>
                    <a:pt x="340" y="3448"/>
                  </a:lnTo>
                  <a:lnTo>
                    <a:pt x="336" y="3450"/>
                  </a:lnTo>
                  <a:lnTo>
                    <a:pt x="334" y="3452"/>
                  </a:lnTo>
                  <a:lnTo>
                    <a:pt x="338" y="3454"/>
                  </a:lnTo>
                  <a:lnTo>
                    <a:pt x="342" y="3454"/>
                  </a:lnTo>
                  <a:lnTo>
                    <a:pt x="346" y="3454"/>
                  </a:lnTo>
                  <a:lnTo>
                    <a:pt x="348" y="3452"/>
                  </a:lnTo>
                  <a:lnTo>
                    <a:pt x="350" y="3452"/>
                  </a:lnTo>
                  <a:lnTo>
                    <a:pt x="352" y="3452"/>
                  </a:lnTo>
                  <a:lnTo>
                    <a:pt x="352" y="3450"/>
                  </a:lnTo>
                  <a:lnTo>
                    <a:pt x="354" y="3448"/>
                  </a:lnTo>
                  <a:lnTo>
                    <a:pt x="356" y="3450"/>
                  </a:lnTo>
                  <a:close/>
                  <a:moveTo>
                    <a:pt x="490" y="3366"/>
                  </a:moveTo>
                  <a:lnTo>
                    <a:pt x="490" y="3366"/>
                  </a:lnTo>
                  <a:lnTo>
                    <a:pt x="488" y="3366"/>
                  </a:lnTo>
                  <a:lnTo>
                    <a:pt x="486" y="3364"/>
                  </a:lnTo>
                  <a:lnTo>
                    <a:pt x="482" y="3360"/>
                  </a:lnTo>
                  <a:lnTo>
                    <a:pt x="480" y="3354"/>
                  </a:lnTo>
                  <a:lnTo>
                    <a:pt x="478" y="3352"/>
                  </a:lnTo>
                  <a:lnTo>
                    <a:pt x="476" y="3352"/>
                  </a:lnTo>
                  <a:lnTo>
                    <a:pt x="472" y="3356"/>
                  </a:lnTo>
                  <a:lnTo>
                    <a:pt x="468" y="3364"/>
                  </a:lnTo>
                  <a:lnTo>
                    <a:pt x="464" y="3370"/>
                  </a:lnTo>
                  <a:lnTo>
                    <a:pt x="460" y="3374"/>
                  </a:lnTo>
                  <a:lnTo>
                    <a:pt x="454" y="3374"/>
                  </a:lnTo>
                  <a:lnTo>
                    <a:pt x="450" y="3372"/>
                  </a:lnTo>
                  <a:lnTo>
                    <a:pt x="446" y="3368"/>
                  </a:lnTo>
                  <a:lnTo>
                    <a:pt x="440" y="3370"/>
                  </a:lnTo>
                  <a:lnTo>
                    <a:pt x="438" y="3370"/>
                  </a:lnTo>
                  <a:lnTo>
                    <a:pt x="440" y="3372"/>
                  </a:lnTo>
                  <a:lnTo>
                    <a:pt x="442" y="3374"/>
                  </a:lnTo>
                  <a:lnTo>
                    <a:pt x="444" y="3376"/>
                  </a:lnTo>
                  <a:lnTo>
                    <a:pt x="444" y="3378"/>
                  </a:lnTo>
                  <a:lnTo>
                    <a:pt x="448" y="3380"/>
                  </a:lnTo>
                  <a:lnTo>
                    <a:pt x="450" y="3382"/>
                  </a:lnTo>
                  <a:lnTo>
                    <a:pt x="448" y="3384"/>
                  </a:lnTo>
                  <a:lnTo>
                    <a:pt x="446" y="3388"/>
                  </a:lnTo>
                  <a:lnTo>
                    <a:pt x="444" y="3388"/>
                  </a:lnTo>
                  <a:lnTo>
                    <a:pt x="440" y="3384"/>
                  </a:lnTo>
                  <a:lnTo>
                    <a:pt x="438" y="3382"/>
                  </a:lnTo>
                  <a:lnTo>
                    <a:pt x="438" y="3384"/>
                  </a:lnTo>
                  <a:lnTo>
                    <a:pt x="436" y="3388"/>
                  </a:lnTo>
                  <a:lnTo>
                    <a:pt x="436" y="3398"/>
                  </a:lnTo>
                  <a:lnTo>
                    <a:pt x="440" y="3410"/>
                  </a:lnTo>
                  <a:lnTo>
                    <a:pt x="442" y="3412"/>
                  </a:lnTo>
                  <a:lnTo>
                    <a:pt x="448" y="3414"/>
                  </a:lnTo>
                  <a:lnTo>
                    <a:pt x="460" y="3410"/>
                  </a:lnTo>
                  <a:lnTo>
                    <a:pt x="474" y="3406"/>
                  </a:lnTo>
                  <a:lnTo>
                    <a:pt x="478" y="3406"/>
                  </a:lnTo>
                  <a:lnTo>
                    <a:pt x="480" y="3408"/>
                  </a:lnTo>
                  <a:lnTo>
                    <a:pt x="482" y="3414"/>
                  </a:lnTo>
                  <a:lnTo>
                    <a:pt x="478" y="3418"/>
                  </a:lnTo>
                  <a:lnTo>
                    <a:pt x="472" y="3422"/>
                  </a:lnTo>
                  <a:lnTo>
                    <a:pt x="466" y="3424"/>
                  </a:lnTo>
                  <a:lnTo>
                    <a:pt x="452" y="3430"/>
                  </a:lnTo>
                  <a:lnTo>
                    <a:pt x="448" y="3434"/>
                  </a:lnTo>
                  <a:lnTo>
                    <a:pt x="448" y="3438"/>
                  </a:lnTo>
                  <a:lnTo>
                    <a:pt x="452" y="3446"/>
                  </a:lnTo>
                  <a:lnTo>
                    <a:pt x="458" y="3452"/>
                  </a:lnTo>
                  <a:lnTo>
                    <a:pt x="464" y="3458"/>
                  </a:lnTo>
                  <a:lnTo>
                    <a:pt x="474" y="3462"/>
                  </a:lnTo>
                  <a:lnTo>
                    <a:pt x="488" y="3470"/>
                  </a:lnTo>
                  <a:lnTo>
                    <a:pt x="494" y="3472"/>
                  </a:lnTo>
                  <a:lnTo>
                    <a:pt x="496" y="3474"/>
                  </a:lnTo>
                  <a:lnTo>
                    <a:pt x="482" y="3472"/>
                  </a:lnTo>
                  <a:lnTo>
                    <a:pt x="476" y="3468"/>
                  </a:lnTo>
                  <a:lnTo>
                    <a:pt x="474" y="3468"/>
                  </a:lnTo>
                  <a:lnTo>
                    <a:pt x="472" y="3468"/>
                  </a:lnTo>
                  <a:lnTo>
                    <a:pt x="470" y="3470"/>
                  </a:lnTo>
                  <a:lnTo>
                    <a:pt x="468" y="3470"/>
                  </a:lnTo>
                  <a:lnTo>
                    <a:pt x="462" y="3466"/>
                  </a:lnTo>
                  <a:lnTo>
                    <a:pt x="456" y="3464"/>
                  </a:lnTo>
                  <a:lnTo>
                    <a:pt x="452" y="3464"/>
                  </a:lnTo>
                  <a:lnTo>
                    <a:pt x="450" y="3464"/>
                  </a:lnTo>
                  <a:lnTo>
                    <a:pt x="448" y="3466"/>
                  </a:lnTo>
                  <a:lnTo>
                    <a:pt x="448" y="3468"/>
                  </a:lnTo>
                  <a:lnTo>
                    <a:pt x="448" y="3472"/>
                  </a:lnTo>
                  <a:lnTo>
                    <a:pt x="450" y="3472"/>
                  </a:lnTo>
                  <a:lnTo>
                    <a:pt x="448" y="3472"/>
                  </a:lnTo>
                  <a:lnTo>
                    <a:pt x="442" y="3468"/>
                  </a:lnTo>
                  <a:lnTo>
                    <a:pt x="422" y="3454"/>
                  </a:lnTo>
                  <a:lnTo>
                    <a:pt x="416" y="3452"/>
                  </a:lnTo>
                  <a:lnTo>
                    <a:pt x="416" y="3454"/>
                  </a:lnTo>
                  <a:lnTo>
                    <a:pt x="418" y="3456"/>
                  </a:lnTo>
                  <a:lnTo>
                    <a:pt x="422" y="3462"/>
                  </a:lnTo>
                  <a:lnTo>
                    <a:pt x="428" y="3464"/>
                  </a:lnTo>
                  <a:lnTo>
                    <a:pt x="430" y="3466"/>
                  </a:lnTo>
                  <a:lnTo>
                    <a:pt x="426" y="3466"/>
                  </a:lnTo>
                  <a:lnTo>
                    <a:pt x="420" y="3466"/>
                  </a:lnTo>
                  <a:lnTo>
                    <a:pt x="418" y="3468"/>
                  </a:lnTo>
                  <a:lnTo>
                    <a:pt x="416" y="3472"/>
                  </a:lnTo>
                  <a:lnTo>
                    <a:pt x="414" y="3476"/>
                  </a:lnTo>
                  <a:lnTo>
                    <a:pt x="408" y="3474"/>
                  </a:lnTo>
                  <a:lnTo>
                    <a:pt x="398" y="3470"/>
                  </a:lnTo>
                  <a:lnTo>
                    <a:pt x="398" y="3472"/>
                  </a:lnTo>
                  <a:lnTo>
                    <a:pt x="396" y="3474"/>
                  </a:lnTo>
                  <a:lnTo>
                    <a:pt x="392" y="3472"/>
                  </a:lnTo>
                  <a:lnTo>
                    <a:pt x="380" y="3470"/>
                  </a:lnTo>
                  <a:lnTo>
                    <a:pt x="380" y="3472"/>
                  </a:lnTo>
                  <a:lnTo>
                    <a:pt x="382" y="3476"/>
                  </a:lnTo>
                  <a:lnTo>
                    <a:pt x="386" y="3478"/>
                  </a:lnTo>
                  <a:lnTo>
                    <a:pt x="386" y="3480"/>
                  </a:lnTo>
                  <a:lnTo>
                    <a:pt x="382" y="3480"/>
                  </a:lnTo>
                  <a:lnTo>
                    <a:pt x="376" y="3476"/>
                  </a:lnTo>
                  <a:lnTo>
                    <a:pt x="374" y="3474"/>
                  </a:lnTo>
                  <a:lnTo>
                    <a:pt x="372" y="3474"/>
                  </a:lnTo>
                  <a:lnTo>
                    <a:pt x="374" y="3476"/>
                  </a:lnTo>
                  <a:lnTo>
                    <a:pt x="374" y="3482"/>
                  </a:lnTo>
                  <a:lnTo>
                    <a:pt x="374" y="3484"/>
                  </a:lnTo>
                  <a:lnTo>
                    <a:pt x="374" y="3486"/>
                  </a:lnTo>
                  <a:lnTo>
                    <a:pt x="376" y="3486"/>
                  </a:lnTo>
                  <a:lnTo>
                    <a:pt x="380" y="3488"/>
                  </a:lnTo>
                  <a:lnTo>
                    <a:pt x="384" y="3486"/>
                  </a:lnTo>
                  <a:lnTo>
                    <a:pt x="390" y="3486"/>
                  </a:lnTo>
                  <a:lnTo>
                    <a:pt x="394" y="3488"/>
                  </a:lnTo>
                  <a:lnTo>
                    <a:pt x="396" y="3488"/>
                  </a:lnTo>
                  <a:lnTo>
                    <a:pt x="398" y="3484"/>
                  </a:lnTo>
                  <a:lnTo>
                    <a:pt x="400" y="3480"/>
                  </a:lnTo>
                  <a:lnTo>
                    <a:pt x="402" y="3480"/>
                  </a:lnTo>
                  <a:lnTo>
                    <a:pt x="404" y="3480"/>
                  </a:lnTo>
                  <a:lnTo>
                    <a:pt x="402" y="3484"/>
                  </a:lnTo>
                  <a:lnTo>
                    <a:pt x="402" y="3486"/>
                  </a:lnTo>
                  <a:lnTo>
                    <a:pt x="404" y="3488"/>
                  </a:lnTo>
                  <a:lnTo>
                    <a:pt x="408" y="3488"/>
                  </a:lnTo>
                  <a:lnTo>
                    <a:pt x="412" y="3486"/>
                  </a:lnTo>
                  <a:lnTo>
                    <a:pt x="416" y="3486"/>
                  </a:lnTo>
                  <a:lnTo>
                    <a:pt x="414" y="3488"/>
                  </a:lnTo>
                  <a:lnTo>
                    <a:pt x="412" y="3492"/>
                  </a:lnTo>
                  <a:lnTo>
                    <a:pt x="414" y="3494"/>
                  </a:lnTo>
                  <a:lnTo>
                    <a:pt x="416" y="3492"/>
                  </a:lnTo>
                  <a:lnTo>
                    <a:pt x="418" y="3494"/>
                  </a:lnTo>
                  <a:lnTo>
                    <a:pt x="422" y="3498"/>
                  </a:lnTo>
                  <a:lnTo>
                    <a:pt x="424" y="3498"/>
                  </a:lnTo>
                  <a:lnTo>
                    <a:pt x="428" y="3496"/>
                  </a:lnTo>
                  <a:lnTo>
                    <a:pt x="432" y="3496"/>
                  </a:lnTo>
                  <a:lnTo>
                    <a:pt x="438" y="3498"/>
                  </a:lnTo>
                  <a:lnTo>
                    <a:pt x="442" y="3498"/>
                  </a:lnTo>
                  <a:lnTo>
                    <a:pt x="446" y="3496"/>
                  </a:lnTo>
                  <a:lnTo>
                    <a:pt x="450" y="3496"/>
                  </a:lnTo>
                  <a:lnTo>
                    <a:pt x="452" y="3498"/>
                  </a:lnTo>
                  <a:lnTo>
                    <a:pt x="452" y="3500"/>
                  </a:lnTo>
                  <a:lnTo>
                    <a:pt x="456" y="3498"/>
                  </a:lnTo>
                  <a:lnTo>
                    <a:pt x="458" y="3496"/>
                  </a:lnTo>
                  <a:lnTo>
                    <a:pt x="462" y="3496"/>
                  </a:lnTo>
                  <a:lnTo>
                    <a:pt x="464" y="3496"/>
                  </a:lnTo>
                  <a:lnTo>
                    <a:pt x="466" y="3492"/>
                  </a:lnTo>
                  <a:lnTo>
                    <a:pt x="468" y="3494"/>
                  </a:lnTo>
                  <a:lnTo>
                    <a:pt x="470" y="3498"/>
                  </a:lnTo>
                  <a:lnTo>
                    <a:pt x="478" y="3500"/>
                  </a:lnTo>
                  <a:lnTo>
                    <a:pt x="496" y="3504"/>
                  </a:lnTo>
                  <a:lnTo>
                    <a:pt x="502" y="3504"/>
                  </a:lnTo>
                  <a:lnTo>
                    <a:pt x="504" y="3504"/>
                  </a:lnTo>
                  <a:lnTo>
                    <a:pt x="504" y="3502"/>
                  </a:lnTo>
                  <a:lnTo>
                    <a:pt x="504" y="3500"/>
                  </a:lnTo>
                  <a:lnTo>
                    <a:pt x="506" y="3500"/>
                  </a:lnTo>
                  <a:lnTo>
                    <a:pt x="510" y="3502"/>
                  </a:lnTo>
                  <a:lnTo>
                    <a:pt x="510" y="3364"/>
                  </a:lnTo>
                  <a:lnTo>
                    <a:pt x="508" y="3362"/>
                  </a:lnTo>
                  <a:lnTo>
                    <a:pt x="504" y="3360"/>
                  </a:lnTo>
                  <a:lnTo>
                    <a:pt x="500" y="3360"/>
                  </a:lnTo>
                  <a:lnTo>
                    <a:pt x="496" y="3364"/>
                  </a:lnTo>
                  <a:lnTo>
                    <a:pt x="490" y="3366"/>
                  </a:lnTo>
                  <a:close/>
                  <a:moveTo>
                    <a:pt x="298" y="2826"/>
                  </a:moveTo>
                  <a:lnTo>
                    <a:pt x="298" y="2826"/>
                  </a:lnTo>
                  <a:lnTo>
                    <a:pt x="304" y="2826"/>
                  </a:lnTo>
                  <a:lnTo>
                    <a:pt x="306" y="2824"/>
                  </a:lnTo>
                  <a:lnTo>
                    <a:pt x="306" y="2822"/>
                  </a:lnTo>
                  <a:lnTo>
                    <a:pt x="304" y="2820"/>
                  </a:lnTo>
                  <a:lnTo>
                    <a:pt x="302" y="2814"/>
                  </a:lnTo>
                  <a:lnTo>
                    <a:pt x="304" y="2812"/>
                  </a:lnTo>
                  <a:lnTo>
                    <a:pt x="308" y="2812"/>
                  </a:lnTo>
                  <a:lnTo>
                    <a:pt x="310" y="2812"/>
                  </a:lnTo>
                  <a:lnTo>
                    <a:pt x="312" y="2810"/>
                  </a:lnTo>
                  <a:lnTo>
                    <a:pt x="310" y="2806"/>
                  </a:lnTo>
                  <a:lnTo>
                    <a:pt x="308" y="2800"/>
                  </a:lnTo>
                  <a:lnTo>
                    <a:pt x="308" y="2798"/>
                  </a:lnTo>
                  <a:lnTo>
                    <a:pt x="310" y="2798"/>
                  </a:lnTo>
                  <a:lnTo>
                    <a:pt x="314" y="2798"/>
                  </a:lnTo>
                  <a:lnTo>
                    <a:pt x="314" y="2794"/>
                  </a:lnTo>
                  <a:lnTo>
                    <a:pt x="304" y="2784"/>
                  </a:lnTo>
                  <a:lnTo>
                    <a:pt x="302" y="2780"/>
                  </a:lnTo>
                  <a:lnTo>
                    <a:pt x="302" y="2778"/>
                  </a:lnTo>
                  <a:lnTo>
                    <a:pt x="306" y="2776"/>
                  </a:lnTo>
                  <a:lnTo>
                    <a:pt x="306" y="2774"/>
                  </a:lnTo>
                  <a:lnTo>
                    <a:pt x="306" y="2770"/>
                  </a:lnTo>
                  <a:lnTo>
                    <a:pt x="306" y="2768"/>
                  </a:lnTo>
                  <a:lnTo>
                    <a:pt x="316" y="2764"/>
                  </a:lnTo>
                  <a:lnTo>
                    <a:pt x="318" y="2764"/>
                  </a:lnTo>
                  <a:lnTo>
                    <a:pt x="320" y="2762"/>
                  </a:lnTo>
                  <a:lnTo>
                    <a:pt x="318" y="2758"/>
                  </a:lnTo>
                  <a:lnTo>
                    <a:pt x="312" y="2748"/>
                  </a:lnTo>
                  <a:lnTo>
                    <a:pt x="310" y="2740"/>
                  </a:lnTo>
                  <a:lnTo>
                    <a:pt x="308" y="2738"/>
                  </a:lnTo>
                  <a:lnTo>
                    <a:pt x="302" y="2738"/>
                  </a:lnTo>
                  <a:lnTo>
                    <a:pt x="298" y="2740"/>
                  </a:lnTo>
                  <a:lnTo>
                    <a:pt x="298" y="2738"/>
                  </a:lnTo>
                  <a:lnTo>
                    <a:pt x="298" y="2736"/>
                  </a:lnTo>
                  <a:lnTo>
                    <a:pt x="296" y="2736"/>
                  </a:lnTo>
                  <a:lnTo>
                    <a:pt x="292" y="2736"/>
                  </a:lnTo>
                  <a:lnTo>
                    <a:pt x="290" y="2736"/>
                  </a:lnTo>
                  <a:lnTo>
                    <a:pt x="290" y="2738"/>
                  </a:lnTo>
                  <a:lnTo>
                    <a:pt x="290" y="2744"/>
                  </a:lnTo>
                  <a:lnTo>
                    <a:pt x="290" y="2752"/>
                  </a:lnTo>
                  <a:lnTo>
                    <a:pt x="288" y="2756"/>
                  </a:lnTo>
                  <a:lnTo>
                    <a:pt x="286" y="2762"/>
                  </a:lnTo>
                  <a:lnTo>
                    <a:pt x="284" y="2770"/>
                  </a:lnTo>
                  <a:lnTo>
                    <a:pt x="284" y="2778"/>
                  </a:lnTo>
                  <a:lnTo>
                    <a:pt x="286" y="2782"/>
                  </a:lnTo>
                  <a:lnTo>
                    <a:pt x="286" y="2790"/>
                  </a:lnTo>
                  <a:lnTo>
                    <a:pt x="282" y="2802"/>
                  </a:lnTo>
                  <a:lnTo>
                    <a:pt x="278" y="2814"/>
                  </a:lnTo>
                  <a:lnTo>
                    <a:pt x="278" y="2818"/>
                  </a:lnTo>
                  <a:lnTo>
                    <a:pt x="280" y="2822"/>
                  </a:lnTo>
                  <a:lnTo>
                    <a:pt x="286" y="2824"/>
                  </a:lnTo>
                  <a:lnTo>
                    <a:pt x="298" y="2826"/>
                  </a:lnTo>
                  <a:close/>
                  <a:moveTo>
                    <a:pt x="316" y="2894"/>
                  </a:moveTo>
                  <a:lnTo>
                    <a:pt x="316" y="2894"/>
                  </a:lnTo>
                  <a:lnTo>
                    <a:pt x="316" y="2898"/>
                  </a:lnTo>
                  <a:lnTo>
                    <a:pt x="318" y="2902"/>
                  </a:lnTo>
                  <a:lnTo>
                    <a:pt x="318" y="2904"/>
                  </a:lnTo>
                  <a:lnTo>
                    <a:pt x="318" y="2906"/>
                  </a:lnTo>
                  <a:lnTo>
                    <a:pt x="320" y="2908"/>
                  </a:lnTo>
                  <a:lnTo>
                    <a:pt x="324" y="2910"/>
                  </a:lnTo>
                  <a:lnTo>
                    <a:pt x="330" y="2910"/>
                  </a:lnTo>
                  <a:lnTo>
                    <a:pt x="336" y="2902"/>
                  </a:lnTo>
                  <a:lnTo>
                    <a:pt x="338" y="2900"/>
                  </a:lnTo>
                  <a:lnTo>
                    <a:pt x="338" y="2898"/>
                  </a:lnTo>
                  <a:lnTo>
                    <a:pt x="338" y="2896"/>
                  </a:lnTo>
                  <a:lnTo>
                    <a:pt x="342" y="2894"/>
                  </a:lnTo>
                  <a:lnTo>
                    <a:pt x="344" y="2890"/>
                  </a:lnTo>
                  <a:lnTo>
                    <a:pt x="342" y="2886"/>
                  </a:lnTo>
                  <a:lnTo>
                    <a:pt x="338" y="2882"/>
                  </a:lnTo>
                  <a:lnTo>
                    <a:pt x="332" y="2880"/>
                  </a:lnTo>
                  <a:lnTo>
                    <a:pt x="330" y="2880"/>
                  </a:lnTo>
                  <a:lnTo>
                    <a:pt x="330" y="2882"/>
                  </a:lnTo>
                  <a:lnTo>
                    <a:pt x="328" y="2882"/>
                  </a:lnTo>
                  <a:lnTo>
                    <a:pt x="326" y="2882"/>
                  </a:lnTo>
                  <a:lnTo>
                    <a:pt x="324" y="2882"/>
                  </a:lnTo>
                  <a:lnTo>
                    <a:pt x="324" y="2884"/>
                  </a:lnTo>
                  <a:lnTo>
                    <a:pt x="322" y="2888"/>
                  </a:lnTo>
                  <a:lnTo>
                    <a:pt x="322" y="2892"/>
                  </a:lnTo>
                  <a:lnTo>
                    <a:pt x="320" y="2894"/>
                  </a:lnTo>
                  <a:lnTo>
                    <a:pt x="318" y="2894"/>
                  </a:lnTo>
                  <a:lnTo>
                    <a:pt x="316" y="2894"/>
                  </a:lnTo>
                  <a:close/>
                  <a:moveTo>
                    <a:pt x="258" y="2836"/>
                  </a:moveTo>
                  <a:lnTo>
                    <a:pt x="258" y="2836"/>
                  </a:lnTo>
                  <a:lnTo>
                    <a:pt x="262" y="2838"/>
                  </a:lnTo>
                  <a:lnTo>
                    <a:pt x="264" y="2838"/>
                  </a:lnTo>
                  <a:lnTo>
                    <a:pt x="266" y="2836"/>
                  </a:lnTo>
                  <a:lnTo>
                    <a:pt x="266" y="2834"/>
                  </a:lnTo>
                  <a:lnTo>
                    <a:pt x="262" y="2832"/>
                  </a:lnTo>
                  <a:lnTo>
                    <a:pt x="260" y="2832"/>
                  </a:lnTo>
                  <a:lnTo>
                    <a:pt x="258" y="2834"/>
                  </a:lnTo>
                  <a:lnTo>
                    <a:pt x="258" y="2836"/>
                  </a:lnTo>
                  <a:close/>
                  <a:moveTo>
                    <a:pt x="324" y="2852"/>
                  </a:moveTo>
                  <a:lnTo>
                    <a:pt x="324" y="2852"/>
                  </a:lnTo>
                  <a:lnTo>
                    <a:pt x="320" y="2856"/>
                  </a:lnTo>
                  <a:lnTo>
                    <a:pt x="322" y="2858"/>
                  </a:lnTo>
                  <a:lnTo>
                    <a:pt x="324" y="2860"/>
                  </a:lnTo>
                  <a:lnTo>
                    <a:pt x="326" y="2858"/>
                  </a:lnTo>
                  <a:lnTo>
                    <a:pt x="326" y="2854"/>
                  </a:lnTo>
                  <a:lnTo>
                    <a:pt x="326" y="2852"/>
                  </a:lnTo>
                  <a:lnTo>
                    <a:pt x="324" y="2850"/>
                  </a:lnTo>
                  <a:lnTo>
                    <a:pt x="324" y="2852"/>
                  </a:lnTo>
                  <a:close/>
                  <a:moveTo>
                    <a:pt x="266" y="2958"/>
                  </a:moveTo>
                  <a:lnTo>
                    <a:pt x="266" y="2958"/>
                  </a:lnTo>
                  <a:lnTo>
                    <a:pt x="270" y="2958"/>
                  </a:lnTo>
                  <a:lnTo>
                    <a:pt x="270" y="2954"/>
                  </a:lnTo>
                  <a:lnTo>
                    <a:pt x="270" y="2950"/>
                  </a:lnTo>
                  <a:lnTo>
                    <a:pt x="268" y="2950"/>
                  </a:lnTo>
                  <a:lnTo>
                    <a:pt x="266" y="2952"/>
                  </a:lnTo>
                  <a:lnTo>
                    <a:pt x="264" y="2954"/>
                  </a:lnTo>
                  <a:lnTo>
                    <a:pt x="264" y="2956"/>
                  </a:lnTo>
                  <a:lnTo>
                    <a:pt x="266" y="2958"/>
                  </a:lnTo>
                  <a:close/>
                  <a:moveTo>
                    <a:pt x="244" y="3242"/>
                  </a:moveTo>
                  <a:lnTo>
                    <a:pt x="244" y="3242"/>
                  </a:lnTo>
                  <a:lnTo>
                    <a:pt x="248" y="3238"/>
                  </a:lnTo>
                  <a:lnTo>
                    <a:pt x="248" y="3236"/>
                  </a:lnTo>
                  <a:lnTo>
                    <a:pt x="246" y="3236"/>
                  </a:lnTo>
                  <a:lnTo>
                    <a:pt x="240" y="3234"/>
                  </a:lnTo>
                  <a:lnTo>
                    <a:pt x="234" y="3234"/>
                  </a:lnTo>
                  <a:lnTo>
                    <a:pt x="234" y="3236"/>
                  </a:lnTo>
                  <a:lnTo>
                    <a:pt x="236" y="3240"/>
                  </a:lnTo>
                  <a:lnTo>
                    <a:pt x="236" y="3242"/>
                  </a:lnTo>
                  <a:lnTo>
                    <a:pt x="232" y="3248"/>
                  </a:lnTo>
                  <a:lnTo>
                    <a:pt x="234" y="3250"/>
                  </a:lnTo>
                  <a:lnTo>
                    <a:pt x="238" y="3252"/>
                  </a:lnTo>
                  <a:lnTo>
                    <a:pt x="242" y="3254"/>
                  </a:lnTo>
                  <a:lnTo>
                    <a:pt x="242" y="3250"/>
                  </a:lnTo>
                  <a:lnTo>
                    <a:pt x="242" y="3246"/>
                  </a:lnTo>
                  <a:lnTo>
                    <a:pt x="244" y="3242"/>
                  </a:lnTo>
                  <a:close/>
                  <a:moveTo>
                    <a:pt x="302" y="2848"/>
                  </a:moveTo>
                  <a:lnTo>
                    <a:pt x="302" y="2848"/>
                  </a:lnTo>
                  <a:lnTo>
                    <a:pt x="300" y="2846"/>
                  </a:lnTo>
                  <a:lnTo>
                    <a:pt x="298" y="2846"/>
                  </a:lnTo>
                  <a:lnTo>
                    <a:pt x="296" y="2846"/>
                  </a:lnTo>
                  <a:lnTo>
                    <a:pt x="292" y="2846"/>
                  </a:lnTo>
                  <a:lnTo>
                    <a:pt x="288" y="2846"/>
                  </a:lnTo>
                  <a:lnTo>
                    <a:pt x="286" y="2848"/>
                  </a:lnTo>
                  <a:lnTo>
                    <a:pt x="288" y="2850"/>
                  </a:lnTo>
                  <a:lnTo>
                    <a:pt x="292" y="2854"/>
                  </a:lnTo>
                  <a:lnTo>
                    <a:pt x="294" y="2854"/>
                  </a:lnTo>
                  <a:lnTo>
                    <a:pt x="296" y="2854"/>
                  </a:lnTo>
                  <a:lnTo>
                    <a:pt x="300" y="2852"/>
                  </a:lnTo>
                  <a:lnTo>
                    <a:pt x="302" y="2850"/>
                  </a:lnTo>
                  <a:lnTo>
                    <a:pt x="302" y="2848"/>
                  </a:lnTo>
                  <a:close/>
                  <a:moveTo>
                    <a:pt x="302" y="2912"/>
                  </a:moveTo>
                  <a:lnTo>
                    <a:pt x="302" y="2912"/>
                  </a:lnTo>
                  <a:lnTo>
                    <a:pt x="304" y="2910"/>
                  </a:lnTo>
                  <a:lnTo>
                    <a:pt x="302" y="2906"/>
                  </a:lnTo>
                  <a:lnTo>
                    <a:pt x="300" y="2904"/>
                  </a:lnTo>
                  <a:lnTo>
                    <a:pt x="298" y="2904"/>
                  </a:lnTo>
                  <a:lnTo>
                    <a:pt x="296" y="2906"/>
                  </a:lnTo>
                  <a:lnTo>
                    <a:pt x="298" y="2910"/>
                  </a:lnTo>
                  <a:lnTo>
                    <a:pt x="300" y="2912"/>
                  </a:lnTo>
                  <a:lnTo>
                    <a:pt x="302" y="2912"/>
                  </a:lnTo>
                  <a:close/>
                  <a:moveTo>
                    <a:pt x="306" y="2942"/>
                  </a:moveTo>
                  <a:lnTo>
                    <a:pt x="306" y="2942"/>
                  </a:lnTo>
                  <a:lnTo>
                    <a:pt x="304" y="2942"/>
                  </a:lnTo>
                  <a:lnTo>
                    <a:pt x="302" y="2948"/>
                  </a:lnTo>
                  <a:lnTo>
                    <a:pt x="302" y="2952"/>
                  </a:lnTo>
                  <a:lnTo>
                    <a:pt x="304" y="2958"/>
                  </a:lnTo>
                  <a:lnTo>
                    <a:pt x="306" y="2958"/>
                  </a:lnTo>
                  <a:lnTo>
                    <a:pt x="308" y="2958"/>
                  </a:lnTo>
                  <a:lnTo>
                    <a:pt x="308" y="2952"/>
                  </a:lnTo>
                  <a:lnTo>
                    <a:pt x="310" y="2944"/>
                  </a:lnTo>
                  <a:lnTo>
                    <a:pt x="308" y="2942"/>
                  </a:lnTo>
                  <a:lnTo>
                    <a:pt x="306" y="2942"/>
                  </a:lnTo>
                  <a:close/>
                  <a:moveTo>
                    <a:pt x="278" y="2958"/>
                  </a:moveTo>
                  <a:lnTo>
                    <a:pt x="278" y="2958"/>
                  </a:lnTo>
                  <a:lnTo>
                    <a:pt x="280" y="2956"/>
                  </a:lnTo>
                  <a:lnTo>
                    <a:pt x="284" y="2952"/>
                  </a:lnTo>
                  <a:lnTo>
                    <a:pt x="286" y="2950"/>
                  </a:lnTo>
                  <a:lnTo>
                    <a:pt x="284" y="2946"/>
                  </a:lnTo>
                  <a:lnTo>
                    <a:pt x="280" y="2942"/>
                  </a:lnTo>
                  <a:lnTo>
                    <a:pt x="276" y="2942"/>
                  </a:lnTo>
                  <a:lnTo>
                    <a:pt x="274" y="2944"/>
                  </a:lnTo>
                  <a:lnTo>
                    <a:pt x="272" y="2946"/>
                  </a:lnTo>
                  <a:lnTo>
                    <a:pt x="274" y="2950"/>
                  </a:lnTo>
                  <a:lnTo>
                    <a:pt x="274" y="2952"/>
                  </a:lnTo>
                  <a:lnTo>
                    <a:pt x="274" y="2956"/>
                  </a:lnTo>
                  <a:lnTo>
                    <a:pt x="274" y="2958"/>
                  </a:lnTo>
                  <a:lnTo>
                    <a:pt x="278" y="2958"/>
                  </a:lnTo>
                  <a:close/>
                  <a:moveTo>
                    <a:pt x="1872" y="956"/>
                  </a:moveTo>
                  <a:lnTo>
                    <a:pt x="1872" y="956"/>
                  </a:lnTo>
                  <a:lnTo>
                    <a:pt x="1868" y="926"/>
                  </a:lnTo>
                  <a:lnTo>
                    <a:pt x="1864" y="900"/>
                  </a:lnTo>
                  <a:lnTo>
                    <a:pt x="1862" y="888"/>
                  </a:lnTo>
                  <a:lnTo>
                    <a:pt x="1858" y="876"/>
                  </a:lnTo>
                  <a:lnTo>
                    <a:pt x="1852" y="868"/>
                  </a:lnTo>
                  <a:lnTo>
                    <a:pt x="1844" y="858"/>
                  </a:lnTo>
                  <a:lnTo>
                    <a:pt x="1836" y="852"/>
                  </a:lnTo>
                  <a:lnTo>
                    <a:pt x="1830" y="850"/>
                  </a:lnTo>
                  <a:lnTo>
                    <a:pt x="1824" y="850"/>
                  </a:lnTo>
                  <a:lnTo>
                    <a:pt x="1816" y="850"/>
                  </a:lnTo>
                  <a:lnTo>
                    <a:pt x="1810" y="852"/>
                  </a:lnTo>
                  <a:lnTo>
                    <a:pt x="1800" y="850"/>
                  </a:lnTo>
                  <a:lnTo>
                    <a:pt x="1788" y="846"/>
                  </a:lnTo>
                  <a:lnTo>
                    <a:pt x="1774" y="838"/>
                  </a:lnTo>
                  <a:lnTo>
                    <a:pt x="1760" y="828"/>
                  </a:lnTo>
                  <a:lnTo>
                    <a:pt x="1750" y="820"/>
                  </a:lnTo>
                  <a:lnTo>
                    <a:pt x="1744" y="814"/>
                  </a:lnTo>
                  <a:lnTo>
                    <a:pt x="1740" y="808"/>
                  </a:lnTo>
                  <a:lnTo>
                    <a:pt x="1734" y="796"/>
                  </a:lnTo>
                  <a:lnTo>
                    <a:pt x="1728" y="788"/>
                  </a:lnTo>
                  <a:lnTo>
                    <a:pt x="1718" y="780"/>
                  </a:lnTo>
                  <a:lnTo>
                    <a:pt x="1698" y="762"/>
                  </a:lnTo>
                  <a:lnTo>
                    <a:pt x="1688" y="754"/>
                  </a:lnTo>
                  <a:lnTo>
                    <a:pt x="1680" y="748"/>
                  </a:lnTo>
                  <a:lnTo>
                    <a:pt x="1670" y="742"/>
                  </a:lnTo>
                  <a:lnTo>
                    <a:pt x="1660" y="740"/>
                  </a:lnTo>
                  <a:lnTo>
                    <a:pt x="1646" y="740"/>
                  </a:lnTo>
                  <a:lnTo>
                    <a:pt x="1632" y="740"/>
                  </a:lnTo>
                  <a:lnTo>
                    <a:pt x="1618" y="742"/>
                  </a:lnTo>
                  <a:lnTo>
                    <a:pt x="1602" y="742"/>
                  </a:lnTo>
                  <a:lnTo>
                    <a:pt x="1590" y="742"/>
                  </a:lnTo>
                  <a:lnTo>
                    <a:pt x="1578" y="738"/>
                  </a:lnTo>
                  <a:lnTo>
                    <a:pt x="1556" y="732"/>
                  </a:lnTo>
                  <a:lnTo>
                    <a:pt x="1536" y="722"/>
                  </a:lnTo>
                  <a:lnTo>
                    <a:pt x="1530" y="722"/>
                  </a:lnTo>
                  <a:lnTo>
                    <a:pt x="1526" y="722"/>
                  </a:lnTo>
                  <a:lnTo>
                    <a:pt x="1516" y="724"/>
                  </a:lnTo>
                  <a:lnTo>
                    <a:pt x="1508" y="730"/>
                  </a:lnTo>
                  <a:lnTo>
                    <a:pt x="1500" y="738"/>
                  </a:lnTo>
                  <a:lnTo>
                    <a:pt x="1488" y="750"/>
                  </a:lnTo>
                  <a:lnTo>
                    <a:pt x="1482" y="754"/>
                  </a:lnTo>
                  <a:lnTo>
                    <a:pt x="1480" y="752"/>
                  </a:lnTo>
                  <a:lnTo>
                    <a:pt x="1478" y="748"/>
                  </a:lnTo>
                  <a:lnTo>
                    <a:pt x="1478" y="742"/>
                  </a:lnTo>
                  <a:lnTo>
                    <a:pt x="1482" y="728"/>
                  </a:lnTo>
                  <a:lnTo>
                    <a:pt x="1486" y="716"/>
                  </a:lnTo>
                  <a:lnTo>
                    <a:pt x="1488" y="712"/>
                  </a:lnTo>
                  <a:lnTo>
                    <a:pt x="1486" y="708"/>
                  </a:lnTo>
                  <a:lnTo>
                    <a:pt x="1482" y="702"/>
                  </a:lnTo>
                  <a:lnTo>
                    <a:pt x="1480" y="698"/>
                  </a:lnTo>
                  <a:lnTo>
                    <a:pt x="1478" y="688"/>
                  </a:lnTo>
                  <a:lnTo>
                    <a:pt x="1476" y="684"/>
                  </a:lnTo>
                  <a:lnTo>
                    <a:pt x="1470" y="680"/>
                  </a:lnTo>
                  <a:lnTo>
                    <a:pt x="1464" y="678"/>
                  </a:lnTo>
                  <a:lnTo>
                    <a:pt x="1454" y="674"/>
                  </a:lnTo>
                  <a:lnTo>
                    <a:pt x="1444" y="670"/>
                  </a:lnTo>
                  <a:lnTo>
                    <a:pt x="1438" y="668"/>
                  </a:lnTo>
                  <a:lnTo>
                    <a:pt x="1428" y="658"/>
                  </a:lnTo>
                  <a:lnTo>
                    <a:pt x="1420" y="652"/>
                  </a:lnTo>
                  <a:lnTo>
                    <a:pt x="1416" y="650"/>
                  </a:lnTo>
                  <a:lnTo>
                    <a:pt x="1410" y="650"/>
                  </a:lnTo>
                  <a:lnTo>
                    <a:pt x="1400" y="648"/>
                  </a:lnTo>
                  <a:lnTo>
                    <a:pt x="1392" y="644"/>
                  </a:lnTo>
                  <a:lnTo>
                    <a:pt x="1382" y="640"/>
                  </a:lnTo>
                  <a:lnTo>
                    <a:pt x="1362" y="638"/>
                  </a:lnTo>
                  <a:lnTo>
                    <a:pt x="1354" y="638"/>
                  </a:lnTo>
                  <a:lnTo>
                    <a:pt x="1348" y="640"/>
                  </a:lnTo>
                  <a:lnTo>
                    <a:pt x="1340" y="644"/>
                  </a:lnTo>
                  <a:lnTo>
                    <a:pt x="1332" y="654"/>
                  </a:lnTo>
                  <a:lnTo>
                    <a:pt x="1326" y="662"/>
                  </a:lnTo>
                  <a:lnTo>
                    <a:pt x="1318" y="676"/>
                  </a:lnTo>
                  <a:lnTo>
                    <a:pt x="1314" y="678"/>
                  </a:lnTo>
                  <a:lnTo>
                    <a:pt x="1312" y="674"/>
                  </a:lnTo>
                  <a:lnTo>
                    <a:pt x="1310" y="666"/>
                  </a:lnTo>
                  <a:lnTo>
                    <a:pt x="1314" y="658"/>
                  </a:lnTo>
                  <a:lnTo>
                    <a:pt x="1322" y="642"/>
                  </a:lnTo>
                  <a:lnTo>
                    <a:pt x="1326" y="634"/>
                  </a:lnTo>
                  <a:lnTo>
                    <a:pt x="1326" y="628"/>
                  </a:lnTo>
                  <a:lnTo>
                    <a:pt x="1326" y="626"/>
                  </a:lnTo>
                  <a:lnTo>
                    <a:pt x="1322" y="622"/>
                  </a:lnTo>
                  <a:lnTo>
                    <a:pt x="1314" y="618"/>
                  </a:lnTo>
                  <a:lnTo>
                    <a:pt x="1296" y="614"/>
                  </a:lnTo>
                  <a:lnTo>
                    <a:pt x="1288" y="614"/>
                  </a:lnTo>
                  <a:lnTo>
                    <a:pt x="1278" y="616"/>
                  </a:lnTo>
                  <a:lnTo>
                    <a:pt x="1256" y="612"/>
                  </a:lnTo>
                  <a:lnTo>
                    <a:pt x="1246" y="612"/>
                  </a:lnTo>
                  <a:lnTo>
                    <a:pt x="1240" y="614"/>
                  </a:lnTo>
                  <a:lnTo>
                    <a:pt x="1234" y="620"/>
                  </a:lnTo>
                  <a:lnTo>
                    <a:pt x="1230" y="626"/>
                  </a:lnTo>
                  <a:lnTo>
                    <a:pt x="1230" y="634"/>
                  </a:lnTo>
                  <a:lnTo>
                    <a:pt x="1228" y="642"/>
                  </a:lnTo>
                  <a:lnTo>
                    <a:pt x="1228" y="656"/>
                  </a:lnTo>
                  <a:lnTo>
                    <a:pt x="1226" y="652"/>
                  </a:lnTo>
                  <a:lnTo>
                    <a:pt x="1222" y="652"/>
                  </a:lnTo>
                  <a:lnTo>
                    <a:pt x="1216" y="658"/>
                  </a:lnTo>
                  <a:lnTo>
                    <a:pt x="1214" y="660"/>
                  </a:lnTo>
                  <a:lnTo>
                    <a:pt x="1212" y="660"/>
                  </a:lnTo>
                  <a:lnTo>
                    <a:pt x="1212" y="658"/>
                  </a:lnTo>
                  <a:lnTo>
                    <a:pt x="1214" y="650"/>
                  </a:lnTo>
                  <a:lnTo>
                    <a:pt x="1216" y="642"/>
                  </a:lnTo>
                  <a:lnTo>
                    <a:pt x="1214" y="638"/>
                  </a:lnTo>
                  <a:lnTo>
                    <a:pt x="1210" y="636"/>
                  </a:lnTo>
                  <a:lnTo>
                    <a:pt x="1206" y="638"/>
                  </a:lnTo>
                  <a:lnTo>
                    <a:pt x="1198" y="640"/>
                  </a:lnTo>
                  <a:lnTo>
                    <a:pt x="1198" y="636"/>
                  </a:lnTo>
                  <a:lnTo>
                    <a:pt x="1202" y="632"/>
                  </a:lnTo>
                  <a:lnTo>
                    <a:pt x="1202" y="628"/>
                  </a:lnTo>
                  <a:lnTo>
                    <a:pt x="1204" y="620"/>
                  </a:lnTo>
                  <a:lnTo>
                    <a:pt x="1204" y="616"/>
                  </a:lnTo>
                  <a:lnTo>
                    <a:pt x="1206" y="614"/>
                  </a:lnTo>
                  <a:lnTo>
                    <a:pt x="1210" y="610"/>
                  </a:lnTo>
                  <a:lnTo>
                    <a:pt x="1216" y="608"/>
                  </a:lnTo>
                  <a:lnTo>
                    <a:pt x="1224" y="604"/>
                  </a:lnTo>
                  <a:lnTo>
                    <a:pt x="1230" y="596"/>
                  </a:lnTo>
                  <a:lnTo>
                    <a:pt x="1240" y="582"/>
                  </a:lnTo>
                  <a:lnTo>
                    <a:pt x="1248" y="566"/>
                  </a:lnTo>
                  <a:lnTo>
                    <a:pt x="1254" y="560"/>
                  </a:lnTo>
                  <a:lnTo>
                    <a:pt x="1260" y="556"/>
                  </a:lnTo>
                  <a:lnTo>
                    <a:pt x="1264" y="554"/>
                  </a:lnTo>
                  <a:lnTo>
                    <a:pt x="1266" y="548"/>
                  </a:lnTo>
                  <a:lnTo>
                    <a:pt x="1266" y="542"/>
                  </a:lnTo>
                  <a:lnTo>
                    <a:pt x="1266" y="536"/>
                  </a:lnTo>
                  <a:lnTo>
                    <a:pt x="1264" y="528"/>
                  </a:lnTo>
                  <a:lnTo>
                    <a:pt x="1260" y="524"/>
                  </a:lnTo>
                  <a:lnTo>
                    <a:pt x="1256" y="520"/>
                  </a:lnTo>
                  <a:lnTo>
                    <a:pt x="1252" y="518"/>
                  </a:lnTo>
                  <a:lnTo>
                    <a:pt x="1244" y="518"/>
                  </a:lnTo>
                  <a:lnTo>
                    <a:pt x="1240" y="516"/>
                  </a:lnTo>
                  <a:lnTo>
                    <a:pt x="1238" y="514"/>
                  </a:lnTo>
                  <a:lnTo>
                    <a:pt x="1238" y="508"/>
                  </a:lnTo>
                  <a:lnTo>
                    <a:pt x="1236" y="504"/>
                  </a:lnTo>
                  <a:lnTo>
                    <a:pt x="1234" y="502"/>
                  </a:lnTo>
                  <a:lnTo>
                    <a:pt x="1234" y="500"/>
                  </a:lnTo>
                  <a:lnTo>
                    <a:pt x="1232" y="494"/>
                  </a:lnTo>
                  <a:lnTo>
                    <a:pt x="1232" y="490"/>
                  </a:lnTo>
                  <a:lnTo>
                    <a:pt x="1230" y="488"/>
                  </a:lnTo>
                  <a:lnTo>
                    <a:pt x="1228" y="484"/>
                  </a:lnTo>
                  <a:lnTo>
                    <a:pt x="1226" y="480"/>
                  </a:lnTo>
                  <a:lnTo>
                    <a:pt x="1226" y="476"/>
                  </a:lnTo>
                  <a:lnTo>
                    <a:pt x="1226" y="472"/>
                  </a:lnTo>
                  <a:lnTo>
                    <a:pt x="1222" y="466"/>
                  </a:lnTo>
                  <a:lnTo>
                    <a:pt x="1220" y="444"/>
                  </a:lnTo>
                  <a:lnTo>
                    <a:pt x="1218" y="422"/>
                  </a:lnTo>
                  <a:lnTo>
                    <a:pt x="1218" y="418"/>
                  </a:lnTo>
                  <a:lnTo>
                    <a:pt x="1216" y="416"/>
                  </a:lnTo>
                  <a:lnTo>
                    <a:pt x="1214" y="414"/>
                  </a:lnTo>
                  <a:lnTo>
                    <a:pt x="1212" y="410"/>
                  </a:lnTo>
                  <a:lnTo>
                    <a:pt x="1206" y="398"/>
                  </a:lnTo>
                  <a:lnTo>
                    <a:pt x="1202" y="392"/>
                  </a:lnTo>
                  <a:lnTo>
                    <a:pt x="1200" y="392"/>
                  </a:lnTo>
                  <a:lnTo>
                    <a:pt x="1198" y="394"/>
                  </a:lnTo>
                  <a:lnTo>
                    <a:pt x="1198" y="396"/>
                  </a:lnTo>
                  <a:lnTo>
                    <a:pt x="1196" y="402"/>
                  </a:lnTo>
                  <a:lnTo>
                    <a:pt x="1192" y="410"/>
                  </a:lnTo>
                  <a:lnTo>
                    <a:pt x="1192" y="406"/>
                  </a:lnTo>
                  <a:lnTo>
                    <a:pt x="1192" y="404"/>
                  </a:lnTo>
                  <a:lnTo>
                    <a:pt x="1192" y="400"/>
                  </a:lnTo>
                  <a:lnTo>
                    <a:pt x="1192" y="394"/>
                  </a:lnTo>
                  <a:lnTo>
                    <a:pt x="1188" y="380"/>
                  </a:lnTo>
                  <a:lnTo>
                    <a:pt x="1186" y="380"/>
                  </a:lnTo>
                  <a:lnTo>
                    <a:pt x="1184" y="382"/>
                  </a:lnTo>
                  <a:lnTo>
                    <a:pt x="1182" y="382"/>
                  </a:lnTo>
                  <a:lnTo>
                    <a:pt x="1180" y="380"/>
                  </a:lnTo>
                  <a:lnTo>
                    <a:pt x="1178" y="374"/>
                  </a:lnTo>
                  <a:lnTo>
                    <a:pt x="1174" y="372"/>
                  </a:lnTo>
                  <a:lnTo>
                    <a:pt x="1172" y="368"/>
                  </a:lnTo>
                  <a:lnTo>
                    <a:pt x="1166" y="364"/>
                  </a:lnTo>
                  <a:lnTo>
                    <a:pt x="1158" y="360"/>
                  </a:lnTo>
                  <a:lnTo>
                    <a:pt x="1154" y="356"/>
                  </a:lnTo>
                  <a:lnTo>
                    <a:pt x="1150" y="350"/>
                  </a:lnTo>
                  <a:lnTo>
                    <a:pt x="1148" y="346"/>
                  </a:lnTo>
                  <a:lnTo>
                    <a:pt x="1144" y="342"/>
                  </a:lnTo>
                  <a:lnTo>
                    <a:pt x="1136" y="338"/>
                  </a:lnTo>
                  <a:lnTo>
                    <a:pt x="1126" y="334"/>
                  </a:lnTo>
                  <a:lnTo>
                    <a:pt x="1114" y="330"/>
                  </a:lnTo>
                  <a:lnTo>
                    <a:pt x="1102" y="324"/>
                  </a:lnTo>
                  <a:lnTo>
                    <a:pt x="1072" y="316"/>
                  </a:lnTo>
                  <a:lnTo>
                    <a:pt x="1060" y="314"/>
                  </a:lnTo>
                  <a:lnTo>
                    <a:pt x="1056" y="314"/>
                  </a:lnTo>
                  <a:lnTo>
                    <a:pt x="1054" y="316"/>
                  </a:lnTo>
                  <a:lnTo>
                    <a:pt x="1048" y="316"/>
                  </a:lnTo>
                  <a:lnTo>
                    <a:pt x="1038" y="314"/>
                  </a:lnTo>
                  <a:lnTo>
                    <a:pt x="1026" y="314"/>
                  </a:lnTo>
                  <a:lnTo>
                    <a:pt x="1024" y="316"/>
                  </a:lnTo>
                  <a:lnTo>
                    <a:pt x="1022" y="318"/>
                  </a:lnTo>
                  <a:lnTo>
                    <a:pt x="1022" y="322"/>
                  </a:lnTo>
                  <a:lnTo>
                    <a:pt x="1018" y="322"/>
                  </a:lnTo>
                  <a:lnTo>
                    <a:pt x="1006" y="318"/>
                  </a:lnTo>
                  <a:lnTo>
                    <a:pt x="998" y="316"/>
                  </a:lnTo>
                  <a:lnTo>
                    <a:pt x="990" y="314"/>
                  </a:lnTo>
                  <a:lnTo>
                    <a:pt x="982" y="316"/>
                  </a:lnTo>
                  <a:lnTo>
                    <a:pt x="974" y="318"/>
                  </a:lnTo>
                  <a:lnTo>
                    <a:pt x="972" y="316"/>
                  </a:lnTo>
                  <a:lnTo>
                    <a:pt x="972" y="314"/>
                  </a:lnTo>
                  <a:lnTo>
                    <a:pt x="968" y="308"/>
                  </a:lnTo>
                  <a:lnTo>
                    <a:pt x="966" y="302"/>
                  </a:lnTo>
                  <a:lnTo>
                    <a:pt x="964" y="300"/>
                  </a:lnTo>
                  <a:lnTo>
                    <a:pt x="962" y="298"/>
                  </a:lnTo>
                  <a:lnTo>
                    <a:pt x="958" y="296"/>
                  </a:lnTo>
                  <a:lnTo>
                    <a:pt x="956" y="294"/>
                  </a:lnTo>
                  <a:lnTo>
                    <a:pt x="954" y="288"/>
                  </a:lnTo>
                  <a:lnTo>
                    <a:pt x="952" y="284"/>
                  </a:lnTo>
                  <a:lnTo>
                    <a:pt x="948" y="280"/>
                  </a:lnTo>
                  <a:lnTo>
                    <a:pt x="942" y="276"/>
                  </a:lnTo>
                  <a:lnTo>
                    <a:pt x="934" y="274"/>
                  </a:lnTo>
                  <a:lnTo>
                    <a:pt x="920" y="270"/>
                  </a:lnTo>
                  <a:lnTo>
                    <a:pt x="916" y="268"/>
                  </a:lnTo>
                  <a:lnTo>
                    <a:pt x="916" y="264"/>
                  </a:lnTo>
                  <a:lnTo>
                    <a:pt x="918" y="254"/>
                  </a:lnTo>
                  <a:lnTo>
                    <a:pt x="918" y="248"/>
                  </a:lnTo>
                  <a:lnTo>
                    <a:pt x="918" y="242"/>
                  </a:lnTo>
                  <a:lnTo>
                    <a:pt x="914" y="234"/>
                  </a:lnTo>
                  <a:lnTo>
                    <a:pt x="908" y="228"/>
                  </a:lnTo>
                  <a:lnTo>
                    <a:pt x="892" y="214"/>
                  </a:lnTo>
                  <a:lnTo>
                    <a:pt x="868" y="198"/>
                  </a:lnTo>
                  <a:lnTo>
                    <a:pt x="862" y="192"/>
                  </a:lnTo>
                  <a:lnTo>
                    <a:pt x="852" y="188"/>
                  </a:lnTo>
                  <a:lnTo>
                    <a:pt x="840" y="188"/>
                  </a:lnTo>
                  <a:lnTo>
                    <a:pt x="830" y="188"/>
                  </a:lnTo>
                  <a:lnTo>
                    <a:pt x="818" y="190"/>
                  </a:lnTo>
                  <a:lnTo>
                    <a:pt x="804" y="194"/>
                  </a:lnTo>
                  <a:lnTo>
                    <a:pt x="802" y="192"/>
                  </a:lnTo>
                  <a:lnTo>
                    <a:pt x="804" y="190"/>
                  </a:lnTo>
                  <a:lnTo>
                    <a:pt x="808" y="184"/>
                  </a:lnTo>
                  <a:lnTo>
                    <a:pt x="810" y="180"/>
                  </a:lnTo>
                  <a:lnTo>
                    <a:pt x="812" y="172"/>
                  </a:lnTo>
                  <a:lnTo>
                    <a:pt x="814" y="164"/>
                  </a:lnTo>
                  <a:lnTo>
                    <a:pt x="816" y="160"/>
                  </a:lnTo>
                  <a:lnTo>
                    <a:pt x="822" y="156"/>
                  </a:lnTo>
                  <a:lnTo>
                    <a:pt x="826" y="152"/>
                  </a:lnTo>
                  <a:lnTo>
                    <a:pt x="826" y="150"/>
                  </a:lnTo>
                  <a:lnTo>
                    <a:pt x="826" y="148"/>
                  </a:lnTo>
                  <a:lnTo>
                    <a:pt x="822" y="146"/>
                  </a:lnTo>
                  <a:lnTo>
                    <a:pt x="814" y="142"/>
                  </a:lnTo>
                  <a:lnTo>
                    <a:pt x="810" y="138"/>
                  </a:lnTo>
                  <a:lnTo>
                    <a:pt x="808" y="134"/>
                  </a:lnTo>
                  <a:lnTo>
                    <a:pt x="804" y="130"/>
                  </a:lnTo>
                  <a:lnTo>
                    <a:pt x="800" y="128"/>
                  </a:lnTo>
                  <a:lnTo>
                    <a:pt x="792" y="128"/>
                  </a:lnTo>
                  <a:lnTo>
                    <a:pt x="784" y="126"/>
                  </a:lnTo>
                  <a:lnTo>
                    <a:pt x="780" y="124"/>
                  </a:lnTo>
                  <a:lnTo>
                    <a:pt x="778" y="122"/>
                  </a:lnTo>
                  <a:lnTo>
                    <a:pt x="772" y="116"/>
                  </a:lnTo>
                  <a:lnTo>
                    <a:pt x="766" y="112"/>
                  </a:lnTo>
                  <a:lnTo>
                    <a:pt x="752" y="104"/>
                  </a:lnTo>
                  <a:lnTo>
                    <a:pt x="746" y="100"/>
                  </a:lnTo>
                  <a:lnTo>
                    <a:pt x="744" y="98"/>
                  </a:lnTo>
                  <a:lnTo>
                    <a:pt x="748" y="94"/>
                  </a:lnTo>
                  <a:lnTo>
                    <a:pt x="756" y="92"/>
                  </a:lnTo>
                  <a:lnTo>
                    <a:pt x="772" y="88"/>
                  </a:lnTo>
                  <a:lnTo>
                    <a:pt x="782" y="84"/>
                  </a:lnTo>
                  <a:lnTo>
                    <a:pt x="782" y="82"/>
                  </a:lnTo>
                  <a:lnTo>
                    <a:pt x="778" y="80"/>
                  </a:lnTo>
                  <a:lnTo>
                    <a:pt x="762" y="78"/>
                  </a:lnTo>
                  <a:lnTo>
                    <a:pt x="744" y="78"/>
                  </a:lnTo>
                  <a:lnTo>
                    <a:pt x="736" y="80"/>
                  </a:lnTo>
                  <a:lnTo>
                    <a:pt x="726" y="82"/>
                  </a:lnTo>
                  <a:lnTo>
                    <a:pt x="706" y="84"/>
                  </a:lnTo>
                  <a:lnTo>
                    <a:pt x="696" y="84"/>
                  </a:lnTo>
                  <a:lnTo>
                    <a:pt x="688" y="86"/>
                  </a:lnTo>
                  <a:lnTo>
                    <a:pt x="684" y="88"/>
                  </a:lnTo>
                  <a:lnTo>
                    <a:pt x="682" y="92"/>
                  </a:lnTo>
                  <a:lnTo>
                    <a:pt x="680" y="98"/>
                  </a:lnTo>
                  <a:lnTo>
                    <a:pt x="678" y="100"/>
                  </a:lnTo>
                  <a:lnTo>
                    <a:pt x="674" y="104"/>
                  </a:lnTo>
                  <a:lnTo>
                    <a:pt x="662" y="110"/>
                  </a:lnTo>
                  <a:lnTo>
                    <a:pt x="654" y="112"/>
                  </a:lnTo>
                  <a:lnTo>
                    <a:pt x="646" y="112"/>
                  </a:lnTo>
                  <a:lnTo>
                    <a:pt x="638" y="112"/>
                  </a:lnTo>
                  <a:lnTo>
                    <a:pt x="630" y="108"/>
                  </a:lnTo>
                  <a:lnTo>
                    <a:pt x="622" y="102"/>
                  </a:lnTo>
                  <a:lnTo>
                    <a:pt x="616" y="94"/>
                  </a:lnTo>
                  <a:lnTo>
                    <a:pt x="612" y="88"/>
                  </a:lnTo>
                  <a:lnTo>
                    <a:pt x="608" y="86"/>
                  </a:lnTo>
                  <a:lnTo>
                    <a:pt x="602" y="84"/>
                  </a:lnTo>
                  <a:lnTo>
                    <a:pt x="594" y="84"/>
                  </a:lnTo>
                  <a:lnTo>
                    <a:pt x="580" y="86"/>
                  </a:lnTo>
                  <a:lnTo>
                    <a:pt x="564" y="90"/>
                  </a:lnTo>
                  <a:lnTo>
                    <a:pt x="548" y="94"/>
                  </a:lnTo>
                  <a:lnTo>
                    <a:pt x="536" y="94"/>
                  </a:lnTo>
                  <a:lnTo>
                    <a:pt x="530" y="92"/>
                  </a:lnTo>
                  <a:lnTo>
                    <a:pt x="526" y="90"/>
                  </a:lnTo>
                  <a:lnTo>
                    <a:pt x="524" y="84"/>
                  </a:lnTo>
                  <a:lnTo>
                    <a:pt x="522" y="78"/>
                  </a:lnTo>
                  <a:lnTo>
                    <a:pt x="520" y="64"/>
                  </a:lnTo>
                  <a:lnTo>
                    <a:pt x="516" y="56"/>
                  </a:lnTo>
                  <a:lnTo>
                    <a:pt x="508" y="50"/>
                  </a:lnTo>
                  <a:lnTo>
                    <a:pt x="500" y="46"/>
                  </a:lnTo>
                  <a:lnTo>
                    <a:pt x="490" y="44"/>
                  </a:lnTo>
                  <a:lnTo>
                    <a:pt x="482" y="40"/>
                  </a:lnTo>
                  <a:lnTo>
                    <a:pt x="474" y="32"/>
                  </a:lnTo>
                  <a:lnTo>
                    <a:pt x="468" y="22"/>
                  </a:lnTo>
                  <a:lnTo>
                    <a:pt x="464" y="12"/>
                  </a:lnTo>
                  <a:lnTo>
                    <a:pt x="458" y="8"/>
                  </a:lnTo>
                  <a:lnTo>
                    <a:pt x="454" y="8"/>
                  </a:lnTo>
                  <a:lnTo>
                    <a:pt x="450" y="10"/>
                  </a:lnTo>
                  <a:lnTo>
                    <a:pt x="446" y="16"/>
                  </a:lnTo>
                  <a:lnTo>
                    <a:pt x="444" y="22"/>
                  </a:lnTo>
                  <a:lnTo>
                    <a:pt x="444" y="28"/>
                  </a:lnTo>
                  <a:lnTo>
                    <a:pt x="444" y="34"/>
                  </a:lnTo>
                  <a:lnTo>
                    <a:pt x="448" y="40"/>
                  </a:lnTo>
                  <a:lnTo>
                    <a:pt x="452" y="48"/>
                  </a:lnTo>
                  <a:lnTo>
                    <a:pt x="452" y="50"/>
                  </a:lnTo>
                  <a:lnTo>
                    <a:pt x="448" y="52"/>
                  </a:lnTo>
                  <a:lnTo>
                    <a:pt x="430" y="56"/>
                  </a:lnTo>
                  <a:lnTo>
                    <a:pt x="420" y="60"/>
                  </a:lnTo>
                  <a:lnTo>
                    <a:pt x="410" y="64"/>
                  </a:lnTo>
                  <a:lnTo>
                    <a:pt x="402" y="70"/>
                  </a:lnTo>
                  <a:lnTo>
                    <a:pt x="398" y="74"/>
                  </a:lnTo>
                  <a:lnTo>
                    <a:pt x="392" y="80"/>
                  </a:lnTo>
                  <a:lnTo>
                    <a:pt x="390" y="78"/>
                  </a:lnTo>
                  <a:lnTo>
                    <a:pt x="388" y="72"/>
                  </a:lnTo>
                  <a:lnTo>
                    <a:pt x="386" y="64"/>
                  </a:lnTo>
                  <a:lnTo>
                    <a:pt x="380" y="56"/>
                  </a:lnTo>
                  <a:lnTo>
                    <a:pt x="376" y="52"/>
                  </a:lnTo>
                  <a:lnTo>
                    <a:pt x="376" y="48"/>
                  </a:lnTo>
                  <a:lnTo>
                    <a:pt x="378" y="44"/>
                  </a:lnTo>
                  <a:lnTo>
                    <a:pt x="382" y="40"/>
                  </a:lnTo>
                  <a:lnTo>
                    <a:pt x="392" y="32"/>
                  </a:lnTo>
                  <a:lnTo>
                    <a:pt x="402" y="26"/>
                  </a:lnTo>
                  <a:lnTo>
                    <a:pt x="406" y="24"/>
                  </a:lnTo>
                  <a:lnTo>
                    <a:pt x="410" y="20"/>
                  </a:lnTo>
                  <a:lnTo>
                    <a:pt x="410" y="14"/>
                  </a:lnTo>
                  <a:lnTo>
                    <a:pt x="410" y="10"/>
                  </a:lnTo>
                  <a:lnTo>
                    <a:pt x="408" y="6"/>
                  </a:lnTo>
                  <a:lnTo>
                    <a:pt x="404" y="2"/>
                  </a:lnTo>
                  <a:lnTo>
                    <a:pt x="398" y="0"/>
                  </a:lnTo>
                  <a:lnTo>
                    <a:pt x="390" y="0"/>
                  </a:lnTo>
                  <a:lnTo>
                    <a:pt x="378" y="4"/>
                  </a:lnTo>
                  <a:lnTo>
                    <a:pt x="374" y="6"/>
                  </a:lnTo>
                  <a:lnTo>
                    <a:pt x="370" y="10"/>
                  </a:lnTo>
                  <a:lnTo>
                    <a:pt x="362" y="20"/>
                  </a:lnTo>
                  <a:lnTo>
                    <a:pt x="354" y="26"/>
                  </a:lnTo>
                  <a:lnTo>
                    <a:pt x="344" y="36"/>
                  </a:lnTo>
                  <a:lnTo>
                    <a:pt x="328" y="46"/>
                  </a:lnTo>
                  <a:lnTo>
                    <a:pt x="316" y="50"/>
                  </a:lnTo>
                  <a:lnTo>
                    <a:pt x="306" y="52"/>
                  </a:lnTo>
                  <a:lnTo>
                    <a:pt x="298" y="52"/>
                  </a:lnTo>
                  <a:lnTo>
                    <a:pt x="294" y="50"/>
                  </a:lnTo>
                  <a:lnTo>
                    <a:pt x="290" y="50"/>
                  </a:lnTo>
                  <a:lnTo>
                    <a:pt x="286" y="52"/>
                  </a:lnTo>
                  <a:lnTo>
                    <a:pt x="284" y="58"/>
                  </a:lnTo>
                  <a:lnTo>
                    <a:pt x="280" y="66"/>
                  </a:lnTo>
                  <a:lnTo>
                    <a:pt x="276" y="68"/>
                  </a:lnTo>
                  <a:lnTo>
                    <a:pt x="270" y="68"/>
                  </a:lnTo>
                  <a:lnTo>
                    <a:pt x="266" y="66"/>
                  </a:lnTo>
                  <a:lnTo>
                    <a:pt x="256" y="62"/>
                  </a:lnTo>
                  <a:lnTo>
                    <a:pt x="252" y="64"/>
                  </a:lnTo>
                  <a:lnTo>
                    <a:pt x="250" y="68"/>
                  </a:lnTo>
                  <a:lnTo>
                    <a:pt x="248" y="72"/>
                  </a:lnTo>
                  <a:lnTo>
                    <a:pt x="244" y="78"/>
                  </a:lnTo>
                  <a:lnTo>
                    <a:pt x="238" y="86"/>
                  </a:lnTo>
                  <a:lnTo>
                    <a:pt x="234" y="92"/>
                  </a:lnTo>
                  <a:lnTo>
                    <a:pt x="232" y="100"/>
                  </a:lnTo>
                  <a:lnTo>
                    <a:pt x="230" y="110"/>
                  </a:lnTo>
                  <a:lnTo>
                    <a:pt x="230" y="122"/>
                  </a:lnTo>
                  <a:lnTo>
                    <a:pt x="230" y="134"/>
                  </a:lnTo>
                  <a:lnTo>
                    <a:pt x="226" y="142"/>
                  </a:lnTo>
                  <a:lnTo>
                    <a:pt x="224" y="144"/>
                  </a:lnTo>
                  <a:lnTo>
                    <a:pt x="220" y="146"/>
                  </a:lnTo>
                  <a:lnTo>
                    <a:pt x="214" y="146"/>
                  </a:lnTo>
                  <a:lnTo>
                    <a:pt x="210" y="148"/>
                  </a:lnTo>
                  <a:lnTo>
                    <a:pt x="208" y="150"/>
                  </a:lnTo>
                  <a:lnTo>
                    <a:pt x="206" y="158"/>
                  </a:lnTo>
                  <a:lnTo>
                    <a:pt x="202" y="166"/>
                  </a:lnTo>
                  <a:lnTo>
                    <a:pt x="198" y="170"/>
                  </a:lnTo>
                  <a:lnTo>
                    <a:pt x="180" y="202"/>
                  </a:lnTo>
                  <a:lnTo>
                    <a:pt x="182" y="212"/>
                  </a:lnTo>
                  <a:lnTo>
                    <a:pt x="182" y="214"/>
                  </a:lnTo>
                  <a:lnTo>
                    <a:pt x="180" y="214"/>
                  </a:lnTo>
                  <a:lnTo>
                    <a:pt x="176" y="210"/>
                  </a:lnTo>
                  <a:lnTo>
                    <a:pt x="144" y="264"/>
                  </a:lnTo>
                  <a:lnTo>
                    <a:pt x="146" y="274"/>
                  </a:lnTo>
                  <a:lnTo>
                    <a:pt x="148" y="278"/>
                  </a:lnTo>
                  <a:lnTo>
                    <a:pt x="152" y="280"/>
                  </a:lnTo>
                  <a:lnTo>
                    <a:pt x="156" y="284"/>
                  </a:lnTo>
                  <a:lnTo>
                    <a:pt x="158" y="286"/>
                  </a:lnTo>
                  <a:lnTo>
                    <a:pt x="158" y="290"/>
                  </a:lnTo>
                  <a:lnTo>
                    <a:pt x="156" y="296"/>
                  </a:lnTo>
                  <a:lnTo>
                    <a:pt x="154" y="304"/>
                  </a:lnTo>
                  <a:lnTo>
                    <a:pt x="154" y="310"/>
                  </a:lnTo>
                  <a:lnTo>
                    <a:pt x="156" y="314"/>
                  </a:lnTo>
                  <a:lnTo>
                    <a:pt x="162" y="320"/>
                  </a:lnTo>
                  <a:lnTo>
                    <a:pt x="162" y="324"/>
                  </a:lnTo>
                  <a:lnTo>
                    <a:pt x="160" y="328"/>
                  </a:lnTo>
                  <a:lnTo>
                    <a:pt x="158" y="330"/>
                  </a:lnTo>
                  <a:lnTo>
                    <a:pt x="154" y="334"/>
                  </a:lnTo>
                  <a:lnTo>
                    <a:pt x="152" y="338"/>
                  </a:lnTo>
                  <a:lnTo>
                    <a:pt x="150" y="348"/>
                  </a:lnTo>
                  <a:lnTo>
                    <a:pt x="152" y="360"/>
                  </a:lnTo>
                  <a:lnTo>
                    <a:pt x="154" y="374"/>
                  </a:lnTo>
                  <a:lnTo>
                    <a:pt x="154" y="386"/>
                  </a:lnTo>
                  <a:lnTo>
                    <a:pt x="152" y="406"/>
                  </a:lnTo>
                  <a:lnTo>
                    <a:pt x="152" y="418"/>
                  </a:lnTo>
                  <a:lnTo>
                    <a:pt x="152" y="422"/>
                  </a:lnTo>
                  <a:lnTo>
                    <a:pt x="156" y="424"/>
                  </a:lnTo>
                  <a:lnTo>
                    <a:pt x="158" y="428"/>
                  </a:lnTo>
                  <a:lnTo>
                    <a:pt x="158" y="434"/>
                  </a:lnTo>
                  <a:lnTo>
                    <a:pt x="158" y="444"/>
                  </a:lnTo>
                  <a:lnTo>
                    <a:pt x="154" y="454"/>
                  </a:lnTo>
                  <a:lnTo>
                    <a:pt x="150" y="464"/>
                  </a:lnTo>
                  <a:lnTo>
                    <a:pt x="144" y="472"/>
                  </a:lnTo>
                  <a:lnTo>
                    <a:pt x="138" y="478"/>
                  </a:lnTo>
                  <a:lnTo>
                    <a:pt x="132" y="480"/>
                  </a:lnTo>
                  <a:lnTo>
                    <a:pt x="118" y="482"/>
                  </a:lnTo>
                  <a:lnTo>
                    <a:pt x="110" y="486"/>
                  </a:lnTo>
                  <a:lnTo>
                    <a:pt x="106" y="490"/>
                  </a:lnTo>
                  <a:lnTo>
                    <a:pt x="104" y="494"/>
                  </a:lnTo>
                  <a:lnTo>
                    <a:pt x="104" y="498"/>
                  </a:lnTo>
                  <a:lnTo>
                    <a:pt x="104" y="504"/>
                  </a:lnTo>
                  <a:lnTo>
                    <a:pt x="104" y="510"/>
                  </a:lnTo>
                  <a:lnTo>
                    <a:pt x="102" y="512"/>
                  </a:lnTo>
                  <a:lnTo>
                    <a:pt x="96" y="516"/>
                  </a:lnTo>
                  <a:lnTo>
                    <a:pt x="92" y="518"/>
                  </a:lnTo>
                  <a:lnTo>
                    <a:pt x="92" y="520"/>
                  </a:lnTo>
                  <a:lnTo>
                    <a:pt x="94" y="526"/>
                  </a:lnTo>
                  <a:lnTo>
                    <a:pt x="98" y="536"/>
                  </a:lnTo>
                  <a:lnTo>
                    <a:pt x="98" y="540"/>
                  </a:lnTo>
                  <a:lnTo>
                    <a:pt x="98" y="542"/>
                  </a:lnTo>
                  <a:lnTo>
                    <a:pt x="92" y="548"/>
                  </a:lnTo>
                  <a:lnTo>
                    <a:pt x="84" y="552"/>
                  </a:lnTo>
                  <a:lnTo>
                    <a:pt x="74" y="554"/>
                  </a:lnTo>
                  <a:lnTo>
                    <a:pt x="64" y="558"/>
                  </a:lnTo>
                  <a:lnTo>
                    <a:pt x="56" y="562"/>
                  </a:lnTo>
                  <a:lnTo>
                    <a:pt x="50" y="570"/>
                  </a:lnTo>
                  <a:lnTo>
                    <a:pt x="50" y="574"/>
                  </a:lnTo>
                  <a:lnTo>
                    <a:pt x="50" y="578"/>
                  </a:lnTo>
                  <a:lnTo>
                    <a:pt x="50" y="592"/>
                  </a:lnTo>
                  <a:lnTo>
                    <a:pt x="48" y="600"/>
                  </a:lnTo>
                  <a:lnTo>
                    <a:pt x="46" y="606"/>
                  </a:lnTo>
                  <a:lnTo>
                    <a:pt x="42" y="610"/>
                  </a:lnTo>
                  <a:lnTo>
                    <a:pt x="36" y="618"/>
                  </a:lnTo>
                  <a:lnTo>
                    <a:pt x="34" y="624"/>
                  </a:lnTo>
                  <a:lnTo>
                    <a:pt x="34" y="632"/>
                  </a:lnTo>
                  <a:lnTo>
                    <a:pt x="34" y="642"/>
                  </a:lnTo>
                  <a:lnTo>
                    <a:pt x="30" y="646"/>
                  </a:lnTo>
                  <a:lnTo>
                    <a:pt x="28" y="648"/>
                  </a:lnTo>
                  <a:lnTo>
                    <a:pt x="22" y="650"/>
                  </a:lnTo>
                  <a:lnTo>
                    <a:pt x="18" y="652"/>
                  </a:lnTo>
                  <a:lnTo>
                    <a:pt x="16" y="654"/>
                  </a:lnTo>
                  <a:lnTo>
                    <a:pt x="14" y="660"/>
                  </a:lnTo>
                  <a:lnTo>
                    <a:pt x="16" y="670"/>
                  </a:lnTo>
                  <a:lnTo>
                    <a:pt x="18" y="688"/>
                  </a:lnTo>
                  <a:lnTo>
                    <a:pt x="20" y="698"/>
                  </a:lnTo>
                  <a:lnTo>
                    <a:pt x="18" y="706"/>
                  </a:lnTo>
                  <a:lnTo>
                    <a:pt x="18" y="710"/>
                  </a:lnTo>
                  <a:lnTo>
                    <a:pt x="16" y="714"/>
                  </a:lnTo>
                  <a:lnTo>
                    <a:pt x="18" y="716"/>
                  </a:lnTo>
                  <a:lnTo>
                    <a:pt x="28" y="728"/>
                  </a:lnTo>
                  <a:lnTo>
                    <a:pt x="34" y="734"/>
                  </a:lnTo>
                  <a:lnTo>
                    <a:pt x="42" y="736"/>
                  </a:lnTo>
                  <a:lnTo>
                    <a:pt x="46" y="736"/>
                  </a:lnTo>
                  <a:lnTo>
                    <a:pt x="50" y="732"/>
                  </a:lnTo>
                  <a:lnTo>
                    <a:pt x="54" y="726"/>
                  </a:lnTo>
                  <a:lnTo>
                    <a:pt x="56" y="726"/>
                  </a:lnTo>
                  <a:lnTo>
                    <a:pt x="56" y="730"/>
                  </a:lnTo>
                  <a:lnTo>
                    <a:pt x="56" y="744"/>
                  </a:lnTo>
                  <a:lnTo>
                    <a:pt x="54" y="756"/>
                  </a:lnTo>
                  <a:lnTo>
                    <a:pt x="52" y="760"/>
                  </a:lnTo>
                  <a:lnTo>
                    <a:pt x="48" y="766"/>
                  </a:lnTo>
                  <a:lnTo>
                    <a:pt x="44" y="768"/>
                  </a:lnTo>
                  <a:lnTo>
                    <a:pt x="38" y="770"/>
                  </a:lnTo>
                  <a:lnTo>
                    <a:pt x="22" y="786"/>
                  </a:lnTo>
                  <a:lnTo>
                    <a:pt x="12" y="800"/>
                  </a:lnTo>
                  <a:lnTo>
                    <a:pt x="6" y="812"/>
                  </a:lnTo>
                  <a:lnTo>
                    <a:pt x="2" y="824"/>
                  </a:lnTo>
                  <a:lnTo>
                    <a:pt x="0" y="836"/>
                  </a:lnTo>
                  <a:lnTo>
                    <a:pt x="0" y="844"/>
                  </a:lnTo>
                  <a:lnTo>
                    <a:pt x="2" y="860"/>
                  </a:lnTo>
                  <a:lnTo>
                    <a:pt x="4" y="866"/>
                  </a:lnTo>
                  <a:lnTo>
                    <a:pt x="8" y="870"/>
                  </a:lnTo>
                  <a:lnTo>
                    <a:pt x="16" y="876"/>
                  </a:lnTo>
                  <a:lnTo>
                    <a:pt x="18" y="878"/>
                  </a:lnTo>
                  <a:lnTo>
                    <a:pt x="18" y="882"/>
                  </a:lnTo>
                  <a:lnTo>
                    <a:pt x="18" y="884"/>
                  </a:lnTo>
                  <a:lnTo>
                    <a:pt x="12" y="888"/>
                  </a:lnTo>
                  <a:lnTo>
                    <a:pt x="8" y="892"/>
                  </a:lnTo>
                  <a:lnTo>
                    <a:pt x="6" y="896"/>
                  </a:lnTo>
                  <a:lnTo>
                    <a:pt x="6" y="900"/>
                  </a:lnTo>
                  <a:lnTo>
                    <a:pt x="6" y="902"/>
                  </a:lnTo>
                  <a:lnTo>
                    <a:pt x="12" y="908"/>
                  </a:lnTo>
                  <a:lnTo>
                    <a:pt x="22" y="914"/>
                  </a:lnTo>
                  <a:lnTo>
                    <a:pt x="44" y="926"/>
                  </a:lnTo>
                  <a:lnTo>
                    <a:pt x="54" y="934"/>
                  </a:lnTo>
                  <a:lnTo>
                    <a:pt x="56" y="938"/>
                  </a:lnTo>
                  <a:lnTo>
                    <a:pt x="58" y="944"/>
                  </a:lnTo>
                  <a:lnTo>
                    <a:pt x="62" y="960"/>
                  </a:lnTo>
                  <a:lnTo>
                    <a:pt x="68" y="972"/>
                  </a:lnTo>
                  <a:lnTo>
                    <a:pt x="74" y="980"/>
                  </a:lnTo>
                  <a:lnTo>
                    <a:pt x="80" y="988"/>
                  </a:lnTo>
                  <a:lnTo>
                    <a:pt x="92" y="1004"/>
                  </a:lnTo>
                  <a:lnTo>
                    <a:pt x="96" y="1014"/>
                  </a:lnTo>
                  <a:lnTo>
                    <a:pt x="100" y="1026"/>
                  </a:lnTo>
                  <a:lnTo>
                    <a:pt x="104" y="1040"/>
                  </a:lnTo>
                  <a:lnTo>
                    <a:pt x="108" y="1056"/>
                  </a:lnTo>
                  <a:lnTo>
                    <a:pt x="122" y="1086"/>
                  </a:lnTo>
                  <a:lnTo>
                    <a:pt x="136" y="1114"/>
                  </a:lnTo>
                  <a:lnTo>
                    <a:pt x="142" y="1128"/>
                  </a:lnTo>
                  <a:lnTo>
                    <a:pt x="146" y="1142"/>
                  </a:lnTo>
                  <a:lnTo>
                    <a:pt x="148" y="1152"/>
                  </a:lnTo>
                  <a:lnTo>
                    <a:pt x="152" y="1160"/>
                  </a:lnTo>
                  <a:lnTo>
                    <a:pt x="158" y="1172"/>
                  </a:lnTo>
                  <a:lnTo>
                    <a:pt x="162" y="1180"/>
                  </a:lnTo>
                  <a:lnTo>
                    <a:pt x="164" y="1186"/>
                  </a:lnTo>
                  <a:lnTo>
                    <a:pt x="164" y="1194"/>
                  </a:lnTo>
                  <a:lnTo>
                    <a:pt x="166" y="1202"/>
                  </a:lnTo>
                  <a:lnTo>
                    <a:pt x="172" y="1210"/>
                  </a:lnTo>
                  <a:lnTo>
                    <a:pt x="184" y="1228"/>
                  </a:lnTo>
                  <a:lnTo>
                    <a:pt x="192" y="1238"/>
                  </a:lnTo>
                  <a:lnTo>
                    <a:pt x="198" y="1248"/>
                  </a:lnTo>
                  <a:lnTo>
                    <a:pt x="200" y="1260"/>
                  </a:lnTo>
                  <a:lnTo>
                    <a:pt x="200" y="1274"/>
                  </a:lnTo>
                  <a:lnTo>
                    <a:pt x="200" y="1286"/>
                  </a:lnTo>
                  <a:lnTo>
                    <a:pt x="204" y="1298"/>
                  </a:lnTo>
                  <a:lnTo>
                    <a:pt x="208" y="1308"/>
                  </a:lnTo>
                  <a:lnTo>
                    <a:pt x="214" y="1316"/>
                  </a:lnTo>
                  <a:lnTo>
                    <a:pt x="228" y="1330"/>
                  </a:lnTo>
                  <a:lnTo>
                    <a:pt x="234" y="1338"/>
                  </a:lnTo>
                  <a:lnTo>
                    <a:pt x="238" y="1344"/>
                  </a:lnTo>
                  <a:lnTo>
                    <a:pt x="246" y="1356"/>
                  </a:lnTo>
                  <a:lnTo>
                    <a:pt x="256" y="1368"/>
                  </a:lnTo>
                  <a:lnTo>
                    <a:pt x="278" y="1384"/>
                  </a:lnTo>
                  <a:lnTo>
                    <a:pt x="318" y="1406"/>
                  </a:lnTo>
                  <a:lnTo>
                    <a:pt x="358" y="1428"/>
                  </a:lnTo>
                  <a:lnTo>
                    <a:pt x="380" y="1442"/>
                  </a:lnTo>
                  <a:lnTo>
                    <a:pt x="388" y="1448"/>
                  </a:lnTo>
                  <a:lnTo>
                    <a:pt x="392" y="1454"/>
                  </a:lnTo>
                  <a:lnTo>
                    <a:pt x="396" y="1460"/>
                  </a:lnTo>
                  <a:lnTo>
                    <a:pt x="398" y="1468"/>
                  </a:lnTo>
                  <a:lnTo>
                    <a:pt x="400" y="1474"/>
                  </a:lnTo>
                  <a:lnTo>
                    <a:pt x="404" y="1480"/>
                  </a:lnTo>
                  <a:lnTo>
                    <a:pt x="408" y="1486"/>
                  </a:lnTo>
                  <a:lnTo>
                    <a:pt x="414" y="1490"/>
                  </a:lnTo>
                  <a:lnTo>
                    <a:pt x="426" y="1496"/>
                  </a:lnTo>
                  <a:lnTo>
                    <a:pt x="434" y="1500"/>
                  </a:lnTo>
                  <a:lnTo>
                    <a:pt x="440" y="1506"/>
                  </a:lnTo>
                  <a:lnTo>
                    <a:pt x="438" y="1532"/>
                  </a:lnTo>
                  <a:lnTo>
                    <a:pt x="440" y="1542"/>
                  </a:lnTo>
                  <a:lnTo>
                    <a:pt x="442" y="1546"/>
                  </a:lnTo>
                  <a:lnTo>
                    <a:pt x="442" y="1552"/>
                  </a:lnTo>
                  <a:lnTo>
                    <a:pt x="444" y="1564"/>
                  </a:lnTo>
                  <a:lnTo>
                    <a:pt x="446" y="1574"/>
                  </a:lnTo>
                  <a:lnTo>
                    <a:pt x="448" y="1586"/>
                  </a:lnTo>
                  <a:lnTo>
                    <a:pt x="448" y="1594"/>
                  </a:lnTo>
                  <a:lnTo>
                    <a:pt x="448" y="1604"/>
                  </a:lnTo>
                  <a:lnTo>
                    <a:pt x="446" y="1614"/>
                  </a:lnTo>
                  <a:lnTo>
                    <a:pt x="446" y="1624"/>
                  </a:lnTo>
                  <a:lnTo>
                    <a:pt x="450" y="1640"/>
                  </a:lnTo>
                  <a:lnTo>
                    <a:pt x="452" y="1658"/>
                  </a:lnTo>
                  <a:lnTo>
                    <a:pt x="452" y="1670"/>
                  </a:lnTo>
                  <a:lnTo>
                    <a:pt x="448" y="1686"/>
                  </a:lnTo>
                  <a:lnTo>
                    <a:pt x="444" y="1716"/>
                  </a:lnTo>
                  <a:lnTo>
                    <a:pt x="442" y="1732"/>
                  </a:lnTo>
                  <a:lnTo>
                    <a:pt x="440" y="1742"/>
                  </a:lnTo>
                  <a:lnTo>
                    <a:pt x="440" y="1744"/>
                  </a:lnTo>
                  <a:lnTo>
                    <a:pt x="438" y="1744"/>
                  </a:lnTo>
                  <a:lnTo>
                    <a:pt x="436" y="1744"/>
                  </a:lnTo>
                  <a:lnTo>
                    <a:pt x="434" y="1746"/>
                  </a:lnTo>
                  <a:lnTo>
                    <a:pt x="430" y="1752"/>
                  </a:lnTo>
                  <a:lnTo>
                    <a:pt x="430" y="1760"/>
                  </a:lnTo>
                  <a:lnTo>
                    <a:pt x="430" y="1762"/>
                  </a:lnTo>
                  <a:lnTo>
                    <a:pt x="434" y="1764"/>
                  </a:lnTo>
                  <a:lnTo>
                    <a:pt x="436" y="1768"/>
                  </a:lnTo>
                  <a:lnTo>
                    <a:pt x="436" y="1772"/>
                  </a:lnTo>
                  <a:lnTo>
                    <a:pt x="434" y="1788"/>
                  </a:lnTo>
                  <a:lnTo>
                    <a:pt x="430" y="1808"/>
                  </a:lnTo>
                  <a:lnTo>
                    <a:pt x="432" y="1820"/>
                  </a:lnTo>
                  <a:lnTo>
                    <a:pt x="434" y="1834"/>
                  </a:lnTo>
                  <a:lnTo>
                    <a:pt x="436" y="1846"/>
                  </a:lnTo>
                  <a:lnTo>
                    <a:pt x="436" y="1856"/>
                  </a:lnTo>
                  <a:lnTo>
                    <a:pt x="434" y="1864"/>
                  </a:lnTo>
                  <a:lnTo>
                    <a:pt x="432" y="1870"/>
                  </a:lnTo>
                  <a:lnTo>
                    <a:pt x="428" y="1882"/>
                  </a:lnTo>
                  <a:lnTo>
                    <a:pt x="428" y="1888"/>
                  </a:lnTo>
                  <a:lnTo>
                    <a:pt x="430" y="1894"/>
                  </a:lnTo>
                  <a:lnTo>
                    <a:pt x="432" y="1900"/>
                  </a:lnTo>
                  <a:lnTo>
                    <a:pt x="430" y="1908"/>
                  </a:lnTo>
                  <a:lnTo>
                    <a:pt x="424" y="1928"/>
                  </a:lnTo>
                  <a:lnTo>
                    <a:pt x="418" y="1946"/>
                  </a:lnTo>
                  <a:lnTo>
                    <a:pt x="416" y="1956"/>
                  </a:lnTo>
                  <a:lnTo>
                    <a:pt x="416" y="1964"/>
                  </a:lnTo>
                  <a:lnTo>
                    <a:pt x="416" y="1974"/>
                  </a:lnTo>
                  <a:lnTo>
                    <a:pt x="414" y="1978"/>
                  </a:lnTo>
                  <a:lnTo>
                    <a:pt x="410" y="1986"/>
                  </a:lnTo>
                  <a:lnTo>
                    <a:pt x="408" y="2004"/>
                  </a:lnTo>
                  <a:lnTo>
                    <a:pt x="408" y="2016"/>
                  </a:lnTo>
                  <a:lnTo>
                    <a:pt x="404" y="2024"/>
                  </a:lnTo>
                  <a:lnTo>
                    <a:pt x="400" y="2030"/>
                  </a:lnTo>
                  <a:lnTo>
                    <a:pt x="398" y="2036"/>
                  </a:lnTo>
                  <a:lnTo>
                    <a:pt x="394" y="2040"/>
                  </a:lnTo>
                  <a:lnTo>
                    <a:pt x="392" y="2044"/>
                  </a:lnTo>
                  <a:lnTo>
                    <a:pt x="392" y="2048"/>
                  </a:lnTo>
                  <a:lnTo>
                    <a:pt x="394" y="2056"/>
                  </a:lnTo>
                  <a:lnTo>
                    <a:pt x="400" y="2072"/>
                  </a:lnTo>
                  <a:lnTo>
                    <a:pt x="402" y="2086"/>
                  </a:lnTo>
                  <a:lnTo>
                    <a:pt x="402" y="2098"/>
                  </a:lnTo>
                  <a:lnTo>
                    <a:pt x="400" y="2104"/>
                  </a:lnTo>
                  <a:lnTo>
                    <a:pt x="398" y="2108"/>
                  </a:lnTo>
                  <a:lnTo>
                    <a:pt x="390" y="2116"/>
                  </a:lnTo>
                  <a:lnTo>
                    <a:pt x="386" y="2124"/>
                  </a:lnTo>
                  <a:lnTo>
                    <a:pt x="384" y="2130"/>
                  </a:lnTo>
                  <a:lnTo>
                    <a:pt x="384" y="2138"/>
                  </a:lnTo>
                  <a:lnTo>
                    <a:pt x="388" y="2162"/>
                  </a:lnTo>
                  <a:lnTo>
                    <a:pt x="392" y="2186"/>
                  </a:lnTo>
                  <a:lnTo>
                    <a:pt x="392" y="2200"/>
                  </a:lnTo>
                  <a:lnTo>
                    <a:pt x="392" y="2212"/>
                  </a:lnTo>
                  <a:lnTo>
                    <a:pt x="396" y="2224"/>
                  </a:lnTo>
                  <a:lnTo>
                    <a:pt x="398" y="2230"/>
                  </a:lnTo>
                  <a:lnTo>
                    <a:pt x="398" y="2236"/>
                  </a:lnTo>
                  <a:lnTo>
                    <a:pt x="392" y="2248"/>
                  </a:lnTo>
                  <a:lnTo>
                    <a:pt x="386" y="2262"/>
                  </a:lnTo>
                  <a:lnTo>
                    <a:pt x="386" y="2270"/>
                  </a:lnTo>
                  <a:lnTo>
                    <a:pt x="386" y="2280"/>
                  </a:lnTo>
                  <a:lnTo>
                    <a:pt x="388" y="2288"/>
                  </a:lnTo>
                  <a:lnTo>
                    <a:pt x="388" y="2292"/>
                  </a:lnTo>
                  <a:lnTo>
                    <a:pt x="386" y="2294"/>
                  </a:lnTo>
                  <a:lnTo>
                    <a:pt x="384" y="2298"/>
                  </a:lnTo>
                  <a:lnTo>
                    <a:pt x="380" y="2300"/>
                  </a:lnTo>
                  <a:lnTo>
                    <a:pt x="378" y="2306"/>
                  </a:lnTo>
                  <a:lnTo>
                    <a:pt x="376" y="2314"/>
                  </a:lnTo>
                  <a:lnTo>
                    <a:pt x="374" y="2328"/>
                  </a:lnTo>
                  <a:lnTo>
                    <a:pt x="372" y="2342"/>
                  </a:lnTo>
                  <a:lnTo>
                    <a:pt x="370" y="2354"/>
                  </a:lnTo>
                  <a:lnTo>
                    <a:pt x="362" y="2376"/>
                  </a:lnTo>
                  <a:lnTo>
                    <a:pt x="354" y="2390"/>
                  </a:lnTo>
                  <a:lnTo>
                    <a:pt x="350" y="2402"/>
                  </a:lnTo>
                  <a:lnTo>
                    <a:pt x="348" y="2412"/>
                  </a:lnTo>
                  <a:lnTo>
                    <a:pt x="344" y="2414"/>
                  </a:lnTo>
                  <a:lnTo>
                    <a:pt x="342" y="2420"/>
                  </a:lnTo>
                  <a:lnTo>
                    <a:pt x="338" y="2434"/>
                  </a:lnTo>
                  <a:lnTo>
                    <a:pt x="336" y="2446"/>
                  </a:lnTo>
                  <a:lnTo>
                    <a:pt x="334" y="2452"/>
                  </a:lnTo>
                  <a:lnTo>
                    <a:pt x="334" y="2454"/>
                  </a:lnTo>
                  <a:lnTo>
                    <a:pt x="332" y="2454"/>
                  </a:lnTo>
                  <a:lnTo>
                    <a:pt x="330" y="2452"/>
                  </a:lnTo>
                  <a:lnTo>
                    <a:pt x="328" y="2462"/>
                  </a:lnTo>
                  <a:lnTo>
                    <a:pt x="326" y="2474"/>
                  </a:lnTo>
                  <a:lnTo>
                    <a:pt x="324" y="2480"/>
                  </a:lnTo>
                  <a:lnTo>
                    <a:pt x="320" y="2482"/>
                  </a:lnTo>
                  <a:lnTo>
                    <a:pt x="318" y="2482"/>
                  </a:lnTo>
                  <a:lnTo>
                    <a:pt x="310" y="2480"/>
                  </a:lnTo>
                  <a:lnTo>
                    <a:pt x="308" y="2482"/>
                  </a:lnTo>
                  <a:lnTo>
                    <a:pt x="306" y="2486"/>
                  </a:lnTo>
                  <a:lnTo>
                    <a:pt x="306" y="2498"/>
                  </a:lnTo>
                  <a:lnTo>
                    <a:pt x="306" y="2506"/>
                  </a:lnTo>
                  <a:lnTo>
                    <a:pt x="310" y="2514"/>
                  </a:lnTo>
                  <a:lnTo>
                    <a:pt x="314" y="2522"/>
                  </a:lnTo>
                  <a:lnTo>
                    <a:pt x="314" y="2530"/>
                  </a:lnTo>
                  <a:lnTo>
                    <a:pt x="314" y="2540"/>
                  </a:lnTo>
                  <a:lnTo>
                    <a:pt x="312" y="2552"/>
                  </a:lnTo>
                  <a:lnTo>
                    <a:pt x="314" y="2560"/>
                  </a:lnTo>
                  <a:lnTo>
                    <a:pt x="318" y="2572"/>
                  </a:lnTo>
                  <a:lnTo>
                    <a:pt x="320" y="2576"/>
                  </a:lnTo>
                  <a:lnTo>
                    <a:pt x="322" y="2584"/>
                  </a:lnTo>
                  <a:lnTo>
                    <a:pt x="324" y="2594"/>
                  </a:lnTo>
                  <a:lnTo>
                    <a:pt x="322" y="2606"/>
                  </a:lnTo>
                  <a:lnTo>
                    <a:pt x="320" y="2618"/>
                  </a:lnTo>
                  <a:lnTo>
                    <a:pt x="316" y="2624"/>
                  </a:lnTo>
                  <a:lnTo>
                    <a:pt x="314" y="2626"/>
                  </a:lnTo>
                  <a:lnTo>
                    <a:pt x="310" y="2626"/>
                  </a:lnTo>
                  <a:lnTo>
                    <a:pt x="308" y="2626"/>
                  </a:lnTo>
                  <a:lnTo>
                    <a:pt x="306" y="2628"/>
                  </a:lnTo>
                  <a:lnTo>
                    <a:pt x="304" y="2632"/>
                  </a:lnTo>
                  <a:lnTo>
                    <a:pt x="304" y="2642"/>
                  </a:lnTo>
                  <a:lnTo>
                    <a:pt x="302" y="2658"/>
                  </a:lnTo>
                  <a:lnTo>
                    <a:pt x="298" y="2670"/>
                  </a:lnTo>
                  <a:lnTo>
                    <a:pt x="294" y="2686"/>
                  </a:lnTo>
                  <a:lnTo>
                    <a:pt x="292" y="2692"/>
                  </a:lnTo>
                  <a:lnTo>
                    <a:pt x="292" y="2696"/>
                  </a:lnTo>
                  <a:lnTo>
                    <a:pt x="294" y="2704"/>
                  </a:lnTo>
                  <a:lnTo>
                    <a:pt x="298" y="2712"/>
                  </a:lnTo>
                  <a:lnTo>
                    <a:pt x="302" y="2722"/>
                  </a:lnTo>
                  <a:lnTo>
                    <a:pt x="308" y="2728"/>
                  </a:lnTo>
                  <a:lnTo>
                    <a:pt x="312" y="2732"/>
                  </a:lnTo>
                  <a:lnTo>
                    <a:pt x="316" y="2734"/>
                  </a:lnTo>
                  <a:lnTo>
                    <a:pt x="320" y="2734"/>
                  </a:lnTo>
                  <a:lnTo>
                    <a:pt x="324" y="2732"/>
                  </a:lnTo>
                  <a:lnTo>
                    <a:pt x="328" y="2728"/>
                  </a:lnTo>
                  <a:lnTo>
                    <a:pt x="330" y="2724"/>
                  </a:lnTo>
                  <a:lnTo>
                    <a:pt x="334" y="2716"/>
                  </a:lnTo>
                  <a:lnTo>
                    <a:pt x="336" y="2716"/>
                  </a:lnTo>
                  <a:lnTo>
                    <a:pt x="338" y="2718"/>
                  </a:lnTo>
                  <a:lnTo>
                    <a:pt x="342" y="2722"/>
                  </a:lnTo>
                  <a:lnTo>
                    <a:pt x="346" y="2726"/>
                  </a:lnTo>
                  <a:lnTo>
                    <a:pt x="348" y="2728"/>
                  </a:lnTo>
                  <a:lnTo>
                    <a:pt x="350" y="2730"/>
                  </a:lnTo>
                  <a:lnTo>
                    <a:pt x="350" y="2732"/>
                  </a:lnTo>
                  <a:lnTo>
                    <a:pt x="344" y="2738"/>
                  </a:lnTo>
                  <a:lnTo>
                    <a:pt x="340" y="2744"/>
                  </a:lnTo>
                  <a:lnTo>
                    <a:pt x="340" y="2746"/>
                  </a:lnTo>
                  <a:lnTo>
                    <a:pt x="344" y="2746"/>
                  </a:lnTo>
                  <a:lnTo>
                    <a:pt x="350" y="2748"/>
                  </a:lnTo>
                  <a:lnTo>
                    <a:pt x="354" y="2752"/>
                  </a:lnTo>
                  <a:lnTo>
                    <a:pt x="356" y="2754"/>
                  </a:lnTo>
                  <a:lnTo>
                    <a:pt x="356" y="2760"/>
                  </a:lnTo>
                  <a:lnTo>
                    <a:pt x="356" y="2766"/>
                  </a:lnTo>
                  <a:lnTo>
                    <a:pt x="354" y="2766"/>
                  </a:lnTo>
                  <a:lnTo>
                    <a:pt x="352" y="2764"/>
                  </a:lnTo>
                  <a:lnTo>
                    <a:pt x="348" y="2758"/>
                  </a:lnTo>
                  <a:lnTo>
                    <a:pt x="344" y="2758"/>
                  </a:lnTo>
                  <a:lnTo>
                    <a:pt x="342" y="2760"/>
                  </a:lnTo>
                  <a:lnTo>
                    <a:pt x="342" y="2766"/>
                  </a:lnTo>
                  <a:lnTo>
                    <a:pt x="342" y="2774"/>
                  </a:lnTo>
                  <a:lnTo>
                    <a:pt x="342" y="2778"/>
                  </a:lnTo>
                  <a:lnTo>
                    <a:pt x="340" y="2782"/>
                  </a:lnTo>
                  <a:lnTo>
                    <a:pt x="342" y="2792"/>
                  </a:lnTo>
                  <a:lnTo>
                    <a:pt x="342" y="2798"/>
                  </a:lnTo>
                  <a:lnTo>
                    <a:pt x="342" y="2804"/>
                  </a:lnTo>
                  <a:lnTo>
                    <a:pt x="336" y="2812"/>
                  </a:lnTo>
                  <a:lnTo>
                    <a:pt x="330" y="2820"/>
                  </a:lnTo>
                  <a:lnTo>
                    <a:pt x="330" y="2824"/>
                  </a:lnTo>
                  <a:lnTo>
                    <a:pt x="330" y="2830"/>
                  </a:lnTo>
                  <a:lnTo>
                    <a:pt x="334" y="2840"/>
                  </a:lnTo>
                  <a:lnTo>
                    <a:pt x="332" y="2852"/>
                  </a:lnTo>
                  <a:lnTo>
                    <a:pt x="330" y="2860"/>
                  </a:lnTo>
                  <a:lnTo>
                    <a:pt x="326" y="2864"/>
                  </a:lnTo>
                  <a:lnTo>
                    <a:pt x="324" y="2866"/>
                  </a:lnTo>
                  <a:lnTo>
                    <a:pt x="324" y="2870"/>
                  </a:lnTo>
                  <a:lnTo>
                    <a:pt x="330" y="2872"/>
                  </a:lnTo>
                  <a:lnTo>
                    <a:pt x="336" y="2874"/>
                  </a:lnTo>
                  <a:lnTo>
                    <a:pt x="344" y="2878"/>
                  </a:lnTo>
                  <a:lnTo>
                    <a:pt x="346" y="2882"/>
                  </a:lnTo>
                  <a:lnTo>
                    <a:pt x="348" y="2890"/>
                  </a:lnTo>
                  <a:lnTo>
                    <a:pt x="346" y="2896"/>
                  </a:lnTo>
                  <a:lnTo>
                    <a:pt x="342" y="2904"/>
                  </a:lnTo>
                  <a:lnTo>
                    <a:pt x="338" y="2908"/>
                  </a:lnTo>
                  <a:lnTo>
                    <a:pt x="332" y="2912"/>
                  </a:lnTo>
                  <a:lnTo>
                    <a:pt x="326" y="2916"/>
                  </a:lnTo>
                  <a:lnTo>
                    <a:pt x="320" y="2918"/>
                  </a:lnTo>
                  <a:lnTo>
                    <a:pt x="318" y="2922"/>
                  </a:lnTo>
                  <a:lnTo>
                    <a:pt x="320" y="2926"/>
                  </a:lnTo>
                  <a:lnTo>
                    <a:pt x="322" y="2930"/>
                  </a:lnTo>
                  <a:lnTo>
                    <a:pt x="322" y="2932"/>
                  </a:lnTo>
                  <a:lnTo>
                    <a:pt x="320" y="2936"/>
                  </a:lnTo>
                  <a:lnTo>
                    <a:pt x="316" y="2940"/>
                  </a:lnTo>
                  <a:lnTo>
                    <a:pt x="312" y="2946"/>
                  </a:lnTo>
                  <a:lnTo>
                    <a:pt x="312" y="2954"/>
                  </a:lnTo>
                  <a:lnTo>
                    <a:pt x="312" y="2956"/>
                  </a:lnTo>
                  <a:lnTo>
                    <a:pt x="312" y="2962"/>
                  </a:lnTo>
                  <a:lnTo>
                    <a:pt x="310" y="2974"/>
                  </a:lnTo>
                  <a:lnTo>
                    <a:pt x="308" y="2986"/>
                  </a:lnTo>
                  <a:lnTo>
                    <a:pt x="308" y="2994"/>
                  </a:lnTo>
                  <a:lnTo>
                    <a:pt x="306" y="3000"/>
                  </a:lnTo>
                  <a:lnTo>
                    <a:pt x="300" y="3006"/>
                  </a:lnTo>
                  <a:lnTo>
                    <a:pt x="298" y="3006"/>
                  </a:lnTo>
                  <a:lnTo>
                    <a:pt x="296" y="3006"/>
                  </a:lnTo>
                  <a:lnTo>
                    <a:pt x="298" y="2998"/>
                  </a:lnTo>
                  <a:lnTo>
                    <a:pt x="300" y="2988"/>
                  </a:lnTo>
                  <a:lnTo>
                    <a:pt x="300" y="2984"/>
                  </a:lnTo>
                  <a:lnTo>
                    <a:pt x="296" y="2980"/>
                  </a:lnTo>
                  <a:lnTo>
                    <a:pt x="292" y="2978"/>
                  </a:lnTo>
                  <a:lnTo>
                    <a:pt x="290" y="2974"/>
                  </a:lnTo>
                  <a:lnTo>
                    <a:pt x="290" y="2968"/>
                  </a:lnTo>
                  <a:lnTo>
                    <a:pt x="290" y="2964"/>
                  </a:lnTo>
                  <a:lnTo>
                    <a:pt x="288" y="2962"/>
                  </a:lnTo>
                  <a:lnTo>
                    <a:pt x="282" y="2962"/>
                  </a:lnTo>
                  <a:lnTo>
                    <a:pt x="276" y="2962"/>
                  </a:lnTo>
                  <a:lnTo>
                    <a:pt x="274" y="2964"/>
                  </a:lnTo>
                  <a:lnTo>
                    <a:pt x="274" y="2966"/>
                  </a:lnTo>
                  <a:lnTo>
                    <a:pt x="270" y="2964"/>
                  </a:lnTo>
                  <a:lnTo>
                    <a:pt x="268" y="2964"/>
                  </a:lnTo>
                  <a:lnTo>
                    <a:pt x="266" y="2964"/>
                  </a:lnTo>
                  <a:lnTo>
                    <a:pt x="266" y="2968"/>
                  </a:lnTo>
                  <a:lnTo>
                    <a:pt x="266" y="2972"/>
                  </a:lnTo>
                  <a:lnTo>
                    <a:pt x="264" y="2976"/>
                  </a:lnTo>
                  <a:lnTo>
                    <a:pt x="260" y="2980"/>
                  </a:lnTo>
                  <a:lnTo>
                    <a:pt x="254" y="2986"/>
                  </a:lnTo>
                  <a:lnTo>
                    <a:pt x="238" y="2994"/>
                  </a:lnTo>
                  <a:lnTo>
                    <a:pt x="228" y="3004"/>
                  </a:lnTo>
                  <a:lnTo>
                    <a:pt x="226" y="3008"/>
                  </a:lnTo>
                  <a:lnTo>
                    <a:pt x="224" y="3012"/>
                  </a:lnTo>
                  <a:lnTo>
                    <a:pt x="224" y="3016"/>
                  </a:lnTo>
                  <a:lnTo>
                    <a:pt x="226" y="3020"/>
                  </a:lnTo>
                  <a:lnTo>
                    <a:pt x="232" y="3026"/>
                  </a:lnTo>
                  <a:lnTo>
                    <a:pt x="236" y="3026"/>
                  </a:lnTo>
                  <a:lnTo>
                    <a:pt x="236" y="3024"/>
                  </a:lnTo>
                  <a:lnTo>
                    <a:pt x="238" y="3016"/>
                  </a:lnTo>
                  <a:lnTo>
                    <a:pt x="238" y="3010"/>
                  </a:lnTo>
                  <a:lnTo>
                    <a:pt x="242" y="3006"/>
                  </a:lnTo>
                  <a:lnTo>
                    <a:pt x="244" y="3006"/>
                  </a:lnTo>
                  <a:lnTo>
                    <a:pt x="248" y="3006"/>
                  </a:lnTo>
                  <a:lnTo>
                    <a:pt x="252" y="3012"/>
                  </a:lnTo>
                  <a:lnTo>
                    <a:pt x="256" y="3018"/>
                  </a:lnTo>
                  <a:lnTo>
                    <a:pt x="264" y="3022"/>
                  </a:lnTo>
                  <a:lnTo>
                    <a:pt x="272" y="3024"/>
                  </a:lnTo>
                  <a:lnTo>
                    <a:pt x="274" y="3022"/>
                  </a:lnTo>
                  <a:lnTo>
                    <a:pt x="274" y="3020"/>
                  </a:lnTo>
                  <a:lnTo>
                    <a:pt x="276" y="3016"/>
                  </a:lnTo>
                  <a:lnTo>
                    <a:pt x="278" y="3016"/>
                  </a:lnTo>
                  <a:lnTo>
                    <a:pt x="282" y="3018"/>
                  </a:lnTo>
                  <a:lnTo>
                    <a:pt x="286" y="3024"/>
                  </a:lnTo>
                  <a:lnTo>
                    <a:pt x="290" y="3026"/>
                  </a:lnTo>
                  <a:lnTo>
                    <a:pt x="292" y="3028"/>
                  </a:lnTo>
                  <a:lnTo>
                    <a:pt x="296" y="3030"/>
                  </a:lnTo>
                  <a:lnTo>
                    <a:pt x="296" y="3036"/>
                  </a:lnTo>
                  <a:lnTo>
                    <a:pt x="294" y="3040"/>
                  </a:lnTo>
                  <a:lnTo>
                    <a:pt x="292" y="3040"/>
                  </a:lnTo>
                  <a:lnTo>
                    <a:pt x="286" y="3042"/>
                  </a:lnTo>
                  <a:lnTo>
                    <a:pt x="280" y="3042"/>
                  </a:lnTo>
                  <a:lnTo>
                    <a:pt x="278" y="3044"/>
                  </a:lnTo>
                  <a:lnTo>
                    <a:pt x="276" y="3048"/>
                  </a:lnTo>
                  <a:lnTo>
                    <a:pt x="274" y="3054"/>
                  </a:lnTo>
                  <a:lnTo>
                    <a:pt x="274" y="3056"/>
                  </a:lnTo>
                  <a:lnTo>
                    <a:pt x="280" y="3062"/>
                  </a:lnTo>
                  <a:lnTo>
                    <a:pt x="284" y="3064"/>
                  </a:lnTo>
                  <a:lnTo>
                    <a:pt x="282" y="3064"/>
                  </a:lnTo>
                  <a:lnTo>
                    <a:pt x="272" y="3062"/>
                  </a:lnTo>
                  <a:lnTo>
                    <a:pt x="270" y="3062"/>
                  </a:lnTo>
                  <a:lnTo>
                    <a:pt x="268" y="3066"/>
                  </a:lnTo>
                  <a:lnTo>
                    <a:pt x="266" y="3072"/>
                  </a:lnTo>
                  <a:lnTo>
                    <a:pt x="268" y="3074"/>
                  </a:lnTo>
                  <a:lnTo>
                    <a:pt x="272" y="3074"/>
                  </a:lnTo>
                  <a:lnTo>
                    <a:pt x="282" y="3074"/>
                  </a:lnTo>
                  <a:lnTo>
                    <a:pt x="290" y="3074"/>
                  </a:lnTo>
                  <a:lnTo>
                    <a:pt x="296" y="3076"/>
                  </a:lnTo>
                  <a:lnTo>
                    <a:pt x="300" y="3078"/>
                  </a:lnTo>
                  <a:lnTo>
                    <a:pt x="302" y="3078"/>
                  </a:lnTo>
                  <a:lnTo>
                    <a:pt x="302" y="3074"/>
                  </a:lnTo>
                  <a:lnTo>
                    <a:pt x="304" y="3072"/>
                  </a:lnTo>
                  <a:lnTo>
                    <a:pt x="306" y="3072"/>
                  </a:lnTo>
                  <a:lnTo>
                    <a:pt x="310" y="3076"/>
                  </a:lnTo>
                  <a:lnTo>
                    <a:pt x="312" y="3080"/>
                  </a:lnTo>
                  <a:lnTo>
                    <a:pt x="312" y="3082"/>
                  </a:lnTo>
                  <a:lnTo>
                    <a:pt x="310" y="3084"/>
                  </a:lnTo>
                  <a:lnTo>
                    <a:pt x="308" y="3086"/>
                  </a:lnTo>
                  <a:lnTo>
                    <a:pt x="310" y="3088"/>
                  </a:lnTo>
                  <a:lnTo>
                    <a:pt x="314" y="3096"/>
                  </a:lnTo>
                  <a:lnTo>
                    <a:pt x="318" y="3100"/>
                  </a:lnTo>
                  <a:lnTo>
                    <a:pt x="318" y="3102"/>
                  </a:lnTo>
                  <a:lnTo>
                    <a:pt x="314" y="3100"/>
                  </a:lnTo>
                  <a:lnTo>
                    <a:pt x="300" y="3090"/>
                  </a:lnTo>
                  <a:lnTo>
                    <a:pt x="294" y="3088"/>
                  </a:lnTo>
                  <a:lnTo>
                    <a:pt x="286" y="3088"/>
                  </a:lnTo>
                  <a:lnTo>
                    <a:pt x="272" y="3086"/>
                  </a:lnTo>
                  <a:lnTo>
                    <a:pt x="268" y="3088"/>
                  </a:lnTo>
                  <a:lnTo>
                    <a:pt x="266" y="3088"/>
                  </a:lnTo>
                  <a:lnTo>
                    <a:pt x="268" y="3090"/>
                  </a:lnTo>
                  <a:lnTo>
                    <a:pt x="270" y="3092"/>
                  </a:lnTo>
                  <a:lnTo>
                    <a:pt x="272" y="3092"/>
                  </a:lnTo>
                  <a:lnTo>
                    <a:pt x="274" y="3092"/>
                  </a:lnTo>
                  <a:lnTo>
                    <a:pt x="276" y="3096"/>
                  </a:lnTo>
                  <a:lnTo>
                    <a:pt x="278" y="3100"/>
                  </a:lnTo>
                  <a:lnTo>
                    <a:pt x="282" y="3104"/>
                  </a:lnTo>
                  <a:lnTo>
                    <a:pt x="292" y="3110"/>
                  </a:lnTo>
                  <a:lnTo>
                    <a:pt x="294" y="3112"/>
                  </a:lnTo>
                  <a:lnTo>
                    <a:pt x="294" y="3114"/>
                  </a:lnTo>
                  <a:lnTo>
                    <a:pt x="294" y="3116"/>
                  </a:lnTo>
                  <a:lnTo>
                    <a:pt x="294" y="3120"/>
                  </a:lnTo>
                  <a:lnTo>
                    <a:pt x="292" y="3120"/>
                  </a:lnTo>
                  <a:lnTo>
                    <a:pt x="288" y="3118"/>
                  </a:lnTo>
                  <a:lnTo>
                    <a:pt x="284" y="3116"/>
                  </a:lnTo>
                  <a:lnTo>
                    <a:pt x="280" y="3116"/>
                  </a:lnTo>
                  <a:lnTo>
                    <a:pt x="280" y="3120"/>
                  </a:lnTo>
                  <a:lnTo>
                    <a:pt x="276" y="3132"/>
                  </a:lnTo>
                  <a:lnTo>
                    <a:pt x="276" y="3138"/>
                  </a:lnTo>
                  <a:lnTo>
                    <a:pt x="276" y="3148"/>
                  </a:lnTo>
                  <a:lnTo>
                    <a:pt x="278" y="3168"/>
                  </a:lnTo>
                  <a:lnTo>
                    <a:pt x="280" y="3174"/>
                  </a:lnTo>
                  <a:lnTo>
                    <a:pt x="282" y="3178"/>
                  </a:lnTo>
                  <a:lnTo>
                    <a:pt x="284" y="3178"/>
                  </a:lnTo>
                  <a:lnTo>
                    <a:pt x="284" y="3176"/>
                  </a:lnTo>
                  <a:lnTo>
                    <a:pt x="286" y="3168"/>
                  </a:lnTo>
                  <a:lnTo>
                    <a:pt x="288" y="3160"/>
                  </a:lnTo>
                  <a:lnTo>
                    <a:pt x="290" y="3156"/>
                  </a:lnTo>
                  <a:lnTo>
                    <a:pt x="292" y="3154"/>
                  </a:lnTo>
                  <a:lnTo>
                    <a:pt x="292" y="3158"/>
                  </a:lnTo>
                  <a:lnTo>
                    <a:pt x="292" y="3164"/>
                  </a:lnTo>
                  <a:lnTo>
                    <a:pt x="292" y="3170"/>
                  </a:lnTo>
                  <a:lnTo>
                    <a:pt x="294" y="3176"/>
                  </a:lnTo>
                  <a:lnTo>
                    <a:pt x="298" y="3182"/>
                  </a:lnTo>
                  <a:lnTo>
                    <a:pt x="300" y="3184"/>
                  </a:lnTo>
                  <a:lnTo>
                    <a:pt x="296" y="3182"/>
                  </a:lnTo>
                  <a:lnTo>
                    <a:pt x="290" y="3180"/>
                  </a:lnTo>
                  <a:lnTo>
                    <a:pt x="284" y="3182"/>
                  </a:lnTo>
                  <a:lnTo>
                    <a:pt x="280" y="3184"/>
                  </a:lnTo>
                  <a:lnTo>
                    <a:pt x="280" y="3186"/>
                  </a:lnTo>
                  <a:lnTo>
                    <a:pt x="282" y="3188"/>
                  </a:lnTo>
                  <a:lnTo>
                    <a:pt x="282" y="3190"/>
                  </a:lnTo>
                  <a:lnTo>
                    <a:pt x="280" y="3192"/>
                  </a:lnTo>
                  <a:lnTo>
                    <a:pt x="280" y="3194"/>
                  </a:lnTo>
                  <a:lnTo>
                    <a:pt x="284" y="3198"/>
                  </a:lnTo>
                  <a:lnTo>
                    <a:pt x="296" y="3206"/>
                  </a:lnTo>
                  <a:lnTo>
                    <a:pt x="294" y="3206"/>
                  </a:lnTo>
                  <a:lnTo>
                    <a:pt x="288" y="3206"/>
                  </a:lnTo>
                  <a:lnTo>
                    <a:pt x="280" y="3204"/>
                  </a:lnTo>
                  <a:lnTo>
                    <a:pt x="278" y="3204"/>
                  </a:lnTo>
                  <a:lnTo>
                    <a:pt x="280" y="3206"/>
                  </a:lnTo>
                  <a:lnTo>
                    <a:pt x="288" y="3216"/>
                  </a:lnTo>
                  <a:lnTo>
                    <a:pt x="290" y="3220"/>
                  </a:lnTo>
                  <a:lnTo>
                    <a:pt x="280" y="3214"/>
                  </a:lnTo>
                  <a:lnTo>
                    <a:pt x="274" y="3212"/>
                  </a:lnTo>
                  <a:lnTo>
                    <a:pt x="268" y="3212"/>
                  </a:lnTo>
                  <a:lnTo>
                    <a:pt x="264" y="3214"/>
                  </a:lnTo>
                  <a:lnTo>
                    <a:pt x="264" y="3216"/>
                  </a:lnTo>
                  <a:lnTo>
                    <a:pt x="268" y="3218"/>
                  </a:lnTo>
                  <a:lnTo>
                    <a:pt x="272" y="3220"/>
                  </a:lnTo>
                  <a:lnTo>
                    <a:pt x="274" y="3224"/>
                  </a:lnTo>
                  <a:lnTo>
                    <a:pt x="274" y="3226"/>
                  </a:lnTo>
                  <a:lnTo>
                    <a:pt x="278" y="3228"/>
                  </a:lnTo>
                  <a:lnTo>
                    <a:pt x="282" y="3230"/>
                  </a:lnTo>
                  <a:lnTo>
                    <a:pt x="284" y="3230"/>
                  </a:lnTo>
                  <a:lnTo>
                    <a:pt x="288" y="3230"/>
                  </a:lnTo>
                  <a:lnTo>
                    <a:pt x="292" y="3234"/>
                  </a:lnTo>
                  <a:lnTo>
                    <a:pt x="296" y="3236"/>
                  </a:lnTo>
                  <a:lnTo>
                    <a:pt x="296" y="3238"/>
                  </a:lnTo>
                  <a:lnTo>
                    <a:pt x="288" y="3236"/>
                  </a:lnTo>
                  <a:lnTo>
                    <a:pt x="284" y="3236"/>
                  </a:lnTo>
                  <a:lnTo>
                    <a:pt x="284" y="3238"/>
                  </a:lnTo>
                  <a:lnTo>
                    <a:pt x="288" y="3248"/>
                  </a:lnTo>
                  <a:lnTo>
                    <a:pt x="290" y="3252"/>
                  </a:lnTo>
                  <a:lnTo>
                    <a:pt x="294" y="3252"/>
                  </a:lnTo>
                  <a:lnTo>
                    <a:pt x="298" y="3250"/>
                  </a:lnTo>
                  <a:lnTo>
                    <a:pt x="302" y="3240"/>
                  </a:lnTo>
                  <a:lnTo>
                    <a:pt x="306" y="3234"/>
                  </a:lnTo>
                  <a:lnTo>
                    <a:pt x="308" y="3232"/>
                  </a:lnTo>
                  <a:lnTo>
                    <a:pt x="308" y="3234"/>
                  </a:lnTo>
                  <a:lnTo>
                    <a:pt x="306" y="3242"/>
                  </a:lnTo>
                  <a:lnTo>
                    <a:pt x="300" y="3256"/>
                  </a:lnTo>
                  <a:lnTo>
                    <a:pt x="296" y="3258"/>
                  </a:lnTo>
                  <a:lnTo>
                    <a:pt x="292" y="3258"/>
                  </a:lnTo>
                  <a:lnTo>
                    <a:pt x="288" y="3258"/>
                  </a:lnTo>
                  <a:lnTo>
                    <a:pt x="286" y="3258"/>
                  </a:lnTo>
                  <a:lnTo>
                    <a:pt x="284" y="3260"/>
                  </a:lnTo>
                  <a:lnTo>
                    <a:pt x="284" y="3264"/>
                  </a:lnTo>
                  <a:lnTo>
                    <a:pt x="286" y="3266"/>
                  </a:lnTo>
                  <a:lnTo>
                    <a:pt x="288" y="3268"/>
                  </a:lnTo>
                  <a:lnTo>
                    <a:pt x="288" y="3272"/>
                  </a:lnTo>
                  <a:lnTo>
                    <a:pt x="288" y="3276"/>
                  </a:lnTo>
                  <a:lnTo>
                    <a:pt x="290" y="3276"/>
                  </a:lnTo>
                  <a:lnTo>
                    <a:pt x="292" y="3276"/>
                  </a:lnTo>
                  <a:lnTo>
                    <a:pt x="296" y="3276"/>
                  </a:lnTo>
                  <a:lnTo>
                    <a:pt x="302" y="3278"/>
                  </a:lnTo>
                  <a:lnTo>
                    <a:pt x="306" y="3286"/>
                  </a:lnTo>
                  <a:lnTo>
                    <a:pt x="308" y="3294"/>
                  </a:lnTo>
                  <a:lnTo>
                    <a:pt x="308" y="3298"/>
                  </a:lnTo>
                  <a:lnTo>
                    <a:pt x="306" y="3298"/>
                  </a:lnTo>
                  <a:lnTo>
                    <a:pt x="302" y="3294"/>
                  </a:lnTo>
                  <a:lnTo>
                    <a:pt x="298" y="3288"/>
                  </a:lnTo>
                  <a:lnTo>
                    <a:pt x="296" y="3288"/>
                  </a:lnTo>
                  <a:lnTo>
                    <a:pt x="296" y="3290"/>
                  </a:lnTo>
                  <a:lnTo>
                    <a:pt x="296" y="3294"/>
                  </a:lnTo>
                  <a:lnTo>
                    <a:pt x="298" y="3298"/>
                  </a:lnTo>
                  <a:lnTo>
                    <a:pt x="298" y="3302"/>
                  </a:lnTo>
                  <a:lnTo>
                    <a:pt x="298" y="3304"/>
                  </a:lnTo>
                  <a:lnTo>
                    <a:pt x="300" y="3308"/>
                  </a:lnTo>
                  <a:lnTo>
                    <a:pt x="302" y="3310"/>
                  </a:lnTo>
                  <a:lnTo>
                    <a:pt x="306" y="3308"/>
                  </a:lnTo>
                  <a:lnTo>
                    <a:pt x="308" y="3306"/>
                  </a:lnTo>
                  <a:lnTo>
                    <a:pt x="310" y="3308"/>
                  </a:lnTo>
                  <a:lnTo>
                    <a:pt x="312" y="3310"/>
                  </a:lnTo>
                  <a:lnTo>
                    <a:pt x="314" y="3318"/>
                  </a:lnTo>
                  <a:lnTo>
                    <a:pt x="310" y="3316"/>
                  </a:lnTo>
                  <a:lnTo>
                    <a:pt x="308" y="3316"/>
                  </a:lnTo>
                  <a:lnTo>
                    <a:pt x="308" y="3318"/>
                  </a:lnTo>
                  <a:lnTo>
                    <a:pt x="312" y="3326"/>
                  </a:lnTo>
                  <a:lnTo>
                    <a:pt x="318" y="3332"/>
                  </a:lnTo>
                  <a:lnTo>
                    <a:pt x="322" y="3332"/>
                  </a:lnTo>
                  <a:lnTo>
                    <a:pt x="324" y="3332"/>
                  </a:lnTo>
                  <a:lnTo>
                    <a:pt x="326" y="3322"/>
                  </a:lnTo>
                  <a:lnTo>
                    <a:pt x="330" y="3318"/>
                  </a:lnTo>
                  <a:lnTo>
                    <a:pt x="332" y="3316"/>
                  </a:lnTo>
                  <a:lnTo>
                    <a:pt x="334" y="3314"/>
                  </a:lnTo>
                  <a:lnTo>
                    <a:pt x="334" y="3312"/>
                  </a:lnTo>
                  <a:lnTo>
                    <a:pt x="334" y="3310"/>
                  </a:lnTo>
                  <a:lnTo>
                    <a:pt x="342" y="3312"/>
                  </a:lnTo>
                  <a:lnTo>
                    <a:pt x="348" y="3312"/>
                  </a:lnTo>
                  <a:lnTo>
                    <a:pt x="350" y="3312"/>
                  </a:lnTo>
                  <a:lnTo>
                    <a:pt x="350" y="3310"/>
                  </a:lnTo>
                  <a:lnTo>
                    <a:pt x="344" y="3304"/>
                  </a:lnTo>
                  <a:lnTo>
                    <a:pt x="334" y="3300"/>
                  </a:lnTo>
                  <a:lnTo>
                    <a:pt x="326" y="3294"/>
                  </a:lnTo>
                  <a:lnTo>
                    <a:pt x="324" y="3292"/>
                  </a:lnTo>
                  <a:lnTo>
                    <a:pt x="328" y="3290"/>
                  </a:lnTo>
                  <a:lnTo>
                    <a:pt x="336" y="3294"/>
                  </a:lnTo>
                  <a:lnTo>
                    <a:pt x="350" y="3302"/>
                  </a:lnTo>
                  <a:lnTo>
                    <a:pt x="354" y="3308"/>
                  </a:lnTo>
                  <a:lnTo>
                    <a:pt x="354" y="3314"/>
                  </a:lnTo>
                  <a:lnTo>
                    <a:pt x="352" y="3320"/>
                  </a:lnTo>
                  <a:lnTo>
                    <a:pt x="350" y="3322"/>
                  </a:lnTo>
                  <a:lnTo>
                    <a:pt x="348" y="3324"/>
                  </a:lnTo>
                  <a:lnTo>
                    <a:pt x="350" y="3330"/>
                  </a:lnTo>
                  <a:lnTo>
                    <a:pt x="352" y="3332"/>
                  </a:lnTo>
                  <a:lnTo>
                    <a:pt x="348" y="3328"/>
                  </a:lnTo>
                  <a:lnTo>
                    <a:pt x="342" y="3322"/>
                  </a:lnTo>
                  <a:lnTo>
                    <a:pt x="340" y="3322"/>
                  </a:lnTo>
                  <a:lnTo>
                    <a:pt x="338" y="3326"/>
                  </a:lnTo>
                  <a:lnTo>
                    <a:pt x="334" y="3336"/>
                  </a:lnTo>
                  <a:lnTo>
                    <a:pt x="332" y="3334"/>
                  </a:lnTo>
                  <a:lnTo>
                    <a:pt x="332" y="3330"/>
                  </a:lnTo>
                  <a:lnTo>
                    <a:pt x="330" y="3332"/>
                  </a:lnTo>
                  <a:lnTo>
                    <a:pt x="324" y="3338"/>
                  </a:lnTo>
                  <a:lnTo>
                    <a:pt x="322" y="3340"/>
                  </a:lnTo>
                  <a:lnTo>
                    <a:pt x="320" y="3340"/>
                  </a:lnTo>
                  <a:lnTo>
                    <a:pt x="316" y="3336"/>
                  </a:lnTo>
                  <a:lnTo>
                    <a:pt x="310" y="3330"/>
                  </a:lnTo>
                  <a:lnTo>
                    <a:pt x="306" y="3328"/>
                  </a:lnTo>
                  <a:lnTo>
                    <a:pt x="304" y="3328"/>
                  </a:lnTo>
                  <a:lnTo>
                    <a:pt x="306" y="3332"/>
                  </a:lnTo>
                  <a:lnTo>
                    <a:pt x="310" y="3336"/>
                  </a:lnTo>
                  <a:lnTo>
                    <a:pt x="310" y="3340"/>
                  </a:lnTo>
                  <a:lnTo>
                    <a:pt x="308" y="3344"/>
                  </a:lnTo>
                  <a:lnTo>
                    <a:pt x="306" y="3350"/>
                  </a:lnTo>
                  <a:lnTo>
                    <a:pt x="308" y="3350"/>
                  </a:lnTo>
                  <a:lnTo>
                    <a:pt x="312" y="3352"/>
                  </a:lnTo>
                  <a:lnTo>
                    <a:pt x="310" y="3356"/>
                  </a:lnTo>
                  <a:lnTo>
                    <a:pt x="306" y="3364"/>
                  </a:lnTo>
                  <a:lnTo>
                    <a:pt x="306" y="3368"/>
                  </a:lnTo>
                  <a:lnTo>
                    <a:pt x="306" y="3370"/>
                  </a:lnTo>
                  <a:lnTo>
                    <a:pt x="308" y="3370"/>
                  </a:lnTo>
                  <a:lnTo>
                    <a:pt x="314" y="3366"/>
                  </a:lnTo>
                  <a:lnTo>
                    <a:pt x="316" y="3364"/>
                  </a:lnTo>
                  <a:lnTo>
                    <a:pt x="320" y="3364"/>
                  </a:lnTo>
                  <a:lnTo>
                    <a:pt x="322" y="3366"/>
                  </a:lnTo>
                  <a:lnTo>
                    <a:pt x="324" y="3372"/>
                  </a:lnTo>
                  <a:lnTo>
                    <a:pt x="322" y="3374"/>
                  </a:lnTo>
                  <a:lnTo>
                    <a:pt x="320" y="3374"/>
                  </a:lnTo>
                  <a:lnTo>
                    <a:pt x="316" y="3374"/>
                  </a:lnTo>
                  <a:lnTo>
                    <a:pt x="322" y="3380"/>
                  </a:lnTo>
                  <a:lnTo>
                    <a:pt x="322" y="3382"/>
                  </a:lnTo>
                  <a:lnTo>
                    <a:pt x="318" y="3384"/>
                  </a:lnTo>
                  <a:lnTo>
                    <a:pt x="316" y="3386"/>
                  </a:lnTo>
                  <a:lnTo>
                    <a:pt x="320" y="3388"/>
                  </a:lnTo>
                  <a:lnTo>
                    <a:pt x="328" y="3390"/>
                  </a:lnTo>
                  <a:lnTo>
                    <a:pt x="332" y="3388"/>
                  </a:lnTo>
                  <a:lnTo>
                    <a:pt x="334" y="3384"/>
                  </a:lnTo>
                  <a:lnTo>
                    <a:pt x="334" y="3378"/>
                  </a:lnTo>
                  <a:lnTo>
                    <a:pt x="334" y="3376"/>
                  </a:lnTo>
                  <a:lnTo>
                    <a:pt x="336" y="3374"/>
                  </a:lnTo>
                  <a:lnTo>
                    <a:pt x="340" y="3370"/>
                  </a:lnTo>
                  <a:lnTo>
                    <a:pt x="344" y="3368"/>
                  </a:lnTo>
                  <a:lnTo>
                    <a:pt x="346" y="3366"/>
                  </a:lnTo>
                  <a:lnTo>
                    <a:pt x="346" y="3364"/>
                  </a:lnTo>
                  <a:lnTo>
                    <a:pt x="344" y="3362"/>
                  </a:lnTo>
                  <a:lnTo>
                    <a:pt x="340" y="3360"/>
                  </a:lnTo>
                  <a:lnTo>
                    <a:pt x="340" y="3358"/>
                  </a:lnTo>
                  <a:lnTo>
                    <a:pt x="344" y="3358"/>
                  </a:lnTo>
                  <a:lnTo>
                    <a:pt x="352" y="3358"/>
                  </a:lnTo>
                  <a:lnTo>
                    <a:pt x="354" y="3362"/>
                  </a:lnTo>
                  <a:lnTo>
                    <a:pt x="356" y="3362"/>
                  </a:lnTo>
                  <a:lnTo>
                    <a:pt x="360" y="3360"/>
                  </a:lnTo>
                  <a:lnTo>
                    <a:pt x="364" y="3358"/>
                  </a:lnTo>
                  <a:lnTo>
                    <a:pt x="368" y="3356"/>
                  </a:lnTo>
                  <a:lnTo>
                    <a:pt x="382" y="3356"/>
                  </a:lnTo>
                  <a:lnTo>
                    <a:pt x="392" y="3358"/>
                  </a:lnTo>
                  <a:lnTo>
                    <a:pt x="394" y="3360"/>
                  </a:lnTo>
                  <a:lnTo>
                    <a:pt x="396" y="3362"/>
                  </a:lnTo>
                  <a:lnTo>
                    <a:pt x="392" y="3366"/>
                  </a:lnTo>
                  <a:lnTo>
                    <a:pt x="386" y="3368"/>
                  </a:lnTo>
                  <a:lnTo>
                    <a:pt x="380" y="3366"/>
                  </a:lnTo>
                  <a:lnTo>
                    <a:pt x="372" y="3364"/>
                  </a:lnTo>
                  <a:lnTo>
                    <a:pt x="368" y="3364"/>
                  </a:lnTo>
                  <a:lnTo>
                    <a:pt x="366" y="3366"/>
                  </a:lnTo>
                  <a:lnTo>
                    <a:pt x="362" y="3370"/>
                  </a:lnTo>
                  <a:lnTo>
                    <a:pt x="358" y="3376"/>
                  </a:lnTo>
                  <a:lnTo>
                    <a:pt x="356" y="3376"/>
                  </a:lnTo>
                  <a:lnTo>
                    <a:pt x="354" y="3376"/>
                  </a:lnTo>
                  <a:lnTo>
                    <a:pt x="348" y="3372"/>
                  </a:lnTo>
                  <a:lnTo>
                    <a:pt x="342" y="3374"/>
                  </a:lnTo>
                  <a:lnTo>
                    <a:pt x="338" y="3378"/>
                  </a:lnTo>
                  <a:lnTo>
                    <a:pt x="338" y="3384"/>
                  </a:lnTo>
                  <a:lnTo>
                    <a:pt x="340" y="3388"/>
                  </a:lnTo>
                  <a:lnTo>
                    <a:pt x="338" y="3390"/>
                  </a:lnTo>
                  <a:lnTo>
                    <a:pt x="338" y="3392"/>
                  </a:lnTo>
                  <a:lnTo>
                    <a:pt x="340" y="3396"/>
                  </a:lnTo>
                  <a:lnTo>
                    <a:pt x="342" y="3398"/>
                  </a:lnTo>
                  <a:lnTo>
                    <a:pt x="340" y="3398"/>
                  </a:lnTo>
                  <a:lnTo>
                    <a:pt x="334" y="3396"/>
                  </a:lnTo>
                  <a:lnTo>
                    <a:pt x="326" y="3396"/>
                  </a:lnTo>
                  <a:lnTo>
                    <a:pt x="324" y="3396"/>
                  </a:lnTo>
                  <a:lnTo>
                    <a:pt x="324" y="3398"/>
                  </a:lnTo>
                  <a:lnTo>
                    <a:pt x="326" y="3402"/>
                  </a:lnTo>
                  <a:lnTo>
                    <a:pt x="342" y="3412"/>
                  </a:lnTo>
                  <a:lnTo>
                    <a:pt x="354" y="3418"/>
                  </a:lnTo>
                  <a:lnTo>
                    <a:pt x="356" y="3418"/>
                  </a:lnTo>
                  <a:lnTo>
                    <a:pt x="354" y="3412"/>
                  </a:lnTo>
                  <a:lnTo>
                    <a:pt x="352" y="3406"/>
                  </a:lnTo>
                  <a:lnTo>
                    <a:pt x="352" y="3402"/>
                  </a:lnTo>
                  <a:lnTo>
                    <a:pt x="358" y="3400"/>
                  </a:lnTo>
                  <a:lnTo>
                    <a:pt x="362" y="3398"/>
                  </a:lnTo>
                  <a:lnTo>
                    <a:pt x="364" y="3396"/>
                  </a:lnTo>
                  <a:lnTo>
                    <a:pt x="364" y="3394"/>
                  </a:lnTo>
                  <a:lnTo>
                    <a:pt x="360" y="3390"/>
                  </a:lnTo>
                  <a:lnTo>
                    <a:pt x="356" y="3388"/>
                  </a:lnTo>
                  <a:lnTo>
                    <a:pt x="362" y="3390"/>
                  </a:lnTo>
                  <a:lnTo>
                    <a:pt x="370" y="3392"/>
                  </a:lnTo>
                  <a:lnTo>
                    <a:pt x="374" y="3390"/>
                  </a:lnTo>
                  <a:lnTo>
                    <a:pt x="378" y="3386"/>
                  </a:lnTo>
                  <a:lnTo>
                    <a:pt x="384" y="3382"/>
                  </a:lnTo>
                  <a:lnTo>
                    <a:pt x="392" y="3378"/>
                  </a:lnTo>
                  <a:lnTo>
                    <a:pt x="396" y="3374"/>
                  </a:lnTo>
                  <a:lnTo>
                    <a:pt x="402" y="3372"/>
                  </a:lnTo>
                  <a:lnTo>
                    <a:pt x="406" y="3374"/>
                  </a:lnTo>
                  <a:lnTo>
                    <a:pt x="408" y="3376"/>
                  </a:lnTo>
                  <a:lnTo>
                    <a:pt x="408" y="3378"/>
                  </a:lnTo>
                  <a:lnTo>
                    <a:pt x="406" y="3384"/>
                  </a:lnTo>
                  <a:lnTo>
                    <a:pt x="398" y="3392"/>
                  </a:lnTo>
                  <a:lnTo>
                    <a:pt x="390" y="3396"/>
                  </a:lnTo>
                  <a:lnTo>
                    <a:pt x="384" y="3400"/>
                  </a:lnTo>
                  <a:lnTo>
                    <a:pt x="384" y="3402"/>
                  </a:lnTo>
                  <a:lnTo>
                    <a:pt x="382" y="3404"/>
                  </a:lnTo>
                  <a:lnTo>
                    <a:pt x="380" y="3402"/>
                  </a:lnTo>
                  <a:lnTo>
                    <a:pt x="376" y="3400"/>
                  </a:lnTo>
                  <a:lnTo>
                    <a:pt x="374" y="3402"/>
                  </a:lnTo>
                  <a:lnTo>
                    <a:pt x="374" y="3404"/>
                  </a:lnTo>
                  <a:lnTo>
                    <a:pt x="370" y="3402"/>
                  </a:lnTo>
                  <a:lnTo>
                    <a:pt x="362" y="3404"/>
                  </a:lnTo>
                  <a:lnTo>
                    <a:pt x="358" y="3406"/>
                  </a:lnTo>
                  <a:lnTo>
                    <a:pt x="356" y="3408"/>
                  </a:lnTo>
                  <a:lnTo>
                    <a:pt x="360" y="3414"/>
                  </a:lnTo>
                  <a:lnTo>
                    <a:pt x="366" y="3420"/>
                  </a:lnTo>
                  <a:lnTo>
                    <a:pt x="372" y="3426"/>
                  </a:lnTo>
                  <a:lnTo>
                    <a:pt x="378" y="3430"/>
                  </a:lnTo>
                  <a:lnTo>
                    <a:pt x="382" y="3432"/>
                  </a:lnTo>
                  <a:lnTo>
                    <a:pt x="386" y="3434"/>
                  </a:lnTo>
                  <a:lnTo>
                    <a:pt x="392" y="3438"/>
                  </a:lnTo>
                  <a:lnTo>
                    <a:pt x="402" y="3438"/>
                  </a:lnTo>
                  <a:lnTo>
                    <a:pt x="410" y="3436"/>
                  </a:lnTo>
                  <a:lnTo>
                    <a:pt x="414" y="3434"/>
                  </a:lnTo>
                  <a:lnTo>
                    <a:pt x="416" y="3426"/>
                  </a:lnTo>
                  <a:lnTo>
                    <a:pt x="416" y="3412"/>
                  </a:lnTo>
                  <a:lnTo>
                    <a:pt x="418" y="3400"/>
                  </a:lnTo>
                  <a:lnTo>
                    <a:pt x="420" y="3394"/>
                  </a:lnTo>
                  <a:lnTo>
                    <a:pt x="422" y="3388"/>
                  </a:lnTo>
                  <a:lnTo>
                    <a:pt x="424" y="3378"/>
                  </a:lnTo>
                  <a:lnTo>
                    <a:pt x="424" y="3372"/>
                  </a:lnTo>
                  <a:lnTo>
                    <a:pt x="426" y="3368"/>
                  </a:lnTo>
                  <a:lnTo>
                    <a:pt x="428" y="3366"/>
                  </a:lnTo>
                  <a:lnTo>
                    <a:pt x="432" y="3366"/>
                  </a:lnTo>
                  <a:lnTo>
                    <a:pt x="440" y="3364"/>
                  </a:lnTo>
                  <a:lnTo>
                    <a:pt x="444" y="3362"/>
                  </a:lnTo>
                  <a:lnTo>
                    <a:pt x="450" y="3358"/>
                  </a:lnTo>
                  <a:lnTo>
                    <a:pt x="454" y="3354"/>
                  </a:lnTo>
                  <a:lnTo>
                    <a:pt x="458" y="3354"/>
                  </a:lnTo>
                  <a:lnTo>
                    <a:pt x="462" y="3354"/>
                  </a:lnTo>
                  <a:lnTo>
                    <a:pt x="466" y="3356"/>
                  </a:lnTo>
                  <a:lnTo>
                    <a:pt x="470" y="3350"/>
                  </a:lnTo>
                  <a:lnTo>
                    <a:pt x="476" y="3342"/>
                  </a:lnTo>
                  <a:lnTo>
                    <a:pt x="480" y="3340"/>
                  </a:lnTo>
                  <a:lnTo>
                    <a:pt x="486" y="3340"/>
                  </a:lnTo>
                  <a:lnTo>
                    <a:pt x="496" y="3342"/>
                  </a:lnTo>
                  <a:lnTo>
                    <a:pt x="510" y="3344"/>
                  </a:lnTo>
                  <a:lnTo>
                    <a:pt x="518" y="3348"/>
                  </a:lnTo>
                  <a:lnTo>
                    <a:pt x="520" y="3346"/>
                  </a:lnTo>
                  <a:lnTo>
                    <a:pt x="518" y="3342"/>
                  </a:lnTo>
                  <a:lnTo>
                    <a:pt x="510" y="3328"/>
                  </a:lnTo>
                  <a:lnTo>
                    <a:pt x="500" y="3308"/>
                  </a:lnTo>
                  <a:lnTo>
                    <a:pt x="496" y="3296"/>
                  </a:lnTo>
                  <a:lnTo>
                    <a:pt x="492" y="3282"/>
                  </a:lnTo>
                  <a:lnTo>
                    <a:pt x="490" y="3266"/>
                  </a:lnTo>
                  <a:lnTo>
                    <a:pt x="490" y="3256"/>
                  </a:lnTo>
                  <a:lnTo>
                    <a:pt x="490" y="3246"/>
                  </a:lnTo>
                  <a:lnTo>
                    <a:pt x="494" y="3238"/>
                  </a:lnTo>
                  <a:lnTo>
                    <a:pt x="498" y="3228"/>
                  </a:lnTo>
                  <a:lnTo>
                    <a:pt x="506" y="3222"/>
                  </a:lnTo>
                  <a:lnTo>
                    <a:pt x="518" y="3216"/>
                  </a:lnTo>
                  <a:lnTo>
                    <a:pt x="528" y="3212"/>
                  </a:lnTo>
                  <a:lnTo>
                    <a:pt x="536" y="3208"/>
                  </a:lnTo>
                  <a:lnTo>
                    <a:pt x="542" y="3202"/>
                  </a:lnTo>
                  <a:lnTo>
                    <a:pt x="546" y="3196"/>
                  </a:lnTo>
                  <a:lnTo>
                    <a:pt x="550" y="3180"/>
                  </a:lnTo>
                  <a:lnTo>
                    <a:pt x="552" y="3156"/>
                  </a:lnTo>
                  <a:lnTo>
                    <a:pt x="556" y="3144"/>
                  </a:lnTo>
                  <a:lnTo>
                    <a:pt x="564" y="3134"/>
                  </a:lnTo>
                  <a:lnTo>
                    <a:pt x="572" y="3126"/>
                  </a:lnTo>
                  <a:lnTo>
                    <a:pt x="580" y="3122"/>
                  </a:lnTo>
                  <a:lnTo>
                    <a:pt x="596" y="3112"/>
                  </a:lnTo>
                  <a:lnTo>
                    <a:pt x="602" y="3108"/>
                  </a:lnTo>
                  <a:lnTo>
                    <a:pt x="604" y="3104"/>
                  </a:lnTo>
                  <a:lnTo>
                    <a:pt x="606" y="3100"/>
                  </a:lnTo>
                  <a:lnTo>
                    <a:pt x="610" y="3096"/>
                  </a:lnTo>
                  <a:lnTo>
                    <a:pt x="616" y="3092"/>
                  </a:lnTo>
                  <a:lnTo>
                    <a:pt x="622" y="3086"/>
                  </a:lnTo>
                  <a:lnTo>
                    <a:pt x="624" y="3082"/>
                  </a:lnTo>
                  <a:lnTo>
                    <a:pt x="622" y="3078"/>
                  </a:lnTo>
                  <a:lnTo>
                    <a:pt x="620" y="3074"/>
                  </a:lnTo>
                  <a:lnTo>
                    <a:pt x="620" y="3072"/>
                  </a:lnTo>
                  <a:lnTo>
                    <a:pt x="624" y="3066"/>
                  </a:lnTo>
                  <a:lnTo>
                    <a:pt x="626" y="3060"/>
                  </a:lnTo>
                  <a:lnTo>
                    <a:pt x="626" y="3054"/>
                  </a:lnTo>
                  <a:lnTo>
                    <a:pt x="626" y="3044"/>
                  </a:lnTo>
                  <a:lnTo>
                    <a:pt x="624" y="3038"/>
                  </a:lnTo>
                  <a:lnTo>
                    <a:pt x="620" y="3036"/>
                  </a:lnTo>
                  <a:lnTo>
                    <a:pt x="608" y="3036"/>
                  </a:lnTo>
                  <a:lnTo>
                    <a:pt x="600" y="3034"/>
                  </a:lnTo>
                  <a:lnTo>
                    <a:pt x="590" y="3032"/>
                  </a:lnTo>
                  <a:lnTo>
                    <a:pt x="580" y="3026"/>
                  </a:lnTo>
                  <a:lnTo>
                    <a:pt x="570" y="3016"/>
                  </a:lnTo>
                  <a:lnTo>
                    <a:pt x="554" y="2996"/>
                  </a:lnTo>
                  <a:lnTo>
                    <a:pt x="550" y="2988"/>
                  </a:lnTo>
                  <a:lnTo>
                    <a:pt x="550" y="2982"/>
                  </a:lnTo>
                  <a:lnTo>
                    <a:pt x="550" y="2976"/>
                  </a:lnTo>
                  <a:lnTo>
                    <a:pt x="554" y="2968"/>
                  </a:lnTo>
                  <a:lnTo>
                    <a:pt x="564" y="2948"/>
                  </a:lnTo>
                  <a:lnTo>
                    <a:pt x="570" y="2938"/>
                  </a:lnTo>
                  <a:lnTo>
                    <a:pt x="576" y="2930"/>
                  </a:lnTo>
                  <a:lnTo>
                    <a:pt x="580" y="2928"/>
                  </a:lnTo>
                  <a:lnTo>
                    <a:pt x="584" y="2926"/>
                  </a:lnTo>
                  <a:lnTo>
                    <a:pt x="592" y="2926"/>
                  </a:lnTo>
                  <a:lnTo>
                    <a:pt x="594" y="2924"/>
                  </a:lnTo>
                  <a:lnTo>
                    <a:pt x="598" y="2922"/>
                  </a:lnTo>
                  <a:lnTo>
                    <a:pt x="602" y="2918"/>
                  </a:lnTo>
                  <a:lnTo>
                    <a:pt x="608" y="2916"/>
                  </a:lnTo>
                  <a:lnTo>
                    <a:pt x="622" y="2916"/>
                  </a:lnTo>
                  <a:lnTo>
                    <a:pt x="628" y="2916"/>
                  </a:lnTo>
                  <a:lnTo>
                    <a:pt x="632" y="2914"/>
                  </a:lnTo>
                  <a:lnTo>
                    <a:pt x="634" y="2912"/>
                  </a:lnTo>
                  <a:lnTo>
                    <a:pt x="630" y="2908"/>
                  </a:lnTo>
                  <a:lnTo>
                    <a:pt x="628" y="2902"/>
                  </a:lnTo>
                  <a:lnTo>
                    <a:pt x="630" y="2898"/>
                  </a:lnTo>
                  <a:lnTo>
                    <a:pt x="638" y="2890"/>
                  </a:lnTo>
                  <a:lnTo>
                    <a:pt x="642" y="2886"/>
                  </a:lnTo>
                  <a:lnTo>
                    <a:pt x="646" y="2878"/>
                  </a:lnTo>
                  <a:lnTo>
                    <a:pt x="648" y="2868"/>
                  </a:lnTo>
                  <a:lnTo>
                    <a:pt x="644" y="2856"/>
                  </a:lnTo>
                  <a:lnTo>
                    <a:pt x="644" y="2850"/>
                  </a:lnTo>
                  <a:lnTo>
                    <a:pt x="644" y="2844"/>
                  </a:lnTo>
                  <a:lnTo>
                    <a:pt x="646" y="2836"/>
                  </a:lnTo>
                  <a:lnTo>
                    <a:pt x="648" y="2830"/>
                  </a:lnTo>
                  <a:lnTo>
                    <a:pt x="652" y="2822"/>
                  </a:lnTo>
                  <a:lnTo>
                    <a:pt x="660" y="2816"/>
                  </a:lnTo>
                  <a:lnTo>
                    <a:pt x="668" y="2810"/>
                  </a:lnTo>
                  <a:lnTo>
                    <a:pt x="678" y="2806"/>
                  </a:lnTo>
                  <a:lnTo>
                    <a:pt x="684" y="2802"/>
                  </a:lnTo>
                  <a:lnTo>
                    <a:pt x="682" y="2800"/>
                  </a:lnTo>
                  <a:lnTo>
                    <a:pt x="674" y="2798"/>
                  </a:lnTo>
                  <a:lnTo>
                    <a:pt x="662" y="2794"/>
                  </a:lnTo>
                  <a:lnTo>
                    <a:pt x="658" y="2790"/>
                  </a:lnTo>
                  <a:lnTo>
                    <a:pt x="658" y="2786"/>
                  </a:lnTo>
                  <a:lnTo>
                    <a:pt x="660" y="2782"/>
                  </a:lnTo>
                  <a:lnTo>
                    <a:pt x="664" y="2780"/>
                  </a:lnTo>
                  <a:lnTo>
                    <a:pt x="670" y="2780"/>
                  </a:lnTo>
                  <a:lnTo>
                    <a:pt x="676" y="2780"/>
                  </a:lnTo>
                  <a:lnTo>
                    <a:pt x="682" y="2782"/>
                  </a:lnTo>
                  <a:lnTo>
                    <a:pt x="686" y="2788"/>
                  </a:lnTo>
                  <a:lnTo>
                    <a:pt x="690" y="2792"/>
                  </a:lnTo>
                  <a:lnTo>
                    <a:pt x="692" y="2796"/>
                  </a:lnTo>
                  <a:lnTo>
                    <a:pt x="696" y="2798"/>
                  </a:lnTo>
                  <a:lnTo>
                    <a:pt x="700" y="2798"/>
                  </a:lnTo>
                  <a:lnTo>
                    <a:pt x="704" y="2796"/>
                  </a:lnTo>
                  <a:lnTo>
                    <a:pt x="708" y="2792"/>
                  </a:lnTo>
                  <a:lnTo>
                    <a:pt x="712" y="2786"/>
                  </a:lnTo>
                  <a:lnTo>
                    <a:pt x="714" y="2778"/>
                  </a:lnTo>
                  <a:lnTo>
                    <a:pt x="716" y="2770"/>
                  </a:lnTo>
                  <a:lnTo>
                    <a:pt x="714" y="2762"/>
                  </a:lnTo>
                  <a:lnTo>
                    <a:pt x="708" y="2754"/>
                  </a:lnTo>
                  <a:lnTo>
                    <a:pt x="706" y="2752"/>
                  </a:lnTo>
                  <a:lnTo>
                    <a:pt x="702" y="2752"/>
                  </a:lnTo>
                  <a:lnTo>
                    <a:pt x="678" y="2758"/>
                  </a:lnTo>
                  <a:lnTo>
                    <a:pt x="670" y="2760"/>
                  </a:lnTo>
                  <a:lnTo>
                    <a:pt x="662" y="2758"/>
                  </a:lnTo>
                  <a:lnTo>
                    <a:pt x="658" y="2756"/>
                  </a:lnTo>
                  <a:lnTo>
                    <a:pt x="656" y="2750"/>
                  </a:lnTo>
                  <a:lnTo>
                    <a:pt x="654" y="2744"/>
                  </a:lnTo>
                  <a:lnTo>
                    <a:pt x="656" y="2734"/>
                  </a:lnTo>
                  <a:lnTo>
                    <a:pt x="656" y="2726"/>
                  </a:lnTo>
                  <a:lnTo>
                    <a:pt x="654" y="2716"/>
                  </a:lnTo>
                  <a:lnTo>
                    <a:pt x="650" y="2700"/>
                  </a:lnTo>
                  <a:lnTo>
                    <a:pt x="648" y="2694"/>
                  </a:lnTo>
                  <a:lnTo>
                    <a:pt x="646" y="2690"/>
                  </a:lnTo>
                  <a:lnTo>
                    <a:pt x="648" y="2684"/>
                  </a:lnTo>
                  <a:lnTo>
                    <a:pt x="654" y="2682"/>
                  </a:lnTo>
                  <a:lnTo>
                    <a:pt x="662" y="2680"/>
                  </a:lnTo>
                  <a:lnTo>
                    <a:pt x="668" y="2682"/>
                  </a:lnTo>
                  <a:lnTo>
                    <a:pt x="684" y="2688"/>
                  </a:lnTo>
                  <a:lnTo>
                    <a:pt x="700" y="2696"/>
                  </a:lnTo>
                  <a:lnTo>
                    <a:pt x="708" y="2698"/>
                  </a:lnTo>
                  <a:lnTo>
                    <a:pt x="714" y="2700"/>
                  </a:lnTo>
                  <a:lnTo>
                    <a:pt x="724" y="2700"/>
                  </a:lnTo>
                  <a:lnTo>
                    <a:pt x="728" y="2700"/>
                  </a:lnTo>
                  <a:lnTo>
                    <a:pt x="734" y="2700"/>
                  </a:lnTo>
                  <a:lnTo>
                    <a:pt x="748" y="2694"/>
                  </a:lnTo>
                  <a:lnTo>
                    <a:pt x="762" y="2684"/>
                  </a:lnTo>
                  <a:lnTo>
                    <a:pt x="768" y="2680"/>
                  </a:lnTo>
                  <a:lnTo>
                    <a:pt x="770" y="2676"/>
                  </a:lnTo>
                  <a:lnTo>
                    <a:pt x="770" y="2672"/>
                  </a:lnTo>
                  <a:lnTo>
                    <a:pt x="770" y="2670"/>
                  </a:lnTo>
                  <a:lnTo>
                    <a:pt x="764" y="2664"/>
                  </a:lnTo>
                  <a:lnTo>
                    <a:pt x="762" y="2660"/>
                  </a:lnTo>
                  <a:lnTo>
                    <a:pt x="760" y="2658"/>
                  </a:lnTo>
                  <a:lnTo>
                    <a:pt x="758" y="2650"/>
                  </a:lnTo>
                  <a:lnTo>
                    <a:pt x="762" y="2642"/>
                  </a:lnTo>
                  <a:lnTo>
                    <a:pt x="770" y="2632"/>
                  </a:lnTo>
                  <a:lnTo>
                    <a:pt x="776" y="2622"/>
                  </a:lnTo>
                  <a:lnTo>
                    <a:pt x="778" y="2612"/>
                  </a:lnTo>
                  <a:lnTo>
                    <a:pt x="776" y="2602"/>
                  </a:lnTo>
                  <a:lnTo>
                    <a:pt x="772" y="2598"/>
                  </a:lnTo>
                  <a:lnTo>
                    <a:pt x="770" y="2596"/>
                  </a:lnTo>
                  <a:lnTo>
                    <a:pt x="766" y="2592"/>
                  </a:lnTo>
                  <a:lnTo>
                    <a:pt x="762" y="2588"/>
                  </a:lnTo>
                  <a:lnTo>
                    <a:pt x="760" y="2578"/>
                  </a:lnTo>
                  <a:lnTo>
                    <a:pt x="760" y="2574"/>
                  </a:lnTo>
                  <a:lnTo>
                    <a:pt x="762" y="2572"/>
                  </a:lnTo>
                  <a:lnTo>
                    <a:pt x="768" y="2572"/>
                  </a:lnTo>
                  <a:lnTo>
                    <a:pt x="774" y="2576"/>
                  </a:lnTo>
                  <a:lnTo>
                    <a:pt x="784" y="2582"/>
                  </a:lnTo>
                  <a:lnTo>
                    <a:pt x="792" y="2582"/>
                  </a:lnTo>
                  <a:lnTo>
                    <a:pt x="824" y="2578"/>
                  </a:lnTo>
                  <a:lnTo>
                    <a:pt x="856" y="2574"/>
                  </a:lnTo>
                  <a:lnTo>
                    <a:pt x="890" y="2566"/>
                  </a:lnTo>
                  <a:lnTo>
                    <a:pt x="920" y="2556"/>
                  </a:lnTo>
                  <a:lnTo>
                    <a:pt x="934" y="2550"/>
                  </a:lnTo>
                  <a:lnTo>
                    <a:pt x="944" y="2544"/>
                  </a:lnTo>
                  <a:lnTo>
                    <a:pt x="952" y="2538"/>
                  </a:lnTo>
                  <a:lnTo>
                    <a:pt x="956" y="2534"/>
                  </a:lnTo>
                  <a:lnTo>
                    <a:pt x="958" y="2528"/>
                  </a:lnTo>
                  <a:lnTo>
                    <a:pt x="960" y="2524"/>
                  </a:lnTo>
                  <a:lnTo>
                    <a:pt x="962" y="2516"/>
                  </a:lnTo>
                  <a:lnTo>
                    <a:pt x="966" y="2510"/>
                  </a:lnTo>
                  <a:lnTo>
                    <a:pt x="970" y="2504"/>
                  </a:lnTo>
                  <a:lnTo>
                    <a:pt x="980" y="2492"/>
                  </a:lnTo>
                  <a:lnTo>
                    <a:pt x="986" y="2478"/>
                  </a:lnTo>
                  <a:lnTo>
                    <a:pt x="990" y="2464"/>
                  </a:lnTo>
                  <a:lnTo>
                    <a:pt x="990" y="2444"/>
                  </a:lnTo>
                  <a:lnTo>
                    <a:pt x="990" y="2436"/>
                  </a:lnTo>
                  <a:lnTo>
                    <a:pt x="990" y="2432"/>
                  </a:lnTo>
                  <a:lnTo>
                    <a:pt x="986" y="2432"/>
                  </a:lnTo>
                  <a:lnTo>
                    <a:pt x="984" y="2432"/>
                  </a:lnTo>
                  <a:lnTo>
                    <a:pt x="980" y="2432"/>
                  </a:lnTo>
                  <a:lnTo>
                    <a:pt x="976" y="2432"/>
                  </a:lnTo>
                  <a:lnTo>
                    <a:pt x="970" y="2428"/>
                  </a:lnTo>
                  <a:lnTo>
                    <a:pt x="964" y="2420"/>
                  </a:lnTo>
                  <a:lnTo>
                    <a:pt x="962" y="2410"/>
                  </a:lnTo>
                  <a:lnTo>
                    <a:pt x="962" y="2404"/>
                  </a:lnTo>
                  <a:lnTo>
                    <a:pt x="964" y="2400"/>
                  </a:lnTo>
                  <a:lnTo>
                    <a:pt x="968" y="2396"/>
                  </a:lnTo>
                  <a:lnTo>
                    <a:pt x="970" y="2392"/>
                  </a:lnTo>
                  <a:lnTo>
                    <a:pt x="970" y="2388"/>
                  </a:lnTo>
                  <a:lnTo>
                    <a:pt x="968" y="2380"/>
                  </a:lnTo>
                  <a:lnTo>
                    <a:pt x="962" y="2368"/>
                  </a:lnTo>
                  <a:lnTo>
                    <a:pt x="954" y="2360"/>
                  </a:lnTo>
                  <a:lnTo>
                    <a:pt x="946" y="2354"/>
                  </a:lnTo>
                  <a:lnTo>
                    <a:pt x="928" y="2344"/>
                  </a:lnTo>
                  <a:lnTo>
                    <a:pt x="922" y="2338"/>
                  </a:lnTo>
                  <a:lnTo>
                    <a:pt x="918" y="2332"/>
                  </a:lnTo>
                  <a:lnTo>
                    <a:pt x="918" y="2330"/>
                  </a:lnTo>
                  <a:lnTo>
                    <a:pt x="920" y="2326"/>
                  </a:lnTo>
                  <a:lnTo>
                    <a:pt x="926" y="2316"/>
                  </a:lnTo>
                  <a:lnTo>
                    <a:pt x="928" y="2320"/>
                  </a:lnTo>
                  <a:lnTo>
                    <a:pt x="934" y="2326"/>
                  </a:lnTo>
                  <a:lnTo>
                    <a:pt x="946" y="2332"/>
                  </a:lnTo>
                  <a:lnTo>
                    <a:pt x="952" y="2334"/>
                  </a:lnTo>
                  <a:lnTo>
                    <a:pt x="958" y="2334"/>
                  </a:lnTo>
                  <a:lnTo>
                    <a:pt x="966" y="2336"/>
                  </a:lnTo>
                  <a:lnTo>
                    <a:pt x="976" y="2338"/>
                  </a:lnTo>
                  <a:lnTo>
                    <a:pt x="992" y="2348"/>
                  </a:lnTo>
                  <a:lnTo>
                    <a:pt x="1002" y="2352"/>
                  </a:lnTo>
                  <a:lnTo>
                    <a:pt x="1010" y="2356"/>
                  </a:lnTo>
                  <a:lnTo>
                    <a:pt x="1018" y="2358"/>
                  </a:lnTo>
                  <a:lnTo>
                    <a:pt x="1026" y="2356"/>
                  </a:lnTo>
                  <a:lnTo>
                    <a:pt x="1032" y="2354"/>
                  </a:lnTo>
                  <a:lnTo>
                    <a:pt x="1038" y="2352"/>
                  </a:lnTo>
                  <a:lnTo>
                    <a:pt x="1050" y="2356"/>
                  </a:lnTo>
                  <a:lnTo>
                    <a:pt x="1056" y="2358"/>
                  </a:lnTo>
                  <a:lnTo>
                    <a:pt x="1062" y="2358"/>
                  </a:lnTo>
                  <a:lnTo>
                    <a:pt x="1068" y="2358"/>
                  </a:lnTo>
                  <a:lnTo>
                    <a:pt x="1076" y="2354"/>
                  </a:lnTo>
                  <a:lnTo>
                    <a:pt x="1090" y="2344"/>
                  </a:lnTo>
                  <a:lnTo>
                    <a:pt x="1100" y="2334"/>
                  </a:lnTo>
                  <a:lnTo>
                    <a:pt x="1110" y="2320"/>
                  </a:lnTo>
                  <a:lnTo>
                    <a:pt x="1122" y="2300"/>
                  </a:lnTo>
                  <a:lnTo>
                    <a:pt x="1120" y="2294"/>
                  </a:lnTo>
                  <a:lnTo>
                    <a:pt x="1124" y="2288"/>
                  </a:lnTo>
                  <a:lnTo>
                    <a:pt x="1130" y="2282"/>
                  </a:lnTo>
                  <a:lnTo>
                    <a:pt x="1140" y="2276"/>
                  </a:lnTo>
                  <a:lnTo>
                    <a:pt x="1150" y="2270"/>
                  </a:lnTo>
                  <a:lnTo>
                    <a:pt x="1154" y="2264"/>
                  </a:lnTo>
                  <a:lnTo>
                    <a:pt x="1158" y="2256"/>
                  </a:lnTo>
                  <a:lnTo>
                    <a:pt x="1166" y="2232"/>
                  </a:lnTo>
                  <a:lnTo>
                    <a:pt x="1170" y="2224"/>
                  </a:lnTo>
                  <a:lnTo>
                    <a:pt x="1174" y="2218"/>
                  </a:lnTo>
                  <a:lnTo>
                    <a:pt x="1188" y="2204"/>
                  </a:lnTo>
                  <a:lnTo>
                    <a:pt x="1210" y="2184"/>
                  </a:lnTo>
                  <a:lnTo>
                    <a:pt x="1220" y="2174"/>
                  </a:lnTo>
                  <a:lnTo>
                    <a:pt x="1228" y="2164"/>
                  </a:lnTo>
                  <a:lnTo>
                    <a:pt x="1240" y="2140"/>
                  </a:lnTo>
                  <a:lnTo>
                    <a:pt x="1254" y="2110"/>
                  </a:lnTo>
                  <a:lnTo>
                    <a:pt x="1270" y="2074"/>
                  </a:lnTo>
                  <a:lnTo>
                    <a:pt x="1278" y="2058"/>
                  </a:lnTo>
                  <a:lnTo>
                    <a:pt x="1284" y="2048"/>
                  </a:lnTo>
                  <a:lnTo>
                    <a:pt x="1290" y="2042"/>
                  </a:lnTo>
                  <a:lnTo>
                    <a:pt x="1294" y="2038"/>
                  </a:lnTo>
                  <a:lnTo>
                    <a:pt x="1304" y="2030"/>
                  </a:lnTo>
                  <a:lnTo>
                    <a:pt x="1308" y="2022"/>
                  </a:lnTo>
                  <a:lnTo>
                    <a:pt x="1314" y="2012"/>
                  </a:lnTo>
                  <a:lnTo>
                    <a:pt x="1320" y="1998"/>
                  </a:lnTo>
                  <a:lnTo>
                    <a:pt x="1322" y="1984"/>
                  </a:lnTo>
                  <a:lnTo>
                    <a:pt x="1322" y="1970"/>
                  </a:lnTo>
                  <a:lnTo>
                    <a:pt x="1322" y="1956"/>
                  </a:lnTo>
                  <a:lnTo>
                    <a:pt x="1322" y="1926"/>
                  </a:lnTo>
                  <a:lnTo>
                    <a:pt x="1320" y="1910"/>
                  </a:lnTo>
                  <a:lnTo>
                    <a:pt x="1322" y="1894"/>
                  </a:lnTo>
                  <a:lnTo>
                    <a:pt x="1324" y="1878"/>
                  </a:lnTo>
                  <a:lnTo>
                    <a:pt x="1332" y="1862"/>
                  </a:lnTo>
                  <a:lnTo>
                    <a:pt x="1340" y="1848"/>
                  </a:lnTo>
                  <a:lnTo>
                    <a:pt x="1352" y="1836"/>
                  </a:lnTo>
                  <a:lnTo>
                    <a:pt x="1364" y="1824"/>
                  </a:lnTo>
                  <a:lnTo>
                    <a:pt x="1376" y="1816"/>
                  </a:lnTo>
                  <a:lnTo>
                    <a:pt x="1388" y="1808"/>
                  </a:lnTo>
                  <a:lnTo>
                    <a:pt x="1398" y="1802"/>
                  </a:lnTo>
                  <a:lnTo>
                    <a:pt x="1422" y="1792"/>
                  </a:lnTo>
                  <a:lnTo>
                    <a:pt x="1438" y="1782"/>
                  </a:lnTo>
                  <a:lnTo>
                    <a:pt x="1452" y="1772"/>
                  </a:lnTo>
                  <a:lnTo>
                    <a:pt x="1462" y="1764"/>
                  </a:lnTo>
                  <a:lnTo>
                    <a:pt x="1476" y="1750"/>
                  </a:lnTo>
                  <a:lnTo>
                    <a:pt x="1482" y="1744"/>
                  </a:lnTo>
                  <a:lnTo>
                    <a:pt x="1490" y="1740"/>
                  </a:lnTo>
                  <a:lnTo>
                    <a:pt x="1498" y="1738"/>
                  </a:lnTo>
                  <a:lnTo>
                    <a:pt x="1502" y="1738"/>
                  </a:lnTo>
                  <a:lnTo>
                    <a:pt x="1506" y="1740"/>
                  </a:lnTo>
                  <a:lnTo>
                    <a:pt x="1508" y="1742"/>
                  </a:lnTo>
                  <a:lnTo>
                    <a:pt x="1514" y="1742"/>
                  </a:lnTo>
                  <a:lnTo>
                    <a:pt x="1520" y="1742"/>
                  </a:lnTo>
                  <a:lnTo>
                    <a:pt x="1530" y="1740"/>
                  </a:lnTo>
                  <a:lnTo>
                    <a:pt x="1544" y="1738"/>
                  </a:lnTo>
                  <a:lnTo>
                    <a:pt x="1556" y="1738"/>
                  </a:lnTo>
                  <a:lnTo>
                    <a:pt x="1576" y="1738"/>
                  </a:lnTo>
                  <a:lnTo>
                    <a:pt x="1584" y="1738"/>
                  </a:lnTo>
                  <a:lnTo>
                    <a:pt x="1588" y="1736"/>
                  </a:lnTo>
                  <a:lnTo>
                    <a:pt x="1592" y="1734"/>
                  </a:lnTo>
                  <a:lnTo>
                    <a:pt x="1590" y="1728"/>
                  </a:lnTo>
                  <a:lnTo>
                    <a:pt x="1590" y="1724"/>
                  </a:lnTo>
                  <a:lnTo>
                    <a:pt x="1590" y="1722"/>
                  </a:lnTo>
                  <a:lnTo>
                    <a:pt x="1594" y="1716"/>
                  </a:lnTo>
                  <a:lnTo>
                    <a:pt x="1608" y="1702"/>
                  </a:lnTo>
                  <a:lnTo>
                    <a:pt x="1616" y="1696"/>
                  </a:lnTo>
                  <a:lnTo>
                    <a:pt x="1622" y="1690"/>
                  </a:lnTo>
                  <a:lnTo>
                    <a:pt x="1626" y="1682"/>
                  </a:lnTo>
                  <a:lnTo>
                    <a:pt x="1626" y="1676"/>
                  </a:lnTo>
                  <a:lnTo>
                    <a:pt x="1624" y="1672"/>
                  </a:lnTo>
                  <a:lnTo>
                    <a:pt x="1622" y="1662"/>
                  </a:lnTo>
                  <a:lnTo>
                    <a:pt x="1624" y="1654"/>
                  </a:lnTo>
                  <a:lnTo>
                    <a:pt x="1628" y="1644"/>
                  </a:lnTo>
                  <a:lnTo>
                    <a:pt x="1634" y="1634"/>
                  </a:lnTo>
                  <a:lnTo>
                    <a:pt x="1650" y="1610"/>
                  </a:lnTo>
                  <a:lnTo>
                    <a:pt x="1668" y="1580"/>
                  </a:lnTo>
                  <a:lnTo>
                    <a:pt x="1674" y="1564"/>
                  </a:lnTo>
                  <a:lnTo>
                    <a:pt x="1678" y="1550"/>
                  </a:lnTo>
                  <a:lnTo>
                    <a:pt x="1678" y="1536"/>
                  </a:lnTo>
                  <a:lnTo>
                    <a:pt x="1678" y="1524"/>
                  </a:lnTo>
                  <a:lnTo>
                    <a:pt x="1678" y="1514"/>
                  </a:lnTo>
                  <a:lnTo>
                    <a:pt x="1680" y="1506"/>
                  </a:lnTo>
                  <a:lnTo>
                    <a:pt x="1682" y="1498"/>
                  </a:lnTo>
                  <a:lnTo>
                    <a:pt x="1688" y="1494"/>
                  </a:lnTo>
                  <a:lnTo>
                    <a:pt x="1694" y="1488"/>
                  </a:lnTo>
                  <a:lnTo>
                    <a:pt x="1698" y="1480"/>
                  </a:lnTo>
                  <a:lnTo>
                    <a:pt x="1698" y="1470"/>
                  </a:lnTo>
                  <a:lnTo>
                    <a:pt x="1700" y="1460"/>
                  </a:lnTo>
                  <a:lnTo>
                    <a:pt x="1700" y="1434"/>
                  </a:lnTo>
                  <a:lnTo>
                    <a:pt x="1702" y="1418"/>
                  </a:lnTo>
                  <a:lnTo>
                    <a:pt x="1704" y="1404"/>
                  </a:lnTo>
                  <a:lnTo>
                    <a:pt x="1708" y="1390"/>
                  </a:lnTo>
                  <a:lnTo>
                    <a:pt x="1708" y="1378"/>
                  </a:lnTo>
                  <a:lnTo>
                    <a:pt x="1708" y="1368"/>
                  </a:lnTo>
                  <a:lnTo>
                    <a:pt x="1706" y="1360"/>
                  </a:lnTo>
                  <a:lnTo>
                    <a:pt x="1702" y="1342"/>
                  </a:lnTo>
                  <a:lnTo>
                    <a:pt x="1702" y="1334"/>
                  </a:lnTo>
                  <a:lnTo>
                    <a:pt x="1702" y="1324"/>
                  </a:lnTo>
                  <a:lnTo>
                    <a:pt x="1706" y="1252"/>
                  </a:lnTo>
                  <a:lnTo>
                    <a:pt x="1708" y="1234"/>
                  </a:lnTo>
                  <a:lnTo>
                    <a:pt x="1710" y="1224"/>
                  </a:lnTo>
                  <a:lnTo>
                    <a:pt x="1712" y="1220"/>
                  </a:lnTo>
                  <a:lnTo>
                    <a:pt x="1714" y="1220"/>
                  </a:lnTo>
                  <a:lnTo>
                    <a:pt x="1718" y="1222"/>
                  </a:lnTo>
                  <a:lnTo>
                    <a:pt x="1720" y="1226"/>
                  </a:lnTo>
                  <a:lnTo>
                    <a:pt x="1726" y="1234"/>
                  </a:lnTo>
                  <a:lnTo>
                    <a:pt x="1730" y="1238"/>
                  </a:lnTo>
                  <a:lnTo>
                    <a:pt x="1736" y="1238"/>
                  </a:lnTo>
                  <a:lnTo>
                    <a:pt x="1740" y="1234"/>
                  </a:lnTo>
                  <a:lnTo>
                    <a:pt x="1746" y="1224"/>
                  </a:lnTo>
                  <a:lnTo>
                    <a:pt x="1752" y="1212"/>
                  </a:lnTo>
                  <a:lnTo>
                    <a:pt x="1766" y="1176"/>
                  </a:lnTo>
                  <a:lnTo>
                    <a:pt x="1774" y="1158"/>
                  </a:lnTo>
                  <a:lnTo>
                    <a:pt x="1780" y="1146"/>
                  </a:lnTo>
                  <a:lnTo>
                    <a:pt x="1788" y="1136"/>
                  </a:lnTo>
                  <a:lnTo>
                    <a:pt x="1794" y="1128"/>
                  </a:lnTo>
                  <a:lnTo>
                    <a:pt x="1810" y="1112"/>
                  </a:lnTo>
                  <a:lnTo>
                    <a:pt x="1820" y="1100"/>
                  </a:lnTo>
                  <a:lnTo>
                    <a:pt x="1830" y="1082"/>
                  </a:lnTo>
                  <a:lnTo>
                    <a:pt x="1852" y="1044"/>
                  </a:lnTo>
                  <a:lnTo>
                    <a:pt x="1860" y="1030"/>
                  </a:lnTo>
                  <a:lnTo>
                    <a:pt x="1866" y="1016"/>
                  </a:lnTo>
                  <a:lnTo>
                    <a:pt x="1872" y="1002"/>
                  </a:lnTo>
                  <a:lnTo>
                    <a:pt x="1874" y="988"/>
                  </a:lnTo>
                  <a:lnTo>
                    <a:pt x="1874" y="972"/>
                  </a:lnTo>
                  <a:lnTo>
                    <a:pt x="1872" y="956"/>
                  </a:lnTo>
                  <a:close/>
                  <a:moveTo>
                    <a:pt x="1128" y="2234"/>
                  </a:moveTo>
                  <a:lnTo>
                    <a:pt x="1128" y="2234"/>
                  </a:lnTo>
                  <a:lnTo>
                    <a:pt x="1132" y="2242"/>
                  </a:lnTo>
                  <a:lnTo>
                    <a:pt x="1128" y="2234"/>
                  </a:lnTo>
                  <a:close/>
                  <a:moveTo>
                    <a:pt x="698" y="3490"/>
                  </a:moveTo>
                  <a:lnTo>
                    <a:pt x="698" y="3490"/>
                  </a:lnTo>
                  <a:lnTo>
                    <a:pt x="692" y="3492"/>
                  </a:lnTo>
                  <a:lnTo>
                    <a:pt x="688" y="3490"/>
                  </a:lnTo>
                  <a:lnTo>
                    <a:pt x="684" y="3490"/>
                  </a:lnTo>
                  <a:lnTo>
                    <a:pt x="678" y="3492"/>
                  </a:lnTo>
                  <a:lnTo>
                    <a:pt x="670" y="3496"/>
                  </a:lnTo>
                  <a:lnTo>
                    <a:pt x="666" y="3498"/>
                  </a:lnTo>
                  <a:lnTo>
                    <a:pt x="670" y="3500"/>
                  </a:lnTo>
                  <a:lnTo>
                    <a:pt x="672" y="3500"/>
                  </a:lnTo>
                  <a:lnTo>
                    <a:pt x="678" y="3498"/>
                  </a:lnTo>
                  <a:lnTo>
                    <a:pt x="682" y="3494"/>
                  </a:lnTo>
                  <a:lnTo>
                    <a:pt x="684" y="3496"/>
                  </a:lnTo>
                  <a:lnTo>
                    <a:pt x="686" y="3498"/>
                  </a:lnTo>
                  <a:lnTo>
                    <a:pt x="690" y="3496"/>
                  </a:lnTo>
                  <a:lnTo>
                    <a:pt x="694" y="3496"/>
                  </a:lnTo>
                  <a:lnTo>
                    <a:pt x="696" y="3496"/>
                  </a:lnTo>
                  <a:lnTo>
                    <a:pt x="700" y="3496"/>
                  </a:lnTo>
                  <a:lnTo>
                    <a:pt x="702" y="3494"/>
                  </a:lnTo>
                  <a:lnTo>
                    <a:pt x="704" y="3492"/>
                  </a:lnTo>
                  <a:lnTo>
                    <a:pt x="702" y="3490"/>
                  </a:lnTo>
                  <a:lnTo>
                    <a:pt x="698" y="3490"/>
                  </a:lnTo>
                  <a:close/>
                  <a:moveTo>
                    <a:pt x="294" y="3084"/>
                  </a:moveTo>
                  <a:lnTo>
                    <a:pt x="294" y="3084"/>
                  </a:lnTo>
                  <a:lnTo>
                    <a:pt x="298" y="3086"/>
                  </a:lnTo>
                  <a:lnTo>
                    <a:pt x="300" y="3084"/>
                  </a:lnTo>
                  <a:lnTo>
                    <a:pt x="300" y="3082"/>
                  </a:lnTo>
                  <a:lnTo>
                    <a:pt x="298" y="3080"/>
                  </a:lnTo>
                  <a:lnTo>
                    <a:pt x="292" y="3078"/>
                  </a:lnTo>
                  <a:lnTo>
                    <a:pt x="286" y="3078"/>
                  </a:lnTo>
                  <a:lnTo>
                    <a:pt x="282" y="3078"/>
                  </a:lnTo>
                  <a:lnTo>
                    <a:pt x="276" y="3080"/>
                  </a:lnTo>
                  <a:lnTo>
                    <a:pt x="274" y="3082"/>
                  </a:lnTo>
                  <a:lnTo>
                    <a:pt x="274" y="3084"/>
                  </a:lnTo>
                  <a:lnTo>
                    <a:pt x="280" y="3084"/>
                  </a:lnTo>
                  <a:lnTo>
                    <a:pt x="288" y="3084"/>
                  </a:lnTo>
                  <a:lnTo>
                    <a:pt x="294" y="3084"/>
                  </a:lnTo>
                  <a:close/>
                  <a:moveTo>
                    <a:pt x="338" y="3318"/>
                  </a:moveTo>
                  <a:lnTo>
                    <a:pt x="338" y="3318"/>
                  </a:lnTo>
                  <a:lnTo>
                    <a:pt x="330" y="3322"/>
                  </a:lnTo>
                  <a:lnTo>
                    <a:pt x="328" y="3324"/>
                  </a:lnTo>
                  <a:lnTo>
                    <a:pt x="330" y="3326"/>
                  </a:lnTo>
                  <a:lnTo>
                    <a:pt x="334" y="3326"/>
                  </a:lnTo>
                  <a:lnTo>
                    <a:pt x="338" y="3322"/>
                  </a:lnTo>
                  <a:lnTo>
                    <a:pt x="338" y="3318"/>
                  </a:lnTo>
                  <a:close/>
                  <a:moveTo>
                    <a:pt x="292" y="3034"/>
                  </a:moveTo>
                  <a:lnTo>
                    <a:pt x="292" y="3034"/>
                  </a:lnTo>
                  <a:lnTo>
                    <a:pt x="290" y="3032"/>
                  </a:lnTo>
                  <a:lnTo>
                    <a:pt x="288" y="3030"/>
                  </a:lnTo>
                  <a:lnTo>
                    <a:pt x="284" y="3030"/>
                  </a:lnTo>
                  <a:lnTo>
                    <a:pt x="282" y="3034"/>
                  </a:lnTo>
                  <a:lnTo>
                    <a:pt x="284" y="3036"/>
                  </a:lnTo>
                  <a:lnTo>
                    <a:pt x="286" y="3038"/>
                  </a:lnTo>
                  <a:lnTo>
                    <a:pt x="290" y="3036"/>
                  </a:lnTo>
                  <a:lnTo>
                    <a:pt x="292" y="3034"/>
                  </a:lnTo>
                  <a:close/>
                  <a:moveTo>
                    <a:pt x="420" y="3442"/>
                  </a:moveTo>
                  <a:lnTo>
                    <a:pt x="420" y="3442"/>
                  </a:lnTo>
                  <a:lnTo>
                    <a:pt x="420" y="3446"/>
                  </a:lnTo>
                  <a:lnTo>
                    <a:pt x="424" y="3452"/>
                  </a:lnTo>
                  <a:lnTo>
                    <a:pt x="440" y="3462"/>
                  </a:lnTo>
                  <a:lnTo>
                    <a:pt x="444" y="3464"/>
                  </a:lnTo>
                  <a:lnTo>
                    <a:pt x="444" y="3462"/>
                  </a:lnTo>
                  <a:lnTo>
                    <a:pt x="442" y="3458"/>
                  </a:lnTo>
                  <a:lnTo>
                    <a:pt x="438" y="3454"/>
                  </a:lnTo>
                  <a:lnTo>
                    <a:pt x="430" y="3446"/>
                  </a:lnTo>
                  <a:lnTo>
                    <a:pt x="434" y="3448"/>
                  </a:lnTo>
                  <a:lnTo>
                    <a:pt x="438" y="3450"/>
                  </a:lnTo>
                  <a:lnTo>
                    <a:pt x="442" y="3450"/>
                  </a:lnTo>
                  <a:lnTo>
                    <a:pt x="442" y="3448"/>
                  </a:lnTo>
                  <a:lnTo>
                    <a:pt x="440" y="3444"/>
                  </a:lnTo>
                  <a:lnTo>
                    <a:pt x="436" y="3438"/>
                  </a:lnTo>
                  <a:lnTo>
                    <a:pt x="434" y="3432"/>
                  </a:lnTo>
                  <a:lnTo>
                    <a:pt x="434" y="3420"/>
                  </a:lnTo>
                  <a:lnTo>
                    <a:pt x="434" y="3418"/>
                  </a:lnTo>
                  <a:lnTo>
                    <a:pt x="434" y="3420"/>
                  </a:lnTo>
                  <a:lnTo>
                    <a:pt x="430" y="3422"/>
                  </a:lnTo>
                  <a:lnTo>
                    <a:pt x="426" y="3428"/>
                  </a:lnTo>
                  <a:lnTo>
                    <a:pt x="426" y="3432"/>
                  </a:lnTo>
                  <a:lnTo>
                    <a:pt x="426" y="3436"/>
                  </a:lnTo>
                  <a:lnTo>
                    <a:pt x="424" y="3436"/>
                  </a:lnTo>
                  <a:lnTo>
                    <a:pt x="422" y="3436"/>
                  </a:lnTo>
                  <a:lnTo>
                    <a:pt x="420" y="3442"/>
                  </a:lnTo>
                  <a:close/>
                  <a:moveTo>
                    <a:pt x="272" y="3186"/>
                  </a:moveTo>
                  <a:lnTo>
                    <a:pt x="272" y="3186"/>
                  </a:lnTo>
                  <a:lnTo>
                    <a:pt x="270" y="3186"/>
                  </a:lnTo>
                  <a:lnTo>
                    <a:pt x="272" y="3180"/>
                  </a:lnTo>
                  <a:lnTo>
                    <a:pt x="274" y="3174"/>
                  </a:lnTo>
                  <a:lnTo>
                    <a:pt x="274" y="3168"/>
                  </a:lnTo>
                  <a:lnTo>
                    <a:pt x="274" y="3150"/>
                  </a:lnTo>
                  <a:lnTo>
                    <a:pt x="272" y="3136"/>
                  </a:lnTo>
                  <a:lnTo>
                    <a:pt x="272" y="3132"/>
                  </a:lnTo>
                  <a:lnTo>
                    <a:pt x="270" y="3132"/>
                  </a:lnTo>
                  <a:lnTo>
                    <a:pt x="266" y="3132"/>
                  </a:lnTo>
                  <a:lnTo>
                    <a:pt x="264" y="3130"/>
                  </a:lnTo>
                  <a:lnTo>
                    <a:pt x="262" y="3130"/>
                  </a:lnTo>
                  <a:lnTo>
                    <a:pt x="258" y="3132"/>
                  </a:lnTo>
                  <a:lnTo>
                    <a:pt x="252" y="3136"/>
                  </a:lnTo>
                  <a:lnTo>
                    <a:pt x="250" y="3138"/>
                  </a:lnTo>
                  <a:lnTo>
                    <a:pt x="252" y="3140"/>
                  </a:lnTo>
                  <a:lnTo>
                    <a:pt x="254" y="3142"/>
                  </a:lnTo>
                  <a:lnTo>
                    <a:pt x="254" y="3144"/>
                  </a:lnTo>
                  <a:lnTo>
                    <a:pt x="254" y="3146"/>
                  </a:lnTo>
                  <a:lnTo>
                    <a:pt x="256" y="3148"/>
                  </a:lnTo>
                  <a:lnTo>
                    <a:pt x="258" y="3150"/>
                  </a:lnTo>
                  <a:lnTo>
                    <a:pt x="260" y="3154"/>
                  </a:lnTo>
                  <a:lnTo>
                    <a:pt x="258" y="3164"/>
                  </a:lnTo>
                  <a:lnTo>
                    <a:pt x="256" y="3166"/>
                  </a:lnTo>
                  <a:lnTo>
                    <a:pt x="252" y="3164"/>
                  </a:lnTo>
                  <a:lnTo>
                    <a:pt x="250" y="3162"/>
                  </a:lnTo>
                  <a:lnTo>
                    <a:pt x="246" y="3162"/>
                  </a:lnTo>
                  <a:lnTo>
                    <a:pt x="244" y="3164"/>
                  </a:lnTo>
                  <a:lnTo>
                    <a:pt x="242" y="3162"/>
                  </a:lnTo>
                  <a:lnTo>
                    <a:pt x="238" y="3162"/>
                  </a:lnTo>
                  <a:lnTo>
                    <a:pt x="236" y="3164"/>
                  </a:lnTo>
                  <a:lnTo>
                    <a:pt x="234" y="3168"/>
                  </a:lnTo>
                  <a:lnTo>
                    <a:pt x="236" y="3172"/>
                  </a:lnTo>
                  <a:lnTo>
                    <a:pt x="238" y="3178"/>
                  </a:lnTo>
                  <a:lnTo>
                    <a:pt x="242" y="3184"/>
                  </a:lnTo>
                  <a:lnTo>
                    <a:pt x="244" y="3190"/>
                  </a:lnTo>
                  <a:lnTo>
                    <a:pt x="246" y="3194"/>
                  </a:lnTo>
                  <a:lnTo>
                    <a:pt x="248" y="3200"/>
                  </a:lnTo>
                  <a:lnTo>
                    <a:pt x="250" y="3200"/>
                  </a:lnTo>
                  <a:lnTo>
                    <a:pt x="252" y="3200"/>
                  </a:lnTo>
                  <a:lnTo>
                    <a:pt x="254" y="3196"/>
                  </a:lnTo>
                  <a:lnTo>
                    <a:pt x="254" y="3190"/>
                  </a:lnTo>
                  <a:lnTo>
                    <a:pt x="252" y="3184"/>
                  </a:lnTo>
                  <a:lnTo>
                    <a:pt x="250" y="3180"/>
                  </a:lnTo>
                  <a:lnTo>
                    <a:pt x="252" y="3178"/>
                  </a:lnTo>
                  <a:lnTo>
                    <a:pt x="254" y="3178"/>
                  </a:lnTo>
                  <a:lnTo>
                    <a:pt x="258" y="3182"/>
                  </a:lnTo>
                  <a:lnTo>
                    <a:pt x="262" y="3184"/>
                  </a:lnTo>
                  <a:lnTo>
                    <a:pt x="262" y="3186"/>
                  </a:lnTo>
                  <a:lnTo>
                    <a:pt x="260" y="3186"/>
                  </a:lnTo>
                  <a:lnTo>
                    <a:pt x="258" y="3190"/>
                  </a:lnTo>
                  <a:lnTo>
                    <a:pt x="258" y="3192"/>
                  </a:lnTo>
                  <a:lnTo>
                    <a:pt x="258" y="3194"/>
                  </a:lnTo>
                  <a:lnTo>
                    <a:pt x="258" y="3198"/>
                  </a:lnTo>
                  <a:lnTo>
                    <a:pt x="258" y="3202"/>
                  </a:lnTo>
                  <a:lnTo>
                    <a:pt x="258" y="3206"/>
                  </a:lnTo>
                  <a:lnTo>
                    <a:pt x="260" y="3208"/>
                  </a:lnTo>
                  <a:lnTo>
                    <a:pt x="266" y="3208"/>
                  </a:lnTo>
                  <a:lnTo>
                    <a:pt x="270" y="3208"/>
                  </a:lnTo>
                  <a:lnTo>
                    <a:pt x="272" y="3206"/>
                  </a:lnTo>
                  <a:lnTo>
                    <a:pt x="274" y="3200"/>
                  </a:lnTo>
                  <a:lnTo>
                    <a:pt x="274" y="3194"/>
                  </a:lnTo>
                  <a:lnTo>
                    <a:pt x="276" y="3192"/>
                  </a:lnTo>
                  <a:lnTo>
                    <a:pt x="276" y="3190"/>
                  </a:lnTo>
                  <a:lnTo>
                    <a:pt x="276" y="3188"/>
                  </a:lnTo>
                  <a:lnTo>
                    <a:pt x="276" y="3186"/>
                  </a:lnTo>
                  <a:lnTo>
                    <a:pt x="272" y="318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102" name="Freeform 6151">
              <a:extLst>
                <a:ext uri="{FF2B5EF4-FFF2-40B4-BE49-F238E27FC236}">
                  <a16:creationId xmlns:a16="http://schemas.microsoft.com/office/drawing/2014/main" xmlns="" id="{59C17413-81C4-4141-87E3-E95BFAB661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4500" y="3952497"/>
              <a:ext cx="1708234" cy="1525434"/>
            </a:xfrm>
            <a:custGeom>
              <a:avLst/>
              <a:gdLst>
                <a:gd name="T0" fmla="*/ 441960 w 2690"/>
                <a:gd name="T1" fmla="*/ 349032 h 2404"/>
                <a:gd name="T2" fmla="*/ 1037590 w 2690"/>
                <a:gd name="T3" fmla="*/ 357917 h 2404"/>
                <a:gd name="T4" fmla="*/ 979170 w 2690"/>
                <a:gd name="T5" fmla="*/ 750102 h 2404"/>
                <a:gd name="T6" fmla="*/ 911860 w 2690"/>
                <a:gd name="T7" fmla="*/ 630796 h 2404"/>
                <a:gd name="T8" fmla="*/ 789940 w 2690"/>
                <a:gd name="T9" fmla="*/ 445492 h 2404"/>
                <a:gd name="T10" fmla="*/ 726440 w 2690"/>
                <a:gd name="T11" fmla="*/ 403608 h 2404"/>
                <a:gd name="T12" fmla="*/ 579120 w 2690"/>
                <a:gd name="T13" fmla="*/ 472145 h 2404"/>
                <a:gd name="T14" fmla="*/ 584200 w 2690"/>
                <a:gd name="T15" fmla="*/ 383301 h 2404"/>
                <a:gd name="T16" fmla="*/ 478790 w 2690"/>
                <a:gd name="T17" fmla="*/ 352840 h 2404"/>
                <a:gd name="T18" fmla="*/ 388620 w 2690"/>
                <a:gd name="T19" fmla="*/ 458184 h 2404"/>
                <a:gd name="T20" fmla="*/ 262890 w 2690"/>
                <a:gd name="T21" fmla="*/ 533067 h 2404"/>
                <a:gd name="T22" fmla="*/ 69850 w 2690"/>
                <a:gd name="T23" fmla="*/ 656181 h 2404"/>
                <a:gd name="T24" fmla="*/ 5080 w 2690"/>
                <a:gd name="T25" fmla="*/ 802139 h 2404"/>
                <a:gd name="T26" fmla="*/ 60960 w 2690"/>
                <a:gd name="T27" fmla="*/ 1055981 h 2404"/>
                <a:gd name="T28" fmla="*/ 218440 w 2690"/>
                <a:gd name="T29" fmla="*/ 1077558 h 2404"/>
                <a:gd name="T30" fmla="*/ 490220 w 2690"/>
                <a:gd name="T31" fmla="*/ 1012828 h 2404"/>
                <a:gd name="T32" fmla="*/ 628650 w 2690"/>
                <a:gd name="T33" fmla="*/ 1040751 h 2404"/>
                <a:gd name="T34" fmla="*/ 647700 w 2690"/>
                <a:gd name="T35" fmla="*/ 1137210 h 2404"/>
                <a:gd name="T36" fmla="*/ 810260 w 2690"/>
                <a:gd name="T37" fmla="*/ 1215901 h 2404"/>
                <a:gd name="T38" fmla="*/ 938530 w 2690"/>
                <a:gd name="T39" fmla="*/ 1189248 h 2404"/>
                <a:gd name="T40" fmla="*/ 1033780 w 2690"/>
                <a:gd name="T41" fmla="*/ 896061 h 2404"/>
                <a:gd name="T42" fmla="*/ 1059180 w 2690"/>
                <a:gd name="T43" fmla="*/ 154843 h 2404"/>
                <a:gd name="T44" fmla="*/ 788670 w 2690"/>
                <a:gd name="T45" fmla="*/ 1289515 h 2404"/>
                <a:gd name="T46" fmla="*/ 810260 w 2690"/>
                <a:gd name="T47" fmla="*/ 1344091 h 2404"/>
                <a:gd name="T48" fmla="*/ 881380 w 2690"/>
                <a:gd name="T49" fmla="*/ 1394860 h 2404"/>
                <a:gd name="T50" fmla="*/ 623570 w 2690"/>
                <a:gd name="T51" fmla="*/ 1148633 h 2404"/>
                <a:gd name="T52" fmla="*/ 1405890 w 2690"/>
                <a:gd name="T53" fmla="*/ 516568 h 2404"/>
                <a:gd name="T54" fmla="*/ 1370330 w 2690"/>
                <a:gd name="T55" fmla="*/ 696795 h 2404"/>
                <a:gd name="T56" fmla="*/ 1367790 w 2690"/>
                <a:gd name="T57" fmla="*/ 455646 h 2404"/>
                <a:gd name="T58" fmla="*/ 1125220 w 2690"/>
                <a:gd name="T59" fmla="*/ 244957 h 2404"/>
                <a:gd name="T60" fmla="*/ 1106170 w 2690"/>
                <a:gd name="T61" fmla="*/ 201804 h 2404"/>
                <a:gd name="T62" fmla="*/ 1162050 w 2690"/>
                <a:gd name="T63" fmla="*/ 242419 h 2404"/>
                <a:gd name="T64" fmla="*/ 1210310 w 2690"/>
                <a:gd name="T65" fmla="*/ 365532 h 2404"/>
                <a:gd name="T66" fmla="*/ 1394460 w 2690"/>
                <a:gd name="T67" fmla="*/ 512760 h 2404"/>
                <a:gd name="T68" fmla="*/ 1545590 w 2690"/>
                <a:gd name="T69" fmla="*/ 1325053 h 2404"/>
                <a:gd name="T70" fmla="*/ 1426210 w 2690"/>
                <a:gd name="T71" fmla="*/ 1426590 h 2404"/>
                <a:gd name="T72" fmla="*/ 1432560 w 2690"/>
                <a:gd name="T73" fmla="*/ 1525588 h 2404"/>
                <a:gd name="T74" fmla="*/ 1534160 w 2690"/>
                <a:gd name="T75" fmla="*/ 1393590 h 2404"/>
                <a:gd name="T76" fmla="*/ 1692910 w 2690"/>
                <a:gd name="T77" fmla="*/ 521644 h 2404"/>
                <a:gd name="T78" fmla="*/ 1576070 w 2690"/>
                <a:gd name="T79" fmla="*/ 1165133 h 2404"/>
                <a:gd name="T80" fmla="*/ 1564640 w 2690"/>
                <a:gd name="T81" fmla="*/ 1161325 h 2404"/>
                <a:gd name="T82" fmla="*/ 1588770 w 2690"/>
                <a:gd name="T83" fmla="*/ 1345360 h 2404"/>
                <a:gd name="T84" fmla="*/ 1651000 w 2690"/>
                <a:gd name="T85" fmla="*/ 1208286 h 2404"/>
                <a:gd name="T86" fmla="*/ 1428750 w 2690"/>
                <a:gd name="T87" fmla="*/ 587643 h 2404"/>
                <a:gd name="T88" fmla="*/ 966470 w 2690"/>
                <a:gd name="T89" fmla="*/ 312225 h 2404"/>
                <a:gd name="T90" fmla="*/ 867410 w 2690"/>
                <a:gd name="T91" fmla="*/ 159920 h 2404"/>
                <a:gd name="T92" fmla="*/ 584200 w 2690"/>
                <a:gd name="T93" fmla="*/ 49499 h 2404"/>
                <a:gd name="T94" fmla="*/ 539750 w 2690"/>
                <a:gd name="T95" fmla="*/ 182766 h 2404"/>
                <a:gd name="T96" fmla="*/ 631190 w 2690"/>
                <a:gd name="T97" fmla="*/ 243688 h 2404"/>
                <a:gd name="T98" fmla="*/ 673100 w 2690"/>
                <a:gd name="T99" fmla="*/ 510222 h 2404"/>
                <a:gd name="T100" fmla="*/ 769620 w 2690"/>
                <a:gd name="T101" fmla="*/ 279226 h 2404"/>
                <a:gd name="T102" fmla="*/ 889000 w 2690"/>
                <a:gd name="T103" fmla="*/ 312225 h 2404"/>
                <a:gd name="T104" fmla="*/ 885190 w 2690"/>
                <a:gd name="T105" fmla="*/ 244957 h 2404"/>
                <a:gd name="T106" fmla="*/ 774700 w 2690"/>
                <a:gd name="T107" fmla="*/ 107883 h 2404"/>
                <a:gd name="T108" fmla="*/ 922020 w 2690"/>
                <a:gd name="T109" fmla="*/ 187843 h 2404"/>
                <a:gd name="T110" fmla="*/ 971550 w 2690"/>
                <a:gd name="T111" fmla="*/ 153574 h 2404"/>
                <a:gd name="T112" fmla="*/ 1008380 w 2690"/>
                <a:gd name="T113" fmla="*/ 128190 h 2404"/>
                <a:gd name="T114" fmla="*/ 952500 w 2690"/>
                <a:gd name="T115" fmla="*/ 81229 h 2404"/>
                <a:gd name="T116" fmla="*/ 487680 w 2690"/>
                <a:gd name="T117" fmla="*/ 92652 h 2404"/>
                <a:gd name="T118" fmla="*/ 637540 w 2690"/>
                <a:gd name="T119" fmla="*/ 180228 h 2404"/>
                <a:gd name="T120" fmla="*/ 613410 w 2690"/>
                <a:gd name="T121" fmla="*/ 60922 h 2404"/>
                <a:gd name="T122" fmla="*/ 499110 w 2690"/>
                <a:gd name="T123" fmla="*/ 11423 h 2404"/>
                <a:gd name="T124" fmla="*/ 1026160 w 2690"/>
                <a:gd name="T125" fmla="*/ 776755 h 24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90"/>
                <a:gd name="T190" fmla="*/ 0 h 2404"/>
                <a:gd name="T191" fmla="*/ 2690 w 2690"/>
                <a:gd name="T192" fmla="*/ 2404 h 24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90" h="2404">
                  <a:moveTo>
                    <a:pt x="692" y="12"/>
                  </a:moveTo>
                  <a:lnTo>
                    <a:pt x="692" y="12"/>
                  </a:lnTo>
                  <a:lnTo>
                    <a:pt x="698" y="14"/>
                  </a:lnTo>
                  <a:lnTo>
                    <a:pt x="702" y="18"/>
                  </a:lnTo>
                  <a:lnTo>
                    <a:pt x="708" y="20"/>
                  </a:lnTo>
                  <a:lnTo>
                    <a:pt x="714" y="20"/>
                  </a:lnTo>
                  <a:lnTo>
                    <a:pt x="716" y="20"/>
                  </a:lnTo>
                  <a:lnTo>
                    <a:pt x="714" y="18"/>
                  </a:lnTo>
                  <a:lnTo>
                    <a:pt x="712" y="16"/>
                  </a:lnTo>
                  <a:lnTo>
                    <a:pt x="710" y="12"/>
                  </a:lnTo>
                  <a:lnTo>
                    <a:pt x="708" y="12"/>
                  </a:lnTo>
                  <a:lnTo>
                    <a:pt x="710" y="12"/>
                  </a:lnTo>
                  <a:lnTo>
                    <a:pt x="714" y="12"/>
                  </a:lnTo>
                  <a:lnTo>
                    <a:pt x="718" y="16"/>
                  </a:lnTo>
                  <a:lnTo>
                    <a:pt x="722" y="18"/>
                  </a:lnTo>
                  <a:lnTo>
                    <a:pt x="728" y="18"/>
                  </a:lnTo>
                  <a:lnTo>
                    <a:pt x="730" y="16"/>
                  </a:lnTo>
                  <a:lnTo>
                    <a:pt x="730" y="12"/>
                  </a:lnTo>
                  <a:lnTo>
                    <a:pt x="724" y="6"/>
                  </a:lnTo>
                  <a:lnTo>
                    <a:pt x="714" y="2"/>
                  </a:lnTo>
                  <a:lnTo>
                    <a:pt x="708" y="0"/>
                  </a:lnTo>
                  <a:lnTo>
                    <a:pt x="702" y="2"/>
                  </a:lnTo>
                  <a:lnTo>
                    <a:pt x="694" y="4"/>
                  </a:lnTo>
                  <a:lnTo>
                    <a:pt x="688" y="8"/>
                  </a:lnTo>
                  <a:lnTo>
                    <a:pt x="688" y="10"/>
                  </a:lnTo>
                  <a:lnTo>
                    <a:pt x="692" y="12"/>
                  </a:lnTo>
                  <a:close/>
                  <a:moveTo>
                    <a:pt x="742" y="352"/>
                  </a:moveTo>
                  <a:lnTo>
                    <a:pt x="742" y="352"/>
                  </a:lnTo>
                  <a:lnTo>
                    <a:pt x="740" y="350"/>
                  </a:lnTo>
                  <a:lnTo>
                    <a:pt x="736" y="352"/>
                  </a:lnTo>
                  <a:lnTo>
                    <a:pt x="732" y="358"/>
                  </a:lnTo>
                  <a:lnTo>
                    <a:pt x="728" y="366"/>
                  </a:lnTo>
                  <a:lnTo>
                    <a:pt x="724" y="382"/>
                  </a:lnTo>
                  <a:lnTo>
                    <a:pt x="724" y="386"/>
                  </a:lnTo>
                  <a:lnTo>
                    <a:pt x="724" y="388"/>
                  </a:lnTo>
                  <a:lnTo>
                    <a:pt x="726" y="388"/>
                  </a:lnTo>
                  <a:lnTo>
                    <a:pt x="736" y="382"/>
                  </a:lnTo>
                  <a:lnTo>
                    <a:pt x="742" y="374"/>
                  </a:lnTo>
                  <a:lnTo>
                    <a:pt x="744" y="364"/>
                  </a:lnTo>
                  <a:lnTo>
                    <a:pt x="742" y="352"/>
                  </a:lnTo>
                  <a:close/>
                  <a:moveTo>
                    <a:pt x="696" y="550"/>
                  </a:moveTo>
                  <a:lnTo>
                    <a:pt x="696" y="550"/>
                  </a:lnTo>
                  <a:lnTo>
                    <a:pt x="692" y="548"/>
                  </a:lnTo>
                  <a:lnTo>
                    <a:pt x="690" y="548"/>
                  </a:lnTo>
                  <a:lnTo>
                    <a:pt x="690" y="552"/>
                  </a:lnTo>
                  <a:lnTo>
                    <a:pt x="692" y="556"/>
                  </a:lnTo>
                  <a:lnTo>
                    <a:pt x="700" y="566"/>
                  </a:lnTo>
                  <a:lnTo>
                    <a:pt x="710" y="578"/>
                  </a:lnTo>
                  <a:lnTo>
                    <a:pt x="714" y="580"/>
                  </a:lnTo>
                  <a:lnTo>
                    <a:pt x="718" y="578"/>
                  </a:lnTo>
                  <a:lnTo>
                    <a:pt x="724" y="576"/>
                  </a:lnTo>
                  <a:lnTo>
                    <a:pt x="728" y="574"/>
                  </a:lnTo>
                  <a:lnTo>
                    <a:pt x="734" y="568"/>
                  </a:lnTo>
                  <a:lnTo>
                    <a:pt x="736" y="564"/>
                  </a:lnTo>
                  <a:lnTo>
                    <a:pt x="738" y="558"/>
                  </a:lnTo>
                  <a:lnTo>
                    <a:pt x="736" y="552"/>
                  </a:lnTo>
                  <a:lnTo>
                    <a:pt x="730" y="546"/>
                  </a:lnTo>
                  <a:lnTo>
                    <a:pt x="728" y="544"/>
                  </a:lnTo>
                  <a:lnTo>
                    <a:pt x="724" y="546"/>
                  </a:lnTo>
                  <a:lnTo>
                    <a:pt x="722" y="548"/>
                  </a:lnTo>
                  <a:lnTo>
                    <a:pt x="718" y="552"/>
                  </a:lnTo>
                  <a:lnTo>
                    <a:pt x="712" y="554"/>
                  </a:lnTo>
                  <a:lnTo>
                    <a:pt x="706" y="554"/>
                  </a:lnTo>
                  <a:lnTo>
                    <a:pt x="696" y="550"/>
                  </a:lnTo>
                  <a:close/>
                  <a:moveTo>
                    <a:pt x="936" y="688"/>
                  </a:moveTo>
                  <a:lnTo>
                    <a:pt x="936" y="688"/>
                  </a:lnTo>
                  <a:lnTo>
                    <a:pt x="938" y="696"/>
                  </a:lnTo>
                  <a:lnTo>
                    <a:pt x="940" y="696"/>
                  </a:lnTo>
                  <a:lnTo>
                    <a:pt x="942" y="696"/>
                  </a:lnTo>
                  <a:lnTo>
                    <a:pt x="946" y="692"/>
                  </a:lnTo>
                  <a:lnTo>
                    <a:pt x="950" y="684"/>
                  </a:lnTo>
                  <a:lnTo>
                    <a:pt x="950" y="680"/>
                  </a:lnTo>
                  <a:lnTo>
                    <a:pt x="950" y="678"/>
                  </a:lnTo>
                  <a:lnTo>
                    <a:pt x="946" y="676"/>
                  </a:lnTo>
                  <a:lnTo>
                    <a:pt x="942" y="676"/>
                  </a:lnTo>
                  <a:lnTo>
                    <a:pt x="940" y="676"/>
                  </a:lnTo>
                  <a:lnTo>
                    <a:pt x="936" y="680"/>
                  </a:lnTo>
                  <a:lnTo>
                    <a:pt x="934" y="684"/>
                  </a:lnTo>
                  <a:lnTo>
                    <a:pt x="936" y="688"/>
                  </a:lnTo>
                  <a:close/>
                  <a:moveTo>
                    <a:pt x="1610" y="556"/>
                  </a:moveTo>
                  <a:lnTo>
                    <a:pt x="1610" y="556"/>
                  </a:lnTo>
                  <a:lnTo>
                    <a:pt x="1616" y="560"/>
                  </a:lnTo>
                  <a:lnTo>
                    <a:pt x="1624" y="562"/>
                  </a:lnTo>
                  <a:lnTo>
                    <a:pt x="1632" y="564"/>
                  </a:lnTo>
                  <a:lnTo>
                    <a:pt x="1634" y="564"/>
                  </a:lnTo>
                  <a:lnTo>
                    <a:pt x="1634" y="562"/>
                  </a:lnTo>
                  <a:lnTo>
                    <a:pt x="1628" y="558"/>
                  </a:lnTo>
                  <a:lnTo>
                    <a:pt x="1618" y="552"/>
                  </a:lnTo>
                  <a:lnTo>
                    <a:pt x="1610" y="550"/>
                  </a:lnTo>
                  <a:lnTo>
                    <a:pt x="1610" y="552"/>
                  </a:lnTo>
                  <a:lnTo>
                    <a:pt x="1610" y="556"/>
                  </a:lnTo>
                  <a:close/>
                  <a:moveTo>
                    <a:pt x="1402" y="2052"/>
                  </a:moveTo>
                  <a:lnTo>
                    <a:pt x="1402" y="2052"/>
                  </a:lnTo>
                  <a:lnTo>
                    <a:pt x="1404" y="2054"/>
                  </a:lnTo>
                  <a:lnTo>
                    <a:pt x="1410" y="2056"/>
                  </a:lnTo>
                  <a:lnTo>
                    <a:pt x="1416" y="2056"/>
                  </a:lnTo>
                  <a:lnTo>
                    <a:pt x="1420" y="2054"/>
                  </a:lnTo>
                  <a:lnTo>
                    <a:pt x="1420" y="2052"/>
                  </a:lnTo>
                  <a:lnTo>
                    <a:pt x="1418" y="2048"/>
                  </a:lnTo>
                  <a:lnTo>
                    <a:pt x="1412" y="2048"/>
                  </a:lnTo>
                  <a:lnTo>
                    <a:pt x="1404" y="2048"/>
                  </a:lnTo>
                  <a:lnTo>
                    <a:pt x="1402" y="2050"/>
                  </a:lnTo>
                  <a:lnTo>
                    <a:pt x="1402" y="2052"/>
                  </a:lnTo>
                  <a:close/>
                  <a:moveTo>
                    <a:pt x="1610" y="1344"/>
                  </a:moveTo>
                  <a:lnTo>
                    <a:pt x="1610" y="1344"/>
                  </a:lnTo>
                  <a:lnTo>
                    <a:pt x="1612" y="1338"/>
                  </a:lnTo>
                  <a:lnTo>
                    <a:pt x="1614" y="1334"/>
                  </a:lnTo>
                  <a:lnTo>
                    <a:pt x="1612" y="1324"/>
                  </a:lnTo>
                  <a:lnTo>
                    <a:pt x="1610" y="1312"/>
                  </a:lnTo>
                  <a:lnTo>
                    <a:pt x="1608" y="1304"/>
                  </a:lnTo>
                  <a:lnTo>
                    <a:pt x="1610" y="1294"/>
                  </a:lnTo>
                  <a:lnTo>
                    <a:pt x="1610" y="1280"/>
                  </a:lnTo>
                  <a:lnTo>
                    <a:pt x="1608" y="1276"/>
                  </a:lnTo>
                  <a:lnTo>
                    <a:pt x="1606" y="1276"/>
                  </a:lnTo>
                  <a:lnTo>
                    <a:pt x="1604" y="1274"/>
                  </a:lnTo>
                  <a:lnTo>
                    <a:pt x="1600" y="1270"/>
                  </a:lnTo>
                  <a:lnTo>
                    <a:pt x="1598" y="1266"/>
                  </a:lnTo>
                  <a:lnTo>
                    <a:pt x="1596" y="1256"/>
                  </a:lnTo>
                  <a:lnTo>
                    <a:pt x="1594" y="1246"/>
                  </a:lnTo>
                  <a:lnTo>
                    <a:pt x="1590" y="1238"/>
                  </a:lnTo>
                  <a:lnTo>
                    <a:pt x="1582" y="1226"/>
                  </a:lnTo>
                  <a:lnTo>
                    <a:pt x="1570" y="1214"/>
                  </a:lnTo>
                  <a:lnTo>
                    <a:pt x="1560" y="1198"/>
                  </a:lnTo>
                  <a:lnTo>
                    <a:pt x="1550" y="1184"/>
                  </a:lnTo>
                  <a:lnTo>
                    <a:pt x="1548" y="1182"/>
                  </a:lnTo>
                  <a:lnTo>
                    <a:pt x="1546" y="1182"/>
                  </a:lnTo>
                  <a:lnTo>
                    <a:pt x="1542" y="1182"/>
                  </a:lnTo>
                  <a:lnTo>
                    <a:pt x="1538" y="1180"/>
                  </a:lnTo>
                  <a:lnTo>
                    <a:pt x="1534" y="1176"/>
                  </a:lnTo>
                  <a:lnTo>
                    <a:pt x="1526" y="1166"/>
                  </a:lnTo>
                  <a:lnTo>
                    <a:pt x="1518" y="1156"/>
                  </a:lnTo>
                  <a:lnTo>
                    <a:pt x="1514" y="1146"/>
                  </a:lnTo>
                  <a:lnTo>
                    <a:pt x="1514" y="1136"/>
                  </a:lnTo>
                  <a:lnTo>
                    <a:pt x="1514" y="1126"/>
                  </a:lnTo>
                  <a:lnTo>
                    <a:pt x="1514" y="1110"/>
                  </a:lnTo>
                  <a:lnTo>
                    <a:pt x="1514" y="1104"/>
                  </a:lnTo>
                  <a:lnTo>
                    <a:pt x="1510" y="1098"/>
                  </a:lnTo>
                  <a:lnTo>
                    <a:pt x="1508" y="1096"/>
                  </a:lnTo>
                  <a:lnTo>
                    <a:pt x="1506" y="1096"/>
                  </a:lnTo>
                  <a:lnTo>
                    <a:pt x="1502" y="1102"/>
                  </a:lnTo>
                  <a:lnTo>
                    <a:pt x="1502" y="1104"/>
                  </a:lnTo>
                  <a:lnTo>
                    <a:pt x="1498" y="1104"/>
                  </a:lnTo>
                  <a:lnTo>
                    <a:pt x="1494" y="1102"/>
                  </a:lnTo>
                  <a:lnTo>
                    <a:pt x="1490" y="1096"/>
                  </a:lnTo>
                  <a:lnTo>
                    <a:pt x="1484" y="1090"/>
                  </a:lnTo>
                  <a:lnTo>
                    <a:pt x="1480" y="1090"/>
                  </a:lnTo>
                  <a:lnTo>
                    <a:pt x="1480" y="1092"/>
                  </a:lnTo>
                  <a:lnTo>
                    <a:pt x="1480" y="1098"/>
                  </a:lnTo>
                  <a:lnTo>
                    <a:pt x="1478" y="1102"/>
                  </a:lnTo>
                  <a:lnTo>
                    <a:pt x="1478" y="1106"/>
                  </a:lnTo>
                  <a:lnTo>
                    <a:pt x="1474" y="1104"/>
                  </a:lnTo>
                  <a:lnTo>
                    <a:pt x="1470" y="1100"/>
                  </a:lnTo>
                  <a:lnTo>
                    <a:pt x="1464" y="1092"/>
                  </a:lnTo>
                  <a:lnTo>
                    <a:pt x="1462" y="1086"/>
                  </a:lnTo>
                  <a:lnTo>
                    <a:pt x="1462" y="1080"/>
                  </a:lnTo>
                  <a:lnTo>
                    <a:pt x="1462" y="1076"/>
                  </a:lnTo>
                  <a:lnTo>
                    <a:pt x="1464" y="1066"/>
                  </a:lnTo>
                  <a:lnTo>
                    <a:pt x="1462" y="1060"/>
                  </a:lnTo>
                  <a:lnTo>
                    <a:pt x="1462" y="1054"/>
                  </a:lnTo>
                  <a:lnTo>
                    <a:pt x="1458" y="1046"/>
                  </a:lnTo>
                  <a:lnTo>
                    <a:pt x="1452" y="1038"/>
                  </a:lnTo>
                  <a:lnTo>
                    <a:pt x="1440" y="1022"/>
                  </a:lnTo>
                  <a:lnTo>
                    <a:pt x="1430" y="1012"/>
                  </a:lnTo>
                  <a:lnTo>
                    <a:pt x="1428" y="1008"/>
                  </a:lnTo>
                  <a:lnTo>
                    <a:pt x="1432" y="1008"/>
                  </a:lnTo>
                  <a:lnTo>
                    <a:pt x="1436" y="1008"/>
                  </a:lnTo>
                  <a:lnTo>
                    <a:pt x="1438" y="1006"/>
                  </a:lnTo>
                  <a:lnTo>
                    <a:pt x="1440" y="1002"/>
                  </a:lnTo>
                  <a:lnTo>
                    <a:pt x="1438" y="998"/>
                  </a:lnTo>
                  <a:lnTo>
                    <a:pt x="1436" y="994"/>
                  </a:lnTo>
                  <a:lnTo>
                    <a:pt x="1430" y="988"/>
                  </a:lnTo>
                  <a:lnTo>
                    <a:pt x="1422" y="984"/>
                  </a:lnTo>
                  <a:lnTo>
                    <a:pt x="1410" y="978"/>
                  </a:lnTo>
                  <a:lnTo>
                    <a:pt x="1398" y="974"/>
                  </a:lnTo>
                  <a:lnTo>
                    <a:pt x="1392" y="968"/>
                  </a:lnTo>
                  <a:lnTo>
                    <a:pt x="1388" y="964"/>
                  </a:lnTo>
                  <a:lnTo>
                    <a:pt x="1386" y="960"/>
                  </a:lnTo>
                  <a:lnTo>
                    <a:pt x="1384" y="956"/>
                  </a:lnTo>
                  <a:lnTo>
                    <a:pt x="1380" y="952"/>
                  </a:lnTo>
                  <a:lnTo>
                    <a:pt x="1374" y="950"/>
                  </a:lnTo>
                  <a:lnTo>
                    <a:pt x="1364" y="946"/>
                  </a:lnTo>
                  <a:lnTo>
                    <a:pt x="1354" y="942"/>
                  </a:lnTo>
                  <a:lnTo>
                    <a:pt x="1346" y="938"/>
                  </a:lnTo>
                  <a:lnTo>
                    <a:pt x="1340" y="934"/>
                  </a:lnTo>
                  <a:lnTo>
                    <a:pt x="1338" y="928"/>
                  </a:lnTo>
                  <a:lnTo>
                    <a:pt x="1334" y="916"/>
                  </a:lnTo>
                  <a:lnTo>
                    <a:pt x="1332" y="908"/>
                  </a:lnTo>
                  <a:lnTo>
                    <a:pt x="1328" y="902"/>
                  </a:lnTo>
                  <a:lnTo>
                    <a:pt x="1324" y="896"/>
                  </a:lnTo>
                  <a:lnTo>
                    <a:pt x="1324" y="886"/>
                  </a:lnTo>
                  <a:lnTo>
                    <a:pt x="1322" y="864"/>
                  </a:lnTo>
                  <a:lnTo>
                    <a:pt x="1322" y="852"/>
                  </a:lnTo>
                  <a:lnTo>
                    <a:pt x="1320" y="840"/>
                  </a:lnTo>
                  <a:lnTo>
                    <a:pt x="1316" y="828"/>
                  </a:lnTo>
                  <a:lnTo>
                    <a:pt x="1308" y="818"/>
                  </a:lnTo>
                  <a:lnTo>
                    <a:pt x="1304" y="812"/>
                  </a:lnTo>
                  <a:lnTo>
                    <a:pt x="1302" y="806"/>
                  </a:lnTo>
                  <a:lnTo>
                    <a:pt x="1298" y="794"/>
                  </a:lnTo>
                  <a:lnTo>
                    <a:pt x="1296" y="780"/>
                  </a:lnTo>
                  <a:lnTo>
                    <a:pt x="1296" y="764"/>
                  </a:lnTo>
                  <a:lnTo>
                    <a:pt x="1296" y="750"/>
                  </a:lnTo>
                  <a:lnTo>
                    <a:pt x="1294" y="736"/>
                  </a:lnTo>
                  <a:lnTo>
                    <a:pt x="1290" y="726"/>
                  </a:lnTo>
                  <a:lnTo>
                    <a:pt x="1286" y="722"/>
                  </a:lnTo>
                  <a:lnTo>
                    <a:pt x="1282" y="718"/>
                  </a:lnTo>
                  <a:lnTo>
                    <a:pt x="1274" y="712"/>
                  </a:lnTo>
                  <a:lnTo>
                    <a:pt x="1268" y="704"/>
                  </a:lnTo>
                  <a:lnTo>
                    <a:pt x="1262" y="692"/>
                  </a:lnTo>
                  <a:lnTo>
                    <a:pt x="1258" y="690"/>
                  </a:lnTo>
                  <a:lnTo>
                    <a:pt x="1256" y="688"/>
                  </a:lnTo>
                  <a:lnTo>
                    <a:pt x="1254" y="690"/>
                  </a:lnTo>
                  <a:lnTo>
                    <a:pt x="1250" y="698"/>
                  </a:lnTo>
                  <a:lnTo>
                    <a:pt x="1244" y="702"/>
                  </a:lnTo>
                  <a:lnTo>
                    <a:pt x="1240" y="704"/>
                  </a:lnTo>
                  <a:lnTo>
                    <a:pt x="1236" y="702"/>
                  </a:lnTo>
                  <a:lnTo>
                    <a:pt x="1232" y="696"/>
                  </a:lnTo>
                  <a:lnTo>
                    <a:pt x="1228" y="690"/>
                  </a:lnTo>
                  <a:lnTo>
                    <a:pt x="1226" y="682"/>
                  </a:lnTo>
                  <a:lnTo>
                    <a:pt x="1224" y="664"/>
                  </a:lnTo>
                  <a:lnTo>
                    <a:pt x="1224" y="650"/>
                  </a:lnTo>
                  <a:lnTo>
                    <a:pt x="1224" y="634"/>
                  </a:lnTo>
                  <a:lnTo>
                    <a:pt x="1220" y="620"/>
                  </a:lnTo>
                  <a:lnTo>
                    <a:pt x="1216" y="614"/>
                  </a:lnTo>
                  <a:lnTo>
                    <a:pt x="1212" y="606"/>
                  </a:lnTo>
                  <a:lnTo>
                    <a:pt x="1208" y="600"/>
                  </a:lnTo>
                  <a:lnTo>
                    <a:pt x="1206" y="596"/>
                  </a:lnTo>
                  <a:lnTo>
                    <a:pt x="1206" y="588"/>
                  </a:lnTo>
                  <a:lnTo>
                    <a:pt x="1208" y="584"/>
                  </a:lnTo>
                  <a:lnTo>
                    <a:pt x="1206" y="582"/>
                  </a:lnTo>
                  <a:lnTo>
                    <a:pt x="1204" y="578"/>
                  </a:lnTo>
                  <a:lnTo>
                    <a:pt x="1200" y="576"/>
                  </a:lnTo>
                  <a:lnTo>
                    <a:pt x="1196" y="572"/>
                  </a:lnTo>
                  <a:lnTo>
                    <a:pt x="1194" y="562"/>
                  </a:lnTo>
                  <a:lnTo>
                    <a:pt x="1192" y="548"/>
                  </a:lnTo>
                  <a:lnTo>
                    <a:pt x="1190" y="534"/>
                  </a:lnTo>
                  <a:lnTo>
                    <a:pt x="1188" y="526"/>
                  </a:lnTo>
                  <a:lnTo>
                    <a:pt x="1184" y="522"/>
                  </a:lnTo>
                  <a:lnTo>
                    <a:pt x="1180" y="520"/>
                  </a:lnTo>
                  <a:lnTo>
                    <a:pt x="1176" y="520"/>
                  </a:lnTo>
                  <a:lnTo>
                    <a:pt x="1172" y="522"/>
                  </a:lnTo>
                  <a:lnTo>
                    <a:pt x="1170" y="526"/>
                  </a:lnTo>
                  <a:lnTo>
                    <a:pt x="1166" y="532"/>
                  </a:lnTo>
                  <a:lnTo>
                    <a:pt x="1166" y="538"/>
                  </a:lnTo>
                  <a:lnTo>
                    <a:pt x="1164" y="552"/>
                  </a:lnTo>
                  <a:lnTo>
                    <a:pt x="1162" y="564"/>
                  </a:lnTo>
                  <a:lnTo>
                    <a:pt x="1150" y="594"/>
                  </a:lnTo>
                  <a:lnTo>
                    <a:pt x="1146" y="602"/>
                  </a:lnTo>
                  <a:lnTo>
                    <a:pt x="1146" y="608"/>
                  </a:lnTo>
                  <a:lnTo>
                    <a:pt x="1146" y="612"/>
                  </a:lnTo>
                  <a:lnTo>
                    <a:pt x="1150" y="614"/>
                  </a:lnTo>
                  <a:lnTo>
                    <a:pt x="1152" y="616"/>
                  </a:lnTo>
                  <a:lnTo>
                    <a:pt x="1152" y="618"/>
                  </a:lnTo>
                  <a:lnTo>
                    <a:pt x="1150" y="622"/>
                  </a:lnTo>
                  <a:lnTo>
                    <a:pt x="1144" y="630"/>
                  </a:lnTo>
                  <a:lnTo>
                    <a:pt x="1144" y="636"/>
                  </a:lnTo>
                  <a:lnTo>
                    <a:pt x="1144" y="646"/>
                  </a:lnTo>
                  <a:lnTo>
                    <a:pt x="1138" y="658"/>
                  </a:lnTo>
                  <a:lnTo>
                    <a:pt x="1136" y="668"/>
                  </a:lnTo>
                  <a:lnTo>
                    <a:pt x="1136" y="676"/>
                  </a:lnTo>
                  <a:lnTo>
                    <a:pt x="1140" y="700"/>
                  </a:lnTo>
                  <a:lnTo>
                    <a:pt x="1144" y="724"/>
                  </a:lnTo>
                  <a:lnTo>
                    <a:pt x="1144" y="736"/>
                  </a:lnTo>
                  <a:lnTo>
                    <a:pt x="1142" y="748"/>
                  </a:lnTo>
                  <a:lnTo>
                    <a:pt x="1136" y="768"/>
                  </a:lnTo>
                  <a:lnTo>
                    <a:pt x="1136" y="780"/>
                  </a:lnTo>
                  <a:lnTo>
                    <a:pt x="1136" y="792"/>
                  </a:lnTo>
                  <a:lnTo>
                    <a:pt x="1130" y="806"/>
                  </a:lnTo>
                  <a:lnTo>
                    <a:pt x="1124" y="816"/>
                  </a:lnTo>
                  <a:lnTo>
                    <a:pt x="1120" y="826"/>
                  </a:lnTo>
                  <a:lnTo>
                    <a:pt x="1116" y="840"/>
                  </a:lnTo>
                  <a:lnTo>
                    <a:pt x="1114" y="850"/>
                  </a:lnTo>
                  <a:lnTo>
                    <a:pt x="1110" y="856"/>
                  </a:lnTo>
                  <a:lnTo>
                    <a:pt x="1102" y="862"/>
                  </a:lnTo>
                  <a:lnTo>
                    <a:pt x="1096" y="866"/>
                  </a:lnTo>
                  <a:lnTo>
                    <a:pt x="1088" y="866"/>
                  </a:lnTo>
                  <a:lnTo>
                    <a:pt x="1078" y="864"/>
                  </a:lnTo>
                  <a:lnTo>
                    <a:pt x="1068" y="860"/>
                  </a:lnTo>
                  <a:lnTo>
                    <a:pt x="1060" y="854"/>
                  </a:lnTo>
                  <a:lnTo>
                    <a:pt x="1052" y="848"/>
                  </a:lnTo>
                  <a:lnTo>
                    <a:pt x="1046" y="842"/>
                  </a:lnTo>
                  <a:lnTo>
                    <a:pt x="1044" y="836"/>
                  </a:lnTo>
                  <a:lnTo>
                    <a:pt x="1040" y="830"/>
                  </a:lnTo>
                  <a:lnTo>
                    <a:pt x="1036" y="826"/>
                  </a:lnTo>
                  <a:lnTo>
                    <a:pt x="1028" y="824"/>
                  </a:lnTo>
                  <a:lnTo>
                    <a:pt x="1022" y="822"/>
                  </a:lnTo>
                  <a:lnTo>
                    <a:pt x="1014" y="818"/>
                  </a:lnTo>
                  <a:lnTo>
                    <a:pt x="1004" y="812"/>
                  </a:lnTo>
                  <a:lnTo>
                    <a:pt x="990" y="800"/>
                  </a:lnTo>
                  <a:lnTo>
                    <a:pt x="978" y="788"/>
                  </a:lnTo>
                  <a:lnTo>
                    <a:pt x="968" y="782"/>
                  </a:lnTo>
                  <a:lnTo>
                    <a:pt x="962" y="780"/>
                  </a:lnTo>
                  <a:lnTo>
                    <a:pt x="956" y="778"/>
                  </a:lnTo>
                  <a:lnTo>
                    <a:pt x="948" y="776"/>
                  </a:lnTo>
                  <a:lnTo>
                    <a:pt x="942" y="772"/>
                  </a:lnTo>
                  <a:lnTo>
                    <a:pt x="934" y="764"/>
                  </a:lnTo>
                  <a:lnTo>
                    <a:pt x="922" y="752"/>
                  </a:lnTo>
                  <a:lnTo>
                    <a:pt x="912" y="744"/>
                  </a:lnTo>
                  <a:lnTo>
                    <a:pt x="898" y="732"/>
                  </a:lnTo>
                  <a:lnTo>
                    <a:pt x="896" y="728"/>
                  </a:lnTo>
                  <a:lnTo>
                    <a:pt x="896" y="722"/>
                  </a:lnTo>
                  <a:lnTo>
                    <a:pt x="900" y="712"/>
                  </a:lnTo>
                  <a:lnTo>
                    <a:pt x="908" y="700"/>
                  </a:lnTo>
                  <a:lnTo>
                    <a:pt x="916" y="684"/>
                  </a:lnTo>
                  <a:lnTo>
                    <a:pt x="920" y="674"/>
                  </a:lnTo>
                  <a:lnTo>
                    <a:pt x="920" y="670"/>
                  </a:lnTo>
                  <a:lnTo>
                    <a:pt x="918" y="670"/>
                  </a:lnTo>
                  <a:lnTo>
                    <a:pt x="916" y="668"/>
                  </a:lnTo>
                  <a:lnTo>
                    <a:pt x="914" y="666"/>
                  </a:lnTo>
                  <a:lnTo>
                    <a:pt x="914" y="662"/>
                  </a:lnTo>
                  <a:lnTo>
                    <a:pt x="918" y="652"/>
                  </a:lnTo>
                  <a:lnTo>
                    <a:pt x="924" y="644"/>
                  </a:lnTo>
                  <a:lnTo>
                    <a:pt x="928" y="640"/>
                  </a:lnTo>
                  <a:lnTo>
                    <a:pt x="930" y="642"/>
                  </a:lnTo>
                  <a:lnTo>
                    <a:pt x="934" y="646"/>
                  </a:lnTo>
                  <a:lnTo>
                    <a:pt x="936" y="648"/>
                  </a:lnTo>
                  <a:lnTo>
                    <a:pt x="936" y="650"/>
                  </a:lnTo>
                  <a:lnTo>
                    <a:pt x="938" y="646"/>
                  </a:lnTo>
                  <a:lnTo>
                    <a:pt x="940" y="638"/>
                  </a:lnTo>
                  <a:lnTo>
                    <a:pt x="942" y="626"/>
                  </a:lnTo>
                  <a:lnTo>
                    <a:pt x="946" y="618"/>
                  </a:lnTo>
                  <a:lnTo>
                    <a:pt x="950" y="612"/>
                  </a:lnTo>
                  <a:lnTo>
                    <a:pt x="956" y="606"/>
                  </a:lnTo>
                  <a:lnTo>
                    <a:pt x="958" y="604"/>
                  </a:lnTo>
                  <a:lnTo>
                    <a:pt x="960" y="602"/>
                  </a:lnTo>
                  <a:lnTo>
                    <a:pt x="960" y="598"/>
                  </a:lnTo>
                  <a:lnTo>
                    <a:pt x="956" y="596"/>
                  </a:lnTo>
                  <a:lnTo>
                    <a:pt x="950" y="590"/>
                  </a:lnTo>
                  <a:lnTo>
                    <a:pt x="946" y="586"/>
                  </a:lnTo>
                  <a:lnTo>
                    <a:pt x="942" y="580"/>
                  </a:lnTo>
                  <a:lnTo>
                    <a:pt x="942" y="578"/>
                  </a:lnTo>
                  <a:lnTo>
                    <a:pt x="940" y="578"/>
                  </a:lnTo>
                  <a:lnTo>
                    <a:pt x="934" y="582"/>
                  </a:lnTo>
                  <a:lnTo>
                    <a:pt x="930" y="584"/>
                  </a:lnTo>
                  <a:lnTo>
                    <a:pt x="928" y="588"/>
                  </a:lnTo>
                  <a:lnTo>
                    <a:pt x="928" y="594"/>
                  </a:lnTo>
                  <a:lnTo>
                    <a:pt x="930" y="598"/>
                  </a:lnTo>
                  <a:lnTo>
                    <a:pt x="928" y="600"/>
                  </a:lnTo>
                  <a:lnTo>
                    <a:pt x="926" y="602"/>
                  </a:lnTo>
                  <a:lnTo>
                    <a:pt x="922" y="604"/>
                  </a:lnTo>
                  <a:lnTo>
                    <a:pt x="920" y="604"/>
                  </a:lnTo>
                  <a:lnTo>
                    <a:pt x="918" y="598"/>
                  </a:lnTo>
                  <a:lnTo>
                    <a:pt x="918" y="592"/>
                  </a:lnTo>
                  <a:lnTo>
                    <a:pt x="918" y="590"/>
                  </a:lnTo>
                  <a:lnTo>
                    <a:pt x="916" y="590"/>
                  </a:lnTo>
                  <a:lnTo>
                    <a:pt x="914" y="588"/>
                  </a:lnTo>
                  <a:lnTo>
                    <a:pt x="914" y="586"/>
                  </a:lnTo>
                  <a:lnTo>
                    <a:pt x="914" y="578"/>
                  </a:lnTo>
                  <a:lnTo>
                    <a:pt x="914" y="574"/>
                  </a:lnTo>
                  <a:lnTo>
                    <a:pt x="912" y="574"/>
                  </a:lnTo>
                  <a:lnTo>
                    <a:pt x="906" y="576"/>
                  </a:lnTo>
                  <a:lnTo>
                    <a:pt x="898" y="584"/>
                  </a:lnTo>
                  <a:lnTo>
                    <a:pt x="888" y="590"/>
                  </a:lnTo>
                  <a:lnTo>
                    <a:pt x="882" y="594"/>
                  </a:lnTo>
                  <a:lnTo>
                    <a:pt x="878" y="594"/>
                  </a:lnTo>
                  <a:lnTo>
                    <a:pt x="874" y="592"/>
                  </a:lnTo>
                  <a:lnTo>
                    <a:pt x="870" y="586"/>
                  </a:lnTo>
                  <a:lnTo>
                    <a:pt x="866" y="584"/>
                  </a:lnTo>
                  <a:lnTo>
                    <a:pt x="860" y="584"/>
                  </a:lnTo>
                  <a:lnTo>
                    <a:pt x="854" y="586"/>
                  </a:lnTo>
                  <a:lnTo>
                    <a:pt x="848" y="586"/>
                  </a:lnTo>
                  <a:lnTo>
                    <a:pt x="844" y="584"/>
                  </a:lnTo>
                  <a:lnTo>
                    <a:pt x="842" y="580"/>
                  </a:lnTo>
                  <a:lnTo>
                    <a:pt x="834" y="572"/>
                  </a:lnTo>
                  <a:lnTo>
                    <a:pt x="830" y="570"/>
                  </a:lnTo>
                  <a:lnTo>
                    <a:pt x="822" y="570"/>
                  </a:lnTo>
                  <a:lnTo>
                    <a:pt x="814" y="570"/>
                  </a:lnTo>
                  <a:lnTo>
                    <a:pt x="808" y="568"/>
                  </a:lnTo>
                  <a:lnTo>
                    <a:pt x="804" y="564"/>
                  </a:lnTo>
                  <a:lnTo>
                    <a:pt x="802" y="560"/>
                  </a:lnTo>
                  <a:lnTo>
                    <a:pt x="798" y="554"/>
                  </a:lnTo>
                  <a:lnTo>
                    <a:pt x="796" y="554"/>
                  </a:lnTo>
                  <a:lnTo>
                    <a:pt x="792" y="554"/>
                  </a:lnTo>
                  <a:lnTo>
                    <a:pt x="788" y="554"/>
                  </a:lnTo>
                  <a:lnTo>
                    <a:pt x="784" y="554"/>
                  </a:lnTo>
                  <a:lnTo>
                    <a:pt x="782" y="550"/>
                  </a:lnTo>
                  <a:lnTo>
                    <a:pt x="776" y="546"/>
                  </a:lnTo>
                  <a:lnTo>
                    <a:pt x="774" y="544"/>
                  </a:lnTo>
                  <a:lnTo>
                    <a:pt x="768" y="542"/>
                  </a:lnTo>
                  <a:lnTo>
                    <a:pt x="758" y="542"/>
                  </a:lnTo>
                  <a:lnTo>
                    <a:pt x="752" y="544"/>
                  </a:lnTo>
                  <a:lnTo>
                    <a:pt x="750" y="546"/>
                  </a:lnTo>
                  <a:lnTo>
                    <a:pt x="750" y="548"/>
                  </a:lnTo>
                  <a:lnTo>
                    <a:pt x="754" y="556"/>
                  </a:lnTo>
                  <a:lnTo>
                    <a:pt x="756" y="558"/>
                  </a:lnTo>
                  <a:lnTo>
                    <a:pt x="762" y="560"/>
                  </a:lnTo>
                  <a:lnTo>
                    <a:pt x="774" y="560"/>
                  </a:lnTo>
                  <a:lnTo>
                    <a:pt x="778" y="560"/>
                  </a:lnTo>
                  <a:lnTo>
                    <a:pt x="782" y="564"/>
                  </a:lnTo>
                  <a:lnTo>
                    <a:pt x="784" y="570"/>
                  </a:lnTo>
                  <a:lnTo>
                    <a:pt x="782" y="580"/>
                  </a:lnTo>
                  <a:lnTo>
                    <a:pt x="778" y="594"/>
                  </a:lnTo>
                  <a:lnTo>
                    <a:pt x="778" y="596"/>
                  </a:lnTo>
                  <a:lnTo>
                    <a:pt x="776" y="596"/>
                  </a:lnTo>
                  <a:lnTo>
                    <a:pt x="768" y="594"/>
                  </a:lnTo>
                  <a:lnTo>
                    <a:pt x="760" y="594"/>
                  </a:lnTo>
                  <a:lnTo>
                    <a:pt x="750" y="596"/>
                  </a:lnTo>
                  <a:lnTo>
                    <a:pt x="742" y="596"/>
                  </a:lnTo>
                  <a:lnTo>
                    <a:pt x="736" y="596"/>
                  </a:lnTo>
                  <a:lnTo>
                    <a:pt x="728" y="592"/>
                  </a:lnTo>
                  <a:lnTo>
                    <a:pt x="726" y="592"/>
                  </a:lnTo>
                  <a:lnTo>
                    <a:pt x="720" y="594"/>
                  </a:lnTo>
                  <a:lnTo>
                    <a:pt x="700" y="608"/>
                  </a:lnTo>
                  <a:lnTo>
                    <a:pt x="688" y="620"/>
                  </a:lnTo>
                  <a:lnTo>
                    <a:pt x="680" y="628"/>
                  </a:lnTo>
                  <a:lnTo>
                    <a:pt x="678" y="634"/>
                  </a:lnTo>
                  <a:lnTo>
                    <a:pt x="676" y="638"/>
                  </a:lnTo>
                  <a:lnTo>
                    <a:pt x="676" y="644"/>
                  </a:lnTo>
                  <a:lnTo>
                    <a:pt x="674" y="652"/>
                  </a:lnTo>
                  <a:lnTo>
                    <a:pt x="670" y="662"/>
                  </a:lnTo>
                  <a:lnTo>
                    <a:pt x="662" y="674"/>
                  </a:lnTo>
                  <a:lnTo>
                    <a:pt x="654" y="688"/>
                  </a:lnTo>
                  <a:lnTo>
                    <a:pt x="650" y="698"/>
                  </a:lnTo>
                  <a:lnTo>
                    <a:pt x="652" y="706"/>
                  </a:lnTo>
                  <a:lnTo>
                    <a:pt x="654" y="710"/>
                  </a:lnTo>
                  <a:lnTo>
                    <a:pt x="662" y="716"/>
                  </a:lnTo>
                  <a:lnTo>
                    <a:pt x="662" y="720"/>
                  </a:lnTo>
                  <a:lnTo>
                    <a:pt x="658" y="724"/>
                  </a:lnTo>
                  <a:lnTo>
                    <a:pt x="652" y="728"/>
                  </a:lnTo>
                  <a:lnTo>
                    <a:pt x="648" y="730"/>
                  </a:lnTo>
                  <a:lnTo>
                    <a:pt x="644" y="730"/>
                  </a:lnTo>
                  <a:lnTo>
                    <a:pt x="640" y="728"/>
                  </a:lnTo>
                  <a:lnTo>
                    <a:pt x="630" y="722"/>
                  </a:lnTo>
                  <a:lnTo>
                    <a:pt x="626" y="722"/>
                  </a:lnTo>
                  <a:lnTo>
                    <a:pt x="618" y="722"/>
                  </a:lnTo>
                  <a:lnTo>
                    <a:pt x="612" y="722"/>
                  </a:lnTo>
                  <a:lnTo>
                    <a:pt x="608" y="718"/>
                  </a:lnTo>
                  <a:lnTo>
                    <a:pt x="596" y="712"/>
                  </a:lnTo>
                  <a:lnTo>
                    <a:pt x="574" y="688"/>
                  </a:lnTo>
                  <a:lnTo>
                    <a:pt x="562" y="676"/>
                  </a:lnTo>
                  <a:lnTo>
                    <a:pt x="554" y="670"/>
                  </a:lnTo>
                  <a:lnTo>
                    <a:pt x="550" y="668"/>
                  </a:lnTo>
                  <a:lnTo>
                    <a:pt x="548" y="668"/>
                  </a:lnTo>
                  <a:lnTo>
                    <a:pt x="546" y="670"/>
                  </a:lnTo>
                  <a:lnTo>
                    <a:pt x="544" y="674"/>
                  </a:lnTo>
                  <a:lnTo>
                    <a:pt x="542" y="682"/>
                  </a:lnTo>
                  <a:lnTo>
                    <a:pt x="540" y="684"/>
                  </a:lnTo>
                  <a:lnTo>
                    <a:pt x="536" y="684"/>
                  </a:lnTo>
                  <a:lnTo>
                    <a:pt x="532" y="682"/>
                  </a:lnTo>
                  <a:lnTo>
                    <a:pt x="526" y="678"/>
                  </a:lnTo>
                  <a:lnTo>
                    <a:pt x="522" y="678"/>
                  </a:lnTo>
                  <a:lnTo>
                    <a:pt x="518" y="682"/>
                  </a:lnTo>
                  <a:lnTo>
                    <a:pt x="516" y="690"/>
                  </a:lnTo>
                  <a:lnTo>
                    <a:pt x="516" y="698"/>
                  </a:lnTo>
                  <a:lnTo>
                    <a:pt x="514" y="700"/>
                  </a:lnTo>
                  <a:lnTo>
                    <a:pt x="510" y="700"/>
                  </a:lnTo>
                  <a:lnTo>
                    <a:pt x="508" y="698"/>
                  </a:lnTo>
                  <a:lnTo>
                    <a:pt x="502" y="696"/>
                  </a:lnTo>
                  <a:lnTo>
                    <a:pt x="498" y="698"/>
                  </a:lnTo>
                  <a:lnTo>
                    <a:pt x="490" y="704"/>
                  </a:lnTo>
                  <a:lnTo>
                    <a:pt x="482" y="718"/>
                  </a:lnTo>
                  <a:lnTo>
                    <a:pt x="474" y="732"/>
                  </a:lnTo>
                  <a:lnTo>
                    <a:pt x="468" y="742"/>
                  </a:lnTo>
                  <a:lnTo>
                    <a:pt x="458" y="752"/>
                  </a:lnTo>
                  <a:lnTo>
                    <a:pt x="454" y="756"/>
                  </a:lnTo>
                  <a:lnTo>
                    <a:pt x="452" y="762"/>
                  </a:lnTo>
                  <a:lnTo>
                    <a:pt x="450" y="768"/>
                  </a:lnTo>
                  <a:lnTo>
                    <a:pt x="448" y="780"/>
                  </a:lnTo>
                  <a:lnTo>
                    <a:pt x="448" y="794"/>
                  </a:lnTo>
                  <a:lnTo>
                    <a:pt x="446" y="798"/>
                  </a:lnTo>
                  <a:lnTo>
                    <a:pt x="444" y="800"/>
                  </a:lnTo>
                  <a:lnTo>
                    <a:pt x="440" y="798"/>
                  </a:lnTo>
                  <a:lnTo>
                    <a:pt x="434" y="794"/>
                  </a:lnTo>
                  <a:lnTo>
                    <a:pt x="428" y="792"/>
                  </a:lnTo>
                  <a:lnTo>
                    <a:pt x="426" y="792"/>
                  </a:lnTo>
                  <a:lnTo>
                    <a:pt x="422" y="794"/>
                  </a:lnTo>
                  <a:lnTo>
                    <a:pt x="420" y="798"/>
                  </a:lnTo>
                  <a:lnTo>
                    <a:pt x="418" y="804"/>
                  </a:lnTo>
                  <a:lnTo>
                    <a:pt x="416" y="824"/>
                  </a:lnTo>
                  <a:lnTo>
                    <a:pt x="414" y="840"/>
                  </a:lnTo>
                  <a:lnTo>
                    <a:pt x="414" y="842"/>
                  </a:lnTo>
                  <a:lnTo>
                    <a:pt x="412" y="842"/>
                  </a:lnTo>
                  <a:lnTo>
                    <a:pt x="408" y="828"/>
                  </a:lnTo>
                  <a:lnTo>
                    <a:pt x="402" y="818"/>
                  </a:lnTo>
                  <a:lnTo>
                    <a:pt x="400" y="812"/>
                  </a:lnTo>
                  <a:lnTo>
                    <a:pt x="396" y="810"/>
                  </a:lnTo>
                  <a:lnTo>
                    <a:pt x="392" y="810"/>
                  </a:lnTo>
                  <a:lnTo>
                    <a:pt x="386" y="812"/>
                  </a:lnTo>
                  <a:lnTo>
                    <a:pt x="382" y="816"/>
                  </a:lnTo>
                  <a:lnTo>
                    <a:pt x="376" y="822"/>
                  </a:lnTo>
                  <a:lnTo>
                    <a:pt x="366" y="840"/>
                  </a:lnTo>
                  <a:lnTo>
                    <a:pt x="360" y="852"/>
                  </a:lnTo>
                  <a:lnTo>
                    <a:pt x="360" y="864"/>
                  </a:lnTo>
                  <a:lnTo>
                    <a:pt x="362" y="872"/>
                  </a:lnTo>
                  <a:lnTo>
                    <a:pt x="362" y="880"/>
                  </a:lnTo>
                  <a:lnTo>
                    <a:pt x="362" y="886"/>
                  </a:lnTo>
                  <a:lnTo>
                    <a:pt x="358" y="894"/>
                  </a:lnTo>
                  <a:lnTo>
                    <a:pt x="350" y="902"/>
                  </a:lnTo>
                  <a:lnTo>
                    <a:pt x="344" y="908"/>
                  </a:lnTo>
                  <a:lnTo>
                    <a:pt x="338" y="916"/>
                  </a:lnTo>
                  <a:lnTo>
                    <a:pt x="334" y="930"/>
                  </a:lnTo>
                  <a:lnTo>
                    <a:pt x="330" y="940"/>
                  </a:lnTo>
                  <a:lnTo>
                    <a:pt x="324" y="948"/>
                  </a:lnTo>
                  <a:lnTo>
                    <a:pt x="316" y="958"/>
                  </a:lnTo>
                  <a:lnTo>
                    <a:pt x="304" y="968"/>
                  </a:lnTo>
                  <a:lnTo>
                    <a:pt x="290" y="976"/>
                  </a:lnTo>
                  <a:lnTo>
                    <a:pt x="276" y="980"/>
                  </a:lnTo>
                  <a:lnTo>
                    <a:pt x="266" y="982"/>
                  </a:lnTo>
                  <a:lnTo>
                    <a:pt x="256" y="980"/>
                  </a:lnTo>
                  <a:lnTo>
                    <a:pt x="240" y="980"/>
                  </a:lnTo>
                  <a:lnTo>
                    <a:pt x="234" y="982"/>
                  </a:lnTo>
                  <a:lnTo>
                    <a:pt x="232" y="986"/>
                  </a:lnTo>
                  <a:lnTo>
                    <a:pt x="228" y="990"/>
                  </a:lnTo>
                  <a:lnTo>
                    <a:pt x="224" y="994"/>
                  </a:lnTo>
                  <a:lnTo>
                    <a:pt x="212" y="998"/>
                  </a:lnTo>
                  <a:lnTo>
                    <a:pt x="198" y="1002"/>
                  </a:lnTo>
                  <a:lnTo>
                    <a:pt x="180" y="1012"/>
                  </a:lnTo>
                  <a:lnTo>
                    <a:pt x="170" y="1016"/>
                  </a:lnTo>
                  <a:lnTo>
                    <a:pt x="162" y="1016"/>
                  </a:lnTo>
                  <a:lnTo>
                    <a:pt x="150" y="1012"/>
                  </a:lnTo>
                  <a:lnTo>
                    <a:pt x="142" y="1012"/>
                  </a:lnTo>
                  <a:lnTo>
                    <a:pt x="134" y="1014"/>
                  </a:lnTo>
                  <a:lnTo>
                    <a:pt x="124" y="1020"/>
                  </a:lnTo>
                  <a:lnTo>
                    <a:pt x="110" y="1034"/>
                  </a:lnTo>
                  <a:lnTo>
                    <a:pt x="98" y="1048"/>
                  </a:lnTo>
                  <a:lnTo>
                    <a:pt x="86" y="1058"/>
                  </a:lnTo>
                  <a:lnTo>
                    <a:pt x="78" y="1062"/>
                  </a:lnTo>
                  <a:lnTo>
                    <a:pt x="72" y="1066"/>
                  </a:lnTo>
                  <a:lnTo>
                    <a:pt x="66" y="1068"/>
                  </a:lnTo>
                  <a:lnTo>
                    <a:pt x="60" y="1074"/>
                  </a:lnTo>
                  <a:lnTo>
                    <a:pt x="54" y="1082"/>
                  </a:lnTo>
                  <a:lnTo>
                    <a:pt x="50" y="1094"/>
                  </a:lnTo>
                  <a:lnTo>
                    <a:pt x="44" y="1104"/>
                  </a:lnTo>
                  <a:lnTo>
                    <a:pt x="42" y="1106"/>
                  </a:lnTo>
                  <a:lnTo>
                    <a:pt x="42" y="1104"/>
                  </a:lnTo>
                  <a:lnTo>
                    <a:pt x="40" y="1100"/>
                  </a:lnTo>
                  <a:lnTo>
                    <a:pt x="38" y="1092"/>
                  </a:lnTo>
                  <a:lnTo>
                    <a:pt x="38" y="1084"/>
                  </a:lnTo>
                  <a:lnTo>
                    <a:pt x="36" y="1078"/>
                  </a:lnTo>
                  <a:lnTo>
                    <a:pt x="34" y="1078"/>
                  </a:lnTo>
                  <a:lnTo>
                    <a:pt x="30" y="1078"/>
                  </a:lnTo>
                  <a:lnTo>
                    <a:pt x="24" y="1088"/>
                  </a:lnTo>
                  <a:lnTo>
                    <a:pt x="18" y="1100"/>
                  </a:lnTo>
                  <a:lnTo>
                    <a:pt x="16" y="1110"/>
                  </a:lnTo>
                  <a:lnTo>
                    <a:pt x="18" y="1118"/>
                  </a:lnTo>
                  <a:lnTo>
                    <a:pt x="20" y="1126"/>
                  </a:lnTo>
                  <a:lnTo>
                    <a:pt x="22" y="1134"/>
                  </a:lnTo>
                  <a:lnTo>
                    <a:pt x="22" y="1144"/>
                  </a:lnTo>
                  <a:lnTo>
                    <a:pt x="20" y="1154"/>
                  </a:lnTo>
                  <a:lnTo>
                    <a:pt x="12" y="1170"/>
                  </a:lnTo>
                  <a:lnTo>
                    <a:pt x="8" y="1180"/>
                  </a:lnTo>
                  <a:lnTo>
                    <a:pt x="4" y="1188"/>
                  </a:lnTo>
                  <a:lnTo>
                    <a:pt x="4" y="1196"/>
                  </a:lnTo>
                  <a:lnTo>
                    <a:pt x="4" y="1204"/>
                  </a:lnTo>
                  <a:lnTo>
                    <a:pt x="8" y="1220"/>
                  </a:lnTo>
                  <a:lnTo>
                    <a:pt x="16" y="1236"/>
                  </a:lnTo>
                  <a:lnTo>
                    <a:pt x="34" y="1266"/>
                  </a:lnTo>
                  <a:lnTo>
                    <a:pt x="40" y="1280"/>
                  </a:lnTo>
                  <a:lnTo>
                    <a:pt x="40" y="1288"/>
                  </a:lnTo>
                  <a:lnTo>
                    <a:pt x="42" y="1294"/>
                  </a:lnTo>
                  <a:lnTo>
                    <a:pt x="40" y="1304"/>
                  </a:lnTo>
                  <a:lnTo>
                    <a:pt x="38" y="1304"/>
                  </a:lnTo>
                  <a:lnTo>
                    <a:pt x="36" y="1304"/>
                  </a:lnTo>
                  <a:lnTo>
                    <a:pt x="32" y="1298"/>
                  </a:lnTo>
                  <a:lnTo>
                    <a:pt x="26" y="1288"/>
                  </a:lnTo>
                  <a:lnTo>
                    <a:pt x="14" y="1268"/>
                  </a:lnTo>
                  <a:lnTo>
                    <a:pt x="10" y="1264"/>
                  </a:lnTo>
                  <a:lnTo>
                    <a:pt x="8" y="1264"/>
                  </a:lnTo>
                  <a:lnTo>
                    <a:pt x="6" y="1270"/>
                  </a:lnTo>
                  <a:lnTo>
                    <a:pt x="8" y="1276"/>
                  </a:lnTo>
                  <a:lnTo>
                    <a:pt x="14" y="1290"/>
                  </a:lnTo>
                  <a:lnTo>
                    <a:pt x="20" y="1304"/>
                  </a:lnTo>
                  <a:lnTo>
                    <a:pt x="22" y="1310"/>
                  </a:lnTo>
                  <a:lnTo>
                    <a:pt x="22" y="1316"/>
                  </a:lnTo>
                  <a:lnTo>
                    <a:pt x="20" y="1316"/>
                  </a:lnTo>
                  <a:lnTo>
                    <a:pt x="16" y="1312"/>
                  </a:lnTo>
                  <a:lnTo>
                    <a:pt x="10" y="1298"/>
                  </a:lnTo>
                  <a:lnTo>
                    <a:pt x="6" y="1292"/>
                  </a:lnTo>
                  <a:lnTo>
                    <a:pt x="2" y="1288"/>
                  </a:lnTo>
                  <a:lnTo>
                    <a:pt x="0" y="1290"/>
                  </a:lnTo>
                  <a:lnTo>
                    <a:pt x="0" y="1298"/>
                  </a:lnTo>
                  <a:lnTo>
                    <a:pt x="0" y="1306"/>
                  </a:lnTo>
                  <a:lnTo>
                    <a:pt x="4" y="1316"/>
                  </a:lnTo>
                  <a:lnTo>
                    <a:pt x="18" y="1334"/>
                  </a:lnTo>
                  <a:lnTo>
                    <a:pt x="30" y="1354"/>
                  </a:lnTo>
                  <a:lnTo>
                    <a:pt x="34" y="1364"/>
                  </a:lnTo>
                  <a:lnTo>
                    <a:pt x="36" y="1374"/>
                  </a:lnTo>
                  <a:lnTo>
                    <a:pt x="36" y="1390"/>
                  </a:lnTo>
                  <a:lnTo>
                    <a:pt x="40" y="1402"/>
                  </a:lnTo>
                  <a:lnTo>
                    <a:pt x="48" y="1414"/>
                  </a:lnTo>
                  <a:lnTo>
                    <a:pt x="60" y="1438"/>
                  </a:lnTo>
                  <a:lnTo>
                    <a:pt x="66" y="1452"/>
                  </a:lnTo>
                  <a:lnTo>
                    <a:pt x="68" y="1462"/>
                  </a:lnTo>
                  <a:lnTo>
                    <a:pt x="68" y="1482"/>
                  </a:lnTo>
                  <a:lnTo>
                    <a:pt x="70" y="1494"/>
                  </a:lnTo>
                  <a:lnTo>
                    <a:pt x="72" y="1510"/>
                  </a:lnTo>
                  <a:lnTo>
                    <a:pt x="76" y="1530"/>
                  </a:lnTo>
                  <a:lnTo>
                    <a:pt x="86" y="1556"/>
                  </a:lnTo>
                  <a:lnTo>
                    <a:pt x="96" y="1580"/>
                  </a:lnTo>
                  <a:lnTo>
                    <a:pt x="100" y="1598"/>
                  </a:lnTo>
                  <a:lnTo>
                    <a:pt x="102" y="1610"/>
                  </a:lnTo>
                  <a:lnTo>
                    <a:pt x="100" y="1620"/>
                  </a:lnTo>
                  <a:lnTo>
                    <a:pt x="96" y="1632"/>
                  </a:lnTo>
                  <a:lnTo>
                    <a:pt x="94" y="1638"/>
                  </a:lnTo>
                  <a:lnTo>
                    <a:pt x="94" y="1646"/>
                  </a:lnTo>
                  <a:lnTo>
                    <a:pt x="96" y="1656"/>
                  </a:lnTo>
                  <a:lnTo>
                    <a:pt x="96" y="1664"/>
                  </a:lnTo>
                  <a:lnTo>
                    <a:pt x="94" y="1672"/>
                  </a:lnTo>
                  <a:lnTo>
                    <a:pt x="92" y="1678"/>
                  </a:lnTo>
                  <a:lnTo>
                    <a:pt x="88" y="1682"/>
                  </a:lnTo>
                  <a:lnTo>
                    <a:pt x="84" y="1684"/>
                  </a:lnTo>
                  <a:lnTo>
                    <a:pt x="80" y="1684"/>
                  </a:lnTo>
                  <a:lnTo>
                    <a:pt x="74" y="1684"/>
                  </a:lnTo>
                  <a:lnTo>
                    <a:pt x="70" y="1684"/>
                  </a:lnTo>
                  <a:lnTo>
                    <a:pt x="68" y="1688"/>
                  </a:lnTo>
                  <a:lnTo>
                    <a:pt x="66" y="1694"/>
                  </a:lnTo>
                  <a:lnTo>
                    <a:pt x="66" y="1702"/>
                  </a:lnTo>
                  <a:lnTo>
                    <a:pt x="68" y="1710"/>
                  </a:lnTo>
                  <a:lnTo>
                    <a:pt x="70" y="1716"/>
                  </a:lnTo>
                  <a:lnTo>
                    <a:pt x="76" y="1722"/>
                  </a:lnTo>
                  <a:lnTo>
                    <a:pt x="82" y="1722"/>
                  </a:lnTo>
                  <a:lnTo>
                    <a:pt x="88" y="1722"/>
                  </a:lnTo>
                  <a:lnTo>
                    <a:pt x="92" y="1726"/>
                  </a:lnTo>
                  <a:lnTo>
                    <a:pt x="104" y="1738"/>
                  </a:lnTo>
                  <a:lnTo>
                    <a:pt x="114" y="1746"/>
                  </a:lnTo>
                  <a:lnTo>
                    <a:pt x="124" y="1754"/>
                  </a:lnTo>
                  <a:lnTo>
                    <a:pt x="138" y="1760"/>
                  </a:lnTo>
                  <a:lnTo>
                    <a:pt x="156" y="1762"/>
                  </a:lnTo>
                  <a:lnTo>
                    <a:pt x="174" y="1764"/>
                  </a:lnTo>
                  <a:lnTo>
                    <a:pt x="188" y="1760"/>
                  </a:lnTo>
                  <a:lnTo>
                    <a:pt x="200" y="1756"/>
                  </a:lnTo>
                  <a:lnTo>
                    <a:pt x="208" y="1750"/>
                  </a:lnTo>
                  <a:lnTo>
                    <a:pt x="222" y="1736"/>
                  </a:lnTo>
                  <a:lnTo>
                    <a:pt x="230" y="1732"/>
                  </a:lnTo>
                  <a:lnTo>
                    <a:pt x="238" y="1730"/>
                  </a:lnTo>
                  <a:lnTo>
                    <a:pt x="246" y="1728"/>
                  </a:lnTo>
                  <a:lnTo>
                    <a:pt x="252" y="1724"/>
                  </a:lnTo>
                  <a:lnTo>
                    <a:pt x="254" y="1720"/>
                  </a:lnTo>
                  <a:lnTo>
                    <a:pt x="258" y="1714"/>
                  </a:lnTo>
                  <a:lnTo>
                    <a:pt x="260" y="1708"/>
                  </a:lnTo>
                  <a:lnTo>
                    <a:pt x="264" y="1704"/>
                  </a:lnTo>
                  <a:lnTo>
                    <a:pt x="270" y="1702"/>
                  </a:lnTo>
                  <a:lnTo>
                    <a:pt x="278" y="1700"/>
                  </a:lnTo>
                  <a:lnTo>
                    <a:pt x="290" y="1700"/>
                  </a:lnTo>
                  <a:lnTo>
                    <a:pt x="300" y="1700"/>
                  </a:lnTo>
                  <a:lnTo>
                    <a:pt x="316" y="1696"/>
                  </a:lnTo>
                  <a:lnTo>
                    <a:pt x="322" y="1694"/>
                  </a:lnTo>
                  <a:lnTo>
                    <a:pt x="328" y="1694"/>
                  </a:lnTo>
                  <a:lnTo>
                    <a:pt x="336" y="1694"/>
                  </a:lnTo>
                  <a:lnTo>
                    <a:pt x="344" y="1698"/>
                  </a:lnTo>
                  <a:lnTo>
                    <a:pt x="354" y="1702"/>
                  </a:lnTo>
                  <a:lnTo>
                    <a:pt x="360" y="1704"/>
                  </a:lnTo>
                  <a:lnTo>
                    <a:pt x="364" y="1704"/>
                  </a:lnTo>
                  <a:lnTo>
                    <a:pt x="368" y="1702"/>
                  </a:lnTo>
                  <a:lnTo>
                    <a:pt x="372" y="1698"/>
                  </a:lnTo>
                  <a:lnTo>
                    <a:pt x="378" y="1698"/>
                  </a:lnTo>
                  <a:lnTo>
                    <a:pt x="386" y="1698"/>
                  </a:lnTo>
                  <a:lnTo>
                    <a:pt x="398" y="1702"/>
                  </a:lnTo>
                  <a:lnTo>
                    <a:pt x="406" y="1702"/>
                  </a:lnTo>
                  <a:lnTo>
                    <a:pt x="410" y="1702"/>
                  </a:lnTo>
                  <a:lnTo>
                    <a:pt x="416" y="1702"/>
                  </a:lnTo>
                  <a:lnTo>
                    <a:pt x="420" y="1698"/>
                  </a:lnTo>
                  <a:lnTo>
                    <a:pt x="426" y="1690"/>
                  </a:lnTo>
                  <a:lnTo>
                    <a:pt x="430" y="1678"/>
                  </a:lnTo>
                  <a:lnTo>
                    <a:pt x="434" y="1668"/>
                  </a:lnTo>
                  <a:lnTo>
                    <a:pt x="438" y="1656"/>
                  </a:lnTo>
                  <a:lnTo>
                    <a:pt x="446" y="1650"/>
                  </a:lnTo>
                  <a:lnTo>
                    <a:pt x="450" y="1646"/>
                  </a:lnTo>
                  <a:lnTo>
                    <a:pt x="454" y="1646"/>
                  </a:lnTo>
                  <a:lnTo>
                    <a:pt x="464" y="1644"/>
                  </a:lnTo>
                  <a:lnTo>
                    <a:pt x="472" y="1640"/>
                  </a:lnTo>
                  <a:lnTo>
                    <a:pt x="484" y="1628"/>
                  </a:lnTo>
                  <a:lnTo>
                    <a:pt x="492" y="1622"/>
                  </a:lnTo>
                  <a:lnTo>
                    <a:pt x="502" y="1616"/>
                  </a:lnTo>
                  <a:lnTo>
                    <a:pt x="514" y="1614"/>
                  </a:lnTo>
                  <a:lnTo>
                    <a:pt x="530" y="1614"/>
                  </a:lnTo>
                  <a:lnTo>
                    <a:pt x="544" y="1614"/>
                  </a:lnTo>
                  <a:lnTo>
                    <a:pt x="556" y="1614"/>
                  </a:lnTo>
                  <a:lnTo>
                    <a:pt x="578" y="1610"/>
                  </a:lnTo>
                  <a:lnTo>
                    <a:pt x="596" y="1602"/>
                  </a:lnTo>
                  <a:lnTo>
                    <a:pt x="614" y="1594"/>
                  </a:lnTo>
                  <a:lnTo>
                    <a:pt x="630" y="1586"/>
                  </a:lnTo>
                  <a:lnTo>
                    <a:pt x="644" y="1580"/>
                  </a:lnTo>
                  <a:lnTo>
                    <a:pt x="660" y="1574"/>
                  </a:lnTo>
                  <a:lnTo>
                    <a:pt x="668" y="1574"/>
                  </a:lnTo>
                  <a:lnTo>
                    <a:pt x="676" y="1574"/>
                  </a:lnTo>
                  <a:lnTo>
                    <a:pt x="696" y="1578"/>
                  </a:lnTo>
                  <a:lnTo>
                    <a:pt x="706" y="1576"/>
                  </a:lnTo>
                  <a:lnTo>
                    <a:pt x="712" y="1574"/>
                  </a:lnTo>
                  <a:lnTo>
                    <a:pt x="716" y="1572"/>
                  </a:lnTo>
                  <a:lnTo>
                    <a:pt x="718" y="1570"/>
                  </a:lnTo>
                  <a:lnTo>
                    <a:pt x="724" y="1572"/>
                  </a:lnTo>
                  <a:lnTo>
                    <a:pt x="752" y="1586"/>
                  </a:lnTo>
                  <a:lnTo>
                    <a:pt x="772" y="1596"/>
                  </a:lnTo>
                  <a:lnTo>
                    <a:pt x="786" y="1602"/>
                  </a:lnTo>
                  <a:lnTo>
                    <a:pt x="798" y="1606"/>
                  </a:lnTo>
                  <a:lnTo>
                    <a:pt x="806" y="1606"/>
                  </a:lnTo>
                  <a:lnTo>
                    <a:pt x="822" y="1608"/>
                  </a:lnTo>
                  <a:lnTo>
                    <a:pt x="828" y="1612"/>
                  </a:lnTo>
                  <a:lnTo>
                    <a:pt x="838" y="1618"/>
                  </a:lnTo>
                  <a:lnTo>
                    <a:pt x="846" y="1626"/>
                  </a:lnTo>
                  <a:lnTo>
                    <a:pt x="848" y="1632"/>
                  </a:lnTo>
                  <a:lnTo>
                    <a:pt x="848" y="1636"/>
                  </a:lnTo>
                  <a:lnTo>
                    <a:pt x="846" y="1642"/>
                  </a:lnTo>
                  <a:lnTo>
                    <a:pt x="844" y="1646"/>
                  </a:lnTo>
                  <a:lnTo>
                    <a:pt x="844" y="1650"/>
                  </a:lnTo>
                  <a:lnTo>
                    <a:pt x="848" y="1656"/>
                  </a:lnTo>
                  <a:lnTo>
                    <a:pt x="860" y="1662"/>
                  </a:lnTo>
                  <a:lnTo>
                    <a:pt x="866" y="1666"/>
                  </a:lnTo>
                  <a:lnTo>
                    <a:pt x="870" y="1672"/>
                  </a:lnTo>
                  <a:lnTo>
                    <a:pt x="876" y="1682"/>
                  </a:lnTo>
                  <a:lnTo>
                    <a:pt x="880" y="1694"/>
                  </a:lnTo>
                  <a:lnTo>
                    <a:pt x="882" y="1708"/>
                  </a:lnTo>
                  <a:lnTo>
                    <a:pt x="884" y="1722"/>
                  </a:lnTo>
                  <a:lnTo>
                    <a:pt x="886" y="1732"/>
                  </a:lnTo>
                  <a:lnTo>
                    <a:pt x="892" y="1742"/>
                  </a:lnTo>
                  <a:lnTo>
                    <a:pt x="894" y="1746"/>
                  </a:lnTo>
                  <a:lnTo>
                    <a:pt x="900" y="1748"/>
                  </a:lnTo>
                  <a:lnTo>
                    <a:pt x="914" y="1756"/>
                  </a:lnTo>
                  <a:lnTo>
                    <a:pt x="914" y="1758"/>
                  </a:lnTo>
                  <a:lnTo>
                    <a:pt x="914" y="1756"/>
                  </a:lnTo>
                  <a:lnTo>
                    <a:pt x="914" y="1750"/>
                  </a:lnTo>
                  <a:lnTo>
                    <a:pt x="916" y="1742"/>
                  </a:lnTo>
                  <a:lnTo>
                    <a:pt x="920" y="1730"/>
                  </a:lnTo>
                  <a:lnTo>
                    <a:pt x="932" y="1716"/>
                  </a:lnTo>
                  <a:lnTo>
                    <a:pt x="944" y="1702"/>
                  </a:lnTo>
                  <a:lnTo>
                    <a:pt x="952" y="1694"/>
                  </a:lnTo>
                  <a:lnTo>
                    <a:pt x="958" y="1690"/>
                  </a:lnTo>
                  <a:lnTo>
                    <a:pt x="962" y="1690"/>
                  </a:lnTo>
                  <a:lnTo>
                    <a:pt x="964" y="1690"/>
                  </a:lnTo>
                  <a:lnTo>
                    <a:pt x="966" y="1680"/>
                  </a:lnTo>
                  <a:lnTo>
                    <a:pt x="968" y="1672"/>
                  </a:lnTo>
                  <a:lnTo>
                    <a:pt x="972" y="1666"/>
                  </a:lnTo>
                  <a:lnTo>
                    <a:pt x="980" y="1658"/>
                  </a:lnTo>
                  <a:lnTo>
                    <a:pt x="986" y="1650"/>
                  </a:lnTo>
                  <a:lnTo>
                    <a:pt x="988" y="1646"/>
                  </a:lnTo>
                  <a:lnTo>
                    <a:pt x="990" y="1640"/>
                  </a:lnTo>
                  <a:lnTo>
                    <a:pt x="990" y="1632"/>
                  </a:lnTo>
                  <a:lnTo>
                    <a:pt x="990" y="1630"/>
                  </a:lnTo>
                  <a:lnTo>
                    <a:pt x="990" y="1632"/>
                  </a:lnTo>
                  <a:lnTo>
                    <a:pt x="998" y="1646"/>
                  </a:lnTo>
                  <a:lnTo>
                    <a:pt x="998" y="1654"/>
                  </a:lnTo>
                  <a:lnTo>
                    <a:pt x="996" y="1664"/>
                  </a:lnTo>
                  <a:lnTo>
                    <a:pt x="988" y="1686"/>
                  </a:lnTo>
                  <a:lnTo>
                    <a:pt x="980" y="1710"/>
                  </a:lnTo>
                  <a:lnTo>
                    <a:pt x="978" y="1718"/>
                  </a:lnTo>
                  <a:lnTo>
                    <a:pt x="978" y="1726"/>
                  </a:lnTo>
                  <a:lnTo>
                    <a:pt x="980" y="1736"/>
                  </a:lnTo>
                  <a:lnTo>
                    <a:pt x="980" y="1746"/>
                  </a:lnTo>
                  <a:lnTo>
                    <a:pt x="976" y="1750"/>
                  </a:lnTo>
                  <a:lnTo>
                    <a:pt x="972" y="1752"/>
                  </a:lnTo>
                  <a:lnTo>
                    <a:pt x="968" y="1752"/>
                  </a:lnTo>
                  <a:lnTo>
                    <a:pt x="964" y="1754"/>
                  </a:lnTo>
                  <a:lnTo>
                    <a:pt x="960" y="1756"/>
                  </a:lnTo>
                  <a:lnTo>
                    <a:pt x="956" y="1758"/>
                  </a:lnTo>
                  <a:lnTo>
                    <a:pt x="954" y="1762"/>
                  </a:lnTo>
                  <a:lnTo>
                    <a:pt x="954" y="1766"/>
                  </a:lnTo>
                  <a:lnTo>
                    <a:pt x="958" y="1770"/>
                  </a:lnTo>
                  <a:lnTo>
                    <a:pt x="962" y="1770"/>
                  </a:lnTo>
                  <a:lnTo>
                    <a:pt x="972" y="1770"/>
                  </a:lnTo>
                  <a:lnTo>
                    <a:pt x="978" y="1770"/>
                  </a:lnTo>
                  <a:lnTo>
                    <a:pt x="982" y="1766"/>
                  </a:lnTo>
                  <a:lnTo>
                    <a:pt x="990" y="1758"/>
                  </a:lnTo>
                  <a:lnTo>
                    <a:pt x="994" y="1750"/>
                  </a:lnTo>
                  <a:lnTo>
                    <a:pt x="996" y="1740"/>
                  </a:lnTo>
                  <a:lnTo>
                    <a:pt x="1000" y="1730"/>
                  </a:lnTo>
                  <a:lnTo>
                    <a:pt x="1002" y="1726"/>
                  </a:lnTo>
                  <a:lnTo>
                    <a:pt x="1004" y="1726"/>
                  </a:lnTo>
                  <a:lnTo>
                    <a:pt x="1006" y="1726"/>
                  </a:lnTo>
                  <a:lnTo>
                    <a:pt x="1012" y="1734"/>
                  </a:lnTo>
                  <a:lnTo>
                    <a:pt x="1016" y="1744"/>
                  </a:lnTo>
                  <a:lnTo>
                    <a:pt x="1018" y="1754"/>
                  </a:lnTo>
                  <a:lnTo>
                    <a:pt x="1016" y="1762"/>
                  </a:lnTo>
                  <a:lnTo>
                    <a:pt x="1014" y="1770"/>
                  </a:lnTo>
                  <a:lnTo>
                    <a:pt x="1006" y="1784"/>
                  </a:lnTo>
                  <a:lnTo>
                    <a:pt x="1004" y="1788"/>
                  </a:lnTo>
                  <a:lnTo>
                    <a:pt x="1006" y="1792"/>
                  </a:lnTo>
                  <a:lnTo>
                    <a:pt x="1008" y="1794"/>
                  </a:lnTo>
                  <a:lnTo>
                    <a:pt x="1012" y="1794"/>
                  </a:lnTo>
                  <a:lnTo>
                    <a:pt x="1020" y="1792"/>
                  </a:lnTo>
                  <a:lnTo>
                    <a:pt x="1030" y="1792"/>
                  </a:lnTo>
                  <a:lnTo>
                    <a:pt x="1036" y="1792"/>
                  </a:lnTo>
                  <a:lnTo>
                    <a:pt x="1042" y="1794"/>
                  </a:lnTo>
                  <a:lnTo>
                    <a:pt x="1048" y="1800"/>
                  </a:lnTo>
                  <a:lnTo>
                    <a:pt x="1054" y="1806"/>
                  </a:lnTo>
                  <a:lnTo>
                    <a:pt x="1060" y="1814"/>
                  </a:lnTo>
                  <a:lnTo>
                    <a:pt x="1066" y="1824"/>
                  </a:lnTo>
                  <a:lnTo>
                    <a:pt x="1070" y="1832"/>
                  </a:lnTo>
                  <a:lnTo>
                    <a:pt x="1072" y="1842"/>
                  </a:lnTo>
                  <a:lnTo>
                    <a:pt x="1072" y="1850"/>
                  </a:lnTo>
                  <a:lnTo>
                    <a:pt x="1070" y="1858"/>
                  </a:lnTo>
                  <a:lnTo>
                    <a:pt x="1068" y="1866"/>
                  </a:lnTo>
                  <a:lnTo>
                    <a:pt x="1068" y="1874"/>
                  </a:lnTo>
                  <a:lnTo>
                    <a:pt x="1074" y="1886"/>
                  </a:lnTo>
                  <a:lnTo>
                    <a:pt x="1080" y="1896"/>
                  </a:lnTo>
                  <a:lnTo>
                    <a:pt x="1088" y="1904"/>
                  </a:lnTo>
                  <a:lnTo>
                    <a:pt x="1098" y="1914"/>
                  </a:lnTo>
                  <a:lnTo>
                    <a:pt x="1106" y="1920"/>
                  </a:lnTo>
                  <a:lnTo>
                    <a:pt x="1114" y="1924"/>
                  </a:lnTo>
                  <a:lnTo>
                    <a:pt x="1120" y="1926"/>
                  </a:lnTo>
                  <a:lnTo>
                    <a:pt x="1126" y="1930"/>
                  </a:lnTo>
                  <a:lnTo>
                    <a:pt x="1134" y="1938"/>
                  </a:lnTo>
                  <a:lnTo>
                    <a:pt x="1138" y="1944"/>
                  </a:lnTo>
                  <a:lnTo>
                    <a:pt x="1142" y="1944"/>
                  </a:lnTo>
                  <a:lnTo>
                    <a:pt x="1146" y="1942"/>
                  </a:lnTo>
                  <a:lnTo>
                    <a:pt x="1152" y="1936"/>
                  </a:lnTo>
                  <a:lnTo>
                    <a:pt x="1156" y="1936"/>
                  </a:lnTo>
                  <a:lnTo>
                    <a:pt x="1160" y="1936"/>
                  </a:lnTo>
                  <a:lnTo>
                    <a:pt x="1176" y="1942"/>
                  </a:lnTo>
                  <a:lnTo>
                    <a:pt x="1198" y="1956"/>
                  </a:lnTo>
                  <a:lnTo>
                    <a:pt x="1210" y="1962"/>
                  </a:lnTo>
                  <a:lnTo>
                    <a:pt x="1218" y="1964"/>
                  </a:lnTo>
                  <a:lnTo>
                    <a:pt x="1224" y="1964"/>
                  </a:lnTo>
                  <a:lnTo>
                    <a:pt x="1230" y="1960"/>
                  </a:lnTo>
                  <a:lnTo>
                    <a:pt x="1238" y="1952"/>
                  </a:lnTo>
                  <a:lnTo>
                    <a:pt x="1244" y="1946"/>
                  </a:lnTo>
                  <a:lnTo>
                    <a:pt x="1252" y="1940"/>
                  </a:lnTo>
                  <a:lnTo>
                    <a:pt x="1260" y="1936"/>
                  </a:lnTo>
                  <a:lnTo>
                    <a:pt x="1264" y="1930"/>
                  </a:lnTo>
                  <a:lnTo>
                    <a:pt x="1270" y="1920"/>
                  </a:lnTo>
                  <a:lnTo>
                    <a:pt x="1270" y="1918"/>
                  </a:lnTo>
                  <a:lnTo>
                    <a:pt x="1272" y="1916"/>
                  </a:lnTo>
                  <a:lnTo>
                    <a:pt x="1276" y="1916"/>
                  </a:lnTo>
                  <a:lnTo>
                    <a:pt x="1282" y="1918"/>
                  </a:lnTo>
                  <a:lnTo>
                    <a:pt x="1286" y="1924"/>
                  </a:lnTo>
                  <a:lnTo>
                    <a:pt x="1288" y="1928"/>
                  </a:lnTo>
                  <a:lnTo>
                    <a:pt x="1284" y="1930"/>
                  </a:lnTo>
                  <a:lnTo>
                    <a:pt x="1280" y="1934"/>
                  </a:lnTo>
                  <a:lnTo>
                    <a:pt x="1274" y="1940"/>
                  </a:lnTo>
                  <a:lnTo>
                    <a:pt x="1274" y="1944"/>
                  </a:lnTo>
                  <a:lnTo>
                    <a:pt x="1278" y="1946"/>
                  </a:lnTo>
                  <a:lnTo>
                    <a:pt x="1282" y="1948"/>
                  </a:lnTo>
                  <a:lnTo>
                    <a:pt x="1288" y="1948"/>
                  </a:lnTo>
                  <a:lnTo>
                    <a:pt x="1290" y="1944"/>
                  </a:lnTo>
                  <a:lnTo>
                    <a:pt x="1292" y="1942"/>
                  </a:lnTo>
                  <a:lnTo>
                    <a:pt x="1296" y="1936"/>
                  </a:lnTo>
                  <a:lnTo>
                    <a:pt x="1296" y="1942"/>
                  </a:lnTo>
                  <a:lnTo>
                    <a:pt x="1298" y="1948"/>
                  </a:lnTo>
                  <a:lnTo>
                    <a:pt x="1300" y="1952"/>
                  </a:lnTo>
                  <a:lnTo>
                    <a:pt x="1306" y="1956"/>
                  </a:lnTo>
                  <a:lnTo>
                    <a:pt x="1316" y="1964"/>
                  </a:lnTo>
                  <a:lnTo>
                    <a:pt x="1324" y="1970"/>
                  </a:lnTo>
                  <a:lnTo>
                    <a:pt x="1334" y="1982"/>
                  </a:lnTo>
                  <a:lnTo>
                    <a:pt x="1338" y="1988"/>
                  </a:lnTo>
                  <a:lnTo>
                    <a:pt x="1340" y="1988"/>
                  </a:lnTo>
                  <a:lnTo>
                    <a:pt x="1340" y="1980"/>
                  </a:lnTo>
                  <a:lnTo>
                    <a:pt x="1340" y="1974"/>
                  </a:lnTo>
                  <a:lnTo>
                    <a:pt x="1340" y="1968"/>
                  </a:lnTo>
                  <a:lnTo>
                    <a:pt x="1342" y="1962"/>
                  </a:lnTo>
                  <a:lnTo>
                    <a:pt x="1346" y="1960"/>
                  </a:lnTo>
                  <a:lnTo>
                    <a:pt x="1354" y="1956"/>
                  </a:lnTo>
                  <a:lnTo>
                    <a:pt x="1362" y="1950"/>
                  </a:lnTo>
                  <a:lnTo>
                    <a:pt x="1386" y="1930"/>
                  </a:lnTo>
                  <a:lnTo>
                    <a:pt x="1398" y="1920"/>
                  </a:lnTo>
                  <a:lnTo>
                    <a:pt x="1412" y="1912"/>
                  </a:lnTo>
                  <a:lnTo>
                    <a:pt x="1428" y="1908"/>
                  </a:lnTo>
                  <a:lnTo>
                    <a:pt x="1434" y="1908"/>
                  </a:lnTo>
                  <a:lnTo>
                    <a:pt x="1442" y="1908"/>
                  </a:lnTo>
                  <a:lnTo>
                    <a:pt x="1456" y="1910"/>
                  </a:lnTo>
                  <a:lnTo>
                    <a:pt x="1466" y="1906"/>
                  </a:lnTo>
                  <a:lnTo>
                    <a:pt x="1474" y="1902"/>
                  </a:lnTo>
                  <a:lnTo>
                    <a:pt x="1478" y="1896"/>
                  </a:lnTo>
                  <a:lnTo>
                    <a:pt x="1482" y="1890"/>
                  </a:lnTo>
                  <a:lnTo>
                    <a:pt x="1482" y="1884"/>
                  </a:lnTo>
                  <a:lnTo>
                    <a:pt x="1482" y="1878"/>
                  </a:lnTo>
                  <a:lnTo>
                    <a:pt x="1478" y="1874"/>
                  </a:lnTo>
                  <a:lnTo>
                    <a:pt x="1476" y="1870"/>
                  </a:lnTo>
                  <a:lnTo>
                    <a:pt x="1476" y="1866"/>
                  </a:lnTo>
                  <a:lnTo>
                    <a:pt x="1480" y="1856"/>
                  </a:lnTo>
                  <a:lnTo>
                    <a:pt x="1486" y="1842"/>
                  </a:lnTo>
                  <a:lnTo>
                    <a:pt x="1488" y="1836"/>
                  </a:lnTo>
                  <a:lnTo>
                    <a:pt x="1488" y="1828"/>
                  </a:lnTo>
                  <a:lnTo>
                    <a:pt x="1490" y="1812"/>
                  </a:lnTo>
                  <a:lnTo>
                    <a:pt x="1494" y="1794"/>
                  </a:lnTo>
                  <a:lnTo>
                    <a:pt x="1502" y="1776"/>
                  </a:lnTo>
                  <a:lnTo>
                    <a:pt x="1506" y="1770"/>
                  </a:lnTo>
                  <a:lnTo>
                    <a:pt x="1510" y="1766"/>
                  </a:lnTo>
                  <a:lnTo>
                    <a:pt x="1514" y="1760"/>
                  </a:lnTo>
                  <a:lnTo>
                    <a:pt x="1518" y="1750"/>
                  </a:lnTo>
                  <a:lnTo>
                    <a:pt x="1526" y="1718"/>
                  </a:lnTo>
                  <a:lnTo>
                    <a:pt x="1530" y="1700"/>
                  </a:lnTo>
                  <a:lnTo>
                    <a:pt x="1538" y="1680"/>
                  </a:lnTo>
                  <a:lnTo>
                    <a:pt x="1548" y="1662"/>
                  </a:lnTo>
                  <a:lnTo>
                    <a:pt x="1554" y="1654"/>
                  </a:lnTo>
                  <a:lnTo>
                    <a:pt x="1562" y="1646"/>
                  </a:lnTo>
                  <a:lnTo>
                    <a:pt x="1574" y="1634"/>
                  </a:lnTo>
                  <a:lnTo>
                    <a:pt x="1582" y="1626"/>
                  </a:lnTo>
                  <a:lnTo>
                    <a:pt x="1586" y="1618"/>
                  </a:lnTo>
                  <a:lnTo>
                    <a:pt x="1588" y="1612"/>
                  </a:lnTo>
                  <a:lnTo>
                    <a:pt x="1588" y="1604"/>
                  </a:lnTo>
                  <a:lnTo>
                    <a:pt x="1590" y="1598"/>
                  </a:lnTo>
                  <a:lnTo>
                    <a:pt x="1594" y="1590"/>
                  </a:lnTo>
                  <a:lnTo>
                    <a:pt x="1598" y="1576"/>
                  </a:lnTo>
                  <a:lnTo>
                    <a:pt x="1602" y="1566"/>
                  </a:lnTo>
                  <a:lnTo>
                    <a:pt x="1602" y="1556"/>
                  </a:lnTo>
                  <a:lnTo>
                    <a:pt x="1602" y="1546"/>
                  </a:lnTo>
                  <a:lnTo>
                    <a:pt x="1602" y="1532"/>
                  </a:lnTo>
                  <a:lnTo>
                    <a:pt x="1604" y="1524"/>
                  </a:lnTo>
                  <a:lnTo>
                    <a:pt x="1606" y="1516"/>
                  </a:lnTo>
                  <a:lnTo>
                    <a:pt x="1612" y="1504"/>
                  </a:lnTo>
                  <a:lnTo>
                    <a:pt x="1614" y="1494"/>
                  </a:lnTo>
                  <a:lnTo>
                    <a:pt x="1616" y="1476"/>
                  </a:lnTo>
                  <a:lnTo>
                    <a:pt x="1618" y="1458"/>
                  </a:lnTo>
                  <a:lnTo>
                    <a:pt x="1620" y="1448"/>
                  </a:lnTo>
                  <a:lnTo>
                    <a:pt x="1626" y="1438"/>
                  </a:lnTo>
                  <a:lnTo>
                    <a:pt x="1628" y="1432"/>
                  </a:lnTo>
                  <a:lnTo>
                    <a:pt x="1630" y="1426"/>
                  </a:lnTo>
                  <a:lnTo>
                    <a:pt x="1628" y="1412"/>
                  </a:lnTo>
                  <a:lnTo>
                    <a:pt x="1626" y="1398"/>
                  </a:lnTo>
                  <a:lnTo>
                    <a:pt x="1622" y="1384"/>
                  </a:lnTo>
                  <a:lnTo>
                    <a:pt x="1612" y="1358"/>
                  </a:lnTo>
                  <a:lnTo>
                    <a:pt x="1610" y="1350"/>
                  </a:lnTo>
                  <a:lnTo>
                    <a:pt x="1610" y="1344"/>
                  </a:lnTo>
                  <a:close/>
                  <a:moveTo>
                    <a:pt x="1412" y="2026"/>
                  </a:moveTo>
                  <a:lnTo>
                    <a:pt x="1412" y="2026"/>
                  </a:lnTo>
                  <a:lnTo>
                    <a:pt x="1408" y="2024"/>
                  </a:lnTo>
                  <a:lnTo>
                    <a:pt x="1406" y="2020"/>
                  </a:lnTo>
                  <a:lnTo>
                    <a:pt x="1404" y="2016"/>
                  </a:lnTo>
                  <a:lnTo>
                    <a:pt x="1402" y="2014"/>
                  </a:lnTo>
                  <a:lnTo>
                    <a:pt x="1400" y="2014"/>
                  </a:lnTo>
                  <a:lnTo>
                    <a:pt x="1396" y="2018"/>
                  </a:lnTo>
                  <a:lnTo>
                    <a:pt x="1392" y="2022"/>
                  </a:lnTo>
                  <a:lnTo>
                    <a:pt x="1392" y="2024"/>
                  </a:lnTo>
                  <a:lnTo>
                    <a:pt x="1394" y="2024"/>
                  </a:lnTo>
                  <a:lnTo>
                    <a:pt x="1396" y="2026"/>
                  </a:lnTo>
                  <a:lnTo>
                    <a:pt x="1398" y="2028"/>
                  </a:lnTo>
                  <a:lnTo>
                    <a:pt x="1400" y="2038"/>
                  </a:lnTo>
                  <a:lnTo>
                    <a:pt x="1402" y="2040"/>
                  </a:lnTo>
                  <a:lnTo>
                    <a:pt x="1404" y="2042"/>
                  </a:lnTo>
                  <a:lnTo>
                    <a:pt x="1410" y="2044"/>
                  </a:lnTo>
                  <a:lnTo>
                    <a:pt x="1414" y="2042"/>
                  </a:lnTo>
                  <a:lnTo>
                    <a:pt x="1414" y="2040"/>
                  </a:lnTo>
                  <a:lnTo>
                    <a:pt x="1414" y="2036"/>
                  </a:lnTo>
                  <a:lnTo>
                    <a:pt x="1412" y="2034"/>
                  </a:lnTo>
                  <a:lnTo>
                    <a:pt x="1412" y="2032"/>
                  </a:lnTo>
                  <a:lnTo>
                    <a:pt x="1414" y="2030"/>
                  </a:lnTo>
                  <a:lnTo>
                    <a:pt x="1416" y="2028"/>
                  </a:lnTo>
                  <a:lnTo>
                    <a:pt x="1412" y="2026"/>
                  </a:lnTo>
                  <a:close/>
                  <a:moveTo>
                    <a:pt x="1708" y="300"/>
                  </a:moveTo>
                  <a:lnTo>
                    <a:pt x="1708" y="300"/>
                  </a:lnTo>
                  <a:lnTo>
                    <a:pt x="1704" y="298"/>
                  </a:lnTo>
                  <a:lnTo>
                    <a:pt x="1700" y="294"/>
                  </a:lnTo>
                  <a:lnTo>
                    <a:pt x="1694" y="284"/>
                  </a:lnTo>
                  <a:lnTo>
                    <a:pt x="1688" y="274"/>
                  </a:lnTo>
                  <a:lnTo>
                    <a:pt x="1686" y="272"/>
                  </a:lnTo>
                  <a:lnTo>
                    <a:pt x="1682" y="268"/>
                  </a:lnTo>
                  <a:lnTo>
                    <a:pt x="1678" y="266"/>
                  </a:lnTo>
                  <a:lnTo>
                    <a:pt x="1676" y="262"/>
                  </a:lnTo>
                  <a:lnTo>
                    <a:pt x="1672" y="252"/>
                  </a:lnTo>
                  <a:lnTo>
                    <a:pt x="1668" y="244"/>
                  </a:lnTo>
                  <a:lnTo>
                    <a:pt x="1668" y="242"/>
                  </a:lnTo>
                  <a:lnTo>
                    <a:pt x="1664" y="244"/>
                  </a:lnTo>
                  <a:lnTo>
                    <a:pt x="1662" y="248"/>
                  </a:lnTo>
                  <a:lnTo>
                    <a:pt x="1662" y="250"/>
                  </a:lnTo>
                  <a:lnTo>
                    <a:pt x="1666" y="256"/>
                  </a:lnTo>
                  <a:lnTo>
                    <a:pt x="1670" y="264"/>
                  </a:lnTo>
                  <a:lnTo>
                    <a:pt x="1672" y="268"/>
                  </a:lnTo>
                  <a:lnTo>
                    <a:pt x="1672" y="276"/>
                  </a:lnTo>
                  <a:lnTo>
                    <a:pt x="1672" y="282"/>
                  </a:lnTo>
                  <a:lnTo>
                    <a:pt x="1672" y="288"/>
                  </a:lnTo>
                  <a:lnTo>
                    <a:pt x="1680" y="298"/>
                  </a:lnTo>
                  <a:lnTo>
                    <a:pt x="1688" y="306"/>
                  </a:lnTo>
                  <a:lnTo>
                    <a:pt x="1690" y="310"/>
                  </a:lnTo>
                  <a:lnTo>
                    <a:pt x="1692" y="316"/>
                  </a:lnTo>
                  <a:lnTo>
                    <a:pt x="1694" y="324"/>
                  </a:lnTo>
                  <a:lnTo>
                    <a:pt x="1700" y="330"/>
                  </a:lnTo>
                  <a:lnTo>
                    <a:pt x="1708" y="332"/>
                  </a:lnTo>
                  <a:lnTo>
                    <a:pt x="1716" y="330"/>
                  </a:lnTo>
                  <a:lnTo>
                    <a:pt x="1720" y="328"/>
                  </a:lnTo>
                  <a:lnTo>
                    <a:pt x="1722" y="326"/>
                  </a:lnTo>
                  <a:lnTo>
                    <a:pt x="1722" y="322"/>
                  </a:lnTo>
                  <a:lnTo>
                    <a:pt x="1720" y="316"/>
                  </a:lnTo>
                  <a:lnTo>
                    <a:pt x="1716" y="306"/>
                  </a:lnTo>
                  <a:lnTo>
                    <a:pt x="1712" y="304"/>
                  </a:lnTo>
                  <a:lnTo>
                    <a:pt x="1708" y="300"/>
                  </a:lnTo>
                  <a:close/>
                  <a:moveTo>
                    <a:pt x="1712" y="342"/>
                  </a:moveTo>
                  <a:lnTo>
                    <a:pt x="1712" y="342"/>
                  </a:lnTo>
                  <a:lnTo>
                    <a:pt x="1712" y="346"/>
                  </a:lnTo>
                  <a:lnTo>
                    <a:pt x="1716" y="346"/>
                  </a:lnTo>
                  <a:lnTo>
                    <a:pt x="1718" y="346"/>
                  </a:lnTo>
                  <a:lnTo>
                    <a:pt x="1720" y="344"/>
                  </a:lnTo>
                  <a:lnTo>
                    <a:pt x="1718" y="340"/>
                  </a:lnTo>
                  <a:lnTo>
                    <a:pt x="1716" y="338"/>
                  </a:lnTo>
                  <a:lnTo>
                    <a:pt x="1712" y="340"/>
                  </a:lnTo>
                  <a:lnTo>
                    <a:pt x="1712" y="342"/>
                  </a:lnTo>
                  <a:close/>
                  <a:moveTo>
                    <a:pt x="1238" y="2006"/>
                  </a:moveTo>
                  <a:lnTo>
                    <a:pt x="1238" y="2006"/>
                  </a:lnTo>
                  <a:lnTo>
                    <a:pt x="1236" y="2012"/>
                  </a:lnTo>
                  <a:lnTo>
                    <a:pt x="1234" y="2024"/>
                  </a:lnTo>
                  <a:lnTo>
                    <a:pt x="1236" y="2032"/>
                  </a:lnTo>
                  <a:lnTo>
                    <a:pt x="1240" y="2034"/>
                  </a:lnTo>
                  <a:lnTo>
                    <a:pt x="1242" y="2032"/>
                  </a:lnTo>
                  <a:lnTo>
                    <a:pt x="1244" y="2028"/>
                  </a:lnTo>
                  <a:lnTo>
                    <a:pt x="1246" y="2024"/>
                  </a:lnTo>
                  <a:lnTo>
                    <a:pt x="1246" y="2014"/>
                  </a:lnTo>
                  <a:lnTo>
                    <a:pt x="1242" y="2006"/>
                  </a:lnTo>
                  <a:lnTo>
                    <a:pt x="1240" y="2004"/>
                  </a:lnTo>
                  <a:lnTo>
                    <a:pt x="1238" y="2006"/>
                  </a:lnTo>
                  <a:close/>
                  <a:moveTo>
                    <a:pt x="1414" y="2116"/>
                  </a:moveTo>
                  <a:lnTo>
                    <a:pt x="1414" y="2116"/>
                  </a:lnTo>
                  <a:lnTo>
                    <a:pt x="1414" y="2106"/>
                  </a:lnTo>
                  <a:lnTo>
                    <a:pt x="1414" y="2096"/>
                  </a:lnTo>
                  <a:lnTo>
                    <a:pt x="1414" y="2088"/>
                  </a:lnTo>
                  <a:lnTo>
                    <a:pt x="1412" y="2082"/>
                  </a:lnTo>
                  <a:lnTo>
                    <a:pt x="1408" y="2076"/>
                  </a:lnTo>
                  <a:lnTo>
                    <a:pt x="1406" y="2072"/>
                  </a:lnTo>
                  <a:lnTo>
                    <a:pt x="1402" y="2072"/>
                  </a:lnTo>
                  <a:lnTo>
                    <a:pt x="1400" y="2074"/>
                  </a:lnTo>
                  <a:lnTo>
                    <a:pt x="1398" y="2078"/>
                  </a:lnTo>
                  <a:lnTo>
                    <a:pt x="1396" y="2078"/>
                  </a:lnTo>
                  <a:lnTo>
                    <a:pt x="1392" y="2076"/>
                  </a:lnTo>
                  <a:lnTo>
                    <a:pt x="1388" y="2076"/>
                  </a:lnTo>
                  <a:lnTo>
                    <a:pt x="1386" y="2078"/>
                  </a:lnTo>
                  <a:lnTo>
                    <a:pt x="1382" y="2080"/>
                  </a:lnTo>
                  <a:lnTo>
                    <a:pt x="1380" y="2082"/>
                  </a:lnTo>
                  <a:lnTo>
                    <a:pt x="1378" y="2082"/>
                  </a:lnTo>
                  <a:lnTo>
                    <a:pt x="1370" y="2082"/>
                  </a:lnTo>
                  <a:lnTo>
                    <a:pt x="1352" y="2088"/>
                  </a:lnTo>
                  <a:lnTo>
                    <a:pt x="1340" y="2092"/>
                  </a:lnTo>
                  <a:lnTo>
                    <a:pt x="1332" y="2094"/>
                  </a:lnTo>
                  <a:lnTo>
                    <a:pt x="1324" y="2092"/>
                  </a:lnTo>
                  <a:lnTo>
                    <a:pt x="1320" y="2088"/>
                  </a:lnTo>
                  <a:lnTo>
                    <a:pt x="1310" y="2080"/>
                  </a:lnTo>
                  <a:lnTo>
                    <a:pt x="1304" y="2076"/>
                  </a:lnTo>
                  <a:lnTo>
                    <a:pt x="1296" y="2076"/>
                  </a:lnTo>
                  <a:lnTo>
                    <a:pt x="1288" y="2074"/>
                  </a:lnTo>
                  <a:lnTo>
                    <a:pt x="1282" y="2072"/>
                  </a:lnTo>
                  <a:lnTo>
                    <a:pt x="1274" y="2066"/>
                  </a:lnTo>
                  <a:lnTo>
                    <a:pt x="1272" y="2064"/>
                  </a:lnTo>
                  <a:lnTo>
                    <a:pt x="1270" y="2064"/>
                  </a:lnTo>
                  <a:lnTo>
                    <a:pt x="1266" y="2078"/>
                  </a:lnTo>
                  <a:lnTo>
                    <a:pt x="1264" y="2086"/>
                  </a:lnTo>
                  <a:lnTo>
                    <a:pt x="1266" y="2094"/>
                  </a:lnTo>
                  <a:lnTo>
                    <a:pt x="1276" y="2118"/>
                  </a:lnTo>
                  <a:lnTo>
                    <a:pt x="1280" y="2130"/>
                  </a:lnTo>
                  <a:lnTo>
                    <a:pt x="1284" y="2134"/>
                  </a:lnTo>
                  <a:lnTo>
                    <a:pt x="1288" y="2136"/>
                  </a:lnTo>
                  <a:lnTo>
                    <a:pt x="1288" y="2144"/>
                  </a:lnTo>
                  <a:lnTo>
                    <a:pt x="1288" y="2158"/>
                  </a:lnTo>
                  <a:lnTo>
                    <a:pt x="1292" y="2174"/>
                  </a:lnTo>
                  <a:lnTo>
                    <a:pt x="1296" y="2186"/>
                  </a:lnTo>
                  <a:lnTo>
                    <a:pt x="1300" y="2192"/>
                  </a:lnTo>
                  <a:lnTo>
                    <a:pt x="1304" y="2198"/>
                  </a:lnTo>
                  <a:lnTo>
                    <a:pt x="1310" y="2202"/>
                  </a:lnTo>
                  <a:lnTo>
                    <a:pt x="1312" y="2206"/>
                  </a:lnTo>
                  <a:lnTo>
                    <a:pt x="1318" y="2216"/>
                  </a:lnTo>
                  <a:lnTo>
                    <a:pt x="1322" y="2224"/>
                  </a:lnTo>
                  <a:lnTo>
                    <a:pt x="1324" y="2226"/>
                  </a:lnTo>
                  <a:lnTo>
                    <a:pt x="1328" y="2226"/>
                  </a:lnTo>
                  <a:lnTo>
                    <a:pt x="1332" y="2226"/>
                  </a:lnTo>
                  <a:lnTo>
                    <a:pt x="1338" y="2226"/>
                  </a:lnTo>
                  <a:lnTo>
                    <a:pt x="1352" y="2230"/>
                  </a:lnTo>
                  <a:lnTo>
                    <a:pt x="1356" y="2232"/>
                  </a:lnTo>
                  <a:lnTo>
                    <a:pt x="1358" y="2230"/>
                  </a:lnTo>
                  <a:lnTo>
                    <a:pt x="1360" y="2226"/>
                  </a:lnTo>
                  <a:lnTo>
                    <a:pt x="1362" y="2220"/>
                  </a:lnTo>
                  <a:lnTo>
                    <a:pt x="1366" y="2214"/>
                  </a:lnTo>
                  <a:lnTo>
                    <a:pt x="1370" y="2212"/>
                  </a:lnTo>
                  <a:lnTo>
                    <a:pt x="1372" y="2208"/>
                  </a:lnTo>
                  <a:lnTo>
                    <a:pt x="1374" y="2200"/>
                  </a:lnTo>
                  <a:lnTo>
                    <a:pt x="1376" y="2194"/>
                  </a:lnTo>
                  <a:lnTo>
                    <a:pt x="1378" y="2194"/>
                  </a:lnTo>
                  <a:lnTo>
                    <a:pt x="1378" y="2196"/>
                  </a:lnTo>
                  <a:lnTo>
                    <a:pt x="1380" y="2198"/>
                  </a:lnTo>
                  <a:lnTo>
                    <a:pt x="1382" y="2198"/>
                  </a:lnTo>
                  <a:lnTo>
                    <a:pt x="1382" y="2194"/>
                  </a:lnTo>
                  <a:lnTo>
                    <a:pt x="1384" y="2190"/>
                  </a:lnTo>
                  <a:lnTo>
                    <a:pt x="1386" y="2188"/>
                  </a:lnTo>
                  <a:lnTo>
                    <a:pt x="1388" y="2188"/>
                  </a:lnTo>
                  <a:lnTo>
                    <a:pt x="1392" y="2192"/>
                  </a:lnTo>
                  <a:lnTo>
                    <a:pt x="1394" y="2194"/>
                  </a:lnTo>
                  <a:lnTo>
                    <a:pt x="1394" y="2196"/>
                  </a:lnTo>
                  <a:lnTo>
                    <a:pt x="1392" y="2196"/>
                  </a:lnTo>
                  <a:lnTo>
                    <a:pt x="1388" y="2198"/>
                  </a:lnTo>
                  <a:lnTo>
                    <a:pt x="1388" y="2202"/>
                  </a:lnTo>
                  <a:lnTo>
                    <a:pt x="1390" y="2206"/>
                  </a:lnTo>
                  <a:lnTo>
                    <a:pt x="1398" y="2210"/>
                  </a:lnTo>
                  <a:lnTo>
                    <a:pt x="1402" y="2208"/>
                  </a:lnTo>
                  <a:lnTo>
                    <a:pt x="1404" y="2206"/>
                  </a:lnTo>
                  <a:lnTo>
                    <a:pt x="1402" y="2194"/>
                  </a:lnTo>
                  <a:lnTo>
                    <a:pt x="1400" y="2180"/>
                  </a:lnTo>
                  <a:lnTo>
                    <a:pt x="1400" y="2174"/>
                  </a:lnTo>
                  <a:lnTo>
                    <a:pt x="1402" y="2170"/>
                  </a:lnTo>
                  <a:lnTo>
                    <a:pt x="1404" y="2168"/>
                  </a:lnTo>
                  <a:lnTo>
                    <a:pt x="1404" y="2166"/>
                  </a:lnTo>
                  <a:lnTo>
                    <a:pt x="1402" y="2160"/>
                  </a:lnTo>
                  <a:lnTo>
                    <a:pt x="1402" y="2152"/>
                  </a:lnTo>
                  <a:lnTo>
                    <a:pt x="1402" y="2150"/>
                  </a:lnTo>
                  <a:lnTo>
                    <a:pt x="1404" y="2146"/>
                  </a:lnTo>
                  <a:lnTo>
                    <a:pt x="1408" y="2144"/>
                  </a:lnTo>
                  <a:lnTo>
                    <a:pt x="1410" y="2144"/>
                  </a:lnTo>
                  <a:lnTo>
                    <a:pt x="1410" y="2150"/>
                  </a:lnTo>
                  <a:lnTo>
                    <a:pt x="1412" y="2154"/>
                  </a:lnTo>
                  <a:lnTo>
                    <a:pt x="1414" y="2152"/>
                  </a:lnTo>
                  <a:lnTo>
                    <a:pt x="1416" y="2148"/>
                  </a:lnTo>
                  <a:lnTo>
                    <a:pt x="1416" y="2146"/>
                  </a:lnTo>
                  <a:lnTo>
                    <a:pt x="1414" y="2140"/>
                  </a:lnTo>
                  <a:lnTo>
                    <a:pt x="1412" y="2132"/>
                  </a:lnTo>
                  <a:lnTo>
                    <a:pt x="1412" y="2124"/>
                  </a:lnTo>
                  <a:lnTo>
                    <a:pt x="1414" y="2116"/>
                  </a:lnTo>
                  <a:close/>
                  <a:moveTo>
                    <a:pt x="984" y="1792"/>
                  </a:moveTo>
                  <a:lnTo>
                    <a:pt x="984" y="1792"/>
                  </a:lnTo>
                  <a:lnTo>
                    <a:pt x="980" y="1788"/>
                  </a:lnTo>
                  <a:lnTo>
                    <a:pt x="974" y="1788"/>
                  </a:lnTo>
                  <a:lnTo>
                    <a:pt x="966" y="1788"/>
                  </a:lnTo>
                  <a:lnTo>
                    <a:pt x="958" y="1792"/>
                  </a:lnTo>
                  <a:lnTo>
                    <a:pt x="950" y="1794"/>
                  </a:lnTo>
                  <a:lnTo>
                    <a:pt x="944" y="1798"/>
                  </a:lnTo>
                  <a:lnTo>
                    <a:pt x="942" y="1804"/>
                  </a:lnTo>
                  <a:lnTo>
                    <a:pt x="940" y="1808"/>
                  </a:lnTo>
                  <a:lnTo>
                    <a:pt x="942" y="1810"/>
                  </a:lnTo>
                  <a:lnTo>
                    <a:pt x="948" y="1812"/>
                  </a:lnTo>
                  <a:lnTo>
                    <a:pt x="960" y="1814"/>
                  </a:lnTo>
                  <a:lnTo>
                    <a:pt x="974" y="1812"/>
                  </a:lnTo>
                  <a:lnTo>
                    <a:pt x="982" y="1810"/>
                  </a:lnTo>
                  <a:lnTo>
                    <a:pt x="990" y="1808"/>
                  </a:lnTo>
                  <a:lnTo>
                    <a:pt x="998" y="1808"/>
                  </a:lnTo>
                  <a:lnTo>
                    <a:pt x="1004" y="1806"/>
                  </a:lnTo>
                  <a:lnTo>
                    <a:pt x="1004" y="1804"/>
                  </a:lnTo>
                  <a:lnTo>
                    <a:pt x="1002" y="1800"/>
                  </a:lnTo>
                  <a:lnTo>
                    <a:pt x="1000" y="1798"/>
                  </a:lnTo>
                  <a:lnTo>
                    <a:pt x="994" y="1798"/>
                  </a:lnTo>
                  <a:lnTo>
                    <a:pt x="990" y="1796"/>
                  </a:lnTo>
                  <a:lnTo>
                    <a:pt x="984" y="1792"/>
                  </a:lnTo>
                  <a:close/>
                  <a:moveTo>
                    <a:pt x="2204" y="1064"/>
                  </a:moveTo>
                  <a:lnTo>
                    <a:pt x="2204" y="1064"/>
                  </a:lnTo>
                  <a:lnTo>
                    <a:pt x="2206" y="1066"/>
                  </a:lnTo>
                  <a:lnTo>
                    <a:pt x="2208" y="1066"/>
                  </a:lnTo>
                  <a:lnTo>
                    <a:pt x="2212" y="1066"/>
                  </a:lnTo>
                  <a:lnTo>
                    <a:pt x="2214" y="1060"/>
                  </a:lnTo>
                  <a:lnTo>
                    <a:pt x="2214" y="1058"/>
                  </a:lnTo>
                  <a:lnTo>
                    <a:pt x="2212" y="1054"/>
                  </a:lnTo>
                  <a:lnTo>
                    <a:pt x="2210" y="1050"/>
                  </a:lnTo>
                  <a:lnTo>
                    <a:pt x="2208" y="1048"/>
                  </a:lnTo>
                  <a:lnTo>
                    <a:pt x="2206" y="1048"/>
                  </a:lnTo>
                  <a:lnTo>
                    <a:pt x="2204" y="1050"/>
                  </a:lnTo>
                  <a:lnTo>
                    <a:pt x="2202" y="1054"/>
                  </a:lnTo>
                  <a:lnTo>
                    <a:pt x="2204" y="1064"/>
                  </a:lnTo>
                  <a:close/>
                  <a:moveTo>
                    <a:pt x="2218" y="862"/>
                  </a:moveTo>
                  <a:lnTo>
                    <a:pt x="2218" y="862"/>
                  </a:lnTo>
                  <a:lnTo>
                    <a:pt x="2216" y="866"/>
                  </a:lnTo>
                  <a:lnTo>
                    <a:pt x="2218" y="870"/>
                  </a:lnTo>
                  <a:lnTo>
                    <a:pt x="2222" y="872"/>
                  </a:lnTo>
                  <a:lnTo>
                    <a:pt x="2228" y="874"/>
                  </a:lnTo>
                  <a:lnTo>
                    <a:pt x="2230" y="872"/>
                  </a:lnTo>
                  <a:lnTo>
                    <a:pt x="2230" y="870"/>
                  </a:lnTo>
                  <a:lnTo>
                    <a:pt x="2228" y="864"/>
                  </a:lnTo>
                  <a:lnTo>
                    <a:pt x="2222" y="860"/>
                  </a:lnTo>
                  <a:lnTo>
                    <a:pt x="2220" y="860"/>
                  </a:lnTo>
                  <a:lnTo>
                    <a:pt x="2218" y="862"/>
                  </a:lnTo>
                  <a:close/>
                  <a:moveTo>
                    <a:pt x="2220" y="824"/>
                  </a:moveTo>
                  <a:lnTo>
                    <a:pt x="2220" y="824"/>
                  </a:lnTo>
                  <a:lnTo>
                    <a:pt x="2222" y="824"/>
                  </a:lnTo>
                  <a:lnTo>
                    <a:pt x="2222" y="822"/>
                  </a:lnTo>
                  <a:lnTo>
                    <a:pt x="2216" y="814"/>
                  </a:lnTo>
                  <a:lnTo>
                    <a:pt x="2216" y="812"/>
                  </a:lnTo>
                  <a:lnTo>
                    <a:pt x="2214" y="814"/>
                  </a:lnTo>
                  <a:lnTo>
                    <a:pt x="2212" y="816"/>
                  </a:lnTo>
                  <a:lnTo>
                    <a:pt x="2214" y="822"/>
                  </a:lnTo>
                  <a:lnTo>
                    <a:pt x="2216" y="822"/>
                  </a:lnTo>
                  <a:lnTo>
                    <a:pt x="2220" y="824"/>
                  </a:lnTo>
                  <a:close/>
                  <a:moveTo>
                    <a:pt x="2124" y="1064"/>
                  </a:moveTo>
                  <a:lnTo>
                    <a:pt x="2124" y="1064"/>
                  </a:lnTo>
                  <a:lnTo>
                    <a:pt x="2118" y="1060"/>
                  </a:lnTo>
                  <a:lnTo>
                    <a:pt x="2116" y="1060"/>
                  </a:lnTo>
                  <a:lnTo>
                    <a:pt x="2114" y="1062"/>
                  </a:lnTo>
                  <a:lnTo>
                    <a:pt x="2096" y="1042"/>
                  </a:lnTo>
                  <a:lnTo>
                    <a:pt x="2094" y="1038"/>
                  </a:lnTo>
                  <a:lnTo>
                    <a:pt x="2090" y="1032"/>
                  </a:lnTo>
                  <a:lnTo>
                    <a:pt x="2076" y="1018"/>
                  </a:lnTo>
                  <a:lnTo>
                    <a:pt x="2060" y="1008"/>
                  </a:lnTo>
                  <a:lnTo>
                    <a:pt x="2050" y="1000"/>
                  </a:lnTo>
                  <a:lnTo>
                    <a:pt x="2050" y="1004"/>
                  </a:lnTo>
                  <a:lnTo>
                    <a:pt x="2044" y="998"/>
                  </a:lnTo>
                  <a:lnTo>
                    <a:pt x="2040" y="994"/>
                  </a:lnTo>
                  <a:lnTo>
                    <a:pt x="2036" y="992"/>
                  </a:lnTo>
                  <a:lnTo>
                    <a:pt x="2040" y="1000"/>
                  </a:lnTo>
                  <a:lnTo>
                    <a:pt x="2050" y="1020"/>
                  </a:lnTo>
                  <a:lnTo>
                    <a:pt x="2052" y="1024"/>
                  </a:lnTo>
                  <a:lnTo>
                    <a:pt x="2052" y="1026"/>
                  </a:lnTo>
                  <a:lnTo>
                    <a:pt x="2064" y="1036"/>
                  </a:lnTo>
                  <a:lnTo>
                    <a:pt x="2070" y="1042"/>
                  </a:lnTo>
                  <a:lnTo>
                    <a:pt x="2076" y="1056"/>
                  </a:lnTo>
                  <a:lnTo>
                    <a:pt x="2076" y="1054"/>
                  </a:lnTo>
                  <a:lnTo>
                    <a:pt x="2078" y="1058"/>
                  </a:lnTo>
                  <a:lnTo>
                    <a:pt x="2082" y="1058"/>
                  </a:lnTo>
                  <a:lnTo>
                    <a:pt x="2088" y="1064"/>
                  </a:lnTo>
                  <a:lnTo>
                    <a:pt x="2094" y="1070"/>
                  </a:lnTo>
                  <a:lnTo>
                    <a:pt x="2102" y="1074"/>
                  </a:lnTo>
                  <a:lnTo>
                    <a:pt x="2110" y="1080"/>
                  </a:lnTo>
                  <a:lnTo>
                    <a:pt x="2116" y="1086"/>
                  </a:lnTo>
                  <a:lnTo>
                    <a:pt x="2136" y="1098"/>
                  </a:lnTo>
                  <a:lnTo>
                    <a:pt x="2136" y="1102"/>
                  </a:lnTo>
                  <a:lnTo>
                    <a:pt x="2136" y="1104"/>
                  </a:lnTo>
                  <a:lnTo>
                    <a:pt x="2154" y="1100"/>
                  </a:lnTo>
                  <a:lnTo>
                    <a:pt x="2158" y="1098"/>
                  </a:lnTo>
                  <a:lnTo>
                    <a:pt x="2158" y="1096"/>
                  </a:lnTo>
                  <a:lnTo>
                    <a:pt x="2148" y="1086"/>
                  </a:lnTo>
                  <a:lnTo>
                    <a:pt x="2124" y="1064"/>
                  </a:lnTo>
                  <a:close/>
                  <a:moveTo>
                    <a:pt x="2172" y="1036"/>
                  </a:moveTo>
                  <a:lnTo>
                    <a:pt x="2172" y="1036"/>
                  </a:lnTo>
                  <a:lnTo>
                    <a:pt x="2178" y="1038"/>
                  </a:lnTo>
                  <a:lnTo>
                    <a:pt x="2182" y="1040"/>
                  </a:lnTo>
                  <a:lnTo>
                    <a:pt x="2184" y="1038"/>
                  </a:lnTo>
                  <a:lnTo>
                    <a:pt x="2186" y="1036"/>
                  </a:lnTo>
                  <a:lnTo>
                    <a:pt x="2186" y="1030"/>
                  </a:lnTo>
                  <a:lnTo>
                    <a:pt x="2182" y="1024"/>
                  </a:lnTo>
                  <a:lnTo>
                    <a:pt x="2176" y="1018"/>
                  </a:lnTo>
                  <a:lnTo>
                    <a:pt x="2172" y="1016"/>
                  </a:lnTo>
                  <a:lnTo>
                    <a:pt x="2168" y="1018"/>
                  </a:lnTo>
                  <a:lnTo>
                    <a:pt x="2168" y="1020"/>
                  </a:lnTo>
                  <a:lnTo>
                    <a:pt x="2170" y="1020"/>
                  </a:lnTo>
                  <a:lnTo>
                    <a:pt x="2172" y="1022"/>
                  </a:lnTo>
                  <a:lnTo>
                    <a:pt x="2172" y="1024"/>
                  </a:lnTo>
                  <a:lnTo>
                    <a:pt x="2170" y="1028"/>
                  </a:lnTo>
                  <a:lnTo>
                    <a:pt x="2168" y="1032"/>
                  </a:lnTo>
                  <a:lnTo>
                    <a:pt x="2170" y="1034"/>
                  </a:lnTo>
                  <a:lnTo>
                    <a:pt x="2172" y="1036"/>
                  </a:lnTo>
                  <a:close/>
                  <a:moveTo>
                    <a:pt x="2152" y="752"/>
                  </a:moveTo>
                  <a:lnTo>
                    <a:pt x="2152" y="752"/>
                  </a:lnTo>
                  <a:lnTo>
                    <a:pt x="2154" y="760"/>
                  </a:lnTo>
                  <a:lnTo>
                    <a:pt x="2156" y="764"/>
                  </a:lnTo>
                  <a:lnTo>
                    <a:pt x="2160" y="766"/>
                  </a:lnTo>
                  <a:lnTo>
                    <a:pt x="2168" y="764"/>
                  </a:lnTo>
                  <a:lnTo>
                    <a:pt x="2172" y="762"/>
                  </a:lnTo>
                  <a:lnTo>
                    <a:pt x="2174" y="760"/>
                  </a:lnTo>
                  <a:lnTo>
                    <a:pt x="2176" y="758"/>
                  </a:lnTo>
                  <a:lnTo>
                    <a:pt x="2176" y="754"/>
                  </a:lnTo>
                  <a:lnTo>
                    <a:pt x="2174" y="746"/>
                  </a:lnTo>
                  <a:lnTo>
                    <a:pt x="2170" y="736"/>
                  </a:lnTo>
                  <a:lnTo>
                    <a:pt x="2168" y="732"/>
                  </a:lnTo>
                  <a:lnTo>
                    <a:pt x="2166" y="732"/>
                  </a:lnTo>
                  <a:lnTo>
                    <a:pt x="2164" y="734"/>
                  </a:lnTo>
                  <a:lnTo>
                    <a:pt x="2162" y="736"/>
                  </a:lnTo>
                  <a:lnTo>
                    <a:pt x="2158" y="730"/>
                  </a:lnTo>
                  <a:lnTo>
                    <a:pt x="2156" y="724"/>
                  </a:lnTo>
                  <a:lnTo>
                    <a:pt x="2154" y="718"/>
                  </a:lnTo>
                  <a:lnTo>
                    <a:pt x="2152" y="716"/>
                  </a:lnTo>
                  <a:lnTo>
                    <a:pt x="2148" y="716"/>
                  </a:lnTo>
                  <a:lnTo>
                    <a:pt x="2146" y="718"/>
                  </a:lnTo>
                  <a:lnTo>
                    <a:pt x="2146" y="722"/>
                  </a:lnTo>
                  <a:lnTo>
                    <a:pt x="2148" y="726"/>
                  </a:lnTo>
                  <a:lnTo>
                    <a:pt x="2152" y="736"/>
                  </a:lnTo>
                  <a:lnTo>
                    <a:pt x="2152" y="742"/>
                  </a:lnTo>
                  <a:lnTo>
                    <a:pt x="2152" y="746"/>
                  </a:lnTo>
                  <a:lnTo>
                    <a:pt x="2152" y="752"/>
                  </a:lnTo>
                  <a:close/>
                  <a:moveTo>
                    <a:pt x="2196" y="758"/>
                  </a:moveTo>
                  <a:lnTo>
                    <a:pt x="2196" y="758"/>
                  </a:lnTo>
                  <a:lnTo>
                    <a:pt x="2202" y="754"/>
                  </a:lnTo>
                  <a:lnTo>
                    <a:pt x="2206" y="750"/>
                  </a:lnTo>
                  <a:lnTo>
                    <a:pt x="2208" y="748"/>
                  </a:lnTo>
                  <a:lnTo>
                    <a:pt x="2206" y="746"/>
                  </a:lnTo>
                  <a:lnTo>
                    <a:pt x="2202" y="746"/>
                  </a:lnTo>
                  <a:lnTo>
                    <a:pt x="2198" y="748"/>
                  </a:lnTo>
                  <a:lnTo>
                    <a:pt x="2194" y="752"/>
                  </a:lnTo>
                  <a:lnTo>
                    <a:pt x="2194" y="754"/>
                  </a:lnTo>
                  <a:lnTo>
                    <a:pt x="2196" y="758"/>
                  </a:lnTo>
                  <a:close/>
                  <a:moveTo>
                    <a:pt x="2206" y="798"/>
                  </a:moveTo>
                  <a:lnTo>
                    <a:pt x="2206" y="798"/>
                  </a:lnTo>
                  <a:lnTo>
                    <a:pt x="2210" y="800"/>
                  </a:lnTo>
                  <a:lnTo>
                    <a:pt x="2214" y="800"/>
                  </a:lnTo>
                  <a:lnTo>
                    <a:pt x="2216" y="798"/>
                  </a:lnTo>
                  <a:lnTo>
                    <a:pt x="2216" y="792"/>
                  </a:lnTo>
                  <a:lnTo>
                    <a:pt x="2216" y="790"/>
                  </a:lnTo>
                  <a:lnTo>
                    <a:pt x="2214" y="788"/>
                  </a:lnTo>
                  <a:lnTo>
                    <a:pt x="2208" y="790"/>
                  </a:lnTo>
                  <a:lnTo>
                    <a:pt x="2204" y="794"/>
                  </a:lnTo>
                  <a:lnTo>
                    <a:pt x="2204" y="796"/>
                  </a:lnTo>
                  <a:lnTo>
                    <a:pt x="2206" y="798"/>
                  </a:lnTo>
                  <a:close/>
                  <a:moveTo>
                    <a:pt x="1762" y="382"/>
                  </a:moveTo>
                  <a:lnTo>
                    <a:pt x="1762" y="382"/>
                  </a:lnTo>
                  <a:lnTo>
                    <a:pt x="1762" y="386"/>
                  </a:lnTo>
                  <a:lnTo>
                    <a:pt x="1764" y="392"/>
                  </a:lnTo>
                  <a:lnTo>
                    <a:pt x="1768" y="394"/>
                  </a:lnTo>
                  <a:lnTo>
                    <a:pt x="1770" y="394"/>
                  </a:lnTo>
                  <a:lnTo>
                    <a:pt x="1772" y="392"/>
                  </a:lnTo>
                  <a:lnTo>
                    <a:pt x="1774" y="390"/>
                  </a:lnTo>
                  <a:lnTo>
                    <a:pt x="1772" y="386"/>
                  </a:lnTo>
                  <a:lnTo>
                    <a:pt x="1770" y="382"/>
                  </a:lnTo>
                  <a:lnTo>
                    <a:pt x="1766" y="378"/>
                  </a:lnTo>
                  <a:lnTo>
                    <a:pt x="1764" y="380"/>
                  </a:lnTo>
                  <a:lnTo>
                    <a:pt x="1762" y="382"/>
                  </a:lnTo>
                  <a:close/>
                  <a:moveTo>
                    <a:pt x="1786" y="386"/>
                  </a:moveTo>
                  <a:lnTo>
                    <a:pt x="1786" y="386"/>
                  </a:lnTo>
                  <a:lnTo>
                    <a:pt x="1784" y="386"/>
                  </a:lnTo>
                  <a:lnTo>
                    <a:pt x="1780" y="388"/>
                  </a:lnTo>
                  <a:lnTo>
                    <a:pt x="1776" y="396"/>
                  </a:lnTo>
                  <a:lnTo>
                    <a:pt x="1776" y="402"/>
                  </a:lnTo>
                  <a:lnTo>
                    <a:pt x="1778" y="404"/>
                  </a:lnTo>
                  <a:lnTo>
                    <a:pt x="1780" y="404"/>
                  </a:lnTo>
                  <a:lnTo>
                    <a:pt x="1784" y="402"/>
                  </a:lnTo>
                  <a:lnTo>
                    <a:pt x="1788" y="404"/>
                  </a:lnTo>
                  <a:lnTo>
                    <a:pt x="1790" y="410"/>
                  </a:lnTo>
                  <a:lnTo>
                    <a:pt x="1794" y="414"/>
                  </a:lnTo>
                  <a:lnTo>
                    <a:pt x="1796" y="416"/>
                  </a:lnTo>
                  <a:lnTo>
                    <a:pt x="1800" y="412"/>
                  </a:lnTo>
                  <a:lnTo>
                    <a:pt x="1798" y="408"/>
                  </a:lnTo>
                  <a:lnTo>
                    <a:pt x="1794" y="402"/>
                  </a:lnTo>
                  <a:lnTo>
                    <a:pt x="1790" y="396"/>
                  </a:lnTo>
                  <a:lnTo>
                    <a:pt x="1790" y="392"/>
                  </a:lnTo>
                  <a:lnTo>
                    <a:pt x="1790" y="390"/>
                  </a:lnTo>
                  <a:lnTo>
                    <a:pt x="1786" y="386"/>
                  </a:lnTo>
                  <a:close/>
                  <a:moveTo>
                    <a:pt x="1754" y="340"/>
                  </a:moveTo>
                  <a:lnTo>
                    <a:pt x="1754" y="340"/>
                  </a:lnTo>
                  <a:lnTo>
                    <a:pt x="1758" y="346"/>
                  </a:lnTo>
                  <a:lnTo>
                    <a:pt x="1766" y="354"/>
                  </a:lnTo>
                  <a:lnTo>
                    <a:pt x="1776" y="360"/>
                  </a:lnTo>
                  <a:lnTo>
                    <a:pt x="1780" y="360"/>
                  </a:lnTo>
                  <a:lnTo>
                    <a:pt x="1784" y="360"/>
                  </a:lnTo>
                  <a:lnTo>
                    <a:pt x="1788" y="358"/>
                  </a:lnTo>
                  <a:lnTo>
                    <a:pt x="1784" y="356"/>
                  </a:lnTo>
                  <a:lnTo>
                    <a:pt x="1776" y="352"/>
                  </a:lnTo>
                  <a:lnTo>
                    <a:pt x="1774" y="348"/>
                  </a:lnTo>
                  <a:lnTo>
                    <a:pt x="1772" y="344"/>
                  </a:lnTo>
                  <a:lnTo>
                    <a:pt x="1768" y="336"/>
                  </a:lnTo>
                  <a:lnTo>
                    <a:pt x="1764" y="332"/>
                  </a:lnTo>
                  <a:lnTo>
                    <a:pt x="1746" y="320"/>
                  </a:lnTo>
                  <a:lnTo>
                    <a:pt x="1742" y="318"/>
                  </a:lnTo>
                  <a:lnTo>
                    <a:pt x="1740" y="320"/>
                  </a:lnTo>
                  <a:lnTo>
                    <a:pt x="1742" y="328"/>
                  </a:lnTo>
                  <a:lnTo>
                    <a:pt x="1744" y="332"/>
                  </a:lnTo>
                  <a:lnTo>
                    <a:pt x="1748" y="334"/>
                  </a:lnTo>
                  <a:lnTo>
                    <a:pt x="1752" y="336"/>
                  </a:lnTo>
                  <a:lnTo>
                    <a:pt x="1754" y="340"/>
                  </a:lnTo>
                  <a:close/>
                  <a:moveTo>
                    <a:pt x="1744" y="368"/>
                  </a:moveTo>
                  <a:lnTo>
                    <a:pt x="1744" y="368"/>
                  </a:lnTo>
                  <a:lnTo>
                    <a:pt x="1744" y="374"/>
                  </a:lnTo>
                  <a:lnTo>
                    <a:pt x="1748" y="378"/>
                  </a:lnTo>
                  <a:lnTo>
                    <a:pt x="1752" y="382"/>
                  </a:lnTo>
                  <a:lnTo>
                    <a:pt x="1754" y="380"/>
                  </a:lnTo>
                  <a:lnTo>
                    <a:pt x="1756" y="380"/>
                  </a:lnTo>
                  <a:lnTo>
                    <a:pt x="1758" y="376"/>
                  </a:lnTo>
                  <a:lnTo>
                    <a:pt x="1758" y="374"/>
                  </a:lnTo>
                  <a:lnTo>
                    <a:pt x="1752" y="368"/>
                  </a:lnTo>
                  <a:lnTo>
                    <a:pt x="1746" y="366"/>
                  </a:lnTo>
                  <a:lnTo>
                    <a:pt x="1744" y="366"/>
                  </a:lnTo>
                  <a:lnTo>
                    <a:pt x="1744" y="368"/>
                  </a:lnTo>
                  <a:close/>
                  <a:moveTo>
                    <a:pt x="1802" y="416"/>
                  </a:moveTo>
                  <a:lnTo>
                    <a:pt x="1802" y="416"/>
                  </a:lnTo>
                  <a:lnTo>
                    <a:pt x="1800" y="420"/>
                  </a:lnTo>
                  <a:lnTo>
                    <a:pt x="1800" y="424"/>
                  </a:lnTo>
                  <a:lnTo>
                    <a:pt x="1804" y="426"/>
                  </a:lnTo>
                  <a:lnTo>
                    <a:pt x="1810" y="424"/>
                  </a:lnTo>
                  <a:lnTo>
                    <a:pt x="1810" y="422"/>
                  </a:lnTo>
                  <a:lnTo>
                    <a:pt x="1812" y="420"/>
                  </a:lnTo>
                  <a:lnTo>
                    <a:pt x="1810" y="416"/>
                  </a:lnTo>
                  <a:lnTo>
                    <a:pt x="1806" y="414"/>
                  </a:lnTo>
                  <a:lnTo>
                    <a:pt x="1804" y="414"/>
                  </a:lnTo>
                  <a:lnTo>
                    <a:pt x="1802" y="416"/>
                  </a:lnTo>
                  <a:close/>
                  <a:moveTo>
                    <a:pt x="1858" y="386"/>
                  </a:moveTo>
                  <a:lnTo>
                    <a:pt x="1858" y="386"/>
                  </a:lnTo>
                  <a:lnTo>
                    <a:pt x="1848" y="382"/>
                  </a:lnTo>
                  <a:lnTo>
                    <a:pt x="1844" y="378"/>
                  </a:lnTo>
                  <a:lnTo>
                    <a:pt x="1840" y="374"/>
                  </a:lnTo>
                  <a:lnTo>
                    <a:pt x="1832" y="368"/>
                  </a:lnTo>
                  <a:lnTo>
                    <a:pt x="1828" y="366"/>
                  </a:lnTo>
                  <a:lnTo>
                    <a:pt x="1826" y="368"/>
                  </a:lnTo>
                  <a:lnTo>
                    <a:pt x="1828" y="378"/>
                  </a:lnTo>
                  <a:lnTo>
                    <a:pt x="1830" y="382"/>
                  </a:lnTo>
                  <a:lnTo>
                    <a:pt x="1834" y="386"/>
                  </a:lnTo>
                  <a:lnTo>
                    <a:pt x="1848" y="394"/>
                  </a:lnTo>
                  <a:lnTo>
                    <a:pt x="1864" y="404"/>
                  </a:lnTo>
                  <a:lnTo>
                    <a:pt x="1878" y="414"/>
                  </a:lnTo>
                  <a:lnTo>
                    <a:pt x="1880" y="416"/>
                  </a:lnTo>
                  <a:lnTo>
                    <a:pt x="1882" y="416"/>
                  </a:lnTo>
                  <a:lnTo>
                    <a:pt x="1878" y="408"/>
                  </a:lnTo>
                  <a:lnTo>
                    <a:pt x="1870" y="396"/>
                  </a:lnTo>
                  <a:lnTo>
                    <a:pt x="1864" y="390"/>
                  </a:lnTo>
                  <a:lnTo>
                    <a:pt x="1858" y="386"/>
                  </a:lnTo>
                  <a:close/>
                  <a:moveTo>
                    <a:pt x="1882" y="456"/>
                  </a:moveTo>
                  <a:lnTo>
                    <a:pt x="1882" y="456"/>
                  </a:lnTo>
                  <a:lnTo>
                    <a:pt x="1876" y="450"/>
                  </a:lnTo>
                  <a:lnTo>
                    <a:pt x="1872" y="450"/>
                  </a:lnTo>
                  <a:lnTo>
                    <a:pt x="1870" y="454"/>
                  </a:lnTo>
                  <a:lnTo>
                    <a:pt x="1870" y="462"/>
                  </a:lnTo>
                  <a:lnTo>
                    <a:pt x="1870" y="468"/>
                  </a:lnTo>
                  <a:lnTo>
                    <a:pt x="1876" y="474"/>
                  </a:lnTo>
                  <a:lnTo>
                    <a:pt x="1882" y="478"/>
                  </a:lnTo>
                  <a:lnTo>
                    <a:pt x="1892" y="478"/>
                  </a:lnTo>
                  <a:lnTo>
                    <a:pt x="1900" y="476"/>
                  </a:lnTo>
                  <a:lnTo>
                    <a:pt x="1900" y="478"/>
                  </a:lnTo>
                  <a:lnTo>
                    <a:pt x="1902" y="480"/>
                  </a:lnTo>
                  <a:lnTo>
                    <a:pt x="1912" y="482"/>
                  </a:lnTo>
                  <a:lnTo>
                    <a:pt x="1916" y="482"/>
                  </a:lnTo>
                  <a:lnTo>
                    <a:pt x="1920" y="482"/>
                  </a:lnTo>
                  <a:lnTo>
                    <a:pt x="1920" y="480"/>
                  </a:lnTo>
                  <a:lnTo>
                    <a:pt x="1918" y="476"/>
                  </a:lnTo>
                  <a:lnTo>
                    <a:pt x="1914" y="468"/>
                  </a:lnTo>
                  <a:lnTo>
                    <a:pt x="1906" y="460"/>
                  </a:lnTo>
                  <a:lnTo>
                    <a:pt x="1902" y="458"/>
                  </a:lnTo>
                  <a:lnTo>
                    <a:pt x="1900" y="456"/>
                  </a:lnTo>
                  <a:lnTo>
                    <a:pt x="1892" y="456"/>
                  </a:lnTo>
                  <a:lnTo>
                    <a:pt x="1886" y="458"/>
                  </a:lnTo>
                  <a:lnTo>
                    <a:pt x="1884" y="456"/>
                  </a:lnTo>
                  <a:lnTo>
                    <a:pt x="1882" y="456"/>
                  </a:lnTo>
                  <a:close/>
                  <a:moveTo>
                    <a:pt x="1884" y="560"/>
                  </a:moveTo>
                  <a:lnTo>
                    <a:pt x="1884" y="560"/>
                  </a:lnTo>
                  <a:lnTo>
                    <a:pt x="1886" y="564"/>
                  </a:lnTo>
                  <a:lnTo>
                    <a:pt x="1894" y="570"/>
                  </a:lnTo>
                  <a:lnTo>
                    <a:pt x="1902" y="576"/>
                  </a:lnTo>
                  <a:lnTo>
                    <a:pt x="1906" y="576"/>
                  </a:lnTo>
                  <a:lnTo>
                    <a:pt x="1910" y="576"/>
                  </a:lnTo>
                  <a:lnTo>
                    <a:pt x="1910" y="574"/>
                  </a:lnTo>
                  <a:lnTo>
                    <a:pt x="1908" y="570"/>
                  </a:lnTo>
                  <a:lnTo>
                    <a:pt x="1900" y="562"/>
                  </a:lnTo>
                  <a:lnTo>
                    <a:pt x="1890" y="558"/>
                  </a:lnTo>
                  <a:lnTo>
                    <a:pt x="1886" y="558"/>
                  </a:lnTo>
                  <a:lnTo>
                    <a:pt x="1884" y="560"/>
                  </a:lnTo>
                  <a:close/>
                  <a:moveTo>
                    <a:pt x="1966" y="508"/>
                  </a:moveTo>
                  <a:lnTo>
                    <a:pt x="1966" y="508"/>
                  </a:lnTo>
                  <a:lnTo>
                    <a:pt x="1958" y="506"/>
                  </a:lnTo>
                  <a:lnTo>
                    <a:pt x="1950" y="502"/>
                  </a:lnTo>
                  <a:lnTo>
                    <a:pt x="1942" y="498"/>
                  </a:lnTo>
                  <a:lnTo>
                    <a:pt x="1938" y="498"/>
                  </a:lnTo>
                  <a:lnTo>
                    <a:pt x="1936" y="500"/>
                  </a:lnTo>
                  <a:lnTo>
                    <a:pt x="1934" y="500"/>
                  </a:lnTo>
                  <a:lnTo>
                    <a:pt x="1934" y="502"/>
                  </a:lnTo>
                  <a:lnTo>
                    <a:pt x="1938" y="504"/>
                  </a:lnTo>
                  <a:lnTo>
                    <a:pt x="1942" y="506"/>
                  </a:lnTo>
                  <a:lnTo>
                    <a:pt x="1944" y="510"/>
                  </a:lnTo>
                  <a:lnTo>
                    <a:pt x="1944" y="512"/>
                  </a:lnTo>
                  <a:lnTo>
                    <a:pt x="1946" y="516"/>
                  </a:lnTo>
                  <a:lnTo>
                    <a:pt x="1948" y="518"/>
                  </a:lnTo>
                  <a:lnTo>
                    <a:pt x="1956" y="524"/>
                  </a:lnTo>
                  <a:lnTo>
                    <a:pt x="1966" y="528"/>
                  </a:lnTo>
                  <a:lnTo>
                    <a:pt x="1974" y="528"/>
                  </a:lnTo>
                  <a:lnTo>
                    <a:pt x="1976" y="528"/>
                  </a:lnTo>
                  <a:lnTo>
                    <a:pt x="1978" y="526"/>
                  </a:lnTo>
                  <a:lnTo>
                    <a:pt x="1976" y="518"/>
                  </a:lnTo>
                  <a:lnTo>
                    <a:pt x="1972" y="512"/>
                  </a:lnTo>
                  <a:lnTo>
                    <a:pt x="1968" y="510"/>
                  </a:lnTo>
                  <a:lnTo>
                    <a:pt x="1966" y="508"/>
                  </a:lnTo>
                  <a:close/>
                  <a:moveTo>
                    <a:pt x="2174" y="784"/>
                  </a:moveTo>
                  <a:lnTo>
                    <a:pt x="2174" y="784"/>
                  </a:lnTo>
                  <a:lnTo>
                    <a:pt x="2174" y="788"/>
                  </a:lnTo>
                  <a:lnTo>
                    <a:pt x="2180" y="792"/>
                  </a:lnTo>
                  <a:lnTo>
                    <a:pt x="2182" y="794"/>
                  </a:lnTo>
                  <a:lnTo>
                    <a:pt x="2184" y="798"/>
                  </a:lnTo>
                  <a:lnTo>
                    <a:pt x="2186" y="804"/>
                  </a:lnTo>
                  <a:lnTo>
                    <a:pt x="2188" y="808"/>
                  </a:lnTo>
                  <a:lnTo>
                    <a:pt x="2192" y="808"/>
                  </a:lnTo>
                  <a:lnTo>
                    <a:pt x="2196" y="808"/>
                  </a:lnTo>
                  <a:lnTo>
                    <a:pt x="2198" y="806"/>
                  </a:lnTo>
                  <a:lnTo>
                    <a:pt x="2198" y="800"/>
                  </a:lnTo>
                  <a:lnTo>
                    <a:pt x="2196" y="794"/>
                  </a:lnTo>
                  <a:lnTo>
                    <a:pt x="2190" y="788"/>
                  </a:lnTo>
                  <a:lnTo>
                    <a:pt x="2186" y="784"/>
                  </a:lnTo>
                  <a:lnTo>
                    <a:pt x="2180" y="780"/>
                  </a:lnTo>
                  <a:lnTo>
                    <a:pt x="2176" y="780"/>
                  </a:lnTo>
                  <a:lnTo>
                    <a:pt x="2174" y="784"/>
                  </a:lnTo>
                  <a:close/>
                  <a:moveTo>
                    <a:pt x="1938" y="458"/>
                  </a:moveTo>
                  <a:lnTo>
                    <a:pt x="1938" y="458"/>
                  </a:lnTo>
                  <a:lnTo>
                    <a:pt x="1938" y="454"/>
                  </a:lnTo>
                  <a:lnTo>
                    <a:pt x="1938" y="448"/>
                  </a:lnTo>
                  <a:lnTo>
                    <a:pt x="1936" y="444"/>
                  </a:lnTo>
                  <a:lnTo>
                    <a:pt x="1930" y="438"/>
                  </a:lnTo>
                  <a:lnTo>
                    <a:pt x="1928" y="434"/>
                  </a:lnTo>
                  <a:lnTo>
                    <a:pt x="1926" y="428"/>
                  </a:lnTo>
                  <a:lnTo>
                    <a:pt x="1922" y="420"/>
                  </a:lnTo>
                  <a:lnTo>
                    <a:pt x="1920" y="410"/>
                  </a:lnTo>
                  <a:lnTo>
                    <a:pt x="1916" y="408"/>
                  </a:lnTo>
                  <a:lnTo>
                    <a:pt x="1910" y="406"/>
                  </a:lnTo>
                  <a:lnTo>
                    <a:pt x="1908" y="404"/>
                  </a:lnTo>
                  <a:lnTo>
                    <a:pt x="1906" y="406"/>
                  </a:lnTo>
                  <a:lnTo>
                    <a:pt x="1906" y="412"/>
                  </a:lnTo>
                  <a:lnTo>
                    <a:pt x="1912" y="422"/>
                  </a:lnTo>
                  <a:lnTo>
                    <a:pt x="1916" y="440"/>
                  </a:lnTo>
                  <a:lnTo>
                    <a:pt x="1918" y="446"/>
                  </a:lnTo>
                  <a:lnTo>
                    <a:pt x="1920" y="448"/>
                  </a:lnTo>
                  <a:lnTo>
                    <a:pt x="1926" y="452"/>
                  </a:lnTo>
                  <a:lnTo>
                    <a:pt x="1930" y="460"/>
                  </a:lnTo>
                  <a:lnTo>
                    <a:pt x="1936" y="466"/>
                  </a:lnTo>
                  <a:lnTo>
                    <a:pt x="1940" y="470"/>
                  </a:lnTo>
                  <a:lnTo>
                    <a:pt x="1942" y="468"/>
                  </a:lnTo>
                  <a:lnTo>
                    <a:pt x="1938" y="458"/>
                  </a:lnTo>
                  <a:close/>
                  <a:moveTo>
                    <a:pt x="2456" y="2102"/>
                  </a:moveTo>
                  <a:lnTo>
                    <a:pt x="2456" y="2102"/>
                  </a:lnTo>
                  <a:lnTo>
                    <a:pt x="2460" y="2096"/>
                  </a:lnTo>
                  <a:lnTo>
                    <a:pt x="2460" y="2090"/>
                  </a:lnTo>
                  <a:lnTo>
                    <a:pt x="2458" y="2084"/>
                  </a:lnTo>
                  <a:lnTo>
                    <a:pt x="2456" y="2082"/>
                  </a:lnTo>
                  <a:lnTo>
                    <a:pt x="2450" y="2082"/>
                  </a:lnTo>
                  <a:lnTo>
                    <a:pt x="2442" y="2084"/>
                  </a:lnTo>
                  <a:lnTo>
                    <a:pt x="2434" y="2088"/>
                  </a:lnTo>
                  <a:lnTo>
                    <a:pt x="2426" y="2094"/>
                  </a:lnTo>
                  <a:lnTo>
                    <a:pt x="2418" y="2100"/>
                  </a:lnTo>
                  <a:lnTo>
                    <a:pt x="2412" y="2100"/>
                  </a:lnTo>
                  <a:lnTo>
                    <a:pt x="2410" y="2098"/>
                  </a:lnTo>
                  <a:lnTo>
                    <a:pt x="2410" y="2094"/>
                  </a:lnTo>
                  <a:lnTo>
                    <a:pt x="2410" y="2080"/>
                  </a:lnTo>
                  <a:lnTo>
                    <a:pt x="2410" y="2076"/>
                  </a:lnTo>
                  <a:lnTo>
                    <a:pt x="2408" y="2074"/>
                  </a:lnTo>
                  <a:lnTo>
                    <a:pt x="2400" y="2072"/>
                  </a:lnTo>
                  <a:lnTo>
                    <a:pt x="2398" y="2070"/>
                  </a:lnTo>
                  <a:lnTo>
                    <a:pt x="2398" y="2068"/>
                  </a:lnTo>
                  <a:lnTo>
                    <a:pt x="2404" y="2064"/>
                  </a:lnTo>
                  <a:lnTo>
                    <a:pt x="2408" y="2062"/>
                  </a:lnTo>
                  <a:lnTo>
                    <a:pt x="2408" y="2058"/>
                  </a:lnTo>
                  <a:lnTo>
                    <a:pt x="2408" y="2056"/>
                  </a:lnTo>
                  <a:lnTo>
                    <a:pt x="2404" y="2054"/>
                  </a:lnTo>
                  <a:lnTo>
                    <a:pt x="2400" y="2054"/>
                  </a:lnTo>
                  <a:lnTo>
                    <a:pt x="2396" y="2056"/>
                  </a:lnTo>
                  <a:lnTo>
                    <a:pt x="2388" y="2060"/>
                  </a:lnTo>
                  <a:lnTo>
                    <a:pt x="2380" y="2068"/>
                  </a:lnTo>
                  <a:lnTo>
                    <a:pt x="2376" y="2074"/>
                  </a:lnTo>
                  <a:lnTo>
                    <a:pt x="2374" y="2080"/>
                  </a:lnTo>
                  <a:lnTo>
                    <a:pt x="2374" y="2096"/>
                  </a:lnTo>
                  <a:lnTo>
                    <a:pt x="2372" y="2104"/>
                  </a:lnTo>
                  <a:lnTo>
                    <a:pt x="2370" y="2110"/>
                  </a:lnTo>
                  <a:lnTo>
                    <a:pt x="2366" y="2116"/>
                  </a:lnTo>
                  <a:lnTo>
                    <a:pt x="2358" y="2120"/>
                  </a:lnTo>
                  <a:lnTo>
                    <a:pt x="2352" y="2126"/>
                  </a:lnTo>
                  <a:lnTo>
                    <a:pt x="2346" y="2134"/>
                  </a:lnTo>
                  <a:lnTo>
                    <a:pt x="2336" y="2156"/>
                  </a:lnTo>
                  <a:lnTo>
                    <a:pt x="2324" y="2180"/>
                  </a:lnTo>
                  <a:lnTo>
                    <a:pt x="2318" y="2190"/>
                  </a:lnTo>
                  <a:lnTo>
                    <a:pt x="2310" y="2196"/>
                  </a:lnTo>
                  <a:lnTo>
                    <a:pt x="2298" y="2206"/>
                  </a:lnTo>
                  <a:lnTo>
                    <a:pt x="2286" y="2218"/>
                  </a:lnTo>
                  <a:lnTo>
                    <a:pt x="2274" y="2228"/>
                  </a:lnTo>
                  <a:lnTo>
                    <a:pt x="2270" y="2230"/>
                  </a:lnTo>
                  <a:lnTo>
                    <a:pt x="2264" y="2232"/>
                  </a:lnTo>
                  <a:lnTo>
                    <a:pt x="2260" y="2234"/>
                  </a:lnTo>
                  <a:lnTo>
                    <a:pt x="2256" y="2236"/>
                  </a:lnTo>
                  <a:lnTo>
                    <a:pt x="2250" y="2242"/>
                  </a:lnTo>
                  <a:lnTo>
                    <a:pt x="2246" y="2248"/>
                  </a:lnTo>
                  <a:lnTo>
                    <a:pt x="2242" y="2250"/>
                  </a:lnTo>
                  <a:lnTo>
                    <a:pt x="2236" y="2250"/>
                  </a:lnTo>
                  <a:lnTo>
                    <a:pt x="2228" y="2250"/>
                  </a:lnTo>
                  <a:lnTo>
                    <a:pt x="2222" y="2254"/>
                  </a:lnTo>
                  <a:lnTo>
                    <a:pt x="2216" y="2260"/>
                  </a:lnTo>
                  <a:lnTo>
                    <a:pt x="2210" y="2266"/>
                  </a:lnTo>
                  <a:lnTo>
                    <a:pt x="2200" y="2282"/>
                  </a:lnTo>
                  <a:lnTo>
                    <a:pt x="2186" y="2298"/>
                  </a:lnTo>
                  <a:lnTo>
                    <a:pt x="2174" y="2310"/>
                  </a:lnTo>
                  <a:lnTo>
                    <a:pt x="2162" y="2322"/>
                  </a:lnTo>
                  <a:lnTo>
                    <a:pt x="2160" y="2328"/>
                  </a:lnTo>
                  <a:lnTo>
                    <a:pt x="2156" y="2334"/>
                  </a:lnTo>
                  <a:lnTo>
                    <a:pt x="2156" y="2338"/>
                  </a:lnTo>
                  <a:lnTo>
                    <a:pt x="2158" y="2344"/>
                  </a:lnTo>
                  <a:lnTo>
                    <a:pt x="2160" y="2348"/>
                  </a:lnTo>
                  <a:lnTo>
                    <a:pt x="2158" y="2352"/>
                  </a:lnTo>
                  <a:lnTo>
                    <a:pt x="2152" y="2356"/>
                  </a:lnTo>
                  <a:lnTo>
                    <a:pt x="2146" y="2360"/>
                  </a:lnTo>
                  <a:lnTo>
                    <a:pt x="2146" y="2362"/>
                  </a:lnTo>
                  <a:lnTo>
                    <a:pt x="2146" y="2368"/>
                  </a:lnTo>
                  <a:lnTo>
                    <a:pt x="2152" y="2376"/>
                  </a:lnTo>
                  <a:lnTo>
                    <a:pt x="2162" y="2382"/>
                  </a:lnTo>
                  <a:lnTo>
                    <a:pt x="2168" y="2384"/>
                  </a:lnTo>
                  <a:lnTo>
                    <a:pt x="2172" y="2384"/>
                  </a:lnTo>
                  <a:lnTo>
                    <a:pt x="2178" y="2382"/>
                  </a:lnTo>
                  <a:lnTo>
                    <a:pt x="2184" y="2378"/>
                  </a:lnTo>
                  <a:lnTo>
                    <a:pt x="2190" y="2376"/>
                  </a:lnTo>
                  <a:lnTo>
                    <a:pt x="2192" y="2374"/>
                  </a:lnTo>
                  <a:lnTo>
                    <a:pt x="2194" y="2376"/>
                  </a:lnTo>
                  <a:lnTo>
                    <a:pt x="2196" y="2378"/>
                  </a:lnTo>
                  <a:lnTo>
                    <a:pt x="2200" y="2384"/>
                  </a:lnTo>
                  <a:lnTo>
                    <a:pt x="2202" y="2386"/>
                  </a:lnTo>
                  <a:lnTo>
                    <a:pt x="2208" y="2386"/>
                  </a:lnTo>
                  <a:lnTo>
                    <a:pt x="2212" y="2386"/>
                  </a:lnTo>
                  <a:lnTo>
                    <a:pt x="2216" y="2388"/>
                  </a:lnTo>
                  <a:lnTo>
                    <a:pt x="2218" y="2392"/>
                  </a:lnTo>
                  <a:lnTo>
                    <a:pt x="2218" y="2396"/>
                  </a:lnTo>
                  <a:lnTo>
                    <a:pt x="2220" y="2398"/>
                  </a:lnTo>
                  <a:lnTo>
                    <a:pt x="2224" y="2402"/>
                  </a:lnTo>
                  <a:lnTo>
                    <a:pt x="2232" y="2402"/>
                  </a:lnTo>
                  <a:lnTo>
                    <a:pt x="2248" y="2404"/>
                  </a:lnTo>
                  <a:lnTo>
                    <a:pt x="2256" y="2404"/>
                  </a:lnTo>
                  <a:lnTo>
                    <a:pt x="2262" y="2404"/>
                  </a:lnTo>
                  <a:lnTo>
                    <a:pt x="2268" y="2402"/>
                  </a:lnTo>
                  <a:lnTo>
                    <a:pt x="2276" y="2398"/>
                  </a:lnTo>
                  <a:lnTo>
                    <a:pt x="2282" y="2390"/>
                  </a:lnTo>
                  <a:lnTo>
                    <a:pt x="2288" y="2380"/>
                  </a:lnTo>
                  <a:lnTo>
                    <a:pt x="2296" y="2372"/>
                  </a:lnTo>
                  <a:lnTo>
                    <a:pt x="2302" y="2366"/>
                  </a:lnTo>
                  <a:lnTo>
                    <a:pt x="2308" y="2362"/>
                  </a:lnTo>
                  <a:lnTo>
                    <a:pt x="2314" y="2360"/>
                  </a:lnTo>
                  <a:lnTo>
                    <a:pt x="2320" y="2358"/>
                  </a:lnTo>
                  <a:lnTo>
                    <a:pt x="2320" y="2356"/>
                  </a:lnTo>
                  <a:lnTo>
                    <a:pt x="2318" y="2352"/>
                  </a:lnTo>
                  <a:lnTo>
                    <a:pt x="2318" y="2346"/>
                  </a:lnTo>
                  <a:lnTo>
                    <a:pt x="2318" y="2340"/>
                  </a:lnTo>
                  <a:lnTo>
                    <a:pt x="2324" y="2328"/>
                  </a:lnTo>
                  <a:lnTo>
                    <a:pt x="2332" y="2312"/>
                  </a:lnTo>
                  <a:lnTo>
                    <a:pt x="2336" y="2300"/>
                  </a:lnTo>
                  <a:lnTo>
                    <a:pt x="2336" y="2288"/>
                  </a:lnTo>
                  <a:lnTo>
                    <a:pt x="2340" y="2276"/>
                  </a:lnTo>
                  <a:lnTo>
                    <a:pt x="2346" y="2266"/>
                  </a:lnTo>
                  <a:lnTo>
                    <a:pt x="2354" y="2258"/>
                  </a:lnTo>
                  <a:lnTo>
                    <a:pt x="2364" y="2252"/>
                  </a:lnTo>
                  <a:lnTo>
                    <a:pt x="2376" y="2248"/>
                  </a:lnTo>
                  <a:lnTo>
                    <a:pt x="2386" y="2246"/>
                  </a:lnTo>
                  <a:lnTo>
                    <a:pt x="2394" y="2244"/>
                  </a:lnTo>
                  <a:lnTo>
                    <a:pt x="2400" y="2246"/>
                  </a:lnTo>
                  <a:lnTo>
                    <a:pt x="2406" y="2246"/>
                  </a:lnTo>
                  <a:lnTo>
                    <a:pt x="2410" y="2246"/>
                  </a:lnTo>
                  <a:lnTo>
                    <a:pt x="2414" y="2244"/>
                  </a:lnTo>
                  <a:lnTo>
                    <a:pt x="2416" y="2242"/>
                  </a:lnTo>
                  <a:lnTo>
                    <a:pt x="2418" y="2238"/>
                  </a:lnTo>
                  <a:lnTo>
                    <a:pt x="2418" y="2236"/>
                  </a:lnTo>
                  <a:lnTo>
                    <a:pt x="2416" y="2232"/>
                  </a:lnTo>
                  <a:lnTo>
                    <a:pt x="2410" y="2230"/>
                  </a:lnTo>
                  <a:lnTo>
                    <a:pt x="2404" y="2228"/>
                  </a:lnTo>
                  <a:lnTo>
                    <a:pt x="2402" y="2224"/>
                  </a:lnTo>
                  <a:lnTo>
                    <a:pt x="2400" y="2218"/>
                  </a:lnTo>
                  <a:lnTo>
                    <a:pt x="2400" y="2214"/>
                  </a:lnTo>
                  <a:lnTo>
                    <a:pt x="2400" y="2208"/>
                  </a:lnTo>
                  <a:lnTo>
                    <a:pt x="2402" y="2204"/>
                  </a:lnTo>
                  <a:lnTo>
                    <a:pt x="2406" y="2200"/>
                  </a:lnTo>
                  <a:lnTo>
                    <a:pt x="2410" y="2198"/>
                  </a:lnTo>
                  <a:lnTo>
                    <a:pt x="2416" y="2196"/>
                  </a:lnTo>
                  <a:lnTo>
                    <a:pt x="2420" y="2192"/>
                  </a:lnTo>
                  <a:lnTo>
                    <a:pt x="2430" y="2178"/>
                  </a:lnTo>
                  <a:lnTo>
                    <a:pt x="2440" y="2160"/>
                  </a:lnTo>
                  <a:lnTo>
                    <a:pt x="2454" y="2138"/>
                  </a:lnTo>
                  <a:lnTo>
                    <a:pt x="2460" y="2130"/>
                  </a:lnTo>
                  <a:lnTo>
                    <a:pt x="2462" y="2124"/>
                  </a:lnTo>
                  <a:lnTo>
                    <a:pt x="2462" y="2120"/>
                  </a:lnTo>
                  <a:lnTo>
                    <a:pt x="2460" y="2118"/>
                  </a:lnTo>
                  <a:lnTo>
                    <a:pt x="2456" y="2116"/>
                  </a:lnTo>
                  <a:lnTo>
                    <a:pt x="2454" y="2114"/>
                  </a:lnTo>
                  <a:lnTo>
                    <a:pt x="2454" y="2110"/>
                  </a:lnTo>
                  <a:lnTo>
                    <a:pt x="2456" y="2102"/>
                  </a:lnTo>
                  <a:close/>
                  <a:moveTo>
                    <a:pt x="2684" y="808"/>
                  </a:moveTo>
                  <a:lnTo>
                    <a:pt x="2684" y="808"/>
                  </a:lnTo>
                  <a:lnTo>
                    <a:pt x="2680" y="812"/>
                  </a:lnTo>
                  <a:lnTo>
                    <a:pt x="2678" y="810"/>
                  </a:lnTo>
                  <a:lnTo>
                    <a:pt x="2682" y="802"/>
                  </a:lnTo>
                  <a:lnTo>
                    <a:pt x="2688" y="794"/>
                  </a:lnTo>
                  <a:lnTo>
                    <a:pt x="2690" y="792"/>
                  </a:lnTo>
                  <a:lnTo>
                    <a:pt x="2690" y="790"/>
                  </a:lnTo>
                  <a:lnTo>
                    <a:pt x="2688" y="788"/>
                  </a:lnTo>
                  <a:lnTo>
                    <a:pt x="2684" y="790"/>
                  </a:lnTo>
                  <a:lnTo>
                    <a:pt x="2676" y="794"/>
                  </a:lnTo>
                  <a:lnTo>
                    <a:pt x="2664" y="800"/>
                  </a:lnTo>
                  <a:lnTo>
                    <a:pt x="2658" y="804"/>
                  </a:lnTo>
                  <a:lnTo>
                    <a:pt x="2652" y="806"/>
                  </a:lnTo>
                  <a:lnTo>
                    <a:pt x="2648" y="806"/>
                  </a:lnTo>
                  <a:lnTo>
                    <a:pt x="2646" y="812"/>
                  </a:lnTo>
                  <a:lnTo>
                    <a:pt x="2644" y="814"/>
                  </a:lnTo>
                  <a:lnTo>
                    <a:pt x="2642" y="816"/>
                  </a:lnTo>
                  <a:lnTo>
                    <a:pt x="2636" y="814"/>
                  </a:lnTo>
                  <a:lnTo>
                    <a:pt x="2634" y="814"/>
                  </a:lnTo>
                  <a:lnTo>
                    <a:pt x="2634" y="816"/>
                  </a:lnTo>
                  <a:lnTo>
                    <a:pt x="2636" y="826"/>
                  </a:lnTo>
                  <a:lnTo>
                    <a:pt x="2640" y="832"/>
                  </a:lnTo>
                  <a:lnTo>
                    <a:pt x="2642" y="832"/>
                  </a:lnTo>
                  <a:lnTo>
                    <a:pt x="2656" y="822"/>
                  </a:lnTo>
                  <a:lnTo>
                    <a:pt x="2660" y="820"/>
                  </a:lnTo>
                  <a:lnTo>
                    <a:pt x="2662" y="820"/>
                  </a:lnTo>
                  <a:lnTo>
                    <a:pt x="2664" y="820"/>
                  </a:lnTo>
                  <a:lnTo>
                    <a:pt x="2666" y="822"/>
                  </a:lnTo>
                  <a:lnTo>
                    <a:pt x="2666" y="824"/>
                  </a:lnTo>
                  <a:lnTo>
                    <a:pt x="2668" y="824"/>
                  </a:lnTo>
                  <a:lnTo>
                    <a:pt x="2670" y="824"/>
                  </a:lnTo>
                  <a:lnTo>
                    <a:pt x="2678" y="820"/>
                  </a:lnTo>
                  <a:lnTo>
                    <a:pt x="2684" y="820"/>
                  </a:lnTo>
                  <a:lnTo>
                    <a:pt x="2690" y="820"/>
                  </a:lnTo>
                  <a:lnTo>
                    <a:pt x="2688" y="816"/>
                  </a:lnTo>
                  <a:lnTo>
                    <a:pt x="2688" y="810"/>
                  </a:lnTo>
                  <a:lnTo>
                    <a:pt x="2688" y="806"/>
                  </a:lnTo>
                  <a:lnTo>
                    <a:pt x="2684" y="808"/>
                  </a:lnTo>
                  <a:close/>
                  <a:moveTo>
                    <a:pt x="2600" y="1904"/>
                  </a:moveTo>
                  <a:lnTo>
                    <a:pt x="2600" y="1904"/>
                  </a:lnTo>
                  <a:lnTo>
                    <a:pt x="2596" y="1910"/>
                  </a:lnTo>
                  <a:lnTo>
                    <a:pt x="2592" y="1916"/>
                  </a:lnTo>
                  <a:lnTo>
                    <a:pt x="2586" y="1918"/>
                  </a:lnTo>
                  <a:lnTo>
                    <a:pt x="2580" y="1918"/>
                  </a:lnTo>
                  <a:lnTo>
                    <a:pt x="2574" y="1918"/>
                  </a:lnTo>
                  <a:lnTo>
                    <a:pt x="2566" y="1914"/>
                  </a:lnTo>
                  <a:lnTo>
                    <a:pt x="2548" y="1906"/>
                  </a:lnTo>
                  <a:lnTo>
                    <a:pt x="2540" y="1900"/>
                  </a:lnTo>
                  <a:lnTo>
                    <a:pt x="2534" y="1892"/>
                  </a:lnTo>
                  <a:lnTo>
                    <a:pt x="2530" y="1884"/>
                  </a:lnTo>
                  <a:lnTo>
                    <a:pt x="2528" y="1876"/>
                  </a:lnTo>
                  <a:lnTo>
                    <a:pt x="2522" y="1856"/>
                  </a:lnTo>
                  <a:lnTo>
                    <a:pt x="2518" y="1848"/>
                  </a:lnTo>
                  <a:lnTo>
                    <a:pt x="2514" y="1840"/>
                  </a:lnTo>
                  <a:lnTo>
                    <a:pt x="2508" y="1834"/>
                  </a:lnTo>
                  <a:lnTo>
                    <a:pt x="2504" y="1832"/>
                  </a:lnTo>
                  <a:lnTo>
                    <a:pt x="2504" y="1834"/>
                  </a:lnTo>
                  <a:lnTo>
                    <a:pt x="2504" y="1838"/>
                  </a:lnTo>
                  <a:lnTo>
                    <a:pt x="2506" y="1850"/>
                  </a:lnTo>
                  <a:lnTo>
                    <a:pt x="2512" y="1868"/>
                  </a:lnTo>
                  <a:lnTo>
                    <a:pt x="2514" y="1874"/>
                  </a:lnTo>
                  <a:lnTo>
                    <a:pt x="2512" y="1876"/>
                  </a:lnTo>
                  <a:lnTo>
                    <a:pt x="2506" y="1874"/>
                  </a:lnTo>
                  <a:lnTo>
                    <a:pt x="2498" y="1868"/>
                  </a:lnTo>
                  <a:lnTo>
                    <a:pt x="2490" y="1862"/>
                  </a:lnTo>
                  <a:lnTo>
                    <a:pt x="2484" y="1854"/>
                  </a:lnTo>
                  <a:lnTo>
                    <a:pt x="2482" y="1844"/>
                  </a:lnTo>
                  <a:lnTo>
                    <a:pt x="2482" y="1836"/>
                  </a:lnTo>
                  <a:lnTo>
                    <a:pt x="2482" y="1830"/>
                  </a:lnTo>
                  <a:lnTo>
                    <a:pt x="2482" y="1826"/>
                  </a:lnTo>
                  <a:lnTo>
                    <a:pt x="2478" y="1818"/>
                  </a:lnTo>
                  <a:lnTo>
                    <a:pt x="2474" y="1810"/>
                  </a:lnTo>
                  <a:lnTo>
                    <a:pt x="2472" y="1806"/>
                  </a:lnTo>
                  <a:lnTo>
                    <a:pt x="2472" y="1802"/>
                  </a:lnTo>
                  <a:lnTo>
                    <a:pt x="2472" y="1792"/>
                  </a:lnTo>
                  <a:lnTo>
                    <a:pt x="2470" y="1786"/>
                  </a:lnTo>
                  <a:lnTo>
                    <a:pt x="2466" y="1780"/>
                  </a:lnTo>
                  <a:lnTo>
                    <a:pt x="2462" y="1770"/>
                  </a:lnTo>
                  <a:lnTo>
                    <a:pt x="2454" y="1762"/>
                  </a:lnTo>
                  <a:lnTo>
                    <a:pt x="2448" y="1758"/>
                  </a:lnTo>
                  <a:lnTo>
                    <a:pt x="2440" y="1754"/>
                  </a:lnTo>
                  <a:lnTo>
                    <a:pt x="2428" y="1752"/>
                  </a:lnTo>
                  <a:lnTo>
                    <a:pt x="2424" y="1750"/>
                  </a:lnTo>
                  <a:lnTo>
                    <a:pt x="2422" y="1748"/>
                  </a:lnTo>
                  <a:lnTo>
                    <a:pt x="2418" y="1738"/>
                  </a:lnTo>
                  <a:lnTo>
                    <a:pt x="2412" y="1730"/>
                  </a:lnTo>
                  <a:lnTo>
                    <a:pt x="2408" y="1726"/>
                  </a:lnTo>
                  <a:lnTo>
                    <a:pt x="2402" y="1726"/>
                  </a:lnTo>
                  <a:lnTo>
                    <a:pt x="2394" y="1726"/>
                  </a:lnTo>
                  <a:lnTo>
                    <a:pt x="2394" y="1728"/>
                  </a:lnTo>
                  <a:lnTo>
                    <a:pt x="2394" y="1730"/>
                  </a:lnTo>
                  <a:lnTo>
                    <a:pt x="2400" y="1736"/>
                  </a:lnTo>
                  <a:lnTo>
                    <a:pt x="2410" y="1748"/>
                  </a:lnTo>
                  <a:lnTo>
                    <a:pt x="2414" y="1754"/>
                  </a:lnTo>
                  <a:lnTo>
                    <a:pt x="2416" y="1758"/>
                  </a:lnTo>
                  <a:lnTo>
                    <a:pt x="2416" y="1762"/>
                  </a:lnTo>
                  <a:lnTo>
                    <a:pt x="2416" y="1764"/>
                  </a:lnTo>
                  <a:lnTo>
                    <a:pt x="2414" y="1768"/>
                  </a:lnTo>
                  <a:lnTo>
                    <a:pt x="2420" y="1776"/>
                  </a:lnTo>
                  <a:lnTo>
                    <a:pt x="2426" y="1784"/>
                  </a:lnTo>
                  <a:lnTo>
                    <a:pt x="2430" y="1794"/>
                  </a:lnTo>
                  <a:lnTo>
                    <a:pt x="2440" y="1814"/>
                  </a:lnTo>
                  <a:lnTo>
                    <a:pt x="2444" y="1822"/>
                  </a:lnTo>
                  <a:lnTo>
                    <a:pt x="2448" y="1828"/>
                  </a:lnTo>
                  <a:lnTo>
                    <a:pt x="2452" y="1830"/>
                  </a:lnTo>
                  <a:lnTo>
                    <a:pt x="2454" y="1826"/>
                  </a:lnTo>
                  <a:lnTo>
                    <a:pt x="2456" y="1822"/>
                  </a:lnTo>
                  <a:lnTo>
                    <a:pt x="2460" y="1822"/>
                  </a:lnTo>
                  <a:lnTo>
                    <a:pt x="2464" y="1830"/>
                  </a:lnTo>
                  <a:lnTo>
                    <a:pt x="2466" y="1840"/>
                  </a:lnTo>
                  <a:lnTo>
                    <a:pt x="2466" y="1842"/>
                  </a:lnTo>
                  <a:lnTo>
                    <a:pt x="2464" y="1842"/>
                  </a:lnTo>
                  <a:lnTo>
                    <a:pt x="2458" y="1838"/>
                  </a:lnTo>
                  <a:lnTo>
                    <a:pt x="2458" y="1842"/>
                  </a:lnTo>
                  <a:lnTo>
                    <a:pt x="2474" y="1878"/>
                  </a:lnTo>
                  <a:lnTo>
                    <a:pt x="2480" y="1892"/>
                  </a:lnTo>
                  <a:lnTo>
                    <a:pt x="2482" y="1902"/>
                  </a:lnTo>
                  <a:lnTo>
                    <a:pt x="2482" y="1910"/>
                  </a:lnTo>
                  <a:lnTo>
                    <a:pt x="2482" y="1916"/>
                  </a:lnTo>
                  <a:lnTo>
                    <a:pt x="2478" y="1928"/>
                  </a:lnTo>
                  <a:lnTo>
                    <a:pt x="2476" y="1936"/>
                  </a:lnTo>
                  <a:lnTo>
                    <a:pt x="2476" y="1946"/>
                  </a:lnTo>
                  <a:lnTo>
                    <a:pt x="2476" y="1954"/>
                  </a:lnTo>
                  <a:lnTo>
                    <a:pt x="2472" y="1962"/>
                  </a:lnTo>
                  <a:lnTo>
                    <a:pt x="2466" y="1968"/>
                  </a:lnTo>
                  <a:lnTo>
                    <a:pt x="2460" y="1972"/>
                  </a:lnTo>
                  <a:lnTo>
                    <a:pt x="2446" y="1980"/>
                  </a:lnTo>
                  <a:lnTo>
                    <a:pt x="2442" y="1984"/>
                  </a:lnTo>
                  <a:lnTo>
                    <a:pt x="2440" y="1988"/>
                  </a:lnTo>
                  <a:lnTo>
                    <a:pt x="2440" y="1994"/>
                  </a:lnTo>
                  <a:lnTo>
                    <a:pt x="2444" y="2000"/>
                  </a:lnTo>
                  <a:lnTo>
                    <a:pt x="2456" y="2010"/>
                  </a:lnTo>
                  <a:lnTo>
                    <a:pt x="2474" y="2020"/>
                  </a:lnTo>
                  <a:lnTo>
                    <a:pt x="2488" y="2028"/>
                  </a:lnTo>
                  <a:lnTo>
                    <a:pt x="2494" y="2032"/>
                  </a:lnTo>
                  <a:lnTo>
                    <a:pt x="2496" y="2040"/>
                  </a:lnTo>
                  <a:lnTo>
                    <a:pt x="2498" y="2048"/>
                  </a:lnTo>
                  <a:lnTo>
                    <a:pt x="2496" y="2058"/>
                  </a:lnTo>
                  <a:lnTo>
                    <a:pt x="2492" y="2076"/>
                  </a:lnTo>
                  <a:lnTo>
                    <a:pt x="2488" y="2082"/>
                  </a:lnTo>
                  <a:lnTo>
                    <a:pt x="2484" y="2088"/>
                  </a:lnTo>
                  <a:lnTo>
                    <a:pt x="2478" y="2092"/>
                  </a:lnTo>
                  <a:lnTo>
                    <a:pt x="2474" y="2098"/>
                  </a:lnTo>
                  <a:lnTo>
                    <a:pt x="2474" y="2100"/>
                  </a:lnTo>
                  <a:lnTo>
                    <a:pt x="2476" y="2100"/>
                  </a:lnTo>
                  <a:lnTo>
                    <a:pt x="2488" y="2106"/>
                  </a:lnTo>
                  <a:lnTo>
                    <a:pt x="2492" y="2108"/>
                  </a:lnTo>
                  <a:lnTo>
                    <a:pt x="2494" y="2110"/>
                  </a:lnTo>
                  <a:lnTo>
                    <a:pt x="2498" y="2116"/>
                  </a:lnTo>
                  <a:lnTo>
                    <a:pt x="2498" y="2120"/>
                  </a:lnTo>
                  <a:lnTo>
                    <a:pt x="2502" y="2120"/>
                  </a:lnTo>
                  <a:lnTo>
                    <a:pt x="2506" y="2118"/>
                  </a:lnTo>
                  <a:lnTo>
                    <a:pt x="2512" y="2114"/>
                  </a:lnTo>
                  <a:lnTo>
                    <a:pt x="2520" y="2108"/>
                  </a:lnTo>
                  <a:lnTo>
                    <a:pt x="2530" y="2094"/>
                  </a:lnTo>
                  <a:lnTo>
                    <a:pt x="2552" y="2062"/>
                  </a:lnTo>
                  <a:lnTo>
                    <a:pt x="2560" y="2044"/>
                  </a:lnTo>
                  <a:lnTo>
                    <a:pt x="2568" y="2028"/>
                  </a:lnTo>
                  <a:lnTo>
                    <a:pt x="2570" y="2016"/>
                  </a:lnTo>
                  <a:lnTo>
                    <a:pt x="2570" y="2010"/>
                  </a:lnTo>
                  <a:lnTo>
                    <a:pt x="2568" y="2006"/>
                  </a:lnTo>
                  <a:lnTo>
                    <a:pt x="2566" y="2002"/>
                  </a:lnTo>
                  <a:lnTo>
                    <a:pt x="2568" y="1998"/>
                  </a:lnTo>
                  <a:lnTo>
                    <a:pt x="2570" y="1992"/>
                  </a:lnTo>
                  <a:lnTo>
                    <a:pt x="2574" y="1986"/>
                  </a:lnTo>
                  <a:lnTo>
                    <a:pt x="2580" y="1982"/>
                  </a:lnTo>
                  <a:lnTo>
                    <a:pt x="2586" y="1980"/>
                  </a:lnTo>
                  <a:lnTo>
                    <a:pt x="2594" y="1982"/>
                  </a:lnTo>
                  <a:lnTo>
                    <a:pt x="2602" y="1986"/>
                  </a:lnTo>
                  <a:lnTo>
                    <a:pt x="2608" y="1990"/>
                  </a:lnTo>
                  <a:lnTo>
                    <a:pt x="2610" y="1990"/>
                  </a:lnTo>
                  <a:lnTo>
                    <a:pt x="2612" y="1988"/>
                  </a:lnTo>
                  <a:lnTo>
                    <a:pt x="2612" y="1984"/>
                  </a:lnTo>
                  <a:lnTo>
                    <a:pt x="2610" y="1978"/>
                  </a:lnTo>
                  <a:lnTo>
                    <a:pt x="2608" y="1970"/>
                  </a:lnTo>
                  <a:lnTo>
                    <a:pt x="2608" y="1964"/>
                  </a:lnTo>
                  <a:lnTo>
                    <a:pt x="2610" y="1958"/>
                  </a:lnTo>
                  <a:lnTo>
                    <a:pt x="2612" y="1956"/>
                  </a:lnTo>
                  <a:lnTo>
                    <a:pt x="2614" y="1954"/>
                  </a:lnTo>
                  <a:lnTo>
                    <a:pt x="2620" y="1952"/>
                  </a:lnTo>
                  <a:lnTo>
                    <a:pt x="2624" y="1948"/>
                  </a:lnTo>
                  <a:lnTo>
                    <a:pt x="2626" y="1942"/>
                  </a:lnTo>
                  <a:lnTo>
                    <a:pt x="2626" y="1934"/>
                  </a:lnTo>
                  <a:lnTo>
                    <a:pt x="2628" y="1920"/>
                  </a:lnTo>
                  <a:lnTo>
                    <a:pt x="2628" y="1912"/>
                  </a:lnTo>
                  <a:lnTo>
                    <a:pt x="2630" y="1908"/>
                  </a:lnTo>
                  <a:lnTo>
                    <a:pt x="2632" y="1904"/>
                  </a:lnTo>
                  <a:lnTo>
                    <a:pt x="2630" y="1900"/>
                  </a:lnTo>
                  <a:lnTo>
                    <a:pt x="2626" y="1896"/>
                  </a:lnTo>
                  <a:lnTo>
                    <a:pt x="2620" y="1894"/>
                  </a:lnTo>
                  <a:lnTo>
                    <a:pt x="2614" y="1894"/>
                  </a:lnTo>
                  <a:lnTo>
                    <a:pt x="2608" y="1896"/>
                  </a:lnTo>
                  <a:lnTo>
                    <a:pt x="2604" y="1900"/>
                  </a:lnTo>
                  <a:lnTo>
                    <a:pt x="2600" y="1904"/>
                  </a:lnTo>
                  <a:close/>
                  <a:moveTo>
                    <a:pt x="2636" y="868"/>
                  </a:moveTo>
                  <a:lnTo>
                    <a:pt x="2636" y="868"/>
                  </a:lnTo>
                  <a:lnTo>
                    <a:pt x="2636" y="864"/>
                  </a:lnTo>
                  <a:lnTo>
                    <a:pt x="2634" y="860"/>
                  </a:lnTo>
                  <a:lnTo>
                    <a:pt x="2630" y="856"/>
                  </a:lnTo>
                  <a:lnTo>
                    <a:pt x="2626" y="854"/>
                  </a:lnTo>
                  <a:lnTo>
                    <a:pt x="2616" y="850"/>
                  </a:lnTo>
                  <a:lnTo>
                    <a:pt x="2606" y="852"/>
                  </a:lnTo>
                  <a:lnTo>
                    <a:pt x="2596" y="858"/>
                  </a:lnTo>
                  <a:lnTo>
                    <a:pt x="2588" y="864"/>
                  </a:lnTo>
                  <a:lnTo>
                    <a:pt x="2582" y="870"/>
                  </a:lnTo>
                  <a:lnTo>
                    <a:pt x="2580" y="876"/>
                  </a:lnTo>
                  <a:lnTo>
                    <a:pt x="2580" y="880"/>
                  </a:lnTo>
                  <a:lnTo>
                    <a:pt x="2580" y="882"/>
                  </a:lnTo>
                  <a:lnTo>
                    <a:pt x="2582" y="886"/>
                  </a:lnTo>
                  <a:lnTo>
                    <a:pt x="2586" y="888"/>
                  </a:lnTo>
                  <a:lnTo>
                    <a:pt x="2600" y="892"/>
                  </a:lnTo>
                  <a:lnTo>
                    <a:pt x="2610" y="896"/>
                  </a:lnTo>
                  <a:lnTo>
                    <a:pt x="2616" y="894"/>
                  </a:lnTo>
                  <a:lnTo>
                    <a:pt x="2620" y="890"/>
                  </a:lnTo>
                  <a:lnTo>
                    <a:pt x="2624" y="888"/>
                  </a:lnTo>
                  <a:lnTo>
                    <a:pt x="2626" y="886"/>
                  </a:lnTo>
                  <a:lnTo>
                    <a:pt x="2630" y="888"/>
                  </a:lnTo>
                  <a:lnTo>
                    <a:pt x="2636" y="890"/>
                  </a:lnTo>
                  <a:lnTo>
                    <a:pt x="2638" y="890"/>
                  </a:lnTo>
                  <a:lnTo>
                    <a:pt x="2640" y="888"/>
                  </a:lnTo>
                  <a:lnTo>
                    <a:pt x="2642" y="886"/>
                  </a:lnTo>
                  <a:lnTo>
                    <a:pt x="2640" y="882"/>
                  </a:lnTo>
                  <a:lnTo>
                    <a:pt x="2636" y="876"/>
                  </a:lnTo>
                  <a:lnTo>
                    <a:pt x="2636" y="872"/>
                  </a:lnTo>
                  <a:lnTo>
                    <a:pt x="2636" y="868"/>
                  </a:lnTo>
                  <a:close/>
                  <a:moveTo>
                    <a:pt x="2260" y="930"/>
                  </a:moveTo>
                  <a:lnTo>
                    <a:pt x="2260" y="930"/>
                  </a:lnTo>
                  <a:lnTo>
                    <a:pt x="2260" y="928"/>
                  </a:lnTo>
                  <a:lnTo>
                    <a:pt x="2262" y="924"/>
                  </a:lnTo>
                  <a:lnTo>
                    <a:pt x="2258" y="918"/>
                  </a:lnTo>
                  <a:lnTo>
                    <a:pt x="2254" y="912"/>
                  </a:lnTo>
                  <a:lnTo>
                    <a:pt x="2252" y="912"/>
                  </a:lnTo>
                  <a:lnTo>
                    <a:pt x="2248" y="914"/>
                  </a:lnTo>
                  <a:lnTo>
                    <a:pt x="2248" y="918"/>
                  </a:lnTo>
                  <a:lnTo>
                    <a:pt x="2248" y="920"/>
                  </a:lnTo>
                  <a:lnTo>
                    <a:pt x="2250" y="926"/>
                  </a:lnTo>
                  <a:lnTo>
                    <a:pt x="2256" y="930"/>
                  </a:lnTo>
                  <a:lnTo>
                    <a:pt x="2258" y="930"/>
                  </a:lnTo>
                  <a:lnTo>
                    <a:pt x="2260" y="930"/>
                  </a:lnTo>
                  <a:close/>
                  <a:moveTo>
                    <a:pt x="2258" y="948"/>
                  </a:moveTo>
                  <a:lnTo>
                    <a:pt x="2258" y="948"/>
                  </a:lnTo>
                  <a:lnTo>
                    <a:pt x="2256" y="950"/>
                  </a:lnTo>
                  <a:lnTo>
                    <a:pt x="2256" y="954"/>
                  </a:lnTo>
                  <a:lnTo>
                    <a:pt x="2258" y="960"/>
                  </a:lnTo>
                  <a:lnTo>
                    <a:pt x="2262" y="964"/>
                  </a:lnTo>
                  <a:lnTo>
                    <a:pt x="2266" y="966"/>
                  </a:lnTo>
                  <a:lnTo>
                    <a:pt x="2268" y="964"/>
                  </a:lnTo>
                  <a:lnTo>
                    <a:pt x="2268" y="962"/>
                  </a:lnTo>
                  <a:lnTo>
                    <a:pt x="2266" y="954"/>
                  </a:lnTo>
                  <a:lnTo>
                    <a:pt x="2262" y="948"/>
                  </a:lnTo>
                  <a:lnTo>
                    <a:pt x="2260" y="948"/>
                  </a:lnTo>
                  <a:lnTo>
                    <a:pt x="2258" y="948"/>
                  </a:lnTo>
                  <a:close/>
                  <a:moveTo>
                    <a:pt x="1490" y="460"/>
                  </a:moveTo>
                  <a:lnTo>
                    <a:pt x="1490" y="460"/>
                  </a:lnTo>
                  <a:lnTo>
                    <a:pt x="1492" y="462"/>
                  </a:lnTo>
                  <a:lnTo>
                    <a:pt x="1494" y="464"/>
                  </a:lnTo>
                  <a:lnTo>
                    <a:pt x="1496" y="462"/>
                  </a:lnTo>
                  <a:lnTo>
                    <a:pt x="1496" y="460"/>
                  </a:lnTo>
                  <a:lnTo>
                    <a:pt x="1496" y="454"/>
                  </a:lnTo>
                  <a:lnTo>
                    <a:pt x="1494" y="448"/>
                  </a:lnTo>
                  <a:lnTo>
                    <a:pt x="1490" y="446"/>
                  </a:lnTo>
                  <a:lnTo>
                    <a:pt x="1486" y="448"/>
                  </a:lnTo>
                  <a:lnTo>
                    <a:pt x="1486" y="452"/>
                  </a:lnTo>
                  <a:lnTo>
                    <a:pt x="1490" y="460"/>
                  </a:lnTo>
                  <a:close/>
                  <a:moveTo>
                    <a:pt x="1532" y="492"/>
                  </a:moveTo>
                  <a:lnTo>
                    <a:pt x="1532" y="492"/>
                  </a:lnTo>
                  <a:lnTo>
                    <a:pt x="1534" y="486"/>
                  </a:lnTo>
                  <a:lnTo>
                    <a:pt x="1534" y="482"/>
                  </a:lnTo>
                  <a:lnTo>
                    <a:pt x="1532" y="482"/>
                  </a:lnTo>
                  <a:lnTo>
                    <a:pt x="1530" y="482"/>
                  </a:lnTo>
                  <a:lnTo>
                    <a:pt x="1528" y="484"/>
                  </a:lnTo>
                  <a:lnTo>
                    <a:pt x="1526" y="484"/>
                  </a:lnTo>
                  <a:lnTo>
                    <a:pt x="1522" y="480"/>
                  </a:lnTo>
                  <a:lnTo>
                    <a:pt x="1518" y="478"/>
                  </a:lnTo>
                  <a:lnTo>
                    <a:pt x="1516" y="478"/>
                  </a:lnTo>
                  <a:lnTo>
                    <a:pt x="1518" y="486"/>
                  </a:lnTo>
                  <a:lnTo>
                    <a:pt x="1522" y="492"/>
                  </a:lnTo>
                  <a:lnTo>
                    <a:pt x="1528" y="496"/>
                  </a:lnTo>
                  <a:lnTo>
                    <a:pt x="1532" y="496"/>
                  </a:lnTo>
                  <a:lnTo>
                    <a:pt x="1532" y="492"/>
                  </a:lnTo>
                  <a:close/>
                  <a:moveTo>
                    <a:pt x="1520" y="466"/>
                  </a:moveTo>
                  <a:lnTo>
                    <a:pt x="1520" y="466"/>
                  </a:lnTo>
                  <a:lnTo>
                    <a:pt x="1516" y="458"/>
                  </a:lnTo>
                  <a:lnTo>
                    <a:pt x="1512" y="454"/>
                  </a:lnTo>
                  <a:lnTo>
                    <a:pt x="1508" y="454"/>
                  </a:lnTo>
                  <a:lnTo>
                    <a:pt x="1506" y="454"/>
                  </a:lnTo>
                  <a:lnTo>
                    <a:pt x="1504" y="456"/>
                  </a:lnTo>
                  <a:lnTo>
                    <a:pt x="1502" y="460"/>
                  </a:lnTo>
                  <a:lnTo>
                    <a:pt x="1500" y="468"/>
                  </a:lnTo>
                  <a:lnTo>
                    <a:pt x="1500" y="470"/>
                  </a:lnTo>
                  <a:lnTo>
                    <a:pt x="1504" y="470"/>
                  </a:lnTo>
                  <a:lnTo>
                    <a:pt x="1514" y="472"/>
                  </a:lnTo>
                  <a:lnTo>
                    <a:pt x="1518" y="470"/>
                  </a:lnTo>
                  <a:lnTo>
                    <a:pt x="1520" y="466"/>
                  </a:lnTo>
                  <a:close/>
                  <a:moveTo>
                    <a:pt x="1400" y="268"/>
                  </a:moveTo>
                  <a:lnTo>
                    <a:pt x="1400" y="268"/>
                  </a:lnTo>
                  <a:lnTo>
                    <a:pt x="1394" y="264"/>
                  </a:lnTo>
                  <a:lnTo>
                    <a:pt x="1392" y="264"/>
                  </a:lnTo>
                  <a:lnTo>
                    <a:pt x="1390" y="266"/>
                  </a:lnTo>
                  <a:lnTo>
                    <a:pt x="1392" y="272"/>
                  </a:lnTo>
                  <a:lnTo>
                    <a:pt x="1396" y="280"/>
                  </a:lnTo>
                  <a:lnTo>
                    <a:pt x="1398" y="282"/>
                  </a:lnTo>
                  <a:lnTo>
                    <a:pt x="1400" y="284"/>
                  </a:lnTo>
                  <a:lnTo>
                    <a:pt x="1402" y="282"/>
                  </a:lnTo>
                  <a:lnTo>
                    <a:pt x="1404" y="280"/>
                  </a:lnTo>
                  <a:lnTo>
                    <a:pt x="1404" y="274"/>
                  </a:lnTo>
                  <a:lnTo>
                    <a:pt x="1402" y="272"/>
                  </a:lnTo>
                  <a:lnTo>
                    <a:pt x="1400" y="268"/>
                  </a:lnTo>
                  <a:close/>
                  <a:moveTo>
                    <a:pt x="1360" y="254"/>
                  </a:moveTo>
                  <a:lnTo>
                    <a:pt x="1360" y="254"/>
                  </a:lnTo>
                  <a:lnTo>
                    <a:pt x="1360" y="256"/>
                  </a:lnTo>
                  <a:lnTo>
                    <a:pt x="1360" y="260"/>
                  </a:lnTo>
                  <a:lnTo>
                    <a:pt x="1362" y="264"/>
                  </a:lnTo>
                  <a:lnTo>
                    <a:pt x="1368" y="266"/>
                  </a:lnTo>
                  <a:lnTo>
                    <a:pt x="1372" y="264"/>
                  </a:lnTo>
                  <a:lnTo>
                    <a:pt x="1372" y="262"/>
                  </a:lnTo>
                  <a:lnTo>
                    <a:pt x="1372" y="260"/>
                  </a:lnTo>
                  <a:lnTo>
                    <a:pt x="1370" y="254"/>
                  </a:lnTo>
                  <a:lnTo>
                    <a:pt x="1366" y="252"/>
                  </a:lnTo>
                  <a:lnTo>
                    <a:pt x="1364" y="252"/>
                  </a:lnTo>
                  <a:lnTo>
                    <a:pt x="1360" y="254"/>
                  </a:lnTo>
                  <a:close/>
                  <a:moveTo>
                    <a:pt x="1320" y="218"/>
                  </a:moveTo>
                  <a:lnTo>
                    <a:pt x="1320" y="218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4" y="220"/>
                  </a:lnTo>
                  <a:lnTo>
                    <a:pt x="1314" y="226"/>
                  </a:lnTo>
                  <a:lnTo>
                    <a:pt x="1316" y="232"/>
                  </a:lnTo>
                  <a:lnTo>
                    <a:pt x="1318" y="232"/>
                  </a:lnTo>
                  <a:lnTo>
                    <a:pt x="1320" y="232"/>
                  </a:lnTo>
                  <a:lnTo>
                    <a:pt x="1324" y="228"/>
                  </a:lnTo>
                  <a:lnTo>
                    <a:pt x="1324" y="224"/>
                  </a:lnTo>
                  <a:lnTo>
                    <a:pt x="1324" y="220"/>
                  </a:lnTo>
                  <a:lnTo>
                    <a:pt x="1320" y="218"/>
                  </a:lnTo>
                  <a:close/>
                  <a:moveTo>
                    <a:pt x="1360" y="106"/>
                  </a:moveTo>
                  <a:lnTo>
                    <a:pt x="1360" y="106"/>
                  </a:lnTo>
                  <a:lnTo>
                    <a:pt x="1370" y="106"/>
                  </a:lnTo>
                  <a:lnTo>
                    <a:pt x="1376" y="102"/>
                  </a:lnTo>
                  <a:lnTo>
                    <a:pt x="1376" y="100"/>
                  </a:lnTo>
                  <a:lnTo>
                    <a:pt x="1376" y="98"/>
                  </a:lnTo>
                  <a:lnTo>
                    <a:pt x="1374" y="98"/>
                  </a:lnTo>
                  <a:lnTo>
                    <a:pt x="1370" y="96"/>
                  </a:lnTo>
                  <a:lnTo>
                    <a:pt x="1362" y="94"/>
                  </a:lnTo>
                  <a:lnTo>
                    <a:pt x="1352" y="94"/>
                  </a:lnTo>
                  <a:lnTo>
                    <a:pt x="1344" y="96"/>
                  </a:lnTo>
                  <a:lnTo>
                    <a:pt x="1342" y="100"/>
                  </a:lnTo>
                  <a:lnTo>
                    <a:pt x="1340" y="102"/>
                  </a:lnTo>
                  <a:lnTo>
                    <a:pt x="1340" y="108"/>
                  </a:lnTo>
                  <a:lnTo>
                    <a:pt x="1344" y="108"/>
                  </a:lnTo>
                  <a:lnTo>
                    <a:pt x="1352" y="108"/>
                  </a:lnTo>
                  <a:lnTo>
                    <a:pt x="1360" y="106"/>
                  </a:lnTo>
                  <a:close/>
                  <a:moveTo>
                    <a:pt x="918" y="88"/>
                  </a:moveTo>
                  <a:lnTo>
                    <a:pt x="918" y="88"/>
                  </a:lnTo>
                  <a:lnTo>
                    <a:pt x="922" y="90"/>
                  </a:lnTo>
                  <a:lnTo>
                    <a:pt x="926" y="92"/>
                  </a:lnTo>
                  <a:lnTo>
                    <a:pt x="948" y="88"/>
                  </a:lnTo>
                  <a:lnTo>
                    <a:pt x="958" y="84"/>
                  </a:lnTo>
                  <a:lnTo>
                    <a:pt x="954" y="82"/>
                  </a:lnTo>
                  <a:lnTo>
                    <a:pt x="920" y="78"/>
                  </a:lnTo>
                  <a:lnTo>
                    <a:pt x="906" y="76"/>
                  </a:lnTo>
                  <a:lnTo>
                    <a:pt x="902" y="78"/>
                  </a:lnTo>
                  <a:lnTo>
                    <a:pt x="908" y="80"/>
                  </a:lnTo>
                  <a:lnTo>
                    <a:pt x="918" y="88"/>
                  </a:lnTo>
                  <a:close/>
                  <a:moveTo>
                    <a:pt x="910" y="44"/>
                  </a:moveTo>
                  <a:lnTo>
                    <a:pt x="910" y="44"/>
                  </a:lnTo>
                  <a:lnTo>
                    <a:pt x="912" y="46"/>
                  </a:lnTo>
                  <a:lnTo>
                    <a:pt x="914" y="48"/>
                  </a:lnTo>
                  <a:lnTo>
                    <a:pt x="914" y="54"/>
                  </a:lnTo>
                  <a:lnTo>
                    <a:pt x="916" y="56"/>
                  </a:lnTo>
                  <a:lnTo>
                    <a:pt x="918" y="56"/>
                  </a:lnTo>
                  <a:lnTo>
                    <a:pt x="922" y="58"/>
                  </a:lnTo>
                  <a:lnTo>
                    <a:pt x="930" y="56"/>
                  </a:lnTo>
                  <a:lnTo>
                    <a:pt x="936" y="54"/>
                  </a:lnTo>
                  <a:lnTo>
                    <a:pt x="938" y="52"/>
                  </a:lnTo>
                  <a:lnTo>
                    <a:pt x="936" y="50"/>
                  </a:lnTo>
                  <a:lnTo>
                    <a:pt x="928" y="46"/>
                  </a:lnTo>
                  <a:lnTo>
                    <a:pt x="924" y="44"/>
                  </a:lnTo>
                  <a:lnTo>
                    <a:pt x="920" y="38"/>
                  </a:lnTo>
                  <a:lnTo>
                    <a:pt x="916" y="34"/>
                  </a:lnTo>
                  <a:lnTo>
                    <a:pt x="906" y="30"/>
                  </a:lnTo>
                  <a:lnTo>
                    <a:pt x="896" y="30"/>
                  </a:lnTo>
                  <a:lnTo>
                    <a:pt x="894" y="30"/>
                  </a:lnTo>
                  <a:lnTo>
                    <a:pt x="896" y="32"/>
                  </a:lnTo>
                  <a:lnTo>
                    <a:pt x="902" y="38"/>
                  </a:lnTo>
                  <a:lnTo>
                    <a:pt x="910" y="44"/>
                  </a:lnTo>
                  <a:close/>
                  <a:moveTo>
                    <a:pt x="868" y="284"/>
                  </a:moveTo>
                  <a:lnTo>
                    <a:pt x="868" y="284"/>
                  </a:lnTo>
                  <a:lnTo>
                    <a:pt x="866" y="272"/>
                  </a:lnTo>
                  <a:lnTo>
                    <a:pt x="862" y="266"/>
                  </a:lnTo>
                  <a:lnTo>
                    <a:pt x="860" y="264"/>
                  </a:lnTo>
                  <a:lnTo>
                    <a:pt x="858" y="264"/>
                  </a:lnTo>
                  <a:lnTo>
                    <a:pt x="856" y="270"/>
                  </a:lnTo>
                  <a:lnTo>
                    <a:pt x="852" y="276"/>
                  </a:lnTo>
                  <a:lnTo>
                    <a:pt x="850" y="276"/>
                  </a:lnTo>
                  <a:lnTo>
                    <a:pt x="848" y="276"/>
                  </a:lnTo>
                  <a:lnTo>
                    <a:pt x="846" y="278"/>
                  </a:lnTo>
                  <a:lnTo>
                    <a:pt x="848" y="280"/>
                  </a:lnTo>
                  <a:lnTo>
                    <a:pt x="848" y="282"/>
                  </a:lnTo>
                  <a:lnTo>
                    <a:pt x="850" y="284"/>
                  </a:lnTo>
                  <a:lnTo>
                    <a:pt x="850" y="288"/>
                  </a:lnTo>
                  <a:lnTo>
                    <a:pt x="850" y="296"/>
                  </a:lnTo>
                  <a:lnTo>
                    <a:pt x="852" y="300"/>
                  </a:lnTo>
                  <a:lnTo>
                    <a:pt x="860" y="308"/>
                  </a:lnTo>
                  <a:lnTo>
                    <a:pt x="864" y="310"/>
                  </a:lnTo>
                  <a:lnTo>
                    <a:pt x="866" y="306"/>
                  </a:lnTo>
                  <a:lnTo>
                    <a:pt x="868" y="298"/>
                  </a:lnTo>
                  <a:lnTo>
                    <a:pt x="868" y="284"/>
                  </a:lnTo>
                  <a:close/>
                  <a:moveTo>
                    <a:pt x="852" y="306"/>
                  </a:moveTo>
                  <a:lnTo>
                    <a:pt x="852" y="306"/>
                  </a:lnTo>
                  <a:lnTo>
                    <a:pt x="848" y="302"/>
                  </a:lnTo>
                  <a:lnTo>
                    <a:pt x="846" y="298"/>
                  </a:lnTo>
                  <a:lnTo>
                    <a:pt x="844" y="296"/>
                  </a:lnTo>
                  <a:lnTo>
                    <a:pt x="844" y="302"/>
                  </a:lnTo>
                  <a:lnTo>
                    <a:pt x="846" y="304"/>
                  </a:lnTo>
                  <a:lnTo>
                    <a:pt x="852" y="310"/>
                  </a:lnTo>
                  <a:lnTo>
                    <a:pt x="858" y="318"/>
                  </a:lnTo>
                  <a:lnTo>
                    <a:pt x="858" y="314"/>
                  </a:lnTo>
                  <a:lnTo>
                    <a:pt x="856" y="310"/>
                  </a:lnTo>
                  <a:lnTo>
                    <a:pt x="852" y="306"/>
                  </a:lnTo>
                  <a:close/>
                  <a:moveTo>
                    <a:pt x="1028" y="396"/>
                  </a:moveTo>
                  <a:lnTo>
                    <a:pt x="1028" y="396"/>
                  </a:lnTo>
                  <a:lnTo>
                    <a:pt x="1032" y="394"/>
                  </a:lnTo>
                  <a:lnTo>
                    <a:pt x="1032" y="392"/>
                  </a:lnTo>
                  <a:lnTo>
                    <a:pt x="1036" y="380"/>
                  </a:lnTo>
                  <a:lnTo>
                    <a:pt x="1040" y="372"/>
                  </a:lnTo>
                  <a:lnTo>
                    <a:pt x="1040" y="370"/>
                  </a:lnTo>
                  <a:lnTo>
                    <a:pt x="1036" y="368"/>
                  </a:lnTo>
                  <a:lnTo>
                    <a:pt x="1034" y="366"/>
                  </a:lnTo>
                  <a:lnTo>
                    <a:pt x="1032" y="364"/>
                  </a:lnTo>
                  <a:lnTo>
                    <a:pt x="1032" y="362"/>
                  </a:lnTo>
                  <a:lnTo>
                    <a:pt x="1028" y="360"/>
                  </a:lnTo>
                  <a:lnTo>
                    <a:pt x="1024" y="358"/>
                  </a:lnTo>
                  <a:lnTo>
                    <a:pt x="1018" y="360"/>
                  </a:lnTo>
                  <a:lnTo>
                    <a:pt x="1008" y="366"/>
                  </a:lnTo>
                  <a:lnTo>
                    <a:pt x="998" y="374"/>
                  </a:lnTo>
                  <a:lnTo>
                    <a:pt x="994" y="378"/>
                  </a:lnTo>
                  <a:lnTo>
                    <a:pt x="994" y="384"/>
                  </a:lnTo>
                  <a:lnTo>
                    <a:pt x="992" y="388"/>
                  </a:lnTo>
                  <a:lnTo>
                    <a:pt x="988" y="396"/>
                  </a:lnTo>
                  <a:lnTo>
                    <a:pt x="984" y="402"/>
                  </a:lnTo>
                  <a:lnTo>
                    <a:pt x="984" y="408"/>
                  </a:lnTo>
                  <a:lnTo>
                    <a:pt x="984" y="410"/>
                  </a:lnTo>
                  <a:lnTo>
                    <a:pt x="984" y="412"/>
                  </a:lnTo>
                  <a:lnTo>
                    <a:pt x="988" y="410"/>
                  </a:lnTo>
                  <a:lnTo>
                    <a:pt x="996" y="408"/>
                  </a:lnTo>
                  <a:lnTo>
                    <a:pt x="1000" y="408"/>
                  </a:lnTo>
                  <a:lnTo>
                    <a:pt x="1006" y="410"/>
                  </a:lnTo>
                  <a:lnTo>
                    <a:pt x="1012" y="410"/>
                  </a:lnTo>
                  <a:lnTo>
                    <a:pt x="1016" y="410"/>
                  </a:lnTo>
                  <a:lnTo>
                    <a:pt x="1020" y="406"/>
                  </a:lnTo>
                  <a:lnTo>
                    <a:pt x="1024" y="400"/>
                  </a:lnTo>
                  <a:lnTo>
                    <a:pt x="1028" y="396"/>
                  </a:lnTo>
                  <a:close/>
                  <a:moveTo>
                    <a:pt x="1032" y="410"/>
                  </a:moveTo>
                  <a:lnTo>
                    <a:pt x="1032" y="410"/>
                  </a:lnTo>
                  <a:lnTo>
                    <a:pt x="1036" y="410"/>
                  </a:lnTo>
                  <a:lnTo>
                    <a:pt x="1036" y="406"/>
                  </a:lnTo>
                  <a:lnTo>
                    <a:pt x="1034" y="402"/>
                  </a:lnTo>
                  <a:lnTo>
                    <a:pt x="1032" y="400"/>
                  </a:lnTo>
                  <a:lnTo>
                    <a:pt x="1032" y="398"/>
                  </a:lnTo>
                  <a:lnTo>
                    <a:pt x="1030" y="398"/>
                  </a:lnTo>
                  <a:lnTo>
                    <a:pt x="1026" y="400"/>
                  </a:lnTo>
                  <a:lnTo>
                    <a:pt x="1024" y="404"/>
                  </a:lnTo>
                  <a:lnTo>
                    <a:pt x="1024" y="408"/>
                  </a:lnTo>
                  <a:lnTo>
                    <a:pt x="1024" y="410"/>
                  </a:lnTo>
                  <a:lnTo>
                    <a:pt x="1032" y="410"/>
                  </a:lnTo>
                  <a:close/>
                  <a:moveTo>
                    <a:pt x="1044" y="820"/>
                  </a:moveTo>
                  <a:lnTo>
                    <a:pt x="1044" y="820"/>
                  </a:lnTo>
                  <a:lnTo>
                    <a:pt x="1046" y="820"/>
                  </a:lnTo>
                  <a:lnTo>
                    <a:pt x="1050" y="820"/>
                  </a:lnTo>
                  <a:lnTo>
                    <a:pt x="1054" y="816"/>
                  </a:lnTo>
                  <a:lnTo>
                    <a:pt x="1056" y="812"/>
                  </a:lnTo>
                  <a:lnTo>
                    <a:pt x="1060" y="812"/>
                  </a:lnTo>
                  <a:lnTo>
                    <a:pt x="1064" y="810"/>
                  </a:lnTo>
                  <a:lnTo>
                    <a:pt x="1068" y="808"/>
                  </a:lnTo>
                  <a:lnTo>
                    <a:pt x="1068" y="806"/>
                  </a:lnTo>
                  <a:lnTo>
                    <a:pt x="1066" y="804"/>
                  </a:lnTo>
                  <a:lnTo>
                    <a:pt x="1064" y="802"/>
                  </a:lnTo>
                  <a:lnTo>
                    <a:pt x="1060" y="804"/>
                  </a:lnTo>
                  <a:lnTo>
                    <a:pt x="1052" y="808"/>
                  </a:lnTo>
                  <a:lnTo>
                    <a:pt x="1046" y="814"/>
                  </a:lnTo>
                  <a:lnTo>
                    <a:pt x="1044" y="818"/>
                  </a:lnTo>
                  <a:lnTo>
                    <a:pt x="1044" y="820"/>
                  </a:lnTo>
                  <a:close/>
                  <a:moveTo>
                    <a:pt x="844" y="336"/>
                  </a:moveTo>
                  <a:lnTo>
                    <a:pt x="844" y="336"/>
                  </a:lnTo>
                  <a:lnTo>
                    <a:pt x="852" y="332"/>
                  </a:lnTo>
                  <a:lnTo>
                    <a:pt x="856" y="326"/>
                  </a:lnTo>
                  <a:lnTo>
                    <a:pt x="854" y="320"/>
                  </a:lnTo>
                  <a:lnTo>
                    <a:pt x="850" y="312"/>
                  </a:lnTo>
                  <a:lnTo>
                    <a:pt x="846" y="306"/>
                  </a:lnTo>
                  <a:lnTo>
                    <a:pt x="842" y="306"/>
                  </a:lnTo>
                  <a:lnTo>
                    <a:pt x="840" y="310"/>
                  </a:lnTo>
                  <a:lnTo>
                    <a:pt x="840" y="316"/>
                  </a:lnTo>
                  <a:lnTo>
                    <a:pt x="840" y="330"/>
                  </a:lnTo>
                  <a:lnTo>
                    <a:pt x="842" y="336"/>
                  </a:lnTo>
                  <a:lnTo>
                    <a:pt x="844" y="336"/>
                  </a:lnTo>
                  <a:close/>
                  <a:moveTo>
                    <a:pt x="794" y="292"/>
                  </a:moveTo>
                  <a:lnTo>
                    <a:pt x="794" y="292"/>
                  </a:lnTo>
                  <a:lnTo>
                    <a:pt x="800" y="276"/>
                  </a:lnTo>
                  <a:lnTo>
                    <a:pt x="804" y="264"/>
                  </a:lnTo>
                  <a:lnTo>
                    <a:pt x="806" y="256"/>
                  </a:lnTo>
                  <a:lnTo>
                    <a:pt x="804" y="256"/>
                  </a:lnTo>
                  <a:lnTo>
                    <a:pt x="798" y="264"/>
                  </a:lnTo>
                  <a:lnTo>
                    <a:pt x="794" y="278"/>
                  </a:lnTo>
                  <a:lnTo>
                    <a:pt x="794" y="292"/>
                  </a:lnTo>
                  <a:close/>
                  <a:moveTo>
                    <a:pt x="1118" y="446"/>
                  </a:moveTo>
                  <a:lnTo>
                    <a:pt x="1118" y="446"/>
                  </a:lnTo>
                  <a:lnTo>
                    <a:pt x="1122" y="448"/>
                  </a:lnTo>
                  <a:lnTo>
                    <a:pt x="1128" y="450"/>
                  </a:lnTo>
                  <a:lnTo>
                    <a:pt x="1142" y="448"/>
                  </a:lnTo>
                  <a:lnTo>
                    <a:pt x="1158" y="448"/>
                  </a:lnTo>
                  <a:lnTo>
                    <a:pt x="1166" y="450"/>
                  </a:lnTo>
                  <a:lnTo>
                    <a:pt x="1172" y="452"/>
                  </a:lnTo>
                  <a:lnTo>
                    <a:pt x="1180" y="454"/>
                  </a:lnTo>
                  <a:lnTo>
                    <a:pt x="1186" y="454"/>
                  </a:lnTo>
                  <a:lnTo>
                    <a:pt x="1190" y="452"/>
                  </a:lnTo>
                  <a:lnTo>
                    <a:pt x="1194" y="450"/>
                  </a:lnTo>
                  <a:lnTo>
                    <a:pt x="1204" y="442"/>
                  </a:lnTo>
                  <a:lnTo>
                    <a:pt x="1208" y="440"/>
                  </a:lnTo>
                  <a:lnTo>
                    <a:pt x="1212" y="440"/>
                  </a:lnTo>
                  <a:lnTo>
                    <a:pt x="1216" y="440"/>
                  </a:lnTo>
                  <a:lnTo>
                    <a:pt x="1218" y="438"/>
                  </a:lnTo>
                  <a:lnTo>
                    <a:pt x="1218" y="434"/>
                  </a:lnTo>
                  <a:lnTo>
                    <a:pt x="1218" y="430"/>
                  </a:lnTo>
                  <a:lnTo>
                    <a:pt x="1214" y="420"/>
                  </a:lnTo>
                  <a:lnTo>
                    <a:pt x="1206" y="414"/>
                  </a:lnTo>
                  <a:lnTo>
                    <a:pt x="1200" y="410"/>
                  </a:lnTo>
                  <a:lnTo>
                    <a:pt x="1198" y="406"/>
                  </a:lnTo>
                  <a:lnTo>
                    <a:pt x="1200" y="406"/>
                  </a:lnTo>
                  <a:lnTo>
                    <a:pt x="1206" y="404"/>
                  </a:lnTo>
                  <a:lnTo>
                    <a:pt x="1218" y="402"/>
                  </a:lnTo>
                  <a:lnTo>
                    <a:pt x="1222" y="398"/>
                  </a:lnTo>
                  <a:lnTo>
                    <a:pt x="1222" y="394"/>
                  </a:lnTo>
                  <a:lnTo>
                    <a:pt x="1222" y="392"/>
                  </a:lnTo>
                  <a:lnTo>
                    <a:pt x="1224" y="390"/>
                  </a:lnTo>
                  <a:lnTo>
                    <a:pt x="1230" y="388"/>
                  </a:lnTo>
                  <a:lnTo>
                    <a:pt x="1232" y="388"/>
                  </a:lnTo>
                  <a:lnTo>
                    <a:pt x="1232" y="384"/>
                  </a:lnTo>
                  <a:lnTo>
                    <a:pt x="1232" y="376"/>
                  </a:lnTo>
                  <a:lnTo>
                    <a:pt x="1228" y="364"/>
                  </a:lnTo>
                  <a:lnTo>
                    <a:pt x="1234" y="372"/>
                  </a:lnTo>
                  <a:lnTo>
                    <a:pt x="1240" y="376"/>
                  </a:lnTo>
                  <a:lnTo>
                    <a:pt x="1246" y="378"/>
                  </a:lnTo>
                  <a:lnTo>
                    <a:pt x="1256" y="376"/>
                  </a:lnTo>
                  <a:lnTo>
                    <a:pt x="1268" y="372"/>
                  </a:lnTo>
                  <a:lnTo>
                    <a:pt x="1272" y="374"/>
                  </a:lnTo>
                  <a:lnTo>
                    <a:pt x="1272" y="376"/>
                  </a:lnTo>
                  <a:lnTo>
                    <a:pt x="1274" y="378"/>
                  </a:lnTo>
                  <a:lnTo>
                    <a:pt x="1278" y="382"/>
                  </a:lnTo>
                  <a:lnTo>
                    <a:pt x="1284" y="384"/>
                  </a:lnTo>
                  <a:lnTo>
                    <a:pt x="1296" y="386"/>
                  </a:lnTo>
                  <a:lnTo>
                    <a:pt x="1308" y="388"/>
                  </a:lnTo>
                  <a:lnTo>
                    <a:pt x="1316" y="392"/>
                  </a:lnTo>
                  <a:lnTo>
                    <a:pt x="1324" y="398"/>
                  </a:lnTo>
                  <a:lnTo>
                    <a:pt x="1330" y="406"/>
                  </a:lnTo>
                  <a:lnTo>
                    <a:pt x="1340" y="426"/>
                  </a:lnTo>
                  <a:lnTo>
                    <a:pt x="1348" y="438"/>
                  </a:lnTo>
                  <a:lnTo>
                    <a:pt x="1358" y="450"/>
                  </a:lnTo>
                  <a:lnTo>
                    <a:pt x="1374" y="472"/>
                  </a:lnTo>
                  <a:lnTo>
                    <a:pt x="1380" y="480"/>
                  </a:lnTo>
                  <a:lnTo>
                    <a:pt x="1384" y="486"/>
                  </a:lnTo>
                  <a:lnTo>
                    <a:pt x="1392" y="488"/>
                  </a:lnTo>
                  <a:lnTo>
                    <a:pt x="1400" y="492"/>
                  </a:lnTo>
                  <a:lnTo>
                    <a:pt x="1432" y="498"/>
                  </a:lnTo>
                  <a:lnTo>
                    <a:pt x="1450" y="502"/>
                  </a:lnTo>
                  <a:lnTo>
                    <a:pt x="1462" y="506"/>
                  </a:lnTo>
                  <a:lnTo>
                    <a:pt x="1470" y="510"/>
                  </a:lnTo>
                  <a:lnTo>
                    <a:pt x="1476" y="512"/>
                  </a:lnTo>
                  <a:lnTo>
                    <a:pt x="1482" y="518"/>
                  </a:lnTo>
                  <a:lnTo>
                    <a:pt x="1488" y="520"/>
                  </a:lnTo>
                  <a:lnTo>
                    <a:pt x="1492" y="520"/>
                  </a:lnTo>
                  <a:lnTo>
                    <a:pt x="1500" y="520"/>
                  </a:lnTo>
                  <a:lnTo>
                    <a:pt x="1506" y="518"/>
                  </a:lnTo>
                  <a:lnTo>
                    <a:pt x="1512" y="514"/>
                  </a:lnTo>
                  <a:lnTo>
                    <a:pt x="1514" y="510"/>
                  </a:lnTo>
                  <a:lnTo>
                    <a:pt x="1514" y="506"/>
                  </a:lnTo>
                  <a:lnTo>
                    <a:pt x="1512" y="502"/>
                  </a:lnTo>
                  <a:lnTo>
                    <a:pt x="1508" y="498"/>
                  </a:lnTo>
                  <a:lnTo>
                    <a:pt x="1498" y="494"/>
                  </a:lnTo>
                  <a:lnTo>
                    <a:pt x="1482" y="490"/>
                  </a:lnTo>
                  <a:lnTo>
                    <a:pt x="1474" y="484"/>
                  </a:lnTo>
                  <a:lnTo>
                    <a:pt x="1472" y="482"/>
                  </a:lnTo>
                  <a:lnTo>
                    <a:pt x="1472" y="480"/>
                  </a:lnTo>
                  <a:lnTo>
                    <a:pt x="1474" y="476"/>
                  </a:lnTo>
                  <a:lnTo>
                    <a:pt x="1478" y="472"/>
                  </a:lnTo>
                  <a:lnTo>
                    <a:pt x="1478" y="470"/>
                  </a:lnTo>
                  <a:lnTo>
                    <a:pt x="1476" y="468"/>
                  </a:lnTo>
                  <a:lnTo>
                    <a:pt x="1464" y="466"/>
                  </a:lnTo>
                  <a:lnTo>
                    <a:pt x="1454" y="464"/>
                  </a:lnTo>
                  <a:lnTo>
                    <a:pt x="1450" y="462"/>
                  </a:lnTo>
                  <a:lnTo>
                    <a:pt x="1448" y="458"/>
                  </a:lnTo>
                  <a:lnTo>
                    <a:pt x="1448" y="454"/>
                  </a:lnTo>
                  <a:lnTo>
                    <a:pt x="1450" y="448"/>
                  </a:lnTo>
                  <a:lnTo>
                    <a:pt x="1454" y="442"/>
                  </a:lnTo>
                  <a:lnTo>
                    <a:pt x="1454" y="438"/>
                  </a:lnTo>
                  <a:lnTo>
                    <a:pt x="1448" y="438"/>
                  </a:lnTo>
                  <a:lnTo>
                    <a:pt x="1436" y="440"/>
                  </a:lnTo>
                  <a:lnTo>
                    <a:pt x="1432" y="440"/>
                  </a:lnTo>
                  <a:lnTo>
                    <a:pt x="1428" y="440"/>
                  </a:lnTo>
                  <a:lnTo>
                    <a:pt x="1422" y="436"/>
                  </a:lnTo>
                  <a:lnTo>
                    <a:pt x="1416" y="428"/>
                  </a:lnTo>
                  <a:lnTo>
                    <a:pt x="1412" y="420"/>
                  </a:lnTo>
                  <a:lnTo>
                    <a:pt x="1408" y="400"/>
                  </a:lnTo>
                  <a:lnTo>
                    <a:pt x="1404" y="394"/>
                  </a:lnTo>
                  <a:lnTo>
                    <a:pt x="1400" y="390"/>
                  </a:lnTo>
                  <a:lnTo>
                    <a:pt x="1394" y="386"/>
                  </a:lnTo>
                  <a:lnTo>
                    <a:pt x="1386" y="378"/>
                  </a:lnTo>
                  <a:lnTo>
                    <a:pt x="1370" y="360"/>
                  </a:lnTo>
                  <a:lnTo>
                    <a:pt x="1364" y="350"/>
                  </a:lnTo>
                  <a:lnTo>
                    <a:pt x="1358" y="340"/>
                  </a:lnTo>
                  <a:lnTo>
                    <a:pt x="1356" y="334"/>
                  </a:lnTo>
                  <a:lnTo>
                    <a:pt x="1356" y="332"/>
                  </a:lnTo>
                  <a:lnTo>
                    <a:pt x="1358" y="330"/>
                  </a:lnTo>
                  <a:lnTo>
                    <a:pt x="1362" y="328"/>
                  </a:lnTo>
                  <a:lnTo>
                    <a:pt x="1366" y="326"/>
                  </a:lnTo>
                  <a:lnTo>
                    <a:pt x="1376" y="328"/>
                  </a:lnTo>
                  <a:lnTo>
                    <a:pt x="1388" y="328"/>
                  </a:lnTo>
                  <a:lnTo>
                    <a:pt x="1392" y="326"/>
                  </a:lnTo>
                  <a:lnTo>
                    <a:pt x="1394" y="324"/>
                  </a:lnTo>
                  <a:lnTo>
                    <a:pt x="1396" y="320"/>
                  </a:lnTo>
                  <a:lnTo>
                    <a:pt x="1396" y="314"/>
                  </a:lnTo>
                  <a:lnTo>
                    <a:pt x="1390" y="302"/>
                  </a:lnTo>
                  <a:lnTo>
                    <a:pt x="1386" y="296"/>
                  </a:lnTo>
                  <a:lnTo>
                    <a:pt x="1380" y="292"/>
                  </a:lnTo>
                  <a:lnTo>
                    <a:pt x="1374" y="290"/>
                  </a:lnTo>
                  <a:lnTo>
                    <a:pt x="1370" y="290"/>
                  </a:lnTo>
                  <a:lnTo>
                    <a:pt x="1364" y="290"/>
                  </a:lnTo>
                  <a:lnTo>
                    <a:pt x="1360" y="290"/>
                  </a:lnTo>
                  <a:lnTo>
                    <a:pt x="1354" y="284"/>
                  </a:lnTo>
                  <a:lnTo>
                    <a:pt x="1344" y="276"/>
                  </a:lnTo>
                  <a:lnTo>
                    <a:pt x="1338" y="272"/>
                  </a:lnTo>
                  <a:lnTo>
                    <a:pt x="1328" y="270"/>
                  </a:lnTo>
                  <a:lnTo>
                    <a:pt x="1312" y="264"/>
                  </a:lnTo>
                  <a:lnTo>
                    <a:pt x="1310" y="262"/>
                  </a:lnTo>
                  <a:lnTo>
                    <a:pt x="1308" y="260"/>
                  </a:lnTo>
                  <a:lnTo>
                    <a:pt x="1310" y="256"/>
                  </a:lnTo>
                  <a:lnTo>
                    <a:pt x="1312" y="246"/>
                  </a:lnTo>
                  <a:lnTo>
                    <a:pt x="1312" y="238"/>
                  </a:lnTo>
                  <a:lnTo>
                    <a:pt x="1306" y="230"/>
                  </a:lnTo>
                  <a:lnTo>
                    <a:pt x="1298" y="220"/>
                  </a:lnTo>
                  <a:lnTo>
                    <a:pt x="1288" y="210"/>
                  </a:lnTo>
                  <a:lnTo>
                    <a:pt x="1278" y="200"/>
                  </a:lnTo>
                  <a:lnTo>
                    <a:pt x="1266" y="192"/>
                  </a:lnTo>
                  <a:lnTo>
                    <a:pt x="1256" y="188"/>
                  </a:lnTo>
                  <a:lnTo>
                    <a:pt x="1248" y="186"/>
                  </a:lnTo>
                  <a:lnTo>
                    <a:pt x="1242" y="186"/>
                  </a:lnTo>
                  <a:lnTo>
                    <a:pt x="1238" y="184"/>
                  </a:lnTo>
                  <a:lnTo>
                    <a:pt x="1230" y="178"/>
                  </a:lnTo>
                  <a:lnTo>
                    <a:pt x="1220" y="170"/>
                  </a:lnTo>
                  <a:lnTo>
                    <a:pt x="1214" y="166"/>
                  </a:lnTo>
                  <a:lnTo>
                    <a:pt x="1202" y="162"/>
                  </a:lnTo>
                  <a:lnTo>
                    <a:pt x="1190" y="158"/>
                  </a:lnTo>
                  <a:lnTo>
                    <a:pt x="1174" y="152"/>
                  </a:lnTo>
                  <a:lnTo>
                    <a:pt x="1140" y="134"/>
                  </a:lnTo>
                  <a:lnTo>
                    <a:pt x="1106" y="120"/>
                  </a:lnTo>
                  <a:lnTo>
                    <a:pt x="1092" y="116"/>
                  </a:lnTo>
                  <a:lnTo>
                    <a:pt x="1078" y="116"/>
                  </a:lnTo>
                  <a:lnTo>
                    <a:pt x="1080" y="404"/>
                  </a:lnTo>
                  <a:lnTo>
                    <a:pt x="1094" y="414"/>
                  </a:lnTo>
                  <a:lnTo>
                    <a:pt x="1104" y="426"/>
                  </a:lnTo>
                  <a:lnTo>
                    <a:pt x="1118" y="446"/>
                  </a:lnTo>
                  <a:close/>
                  <a:moveTo>
                    <a:pt x="784" y="288"/>
                  </a:moveTo>
                  <a:lnTo>
                    <a:pt x="784" y="288"/>
                  </a:lnTo>
                  <a:lnTo>
                    <a:pt x="786" y="290"/>
                  </a:lnTo>
                  <a:lnTo>
                    <a:pt x="788" y="288"/>
                  </a:lnTo>
                  <a:lnTo>
                    <a:pt x="790" y="286"/>
                  </a:lnTo>
                  <a:lnTo>
                    <a:pt x="790" y="282"/>
                  </a:lnTo>
                  <a:lnTo>
                    <a:pt x="788" y="278"/>
                  </a:lnTo>
                  <a:lnTo>
                    <a:pt x="784" y="274"/>
                  </a:lnTo>
                  <a:lnTo>
                    <a:pt x="782" y="276"/>
                  </a:lnTo>
                  <a:lnTo>
                    <a:pt x="784" y="288"/>
                  </a:lnTo>
                  <a:close/>
                  <a:moveTo>
                    <a:pt x="1474" y="80"/>
                  </a:moveTo>
                  <a:lnTo>
                    <a:pt x="1474" y="80"/>
                  </a:lnTo>
                  <a:lnTo>
                    <a:pt x="1476" y="80"/>
                  </a:lnTo>
                  <a:lnTo>
                    <a:pt x="1476" y="78"/>
                  </a:lnTo>
                  <a:lnTo>
                    <a:pt x="1474" y="72"/>
                  </a:lnTo>
                  <a:lnTo>
                    <a:pt x="1468" y="68"/>
                  </a:lnTo>
                  <a:lnTo>
                    <a:pt x="1466" y="68"/>
                  </a:lnTo>
                  <a:lnTo>
                    <a:pt x="1464" y="68"/>
                  </a:lnTo>
                  <a:lnTo>
                    <a:pt x="1464" y="72"/>
                  </a:lnTo>
                  <a:lnTo>
                    <a:pt x="1464" y="76"/>
                  </a:lnTo>
                  <a:lnTo>
                    <a:pt x="1468" y="78"/>
                  </a:lnTo>
                  <a:lnTo>
                    <a:pt x="1474" y="80"/>
                  </a:lnTo>
                  <a:close/>
                  <a:moveTo>
                    <a:pt x="1436" y="292"/>
                  </a:moveTo>
                  <a:lnTo>
                    <a:pt x="1436" y="292"/>
                  </a:lnTo>
                  <a:lnTo>
                    <a:pt x="1442" y="296"/>
                  </a:lnTo>
                  <a:lnTo>
                    <a:pt x="1446" y="298"/>
                  </a:lnTo>
                  <a:lnTo>
                    <a:pt x="1448" y="298"/>
                  </a:lnTo>
                  <a:lnTo>
                    <a:pt x="1450" y="298"/>
                  </a:lnTo>
                  <a:lnTo>
                    <a:pt x="1452" y="296"/>
                  </a:lnTo>
                  <a:lnTo>
                    <a:pt x="1454" y="296"/>
                  </a:lnTo>
                  <a:lnTo>
                    <a:pt x="1458" y="298"/>
                  </a:lnTo>
                  <a:lnTo>
                    <a:pt x="1462" y="302"/>
                  </a:lnTo>
                  <a:lnTo>
                    <a:pt x="1468" y="306"/>
                  </a:lnTo>
                  <a:lnTo>
                    <a:pt x="1478" y="308"/>
                  </a:lnTo>
                  <a:lnTo>
                    <a:pt x="1490" y="306"/>
                  </a:lnTo>
                  <a:lnTo>
                    <a:pt x="1502" y="302"/>
                  </a:lnTo>
                  <a:lnTo>
                    <a:pt x="1514" y="298"/>
                  </a:lnTo>
                  <a:lnTo>
                    <a:pt x="1524" y="292"/>
                  </a:lnTo>
                  <a:lnTo>
                    <a:pt x="1534" y="284"/>
                  </a:lnTo>
                  <a:lnTo>
                    <a:pt x="1538" y="278"/>
                  </a:lnTo>
                  <a:lnTo>
                    <a:pt x="1542" y="272"/>
                  </a:lnTo>
                  <a:lnTo>
                    <a:pt x="1544" y="270"/>
                  </a:lnTo>
                  <a:lnTo>
                    <a:pt x="1548" y="270"/>
                  </a:lnTo>
                  <a:lnTo>
                    <a:pt x="1550" y="270"/>
                  </a:lnTo>
                  <a:lnTo>
                    <a:pt x="1556" y="272"/>
                  </a:lnTo>
                  <a:lnTo>
                    <a:pt x="1560" y="270"/>
                  </a:lnTo>
                  <a:lnTo>
                    <a:pt x="1566" y="268"/>
                  </a:lnTo>
                  <a:lnTo>
                    <a:pt x="1568" y="264"/>
                  </a:lnTo>
                  <a:lnTo>
                    <a:pt x="1570" y="260"/>
                  </a:lnTo>
                  <a:lnTo>
                    <a:pt x="1566" y="252"/>
                  </a:lnTo>
                  <a:lnTo>
                    <a:pt x="1564" y="246"/>
                  </a:lnTo>
                  <a:lnTo>
                    <a:pt x="1564" y="244"/>
                  </a:lnTo>
                  <a:lnTo>
                    <a:pt x="1566" y="242"/>
                  </a:lnTo>
                  <a:lnTo>
                    <a:pt x="1572" y="240"/>
                  </a:lnTo>
                  <a:lnTo>
                    <a:pt x="1574" y="238"/>
                  </a:lnTo>
                  <a:lnTo>
                    <a:pt x="1580" y="228"/>
                  </a:lnTo>
                  <a:lnTo>
                    <a:pt x="1580" y="216"/>
                  </a:lnTo>
                  <a:lnTo>
                    <a:pt x="1578" y="212"/>
                  </a:lnTo>
                  <a:lnTo>
                    <a:pt x="1576" y="208"/>
                  </a:lnTo>
                  <a:lnTo>
                    <a:pt x="1572" y="202"/>
                  </a:lnTo>
                  <a:lnTo>
                    <a:pt x="1566" y="202"/>
                  </a:lnTo>
                  <a:lnTo>
                    <a:pt x="1548" y="202"/>
                  </a:lnTo>
                  <a:lnTo>
                    <a:pt x="1546" y="204"/>
                  </a:lnTo>
                  <a:lnTo>
                    <a:pt x="1544" y="206"/>
                  </a:lnTo>
                  <a:lnTo>
                    <a:pt x="1542" y="210"/>
                  </a:lnTo>
                  <a:lnTo>
                    <a:pt x="1546" y="224"/>
                  </a:lnTo>
                  <a:lnTo>
                    <a:pt x="1550" y="236"/>
                  </a:lnTo>
                  <a:lnTo>
                    <a:pt x="1548" y="240"/>
                  </a:lnTo>
                  <a:lnTo>
                    <a:pt x="1542" y="240"/>
                  </a:lnTo>
                  <a:lnTo>
                    <a:pt x="1536" y="238"/>
                  </a:lnTo>
                  <a:lnTo>
                    <a:pt x="1530" y="242"/>
                  </a:lnTo>
                  <a:lnTo>
                    <a:pt x="1526" y="248"/>
                  </a:lnTo>
                  <a:lnTo>
                    <a:pt x="1522" y="254"/>
                  </a:lnTo>
                  <a:lnTo>
                    <a:pt x="1518" y="262"/>
                  </a:lnTo>
                  <a:lnTo>
                    <a:pt x="1514" y="266"/>
                  </a:lnTo>
                  <a:lnTo>
                    <a:pt x="1510" y="268"/>
                  </a:lnTo>
                  <a:lnTo>
                    <a:pt x="1504" y="266"/>
                  </a:lnTo>
                  <a:lnTo>
                    <a:pt x="1500" y="264"/>
                  </a:lnTo>
                  <a:lnTo>
                    <a:pt x="1498" y="264"/>
                  </a:lnTo>
                  <a:lnTo>
                    <a:pt x="1494" y="268"/>
                  </a:lnTo>
                  <a:lnTo>
                    <a:pt x="1490" y="270"/>
                  </a:lnTo>
                  <a:lnTo>
                    <a:pt x="1488" y="264"/>
                  </a:lnTo>
                  <a:lnTo>
                    <a:pt x="1486" y="256"/>
                  </a:lnTo>
                  <a:lnTo>
                    <a:pt x="1488" y="250"/>
                  </a:lnTo>
                  <a:lnTo>
                    <a:pt x="1490" y="248"/>
                  </a:lnTo>
                  <a:lnTo>
                    <a:pt x="1490" y="244"/>
                  </a:lnTo>
                  <a:lnTo>
                    <a:pt x="1488" y="242"/>
                  </a:lnTo>
                  <a:lnTo>
                    <a:pt x="1484" y="244"/>
                  </a:lnTo>
                  <a:lnTo>
                    <a:pt x="1480" y="250"/>
                  </a:lnTo>
                  <a:lnTo>
                    <a:pt x="1480" y="262"/>
                  </a:lnTo>
                  <a:lnTo>
                    <a:pt x="1478" y="266"/>
                  </a:lnTo>
                  <a:lnTo>
                    <a:pt x="1476" y="268"/>
                  </a:lnTo>
                  <a:lnTo>
                    <a:pt x="1470" y="270"/>
                  </a:lnTo>
                  <a:lnTo>
                    <a:pt x="1460" y="268"/>
                  </a:lnTo>
                  <a:lnTo>
                    <a:pt x="1448" y="266"/>
                  </a:lnTo>
                  <a:lnTo>
                    <a:pt x="1434" y="266"/>
                  </a:lnTo>
                  <a:lnTo>
                    <a:pt x="1424" y="264"/>
                  </a:lnTo>
                  <a:lnTo>
                    <a:pt x="1416" y="266"/>
                  </a:lnTo>
                  <a:lnTo>
                    <a:pt x="1414" y="268"/>
                  </a:lnTo>
                  <a:lnTo>
                    <a:pt x="1414" y="270"/>
                  </a:lnTo>
                  <a:lnTo>
                    <a:pt x="1416" y="278"/>
                  </a:lnTo>
                  <a:lnTo>
                    <a:pt x="1420" y="280"/>
                  </a:lnTo>
                  <a:lnTo>
                    <a:pt x="1428" y="284"/>
                  </a:lnTo>
                  <a:lnTo>
                    <a:pt x="1436" y="292"/>
                  </a:lnTo>
                  <a:close/>
                  <a:moveTo>
                    <a:pt x="1546" y="156"/>
                  </a:moveTo>
                  <a:lnTo>
                    <a:pt x="1546" y="156"/>
                  </a:lnTo>
                  <a:lnTo>
                    <a:pt x="1552" y="162"/>
                  </a:lnTo>
                  <a:lnTo>
                    <a:pt x="1562" y="170"/>
                  </a:lnTo>
                  <a:lnTo>
                    <a:pt x="1572" y="178"/>
                  </a:lnTo>
                  <a:lnTo>
                    <a:pt x="1582" y="190"/>
                  </a:lnTo>
                  <a:lnTo>
                    <a:pt x="1586" y="196"/>
                  </a:lnTo>
                  <a:lnTo>
                    <a:pt x="1588" y="202"/>
                  </a:lnTo>
                  <a:lnTo>
                    <a:pt x="1590" y="210"/>
                  </a:lnTo>
                  <a:lnTo>
                    <a:pt x="1590" y="220"/>
                  </a:lnTo>
                  <a:lnTo>
                    <a:pt x="1592" y="224"/>
                  </a:lnTo>
                  <a:lnTo>
                    <a:pt x="1594" y="232"/>
                  </a:lnTo>
                  <a:lnTo>
                    <a:pt x="1598" y="236"/>
                  </a:lnTo>
                  <a:lnTo>
                    <a:pt x="1602" y="234"/>
                  </a:lnTo>
                  <a:lnTo>
                    <a:pt x="1604" y="230"/>
                  </a:lnTo>
                  <a:lnTo>
                    <a:pt x="1608" y="222"/>
                  </a:lnTo>
                  <a:lnTo>
                    <a:pt x="1608" y="214"/>
                  </a:lnTo>
                  <a:lnTo>
                    <a:pt x="1608" y="206"/>
                  </a:lnTo>
                  <a:lnTo>
                    <a:pt x="1604" y="196"/>
                  </a:lnTo>
                  <a:lnTo>
                    <a:pt x="1596" y="190"/>
                  </a:lnTo>
                  <a:lnTo>
                    <a:pt x="1582" y="178"/>
                  </a:lnTo>
                  <a:lnTo>
                    <a:pt x="1574" y="168"/>
                  </a:lnTo>
                  <a:lnTo>
                    <a:pt x="1566" y="160"/>
                  </a:lnTo>
                  <a:lnTo>
                    <a:pt x="1556" y="154"/>
                  </a:lnTo>
                  <a:lnTo>
                    <a:pt x="1538" y="142"/>
                  </a:lnTo>
                  <a:lnTo>
                    <a:pt x="1526" y="132"/>
                  </a:lnTo>
                  <a:lnTo>
                    <a:pt x="1518" y="126"/>
                  </a:lnTo>
                  <a:lnTo>
                    <a:pt x="1516" y="126"/>
                  </a:lnTo>
                  <a:lnTo>
                    <a:pt x="1514" y="128"/>
                  </a:lnTo>
                  <a:lnTo>
                    <a:pt x="1510" y="132"/>
                  </a:lnTo>
                  <a:lnTo>
                    <a:pt x="1508" y="134"/>
                  </a:lnTo>
                  <a:lnTo>
                    <a:pt x="1510" y="136"/>
                  </a:lnTo>
                  <a:lnTo>
                    <a:pt x="1516" y="138"/>
                  </a:lnTo>
                  <a:lnTo>
                    <a:pt x="1530" y="144"/>
                  </a:lnTo>
                  <a:lnTo>
                    <a:pt x="1538" y="150"/>
                  </a:lnTo>
                  <a:lnTo>
                    <a:pt x="1546" y="156"/>
                  </a:lnTo>
                  <a:close/>
                  <a:moveTo>
                    <a:pt x="1500" y="128"/>
                  </a:moveTo>
                  <a:lnTo>
                    <a:pt x="1500" y="128"/>
                  </a:lnTo>
                  <a:lnTo>
                    <a:pt x="1502" y="126"/>
                  </a:lnTo>
                  <a:lnTo>
                    <a:pt x="1502" y="122"/>
                  </a:lnTo>
                  <a:lnTo>
                    <a:pt x="1496" y="116"/>
                  </a:lnTo>
                  <a:lnTo>
                    <a:pt x="1492" y="114"/>
                  </a:lnTo>
                  <a:lnTo>
                    <a:pt x="1490" y="114"/>
                  </a:lnTo>
                  <a:lnTo>
                    <a:pt x="1486" y="114"/>
                  </a:lnTo>
                  <a:lnTo>
                    <a:pt x="1484" y="118"/>
                  </a:lnTo>
                  <a:lnTo>
                    <a:pt x="1484" y="120"/>
                  </a:lnTo>
                  <a:lnTo>
                    <a:pt x="1484" y="124"/>
                  </a:lnTo>
                  <a:lnTo>
                    <a:pt x="1488" y="128"/>
                  </a:lnTo>
                  <a:lnTo>
                    <a:pt x="1494" y="130"/>
                  </a:lnTo>
                  <a:lnTo>
                    <a:pt x="1498" y="130"/>
                  </a:lnTo>
                  <a:lnTo>
                    <a:pt x="1500" y="128"/>
                  </a:lnTo>
                  <a:close/>
                  <a:moveTo>
                    <a:pt x="726" y="46"/>
                  </a:moveTo>
                  <a:lnTo>
                    <a:pt x="726" y="46"/>
                  </a:lnTo>
                  <a:lnTo>
                    <a:pt x="726" y="50"/>
                  </a:lnTo>
                  <a:lnTo>
                    <a:pt x="724" y="54"/>
                  </a:lnTo>
                  <a:lnTo>
                    <a:pt x="716" y="62"/>
                  </a:lnTo>
                  <a:lnTo>
                    <a:pt x="714" y="66"/>
                  </a:lnTo>
                  <a:lnTo>
                    <a:pt x="716" y="70"/>
                  </a:lnTo>
                  <a:lnTo>
                    <a:pt x="718" y="72"/>
                  </a:lnTo>
                  <a:lnTo>
                    <a:pt x="726" y="72"/>
                  </a:lnTo>
                  <a:lnTo>
                    <a:pt x="738" y="72"/>
                  </a:lnTo>
                  <a:lnTo>
                    <a:pt x="742" y="74"/>
                  </a:lnTo>
                  <a:lnTo>
                    <a:pt x="746" y="78"/>
                  </a:lnTo>
                  <a:lnTo>
                    <a:pt x="752" y="88"/>
                  </a:lnTo>
                  <a:lnTo>
                    <a:pt x="758" y="104"/>
                  </a:lnTo>
                  <a:lnTo>
                    <a:pt x="762" y="106"/>
                  </a:lnTo>
                  <a:lnTo>
                    <a:pt x="764" y="108"/>
                  </a:lnTo>
                  <a:lnTo>
                    <a:pt x="774" y="110"/>
                  </a:lnTo>
                  <a:lnTo>
                    <a:pt x="786" y="110"/>
                  </a:lnTo>
                  <a:lnTo>
                    <a:pt x="798" y="110"/>
                  </a:lnTo>
                  <a:lnTo>
                    <a:pt x="810" y="108"/>
                  </a:lnTo>
                  <a:lnTo>
                    <a:pt x="820" y="108"/>
                  </a:lnTo>
                  <a:lnTo>
                    <a:pt x="828" y="110"/>
                  </a:lnTo>
                  <a:lnTo>
                    <a:pt x="830" y="112"/>
                  </a:lnTo>
                  <a:lnTo>
                    <a:pt x="830" y="114"/>
                  </a:lnTo>
                  <a:lnTo>
                    <a:pt x="830" y="120"/>
                  </a:lnTo>
                  <a:lnTo>
                    <a:pt x="826" y="122"/>
                  </a:lnTo>
                  <a:lnTo>
                    <a:pt x="822" y="122"/>
                  </a:lnTo>
                  <a:lnTo>
                    <a:pt x="816" y="120"/>
                  </a:lnTo>
                  <a:lnTo>
                    <a:pt x="808" y="120"/>
                  </a:lnTo>
                  <a:lnTo>
                    <a:pt x="802" y="118"/>
                  </a:lnTo>
                  <a:lnTo>
                    <a:pt x="798" y="120"/>
                  </a:lnTo>
                  <a:lnTo>
                    <a:pt x="794" y="124"/>
                  </a:lnTo>
                  <a:lnTo>
                    <a:pt x="790" y="130"/>
                  </a:lnTo>
                  <a:lnTo>
                    <a:pt x="784" y="134"/>
                  </a:lnTo>
                  <a:lnTo>
                    <a:pt x="778" y="134"/>
                  </a:lnTo>
                  <a:lnTo>
                    <a:pt x="772" y="132"/>
                  </a:lnTo>
                  <a:lnTo>
                    <a:pt x="766" y="130"/>
                  </a:lnTo>
                  <a:lnTo>
                    <a:pt x="760" y="130"/>
                  </a:lnTo>
                  <a:lnTo>
                    <a:pt x="756" y="132"/>
                  </a:lnTo>
                  <a:lnTo>
                    <a:pt x="756" y="138"/>
                  </a:lnTo>
                  <a:lnTo>
                    <a:pt x="756" y="142"/>
                  </a:lnTo>
                  <a:lnTo>
                    <a:pt x="760" y="144"/>
                  </a:lnTo>
                  <a:lnTo>
                    <a:pt x="768" y="146"/>
                  </a:lnTo>
                  <a:lnTo>
                    <a:pt x="780" y="156"/>
                  </a:lnTo>
                  <a:lnTo>
                    <a:pt x="786" y="164"/>
                  </a:lnTo>
                  <a:lnTo>
                    <a:pt x="790" y="170"/>
                  </a:lnTo>
                  <a:lnTo>
                    <a:pt x="790" y="174"/>
                  </a:lnTo>
                  <a:lnTo>
                    <a:pt x="788" y="176"/>
                  </a:lnTo>
                  <a:lnTo>
                    <a:pt x="784" y="180"/>
                  </a:lnTo>
                  <a:lnTo>
                    <a:pt x="784" y="184"/>
                  </a:lnTo>
                  <a:lnTo>
                    <a:pt x="784" y="188"/>
                  </a:lnTo>
                  <a:lnTo>
                    <a:pt x="788" y="194"/>
                  </a:lnTo>
                  <a:lnTo>
                    <a:pt x="792" y="196"/>
                  </a:lnTo>
                  <a:lnTo>
                    <a:pt x="796" y="198"/>
                  </a:lnTo>
                  <a:lnTo>
                    <a:pt x="802" y="198"/>
                  </a:lnTo>
                  <a:lnTo>
                    <a:pt x="806" y="196"/>
                  </a:lnTo>
                  <a:lnTo>
                    <a:pt x="810" y="192"/>
                  </a:lnTo>
                  <a:lnTo>
                    <a:pt x="814" y="186"/>
                  </a:lnTo>
                  <a:lnTo>
                    <a:pt x="816" y="178"/>
                  </a:lnTo>
                  <a:lnTo>
                    <a:pt x="822" y="158"/>
                  </a:lnTo>
                  <a:lnTo>
                    <a:pt x="826" y="150"/>
                  </a:lnTo>
                  <a:lnTo>
                    <a:pt x="828" y="150"/>
                  </a:lnTo>
                  <a:lnTo>
                    <a:pt x="828" y="154"/>
                  </a:lnTo>
                  <a:lnTo>
                    <a:pt x="824" y="168"/>
                  </a:lnTo>
                  <a:lnTo>
                    <a:pt x="824" y="174"/>
                  </a:lnTo>
                  <a:lnTo>
                    <a:pt x="824" y="178"/>
                  </a:lnTo>
                  <a:lnTo>
                    <a:pt x="828" y="180"/>
                  </a:lnTo>
                  <a:lnTo>
                    <a:pt x="832" y="184"/>
                  </a:lnTo>
                  <a:lnTo>
                    <a:pt x="844" y="188"/>
                  </a:lnTo>
                  <a:lnTo>
                    <a:pt x="852" y="192"/>
                  </a:lnTo>
                  <a:lnTo>
                    <a:pt x="860" y="198"/>
                  </a:lnTo>
                  <a:lnTo>
                    <a:pt x="870" y="206"/>
                  </a:lnTo>
                  <a:lnTo>
                    <a:pt x="878" y="212"/>
                  </a:lnTo>
                  <a:lnTo>
                    <a:pt x="886" y="214"/>
                  </a:lnTo>
                  <a:lnTo>
                    <a:pt x="892" y="216"/>
                  </a:lnTo>
                  <a:lnTo>
                    <a:pt x="906" y="218"/>
                  </a:lnTo>
                  <a:lnTo>
                    <a:pt x="916" y="220"/>
                  </a:lnTo>
                  <a:lnTo>
                    <a:pt x="926" y="226"/>
                  </a:lnTo>
                  <a:lnTo>
                    <a:pt x="940" y="232"/>
                  </a:lnTo>
                  <a:lnTo>
                    <a:pt x="954" y="238"/>
                  </a:lnTo>
                  <a:lnTo>
                    <a:pt x="966" y="242"/>
                  </a:lnTo>
                  <a:lnTo>
                    <a:pt x="980" y="252"/>
                  </a:lnTo>
                  <a:lnTo>
                    <a:pt x="988" y="258"/>
                  </a:lnTo>
                  <a:lnTo>
                    <a:pt x="994" y="266"/>
                  </a:lnTo>
                  <a:lnTo>
                    <a:pt x="1004" y="284"/>
                  </a:lnTo>
                  <a:lnTo>
                    <a:pt x="1014" y="302"/>
                  </a:lnTo>
                  <a:lnTo>
                    <a:pt x="1024" y="318"/>
                  </a:lnTo>
                  <a:lnTo>
                    <a:pt x="1028" y="324"/>
                  </a:lnTo>
                  <a:lnTo>
                    <a:pt x="1030" y="328"/>
                  </a:lnTo>
                  <a:lnTo>
                    <a:pt x="1028" y="330"/>
                  </a:lnTo>
                  <a:lnTo>
                    <a:pt x="1026" y="332"/>
                  </a:lnTo>
                  <a:lnTo>
                    <a:pt x="1022" y="336"/>
                  </a:lnTo>
                  <a:lnTo>
                    <a:pt x="1020" y="338"/>
                  </a:lnTo>
                  <a:lnTo>
                    <a:pt x="1020" y="344"/>
                  </a:lnTo>
                  <a:lnTo>
                    <a:pt x="1024" y="350"/>
                  </a:lnTo>
                  <a:lnTo>
                    <a:pt x="1028" y="354"/>
                  </a:lnTo>
                  <a:lnTo>
                    <a:pt x="1036" y="360"/>
                  </a:lnTo>
                  <a:lnTo>
                    <a:pt x="1040" y="364"/>
                  </a:lnTo>
                  <a:lnTo>
                    <a:pt x="1044" y="368"/>
                  </a:lnTo>
                  <a:lnTo>
                    <a:pt x="1044" y="372"/>
                  </a:lnTo>
                  <a:lnTo>
                    <a:pt x="1040" y="380"/>
                  </a:lnTo>
                  <a:lnTo>
                    <a:pt x="1036" y="394"/>
                  </a:lnTo>
                  <a:lnTo>
                    <a:pt x="1036" y="396"/>
                  </a:lnTo>
                  <a:lnTo>
                    <a:pt x="1038" y="398"/>
                  </a:lnTo>
                  <a:lnTo>
                    <a:pt x="1044" y="396"/>
                  </a:lnTo>
                  <a:lnTo>
                    <a:pt x="1046" y="396"/>
                  </a:lnTo>
                  <a:lnTo>
                    <a:pt x="1050" y="396"/>
                  </a:lnTo>
                  <a:lnTo>
                    <a:pt x="1052" y="398"/>
                  </a:lnTo>
                  <a:lnTo>
                    <a:pt x="1054" y="398"/>
                  </a:lnTo>
                  <a:lnTo>
                    <a:pt x="1060" y="398"/>
                  </a:lnTo>
                  <a:lnTo>
                    <a:pt x="1068" y="398"/>
                  </a:lnTo>
                  <a:lnTo>
                    <a:pt x="1074" y="400"/>
                  </a:lnTo>
                  <a:lnTo>
                    <a:pt x="1080" y="404"/>
                  </a:lnTo>
                  <a:lnTo>
                    <a:pt x="1078" y="116"/>
                  </a:lnTo>
                  <a:lnTo>
                    <a:pt x="1070" y="114"/>
                  </a:lnTo>
                  <a:lnTo>
                    <a:pt x="1060" y="110"/>
                  </a:lnTo>
                  <a:lnTo>
                    <a:pt x="1038" y="100"/>
                  </a:lnTo>
                  <a:lnTo>
                    <a:pt x="1002" y="76"/>
                  </a:lnTo>
                  <a:lnTo>
                    <a:pt x="996" y="72"/>
                  </a:lnTo>
                  <a:lnTo>
                    <a:pt x="988" y="72"/>
                  </a:lnTo>
                  <a:lnTo>
                    <a:pt x="982" y="74"/>
                  </a:lnTo>
                  <a:lnTo>
                    <a:pt x="976" y="76"/>
                  </a:lnTo>
                  <a:lnTo>
                    <a:pt x="970" y="80"/>
                  </a:lnTo>
                  <a:lnTo>
                    <a:pt x="966" y="84"/>
                  </a:lnTo>
                  <a:lnTo>
                    <a:pt x="964" y="88"/>
                  </a:lnTo>
                  <a:lnTo>
                    <a:pt x="964" y="92"/>
                  </a:lnTo>
                  <a:lnTo>
                    <a:pt x="966" y="96"/>
                  </a:lnTo>
                  <a:lnTo>
                    <a:pt x="964" y="100"/>
                  </a:lnTo>
                  <a:lnTo>
                    <a:pt x="956" y="106"/>
                  </a:lnTo>
                  <a:lnTo>
                    <a:pt x="946" y="110"/>
                  </a:lnTo>
                  <a:lnTo>
                    <a:pt x="942" y="110"/>
                  </a:lnTo>
                  <a:lnTo>
                    <a:pt x="938" y="108"/>
                  </a:lnTo>
                  <a:lnTo>
                    <a:pt x="936" y="108"/>
                  </a:lnTo>
                  <a:lnTo>
                    <a:pt x="934" y="110"/>
                  </a:lnTo>
                  <a:lnTo>
                    <a:pt x="928" y="116"/>
                  </a:lnTo>
                  <a:lnTo>
                    <a:pt x="914" y="138"/>
                  </a:lnTo>
                  <a:lnTo>
                    <a:pt x="906" y="148"/>
                  </a:lnTo>
                  <a:lnTo>
                    <a:pt x="898" y="158"/>
                  </a:lnTo>
                  <a:lnTo>
                    <a:pt x="890" y="164"/>
                  </a:lnTo>
                  <a:lnTo>
                    <a:pt x="886" y="164"/>
                  </a:lnTo>
                  <a:lnTo>
                    <a:pt x="882" y="164"/>
                  </a:lnTo>
                  <a:lnTo>
                    <a:pt x="876" y="160"/>
                  </a:lnTo>
                  <a:lnTo>
                    <a:pt x="872" y="156"/>
                  </a:lnTo>
                  <a:lnTo>
                    <a:pt x="870" y="150"/>
                  </a:lnTo>
                  <a:lnTo>
                    <a:pt x="868" y="144"/>
                  </a:lnTo>
                  <a:lnTo>
                    <a:pt x="864" y="132"/>
                  </a:lnTo>
                  <a:lnTo>
                    <a:pt x="862" y="126"/>
                  </a:lnTo>
                  <a:lnTo>
                    <a:pt x="860" y="120"/>
                  </a:lnTo>
                  <a:lnTo>
                    <a:pt x="856" y="118"/>
                  </a:lnTo>
                  <a:lnTo>
                    <a:pt x="854" y="118"/>
                  </a:lnTo>
                  <a:lnTo>
                    <a:pt x="852" y="124"/>
                  </a:lnTo>
                  <a:lnTo>
                    <a:pt x="852" y="126"/>
                  </a:lnTo>
                  <a:lnTo>
                    <a:pt x="846" y="114"/>
                  </a:lnTo>
                  <a:lnTo>
                    <a:pt x="842" y="102"/>
                  </a:lnTo>
                  <a:lnTo>
                    <a:pt x="842" y="94"/>
                  </a:lnTo>
                  <a:lnTo>
                    <a:pt x="842" y="86"/>
                  </a:lnTo>
                  <a:lnTo>
                    <a:pt x="844" y="80"/>
                  </a:lnTo>
                  <a:lnTo>
                    <a:pt x="846" y="66"/>
                  </a:lnTo>
                  <a:lnTo>
                    <a:pt x="846" y="58"/>
                  </a:lnTo>
                  <a:lnTo>
                    <a:pt x="844" y="48"/>
                  </a:lnTo>
                  <a:lnTo>
                    <a:pt x="840" y="40"/>
                  </a:lnTo>
                  <a:lnTo>
                    <a:pt x="838" y="36"/>
                  </a:lnTo>
                  <a:lnTo>
                    <a:pt x="834" y="36"/>
                  </a:lnTo>
                  <a:lnTo>
                    <a:pt x="830" y="36"/>
                  </a:lnTo>
                  <a:lnTo>
                    <a:pt x="826" y="36"/>
                  </a:lnTo>
                  <a:lnTo>
                    <a:pt x="818" y="36"/>
                  </a:lnTo>
                  <a:lnTo>
                    <a:pt x="810" y="32"/>
                  </a:lnTo>
                  <a:lnTo>
                    <a:pt x="798" y="26"/>
                  </a:lnTo>
                  <a:lnTo>
                    <a:pt x="786" y="18"/>
                  </a:lnTo>
                  <a:lnTo>
                    <a:pt x="776" y="16"/>
                  </a:lnTo>
                  <a:lnTo>
                    <a:pt x="770" y="16"/>
                  </a:lnTo>
                  <a:lnTo>
                    <a:pt x="764" y="20"/>
                  </a:lnTo>
                  <a:lnTo>
                    <a:pt x="756" y="28"/>
                  </a:lnTo>
                  <a:lnTo>
                    <a:pt x="752" y="32"/>
                  </a:lnTo>
                  <a:lnTo>
                    <a:pt x="748" y="34"/>
                  </a:lnTo>
                  <a:lnTo>
                    <a:pt x="740" y="36"/>
                  </a:lnTo>
                  <a:lnTo>
                    <a:pt x="732" y="38"/>
                  </a:lnTo>
                  <a:lnTo>
                    <a:pt x="728" y="40"/>
                  </a:lnTo>
                  <a:lnTo>
                    <a:pt x="726" y="42"/>
                  </a:lnTo>
                  <a:lnTo>
                    <a:pt x="726" y="46"/>
                  </a:lnTo>
                  <a:close/>
                  <a:moveTo>
                    <a:pt x="1600" y="438"/>
                  </a:moveTo>
                  <a:lnTo>
                    <a:pt x="1600" y="438"/>
                  </a:lnTo>
                  <a:lnTo>
                    <a:pt x="1594" y="436"/>
                  </a:lnTo>
                  <a:lnTo>
                    <a:pt x="1588" y="434"/>
                  </a:lnTo>
                  <a:lnTo>
                    <a:pt x="1586" y="436"/>
                  </a:lnTo>
                  <a:lnTo>
                    <a:pt x="1588" y="438"/>
                  </a:lnTo>
                  <a:lnTo>
                    <a:pt x="1590" y="442"/>
                  </a:lnTo>
                  <a:lnTo>
                    <a:pt x="1590" y="444"/>
                  </a:lnTo>
                  <a:lnTo>
                    <a:pt x="1592" y="446"/>
                  </a:lnTo>
                  <a:lnTo>
                    <a:pt x="1596" y="448"/>
                  </a:lnTo>
                  <a:lnTo>
                    <a:pt x="1600" y="448"/>
                  </a:lnTo>
                  <a:lnTo>
                    <a:pt x="1604" y="446"/>
                  </a:lnTo>
                  <a:lnTo>
                    <a:pt x="1604" y="444"/>
                  </a:lnTo>
                  <a:lnTo>
                    <a:pt x="1600" y="438"/>
                  </a:lnTo>
                  <a:close/>
                  <a:moveTo>
                    <a:pt x="1606" y="1248"/>
                  </a:moveTo>
                  <a:lnTo>
                    <a:pt x="1606" y="1248"/>
                  </a:lnTo>
                  <a:lnTo>
                    <a:pt x="1606" y="1252"/>
                  </a:lnTo>
                  <a:lnTo>
                    <a:pt x="1604" y="1260"/>
                  </a:lnTo>
                  <a:lnTo>
                    <a:pt x="1604" y="1268"/>
                  </a:lnTo>
                  <a:lnTo>
                    <a:pt x="1604" y="1272"/>
                  </a:lnTo>
                  <a:lnTo>
                    <a:pt x="1606" y="1274"/>
                  </a:lnTo>
                  <a:lnTo>
                    <a:pt x="1608" y="1274"/>
                  </a:lnTo>
                  <a:lnTo>
                    <a:pt x="1610" y="1270"/>
                  </a:lnTo>
                  <a:lnTo>
                    <a:pt x="1610" y="1260"/>
                  </a:lnTo>
                  <a:lnTo>
                    <a:pt x="1614" y="1250"/>
                  </a:lnTo>
                  <a:lnTo>
                    <a:pt x="1620" y="1240"/>
                  </a:lnTo>
                  <a:lnTo>
                    <a:pt x="1620" y="1236"/>
                  </a:lnTo>
                  <a:lnTo>
                    <a:pt x="1618" y="1232"/>
                  </a:lnTo>
                  <a:lnTo>
                    <a:pt x="1618" y="1228"/>
                  </a:lnTo>
                  <a:lnTo>
                    <a:pt x="1616" y="1224"/>
                  </a:lnTo>
                  <a:lnTo>
                    <a:pt x="1616" y="1220"/>
                  </a:lnTo>
                  <a:lnTo>
                    <a:pt x="1614" y="1220"/>
                  </a:lnTo>
                  <a:lnTo>
                    <a:pt x="1612" y="1224"/>
                  </a:lnTo>
                  <a:lnTo>
                    <a:pt x="1612" y="1230"/>
                  </a:lnTo>
                  <a:lnTo>
                    <a:pt x="1612" y="1234"/>
                  </a:lnTo>
                  <a:lnTo>
                    <a:pt x="1612" y="1236"/>
                  </a:lnTo>
                  <a:lnTo>
                    <a:pt x="1608" y="1240"/>
                  </a:lnTo>
                  <a:lnTo>
                    <a:pt x="1606" y="1244"/>
                  </a:lnTo>
                  <a:lnTo>
                    <a:pt x="1604" y="1246"/>
                  </a:lnTo>
                  <a:lnTo>
                    <a:pt x="1606" y="124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103" name="Freeform 6153">
              <a:extLst>
                <a:ext uri="{FF2B5EF4-FFF2-40B4-BE49-F238E27FC236}">
                  <a16:creationId xmlns:a16="http://schemas.microsoft.com/office/drawing/2014/main" xmlns="" id="{AEFC4BA2-DBCE-4837-908E-EE44443B47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1075" y="2755632"/>
              <a:ext cx="1762208" cy="2303241"/>
            </a:xfrm>
            <a:custGeom>
              <a:avLst/>
              <a:gdLst>
                <a:gd name="T0" fmla="*/ 1666909 w 2776"/>
                <a:gd name="T1" fmla="*/ 1643154 h 3628"/>
                <a:gd name="T2" fmla="*/ 1572963 w 2776"/>
                <a:gd name="T3" fmla="*/ 1734581 h 3628"/>
                <a:gd name="T4" fmla="*/ 1567885 w 2776"/>
                <a:gd name="T5" fmla="*/ 1859024 h 3628"/>
                <a:gd name="T6" fmla="*/ 1595815 w 2776"/>
                <a:gd name="T7" fmla="*/ 1991086 h 3628"/>
                <a:gd name="T8" fmla="*/ 1712613 w 2776"/>
                <a:gd name="T9" fmla="*/ 1728232 h 3628"/>
                <a:gd name="T10" fmla="*/ 1736734 w 2776"/>
                <a:gd name="T11" fmla="*/ 1666011 h 3628"/>
                <a:gd name="T12" fmla="*/ 1698648 w 2776"/>
                <a:gd name="T13" fmla="*/ 844434 h 3628"/>
                <a:gd name="T14" fmla="*/ 1576772 w 2776"/>
                <a:gd name="T15" fmla="*/ 868560 h 3628"/>
                <a:gd name="T16" fmla="*/ 1533607 w 2776"/>
                <a:gd name="T17" fmla="*/ 784752 h 3628"/>
                <a:gd name="T18" fmla="*/ 1484095 w 2776"/>
                <a:gd name="T19" fmla="*/ 730150 h 3628"/>
                <a:gd name="T20" fmla="*/ 1434583 w 2776"/>
                <a:gd name="T21" fmla="*/ 633643 h 3628"/>
                <a:gd name="T22" fmla="*/ 1401575 w 2776"/>
                <a:gd name="T23" fmla="*/ 539676 h 3628"/>
                <a:gd name="T24" fmla="*/ 1353332 w 2776"/>
                <a:gd name="T25" fmla="*/ 454597 h 3628"/>
                <a:gd name="T26" fmla="*/ 1301281 w 2776"/>
                <a:gd name="T27" fmla="*/ 313647 h 3628"/>
                <a:gd name="T28" fmla="*/ 1263195 w 2776"/>
                <a:gd name="T29" fmla="*/ 199363 h 3628"/>
                <a:gd name="T30" fmla="*/ 1197179 w 2776"/>
                <a:gd name="T31" fmla="*/ 219680 h 3628"/>
                <a:gd name="T32" fmla="*/ 1090537 w 2776"/>
                <a:gd name="T33" fmla="*/ 195553 h 3628"/>
                <a:gd name="T34" fmla="*/ 983895 w 2776"/>
                <a:gd name="T35" fmla="*/ 156189 h 3628"/>
                <a:gd name="T36" fmla="*/ 873445 w 2776"/>
                <a:gd name="T37" fmla="*/ 208251 h 3628"/>
                <a:gd name="T38" fmla="*/ 743952 w 2776"/>
                <a:gd name="T39" fmla="*/ 142220 h 3628"/>
                <a:gd name="T40" fmla="*/ 731256 w 2776"/>
                <a:gd name="T41" fmla="*/ 69840 h 3628"/>
                <a:gd name="T42" fmla="*/ 712213 w 2776"/>
                <a:gd name="T43" fmla="*/ 20317 h 3628"/>
                <a:gd name="T44" fmla="*/ 633502 w 2776"/>
                <a:gd name="T45" fmla="*/ 8889 h 3628"/>
                <a:gd name="T46" fmla="*/ 534477 w 2776"/>
                <a:gd name="T47" fmla="*/ 17778 h 3628"/>
                <a:gd name="T48" fmla="*/ 424027 w 2776"/>
                <a:gd name="T49" fmla="*/ 54602 h 3628"/>
                <a:gd name="T50" fmla="*/ 344046 w 2776"/>
                <a:gd name="T51" fmla="*/ 72380 h 3628"/>
                <a:gd name="T52" fmla="*/ 210744 w 2776"/>
                <a:gd name="T53" fmla="*/ 162538 h 3628"/>
                <a:gd name="T54" fmla="*/ 124415 w 2776"/>
                <a:gd name="T55" fmla="*/ 312377 h 3628"/>
                <a:gd name="T56" fmla="*/ 38086 w 2776"/>
                <a:gd name="T57" fmla="*/ 453328 h 3628"/>
                <a:gd name="T58" fmla="*/ 15235 w 2776"/>
                <a:gd name="T59" fmla="*/ 537136 h 3628"/>
                <a:gd name="T60" fmla="*/ 38086 w 2776"/>
                <a:gd name="T61" fmla="*/ 626024 h 3628"/>
                <a:gd name="T62" fmla="*/ 25391 w 2776"/>
                <a:gd name="T63" fmla="*/ 775863 h 3628"/>
                <a:gd name="T64" fmla="*/ 34278 w 2776"/>
                <a:gd name="T65" fmla="*/ 802530 h 3628"/>
                <a:gd name="T66" fmla="*/ 34278 w 2776"/>
                <a:gd name="T67" fmla="*/ 825386 h 3628"/>
                <a:gd name="T68" fmla="*/ 54590 w 2776"/>
                <a:gd name="T69" fmla="*/ 848243 h 3628"/>
                <a:gd name="T70" fmla="*/ 71094 w 2776"/>
                <a:gd name="T71" fmla="*/ 863481 h 3628"/>
                <a:gd name="T72" fmla="*/ 106642 w 2776"/>
                <a:gd name="T73" fmla="*/ 909195 h 3628"/>
                <a:gd name="T74" fmla="*/ 115528 w 2776"/>
                <a:gd name="T75" fmla="*/ 940941 h 3628"/>
                <a:gd name="T76" fmla="*/ 171388 w 2776"/>
                <a:gd name="T77" fmla="*/ 996813 h 3628"/>
                <a:gd name="T78" fmla="*/ 319925 w 2776"/>
                <a:gd name="T79" fmla="*/ 1036177 h 3628"/>
                <a:gd name="T80" fmla="*/ 411332 w 2776"/>
                <a:gd name="T81" fmla="*/ 1038717 h 3628"/>
                <a:gd name="T82" fmla="*/ 535747 w 2776"/>
                <a:gd name="T83" fmla="*/ 993003 h 3628"/>
                <a:gd name="T84" fmla="*/ 632232 w 2776"/>
                <a:gd name="T85" fmla="*/ 1052685 h 3628"/>
                <a:gd name="T86" fmla="*/ 690631 w 2776"/>
                <a:gd name="T87" fmla="*/ 1069193 h 3628"/>
                <a:gd name="T88" fmla="*/ 686822 w 2776"/>
                <a:gd name="T89" fmla="*/ 1158081 h 3628"/>
                <a:gd name="T90" fmla="*/ 700787 w 2776"/>
                <a:gd name="T91" fmla="*/ 1193636 h 3628"/>
                <a:gd name="T92" fmla="*/ 690631 w 2776"/>
                <a:gd name="T93" fmla="*/ 1262206 h 3628"/>
                <a:gd name="T94" fmla="*/ 766804 w 2776"/>
                <a:gd name="T95" fmla="*/ 1376491 h 3628"/>
                <a:gd name="T96" fmla="*/ 797273 w 2776"/>
                <a:gd name="T97" fmla="*/ 1521251 h 3628"/>
                <a:gd name="T98" fmla="*/ 746491 w 2776"/>
                <a:gd name="T99" fmla="*/ 1737121 h 3628"/>
                <a:gd name="T100" fmla="*/ 846785 w 2776"/>
                <a:gd name="T101" fmla="*/ 2073625 h 3628"/>
                <a:gd name="T102" fmla="*/ 903914 w 2776"/>
                <a:gd name="T103" fmla="*/ 2242511 h 3628"/>
                <a:gd name="T104" fmla="*/ 934383 w 2776"/>
                <a:gd name="T105" fmla="*/ 2289495 h 3628"/>
                <a:gd name="T106" fmla="*/ 1009286 w 2776"/>
                <a:gd name="T107" fmla="*/ 2284416 h 3628"/>
                <a:gd name="T108" fmla="*/ 1104502 w 2776"/>
                <a:gd name="T109" fmla="*/ 2269178 h 3628"/>
                <a:gd name="T110" fmla="*/ 1280968 w 2776"/>
                <a:gd name="T111" fmla="*/ 2079974 h 3628"/>
                <a:gd name="T112" fmla="*/ 1354602 w 2776"/>
                <a:gd name="T113" fmla="*/ 1940293 h 3628"/>
                <a:gd name="T114" fmla="*/ 1338098 w 2776"/>
                <a:gd name="T115" fmla="*/ 1812041 h 3628"/>
                <a:gd name="T116" fmla="*/ 1482826 w 2776"/>
                <a:gd name="T117" fmla="*/ 1673630 h 3628"/>
                <a:gd name="T118" fmla="*/ 1475208 w 2776"/>
                <a:gd name="T119" fmla="*/ 1513632 h 3628"/>
                <a:gd name="T120" fmla="*/ 1448548 w 2776"/>
                <a:gd name="T121" fmla="*/ 1400617 h 3628"/>
                <a:gd name="T122" fmla="*/ 1491712 w 2776"/>
                <a:gd name="T123" fmla="*/ 1268555 h 3628"/>
                <a:gd name="T124" fmla="*/ 1679605 w 2776"/>
                <a:gd name="T125" fmla="*/ 1045066 h 36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76"/>
                <a:gd name="T190" fmla="*/ 0 h 3628"/>
                <a:gd name="T191" fmla="*/ 2776 w 2776"/>
                <a:gd name="T192" fmla="*/ 3628 h 36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76" h="3628">
                  <a:moveTo>
                    <a:pt x="2710" y="2504"/>
                  </a:moveTo>
                  <a:lnTo>
                    <a:pt x="2710" y="2504"/>
                  </a:lnTo>
                  <a:lnTo>
                    <a:pt x="2706" y="2498"/>
                  </a:lnTo>
                  <a:lnTo>
                    <a:pt x="2702" y="2492"/>
                  </a:lnTo>
                  <a:lnTo>
                    <a:pt x="2698" y="2476"/>
                  </a:lnTo>
                  <a:lnTo>
                    <a:pt x="2696" y="2470"/>
                  </a:lnTo>
                  <a:lnTo>
                    <a:pt x="2692" y="2466"/>
                  </a:lnTo>
                  <a:lnTo>
                    <a:pt x="2690" y="2468"/>
                  </a:lnTo>
                  <a:lnTo>
                    <a:pt x="2684" y="2472"/>
                  </a:lnTo>
                  <a:lnTo>
                    <a:pt x="2680" y="2480"/>
                  </a:lnTo>
                  <a:lnTo>
                    <a:pt x="2678" y="2486"/>
                  </a:lnTo>
                  <a:lnTo>
                    <a:pt x="2676" y="2508"/>
                  </a:lnTo>
                  <a:lnTo>
                    <a:pt x="2674" y="2518"/>
                  </a:lnTo>
                  <a:lnTo>
                    <a:pt x="2672" y="2526"/>
                  </a:lnTo>
                  <a:lnTo>
                    <a:pt x="2668" y="2532"/>
                  </a:lnTo>
                  <a:lnTo>
                    <a:pt x="2664" y="2536"/>
                  </a:lnTo>
                  <a:lnTo>
                    <a:pt x="2656" y="2542"/>
                  </a:lnTo>
                  <a:lnTo>
                    <a:pt x="2648" y="2544"/>
                  </a:lnTo>
                  <a:lnTo>
                    <a:pt x="2634" y="2546"/>
                  </a:lnTo>
                  <a:lnTo>
                    <a:pt x="2632" y="2548"/>
                  </a:lnTo>
                  <a:lnTo>
                    <a:pt x="2632" y="2554"/>
                  </a:lnTo>
                  <a:lnTo>
                    <a:pt x="2638" y="2566"/>
                  </a:lnTo>
                  <a:lnTo>
                    <a:pt x="2636" y="2572"/>
                  </a:lnTo>
                  <a:lnTo>
                    <a:pt x="2636" y="2576"/>
                  </a:lnTo>
                  <a:lnTo>
                    <a:pt x="2626" y="2588"/>
                  </a:lnTo>
                  <a:lnTo>
                    <a:pt x="2606" y="2608"/>
                  </a:lnTo>
                  <a:lnTo>
                    <a:pt x="2596" y="2618"/>
                  </a:lnTo>
                  <a:lnTo>
                    <a:pt x="2588" y="2628"/>
                  </a:lnTo>
                  <a:lnTo>
                    <a:pt x="2578" y="2640"/>
                  </a:lnTo>
                  <a:lnTo>
                    <a:pt x="2572" y="2646"/>
                  </a:lnTo>
                  <a:lnTo>
                    <a:pt x="2564" y="2650"/>
                  </a:lnTo>
                  <a:lnTo>
                    <a:pt x="2554" y="2652"/>
                  </a:lnTo>
                  <a:lnTo>
                    <a:pt x="2538" y="2656"/>
                  </a:lnTo>
                  <a:lnTo>
                    <a:pt x="2530" y="2658"/>
                  </a:lnTo>
                  <a:lnTo>
                    <a:pt x="2526" y="2660"/>
                  </a:lnTo>
                  <a:lnTo>
                    <a:pt x="2522" y="2664"/>
                  </a:lnTo>
                  <a:lnTo>
                    <a:pt x="2520" y="2668"/>
                  </a:lnTo>
                  <a:lnTo>
                    <a:pt x="2516" y="2670"/>
                  </a:lnTo>
                  <a:lnTo>
                    <a:pt x="2512" y="2670"/>
                  </a:lnTo>
                  <a:lnTo>
                    <a:pt x="2506" y="2670"/>
                  </a:lnTo>
                  <a:lnTo>
                    <a:pt x="2500" y="2670"/>
                  </a:lnTo>
                  <a:lnTo>
                    <a:pt x="2496" y="2670"/>
                  </a:lnTo>
                  <a:lnTo>
                    <a:pt x="2496" y="2672"/>
                  </a:lnTo>
                  <a:lnTo>
                    <a:pt x="2496" y="2676"/>
                  </a:lnTo>
                  <a:lnTo>
                    <a:pt x="2494" y="2690"/>
                  </a:lnTo>
                  <a:lnTo>
                    <a:pt x="2492" y="2700"/>
                  </a:lnTo>
                  <a:lnTo>
                    <a:pt x="2486" y="2712"/>
                  </a:lnTo>
                  <a:lnTo>
                    <a:pt x="2480" y="2724"/>
                  </a:lnTo>
                  <a:lnTo>
                    <a:pt x="2478" y="2732"/>
                  </a:lnTo>
                  <a:lnTo>
                    <a:pt x="2478" y="2738"/>
                  </a:lnTo>
                  <a:lnTo>
                    <a:pt x="2478" y="2742"/>
                  </a:lnTo>
                  <a:lnTo>
                    <a:pt x="2482" y="2750"/>
                  </a:lnTo>
                  <a:lnTo>
                    <a:pt x="2482" y="2754"/>
                  </a:lnTo>
                  <a:lnTo>
                    <a:pt x="2482" y="2762"/>
                  </a:lnTo>
                  <a:lnTo>
                    <a:pt x="2480" y="2772"/>
                  </a:lnTo>
                  <a:lnTo>
                    <a:pt x="2480" y="2778"/>
                  </a:lnTo>
                  <a:lnTo>
                    <a:pt x="2484" y="2790"/>
                  </a:lnTo>
                  <a:lnTo>
                    <a:pt x="2488" y="2798"/>
                  </a:lnTo>
                  <a:lnTo>
                    <a:pt x="2488" y="2802"/>
                  </a:lnTo>
                  <a:lnTo>
                    <a:pt x="2488" y="2806"/>
                  </a:lnTo>
                  <a:lnTo>
                    <a:pt x="2488" y="2814"/>
                  </a:lnTo>
                  <a:lnTo>
                    <a:pt x="2490" y="2820"/>
                  </a:lnTo>
                  <a:lnTo>
                    <a:pt x="2494" y="2832"/>
                  </a:lnTo>
                  <a:lnTo>
                    <a:pt x="2498" y="2848"/>
                  </a:lnTo>
                  <a:lnTo>
                    <a:pt x="2498" y="2860"/>
                  </a:lnTo>
                  <a:lnTo>
                    <a:pt x="2496" y="2868"/>
                  </a:lnTo>
                  <a:lnTo>
                    <a:pt x="2492" y="2876"/>
                  </a:lnTo>
                  <a:lnTo>
                    <a:pt x="2488" y="2884"/>
                  </a:lnTo>
                  <a:lnTo>
                    <a:pt x="2480" y="2900"/>
                  </a:lnTo>
                  <a:lnTo>
                    <a:pt x="2476" y="2908"/>
                  </a:lnTo>
                  <a:lnTo>
                    <a:pt x="2474" y="2916"/>
                  </a:lnTo>
                  <a:lnTo>
                    <a:pt x="2472" y="2924"/>
                  </a:lnTo>
                  <a:lnTo>
                    <a:pt x="2470" y="2928"/>
                  </a:lnTo>
                  <a:lnTo>
                    <a:pt x="2466" y="2928"/>
                  </a:lnTo>
                  <a:lnTo>
                    <a:pt x="2464" y="2928"/>
                  </a:lnTo>
                  <a:lnTo>
                    <a:pt x="2462" y="2930"/>
                  </a:lnTo>
                  <a:lnTo>
                    <a:pt x="2458" y="2934"/>
                  </a:lnTo>
                  <a:lnTo>
                    <a:pt x="2454" y="2942"/>
                  </a:lnTo>
                  <a:lnTo>
                    <a:pt x="2450" y="2954"/>
                  </a:lnTo>
                  <a:lnTo>
                    <a:pt x="2448" y="2968"/>
                  </a:lnTo>
                  <a:lnTo>
                    <a:pt x="2446" y="2980"/>
                  </a:lnTo>
                  <a:lnTo>
                    <a:pt x="2448" y="2990"/>
                  </a:lnTo>
                  <a:lnTo>
                    <a:pt x="2448" y="2998"/>
                  </a:lnTo>
                  <a:lnTo>
                    <a:pt x="2456" y="3012"/>
                  </a:lnTo>
                  <a:lnTo>
                    <a:pt x="2464" y="3026"/>
                  </a:lnTo>
                  <a:lnTo>
                    <a:pt x="2466" y="3034"/>
                  </a:lnTo>
                  <a:lnTo>
                    <a:pt x="2466" y="3040"/>
                  </a:lnTo>
                  <a:lnTo>
                    <a:pt x="2466" y="3054"/>
                  </a:lnTo>
                  <a:lnTo>
                    <a:pt x="2464" y="3062"/>
                  </a:lnTo>
                  <a:lnTo>
                    <a:pt x="2466" y="3072"/>
                  </a:lnTo>
                  <a:lnTo>
                    <a:pt x="2468" y="3084"/>
                  </a:lnTo>
                  <a:lnTo>
                    <a:pt x="2474" y="3100"/>
                  </a:lnTo>
                  <a:lnTo>
                    <a:pt x="2480" y="3114"/>
                  </a:lnTo>
                  <a:lnTo>
                    <a:pt x="2486" y="3122"/>
                  </a:lnTo>
                  <a:lnTo>
                    <a:pt x="2492" y="3126"/>
                  </a:lnTo>
                  <a:lnTo>
                    <a:pt x="2498" y="3130"/>
                  </a:lnTo>
                  <a:lnTo>
                    <a:pt x="2510" y="3134"/>
                  </a:lnTo>
                  <a:lnTo>
                    <a:pt x="2514" y="3136"/>
                  </a:lnTo>
                  <a:lnTo>
                    <a:pt x="2520" y="3142"/>
                  </a:lnTo>
                  <a:lnTo>
                    <a:pt x="2522" y="3144"/>
                  </a:lnTo>
                  <a:lnTo>
                    <a:pt x="2526" y="3146"/>
                  </a:lnTo>
                  <a:lnTo>
                    <a:pt x="2534" y="3146"/>
                  </a:lnTo>
                  <a:lnTo>
                    <a:pt x="2544" y="3144"/>
                  </a:lnTo>
                  <a:lnTo>
                    <a:pt x="2554" y="3140"/>
                  </a:lnTo>
                  <a:lnTo>
                    <a:pt x="2574" y="3128"/>
                  </a:lnTo>
                  <a:lnTo>
                    <a:pt x="2584" y="3124"/>
                  </a:lnTo>
                  <a:lnTo>
                    <a:pt x="2594" y="3122"/>
                  </a:lnTo>
                  <a:lnTo>
                    <a:pt x="2598" y="3120"/>
                  </a:lnTo>
                  <a:lnTo>
                    <a:pt x="2602" y="3116"/>
                  </a:lnTo>
                  <a:lnTo>
                    <a:pt x="2610" y="3096"/>
                  </a:lnTo>
                  <a:lnTo>
                    <a:pt x="2620" y="3068"/>
                  </a:lnTo>
                  <a:lnTo>
                    <a:pt x="2628" y="3034"/>
                  </a:lnTo>
                  <a:lnTo>
                    <a:pt x="2648" y="2952"/>
                  </a:lnTo>
                  <a:lnTo>
                    <a:pt x="2668" y="2870"/>
                  </a:lnTo>
                  <a:lnTo>
                    <a:pt x="2682" y="2822"/>
                  </a:lnTo>
                  <a:lnTo>
                    <a:pt x="2694" y="2792"/>
                  </a:lnTo>
                  <a:lnTo>
                    <a:pt x="2696" y="2780"/>
                  </a:lnTo>
                  <a:lnTo>
                    <a:pt x="2700" y="2768"/>
                  </a:lnTo>
                  <a:lnTo>
                    <a:pt x="2700" y="2756"/>
                  </a:lnTo>
                  <a:lnTo>
                    <a:pt x="2698" y="2742"/>
                  </a:lnTo>
                  <a:lnTo>
                    <a:pt x="2698" y="2730"/>
                  </a:lnTo>
                  <a:lnTo>
                    <a:pt x="2698" y="2722"/>
                  </a:lnTo>
                  <a:lnTo>
                    <a:pt x="2700" y="2718"/>
                  </a:lnTo>
                  <a:lnTo>
                    <a:pt x="2704" y="2714"/>
                  </a:lnTo>
                  <a:lnTo>
                    <a:pt x="2710" y="2710"/>
                  </a:lnTo>
                  <a:lnTo>
                    <a:pt x="2712" y="2706"/>
                  </a:lnTo>
                  <a:lnTo>
                    <a:pt x="2710" y="2700"/>
                  </a:lnTo>
                  <a:lnTo>
                    <a:pt x="2710" y="2690"/>
                  </a:lnTo>
                  <a:lnTo>
                    <a:pt x="2712" y="2684"/>
                  </a:lnTo>
                  <a:lnTo>
                    <a:pt x="2712" y="2674"/>
                  </a:lnTo>
                  <a:lnTo>
                    <a:pt x="2712" y="2670"/>
                  </a:lnTo>
                  <a:lnTo>
                    <a:pt x="2710" y="2662"/>
                  </a:lnTo>
                  <a:lnTo>
                    <a:pt x="2706" y="2654"/>
                  </a:lnTo>
                  <a:lnTo>
                    <a:pt x="2706" y="2648"/>
                  </a:lnTo>
                  <a:lnTo>
                    <a:pt x="2706" y="2642"/>
                  </a:lnTo>
                  <a:lnTo>
                    <a:pt x="2708" y="2638"/>
                  </a:lnTo>
                  <a:lnTo>
                    <a:pt x="2710" y="2636"/>
                  </a:lnTo>
                  <a:lnTo>
                    <a:pt x="2714" y="2640"/>
                  </a:lnTo>
                  <a:lnTo>
                    <a:pt x="2718" y="2646"/>
                  </a:lnTo>
                  <a:lnTo>
                    <a:pt x="2722" y="2658"/>
                  </a:lnTo>
                  <a:lnTo>
                    <a:pt x="2724" y="2662"/>
                  </a:lnTo>
                  <a:lnTo>
                    <a:pt x="2728" y="2662"/>
                  </a:lnTo>
                  <a:lnTo>
                    <a:pt x="2732" y="2658"/>
                  </a:lnTo>
                  <a:lnTo>
                    <a:pt x="2734" y="2652"/>
                  </a:lnTo>
                  <a:lnTo>
                    <a:pt x="2736" y="2644"/>
                  </a:lnTo>
                  <a:lnTo>
                    <a:pt x="2738" y="2634"/>
                  </a:lnTo>
                  <a:lnTo>
                    <a:pt x="2736" y="2624"/>
                  </a:lnTo>
                  <a:lnTo>
                    <a:pt x="2734" y="2614"/>
                  </a:lnTo>
                  <a:lnTo>
                    <a:pt x="2732" y="2604"/>
                  </a:lnTo>
                  <a:lnTo>
                    <a:pt x="2730" y="2590"/>
                  </a:lnTo>
                  <a:lnTo>
                    <a:pt x="2724" y="2556"/>
                  </a:lnTo>
                  <a:lnTo>
                    <a:pt x="2720" y="2522"/>
                  </a:lnTo>
                  <a:lnTo>
                    <a:pt x="2716" y="2510"/>
                  </a:lnTo>
                  <a:lnTo>
                    <a:pt x="2710" y="2504"/>
                  </a:lnTo>
                  <a:close/>
                  <a:moveTo>
                    <a:pt x="2770" y="1364"/>
                  </a:moveTo>
                  <a:lnTo>
                    <a:pt x="2770" y="1364"/>
                  </a:lnTo>
                  <a:lnTo>
                    <a:pt x="2764" y="1352"/>
                  </a:lnTo>
                  <a:lnTo>
                    <a:pt x="2762" y="1342"/>
                  </a:lnTo>
                  <a:lnTo>
                    <a:pt x="2764" y="1332"/>
                  </a:lnTo>
                  <a:lnTo>
                    <a:pt x="2766" y="1322"/>
                  </a:lnTo>
                  <a:lnTo>
                    <a:pt x="2770" y="1316"/>
                  </a:lnTo>
                  <a:lnTo>
                    <a:pt x="2770" y="1308"/>
                  </a:lnTo>
                  <a:lnTo>
                    <a:pt x="2768" y="1304"/>
                  </a:lnTo>
                  <a:lnTo>
                    <a:pt x="2762" y="1300"/>
                  </a:lnTo>
                  <a:lnTo>
                    <a:pt x="2752" y="1300"/>
                  </a:lnTo>
                  <a:lnTo>
                    <a:pt x="2746" y="1302"/>
                  </a:lnTo>
                  <a:lnTo>
                    <a:pt x="2730" y="1314"/>
                  </a:lnTo>
                  <a:lnTo>
                    <a:pt x="2720" y="1320"/>
                  </a:lnTo>
                  <a:lnTo>
                    <a:pt x="2708" y="1326"/>
                  </a:lnTo>
                  <a:lnTo>
                    <a:pt x="2694" y="1330"/>
                  </a:lnTo>
                  <a:lnTo>
                    <a:pt x="2676" y="1330"/>
                  </a:lnTo>
                  <a:lnTo>
                    <a:pt x="2660" y="1332"/>
                  </a:lnTo>
                  <a:lnTo>
                    <a:pt x="2650" y="1332"/>
                  </a:lnTo>
                  <a:lnTo>
                    <a:pt x="2646" y="1334"/>
                  </a:lnTo>
                  <a:lnTo>
                    <a:pt x="2646" y="1336"/>
                  </a:lnTo>
                  <a:lnTo>
                    <a:pt x="2646" y="1338"/>
                  </a:lnTo>
                  <a:lnTo>
                    <a:pt x="2644" y="1340"/>
                  </a:lnTo>
                  <a:lnTo>
                    <a:pt x="2640" y="1340"/>
                  </a:lnTo>
                  <a:lnTo>
                    <a:pt x="2630" y="1340"/>
                  </a:lnTo>
                  <a:lnTo>
                    <a:pt x="2618" y="1340"/>
                  </a:lnTo>
                  <a:lnTo>
                    <a:pt x="2608" y="1342"/>
                  </a:lnTo>
                  <a:lnTo>
                    <a:pt x="2602" y="1346"/>
                  </a:lnTo>
                  <a:lnTo>
                    <a:pt x="2596" y="1352"/>
                  </a:lnTo>
                  <a:lnTo>
                    <a:pt x="2590" y="1356"/>
                  </a:lnTo>
                  <a:lnTo>
                    <a:pt x="2584" y="1360"/>
                  </a:lnTo>
                  <a:lnTo>
                    <a:pt x="2574" y="1360"/>
                  </a:lnTo>
                  <a:lnTo>
                    <a:pt x="2564" y="1358"/>
                  </a:lnTo>
                  <a:lnTo>
                    <a:pt x="2552" y="1356"/>
                  </a:lnTo>
                  <a:lnTo>
                    <a:pt x="2542" y="1356"/>
                  </a:lnTo>
                  <a:lnTo>
                    <a:pt x="2534" y="1360"/>
                  </a:lnTo>
                  <a:lnTo>
                    <a:pt x="2528" y="1366"/>
                  </a:lnTo>
                  <a:lnTo>
                    <a:pt x="2520" y="1370"/>
                  </a:lnTo>
                  <a:lnTo>
                    <a:pt x="2512" y="1374"/>
                  </a:lnTo>
                  <a:lnTo>
                    <a:pt x="2504" y="1376"/>
                  </a:lnTo>
                  <a:lnTo>
                    <a:pt x="2494" y="1374"/>
                  </a:lnTo>
                  <a:lnTo>
                    <a:pt x="2484" y="1368"/>
                  </a:lnTo>
                  <a:lnTo>
                    <a:pt x="2476" y="1362"/>
                  </a:lnTo>
                  <a:lnTo>
                    <a:pt x="2470" y="1356"/>
                  </a:lnTo>
                  <a:lnTo>
                    <a:pt x="2466" y="1350"/>
                  </a:lnTo>
                  <a:lnTo>
                    <a:pt x="2458" y="1334"/>
                  </a:lnTo>
                  <a:lnTo>
                    <a:pt x="2454" y="1328"/>
                  </a:lnTo>
                  <a:lnTo>
                    <a:pt x="2448" y="1320"/>
                  </a:lnTo>
                  <a:lnTo>
                    <a:pt x="2444" y="1318"/>
                  </a:lnTo>
                  <a:lnTo>
                    <a:pt x="2438" y="1316"/>
                  </a:lnTo>
                  <a:lnTo>
                    <a:pt x="2428" y="1316"/>
                  </a:lnTo>
                  <a:lnTo>
                    <a:pt x="2426" y="1316"/>
                  </a:lnTo>
                  <a:lnTo>
                    <a:pt x="2428" y="1314"/>
                  </a:lnTo>
                  <a:lnTo>
                    <a:pt x="2444" y="1302"/>
                  </a:lnTo>
                  <a:lnTo>
                    <a:pt x="2450" y="1298"/>
                  </a:lnTo>
                  <a:lnTo>
                    <a:pt x="2452" y="1294"/>
                  </a:lnTo>
                  <a:lnTo>
                    <a:pt x="2452" y="1288"/>
                  </a:lnTo>
                  <a:lnTo>
                    <a:pt x="2452" y="1284"/>
                  </a:lnTo>
                  <a:lnTo>
                    <a:pt x="2448" y="1272"/>
                  </a:lnTo>
                  <a:lnTo>
                    <a:pt x="2440" y="1260"/>
                  </a:lnTo>
                  <a:lnTo>
                    <a:pt x="2436" y="1256"/>
                  </a:lnTo>
                  <a:lnTo>
                    <a:pt x="2432" y="1254"/>
                  </a:lnTo>
                  <a:lnTo>
                    <a:pt x="2426" y="1252"/>
                  </a:lnTo>
                  <a:lnTo>
                    <a:pt x="2422" y="1244"/>
                  </a:lnTo>
                  <a:lnTo>
                    <a:pt x="2418" y="1238"/>
                  </a:lnTo>
                  <a:lnTo>
                    <a:pt x="2416" y="1236"/>
                  </a:lnTo>
                  <a:lnTo>
                    <a:pt x="2414" y="1232"/>
                  </a:lnTo>
                  <a:lnTo>
                    <a:pt x="2410" y="1224"/>
                  </a:lnTo>
                  <a:lnTo>
                    <a:pt x="2404" y="1214"/>
                  </a:lnTo>
                  <a:lnTo>
                    <a:pt x="2402" y="1214"/>
                  </a:lnTo>
                  <a:lnTo>
                    <a:pt x="2402" y="1216"/>
                  </a:lnTo>
                  <a:lnTo>
                    <a:pt x="2396" y="1208"/>
                  </a:lnTo>
                  <a:lnTo>
                    <a:pt x="2394" y="1204"/>
                  </a:lnTo>
                  <a:lnTo>
                    <a:pt x="2392" y="1202"/>
                  </a:lnTo>
                  <a:lnTo>
                    <a:pt x="2388" y="1202"/>
                  </a:lnTo>
                  <a:lnTo>
                    <a:pt x="2384" y="1202"/>
                  </a:lnTo>
                  <a:lnTo>
                    <a:pt x="2382" y="1198"/>
                  </a:lnTo>
                  <a:lnTo>
                    <a:pt x="2378" y="1192"/>
                  </a:lnTo>
                  <a:lnTo>
                    <a:pt x="2372" y="1182"/>
                  </a:lnTo>
                  <a:lnTo>
                    <a:pt x="2366" y="1172"/>
                  </a:lnTo>
                  <a:lnTo>
                    <a:pt x="2362" y="1166"/>
                  </a:lnTo>
                  <a:lnTo>
                    <a:pt x="2358" y="1164"/>
                  </a:lnTo>
                  <a:lnTo>
                    <a:pt x="2356" y="1164"/>
                  </a:lnTo>
                  <a:lnTo>
                    <a:pt x="2354" y="1166"/>
                  </a:lnTo>
                  <a:lnTo>
                    <a:pt x="2352" y="1166"/>
                  </a:lnTo>
                  <a:lnTo>
                    <a:pt x="2348" y="1162"/>
                  </a:lnTo>
                  <a:lnTo>
                    <a:pt x="2344" y="1156"/>
                  </a:lnTo>
                  <a:lnTo>
                    <a:pt x="2340" y="1150"/>
                  </a:lnTo>
                  <a:lnTo>
                    <a:pt x="2338" y="1150"/>
                  </a:lnTo>
                  <a:lnTo>
                    <a:pt x="2334" y="1150"/>
                  </a:lnTo>
                  <a:lnTo>
                    <a:pt x="2332" y="1152"/>
                  </a:lnTo>
                  <a:lnTo>
                    <a:pt x="2330" y="1152"/>
                  </a:lnTo>
                  <a:lnTo>
                    <a:pt x="2326" y="1150"/>
                  </a:lnTo>
                  <a:lnTo>
                    <a:pt x="2322" y="1144"/>
                  </a:lnTo>
                  <a:lnTo>
                    <a:pt x="2316" y="1132"/>
                  </a:lnTo>
                  <a:lnTo>
                    <a:pt x="2312" y="1124"/>
                  </a:lnTo>
                  <a:lnTo>
                    <a:pt x="2310" y="1122"/>
                  </a:lnTo>
                  <a:lnTo>
                    <a:pt x="2308" y="1124"/>
                  </a:lnTo>
                  <a:lnTo>
                    <a:pt x="2308" y="1128"/>
                  </a:lnTo>
                  <a:lnTo>
                    <a:pt x="2308" y="1140"/>
                  </a:lnTo>
                  <a:lnTo>
                    <a:pt x="2308" y="1144"/>
                  </a:lnTo>
                  <a:lnTo>
                    <a:pt x="2306" y="1146"/>
                  </a:lnTo>
                  <a:lnTo>
                    <a:pt x="2304" y="1142"/>
                  </a:lnTo>
                  <a:lnTo>
                    <a:pt x="2300" y="1136"/>
                  </a:lnTo>
                  <a:lnTo>
                    <a:pt x="2298" y="1126"/>
                  </a:lnTo>
                  <a:lnTo>
                    <a:pt x="2290" y="1110"/>
                  </a:lnTo>
                  <a:lnTo>
                    <a:pt x="2286" y="1100"/>
                  </a:lnTo>
                  <a:lnTo>
                    <a:pt x="2284" y="1086"/>
                  </a:lnTo>
                  <a:lnTo>
                    <a:pt x="2280" y="1058"/>
                  </a:lnTo>
                  <a:lnTo>
                    <a:pt x="2276" y="1042"/>
                  </a:lnTo>
                  <a:lnTo>
                    <a:pt x="2272" y="1026"/>
                  </a:lnTo>
                  <a:lnTo>
                    <a:pt x="2268" y="1012"/>
                  </a:lnTo>
                  <a:lnTo>
                    <a:pt x="2260" y="998"/>
                  </a:lnTo>
                  <a:lnTo>
                    <a:pt x="2252" y="988"/>
                  </a:lnTo>
                  <a:lnTo>
                    <a:pt x="2248" y="984"/>
                  </a:lnTo>
                  <a:lnTo>
                    <a:pt x="2244" y="986"/>
                  </a:lnTo>
                  <a:lnTo>
                    <a:pt x="2242" y="986"/>
                  </a:lnTo>
                  <a:lnTo>
                    <a:pt x="2240" y="984"/>
                  </a:lnTo>
                  <a:lnTo>
                    <a:pt x="2236" y="976"/>
                  </a:lnTo>
                  <a:lnTo>
                    <a:pt x="2230" y="968"/>
                  </a:lnTo>
                  <a:lnTo>
                    <a:pt x="2226" y="966"/>
                  </a:lnTo>
                  <a:lnTo>
                    <a:pt x="2222" y="966"/>
                  </a:lnTo>
                  <a:lnTo>
                    <a:pt x="2220" y="966"/>
                  </a:lnTo>
                  <a:lnTo>
                    <a:pt x="2218" y="964"/>
                  </a:lnTo>
                  <a:lnTo>
                    <a:pt x="2212" y="956"/>
                  </a:lnTo>
                  <a:lnTo>
                    <a:pt x="2208" y="944"/>
                  </a:lnTo>
                  <a:lnTo>
                    <a:pt x="2206" y="928"/>
                  </a:lnTo>
                  <a:lnTo>
                    <a:pt x="2202" y="900"/>
                  </a:lnTo>
                  <a:lnTo>
                    <a:pt x="2200" y="890"/>
                  </a:lnTo>
                  <a:lnTo>
                    <a:pt x="2202" y="884"/>
                  </a:lnTo>
                  <a:lnTo>
                    <a:pt x="2204" y="876"/>
                  </a:lnTo>
                  <a:lnTo>
                    <a:pt x="2204" y="870"/>
                  </a:lnTo>
                  <a:lnTo>
                    <a:pt x="2200" y="858"/>
                  </a:lnTo>
                  <a:lnTo>
                    <a:pt x="2198" y="850"/>
                  </a:lnTo>
                  <a:lnTo>
                    <a:pt x="2200" y="848"/>
                  </a:lnTo>
                  <a:lnTo>
                    <a:pt x="2204" y="850"/>
                  </a:lnTo>
                  <a:lnTo>
                    <a:pt x="2208" y="850"/>
                  </a:lnTo>
                  <a:lnTo>
                    <a:pt x="2210" y="848"/>
                  </a:lnTo>
                  <a:lnTo>
                    <a:pt x="2204" y="842"/>
                  </a:lnTo>
                  <a:lnTo>
                    <a:pt x="2198" y="826"/>
                  </a:lnTo>
                  <a:lnTo>
                    <a:pt x="2194" y="816"/>
                  </a:lnTo>
                  <a:lnTo>
                    <a:pt x="2192" y="802"/>
                  </a:lnTo>
                  <a:lnTo>
                    <a:pt x="2190" y="794"/>
                  </a:lnTo>
                  <a:lnTo>
                    <a:pt x="2188" y="790"/>
                  </a:lnTo>
                  <a:lnTo>
                    <a:pt x="2184" y="786"/>
                  </a:lnTo>
                  <a:lnTo>
                    <a:pt x="2176" y="784"/>
                  </a:lnTo>
                  <a:lnTo>
                    <a:pt x="2174" y="782"/>
                  </a:lnTo>
                  <a:lnTo>
                    <a:pt x="2170" y="780"/>
                  </a:lnTo>
                  <a:lnTo>
                    <a:pt x="2166" y="772"/>
                  </a:lnTo>
                  <a:lnTo>
                    <a:pt x="2162" y="766"/>
                  </a:lnTo>
                  <a:lnTo>
                    <a:pt x="2160" y="764"/>
                  </a:lnTo>
                  <a:lnTo>
                    <a:pt x="2154" y="764"/>
                  </a:lnTo>
                  <a:lnTo>
                    <a:pt x="2150" y="762"/>
                  </a:lnTo>
                  <a:lnTo>
                    <a:pt x="2146" y="758"/>
                  </a:lnTo>
                  <a:lnTo>
                    <a:pt x="2138" y="746"/>
                  </a:lnTo>
                  <a:lnTo>
                    <a:pt x="2134" y="752"/>
                  </a:lnTo>
                  <a:lnTo>
                    <a:pt x="2138" y="746"/>
                  </a:lnTo>
                  <a:lnTo>
                    <a:pt x="2134" y="732"/>
                  </a:lnTo>
                  <a:lnTo>
                    <a:pt x="2132" y="716"/>
                  </a:lnTo>
                  <a:lnTo>
                    <a:pt x="2132" y="710"/>
                  </a:lnTo>
                  <a:lnTo>
                    <a:pt x="2134" y="706"/>
                  </a:lnTo>
                  <a:lnTo>
                    <a:pt x="2136" y="702"/>
                  </a:lnTo>
                  <a:lnTo>
                    <a:pt x="2142" y="702"/>
                  </a:lnTo>
                  <a:lnTo>
                    <a:pt x="2144" y="702"/>
                  </a:lnTo>
                  <a:lnTo>
                    <a:pt x="2138" y="698"/>
                  </a:lnTo>
                  <a:lnTo>
                    <a:pt x="2134" y="692"/>
                  </a:lnTo>
                  <a:lnTo>
                    <a:pt x="2128" y="684"/>
                  </a:lnTo>
                  <a:lnTo>
                    <a:pt x="2120" y="674"/>
                  </a:lnTo>
                  <a:lnTo>
                    <a:pt x="2116" y="662"/>
                  </a:lnTo>
                  <a:lnTo>
                    <a:pt x="2108" y="642"/>
                  </a:lnTo>
                  <a:lnTo>
                    <a:pt x="2098" y="624"/>
                  </a:lnTo>
                  <a:lnTo>
                    <a:pt x="2082" y="594"/>
                  </a:lnTo>
                  <a:lnTo>
                    <a:pt x="2072" y="572"/>
                  </a:lnTo>
                  <a:lnTo>
                    <a:pt x="2070" y="564"/>
                  </a:lnTo>
                  <a:lnTo>
                    <a:pt x="2070" y="556"/>
                  </a:lnTo>
                  <a:lnTo>
                    <a:pt x="2070" y="550"/>
                  </a:lnTo>
                  <a:lnTo>
                    <a:pt x="2070" y="544"/>
                  </a:lnTo>
                  <a:lnTo>
                    <a:pt x="2064" y="534"/>
                  </a:lnTo>
                  <a:lnTo>
                    <a:pt x="2058" y="526"/>
                  </a:lnTo>
                  <a:lnTo>
                    <a:pt x="2056" y="520"/>
                  </a:lnTo>
                  <a:lnTo>
                    <a:pt x="2056" y="512"/>
                  </a:lnTo>
                  <a:lnTo>
                    <a:pt x="2054" y="504"/>
                  </a:lnTo>
                  <a:lnTo>
                    <a:pt x="2050" y="494"/>
                  </a:lnTo>
                  <a:lnTo>
                    <a:pt x="2036" y="474"/>
                  </a:lnTo>
                  <a:lnTo>
                    <a:pt x="2022" y="452"/>
                  </a:lnTo>
                  <a:lnTo>
                    <a:pt x="2018" y="442"/>
                  </a:lnTo>
                  <a:lnTo>
                    <a:pt x="2016" y="434"/>
                  </a:lnTo>
                  <a:lnTo>
                    <a:pt x="2016" y="426"/>
                  </a:lnTo>
                  <a:lnTo>
                    <a:pt x="2014" y="422"/>
                  </a:lnTo>
                  <a:lnTo>
                    <a:pt x="2010" y="416"/>
                  </a:lnTo>
                  <a:lnTo>
                    <a:pt x="2008" y="412"/>
                  </a:lnTo>
                  <a:lnTo>
                    <a:pt x="2008" y="408"/>
                  </a:lnTo>
                  <a:lnTo>
                    <a:pt x="2010" y="402"/>
                  </a:lnTo>
                  <a:lnTo>
                    <a:pt x="2014" y="394"/>
                  </a:lnTo>
                  <a:lnTo>
                    <a:pt x="2000" y="332"/>
                  </a:lnTo>
                  <a:lnTo>
                    <a:pt x="1998" y="332"/>
                  </a:lnTo>
                  <a:lnTo>
                    <a:pt x="1996" y="328"/>
                  </a:lnTo>
                  <a:lnTo>
                    <a:pt x="1992" y="326"/>
                  </a:lnTo>
                  <a:lnTo>
                    <a:pt x="1990" y="326"/>
                  </a:lnTo>
                  <a:lnTo>
                    <a:pt x="1986" y="326"/>
                  </a:lnTo>
                  <a:lnTo>
                    <a:pt x="1984" y="324"/>
                  </a:lnTo>
                  <a:lnTo>
                    <a:pt x="1984" y="322"/>
                  </a:lnTo>
                  <a:lnTo>
                    <a:pt x="1984" y="320"/>
                  </a:lnTo>
                  <a:lnTo>
                    <a:pt x="1986" y="318"/>
                  </a:lnTo>
                  <a:lnTo>
                    <a:pt x="1988" y="316"/>
                  </a:lnTo>
                  <a:lnTo>
                    <a:pt x="1990" y="314"/>
                  </a:lnTo>
                  <a:lnTo>
                    <a:pt x="1992" y="316"/>
                  </a:lnTo>
                  <a:lnTo>
                    <a:pt x="1998" y="320"/>
                  </a:lnTo>
                  <a:lnTo>
                    <a:pt x="1996" y="316"/>
                  </a:lnTo>
                  <a:lnTo>
                    <a:pt x="1990" y="310"/>
                  </a:lnTo>
                  <a:lnTo>
                    <a:pt x="1988" y="308"/>
                  </a:lnTo>
                  <a:lnTo>
                    <a:pt x="1986" y="308"/>
                  </a:lnTo>
                  <a:lnTo>
                    <a:pt x="1980" y="312"/>
                  </a:lnTo>
                  <a:lnTo>
                    <a:pt x="1976" y="314"/>
                  </a:lnTo>
                  <a:lnTo>
                    <a:pt x="1974" y="314"/>
                  </a:lnTo>
                  <a:lnTo>
                    <a:pt x="1966" y="310"/>
                  </a:lnTo>
                  <a:lnTo>
                    <a:pt x="1958" y="306"/>
                  </a:lnTo>
                  <a:lnTo>
                    <a:pt x="1954" y="306"/>
                  </a:lnTo>
                  <a:lnTo>
                    <a:pt x="1948" y="308"/>
                  </a:lnTo>
                  <a:lnTo>
                    <a:pt x="1938" y="312"/>
                  </a:lnTo>
                  <a:lnTo>
                    <a:pt x="1932" y="312"/>
                  </a:lnTo>
                  <a:lnTo>
                    <a:pt x="1928" y="312"/>
                  </a:lnTo>
                  <a:lnTo>
                    <a:pt x="1922" y="318"/>
                  </a:lnTo>
                  <a:lnTo>
                    <a:pt x="1920" y="320"/>
                  </a:lnTo>
                  <a:lnTo>
                    <a:pt x="1916" y="322"/>
                  </a:lnTo>
                  <a:lnTo>
                    <a:pt x="1908" y="326"/>
                  </a:lnTo>
                  <a:lnTo>
                    <a:pt x="1892" y="340"/>
                  </a:lnTo>
                  <a:lnTo>
                    <a:pt x="1886" y="346"/>
                  </a:lnTo>
                  <a:lnTo>
                    <a:pt x="1880" y="346"/>
                  </a:lnTo>
                  <a:lnTo>
                    <a:pt x="1874" y="346"/>
                  </a:lnTo>
                  <a:lnTo>
                    <a:pt x="1866" y="344"/>
                  </a:lnTo>
                  <a:lnTo>
                    <a:pt x="1854" y="336"/>
                  </a:lnTo>
                  <a:lnTo>
                    <a:pt x="1848" y="334"/>
                  </a:lnTo>
                  <a:lnTo>
                    <a:pt x="1844" y="334"/>
                  </a:lnTo>
                  <a:lnTo>
                    <a:pt x="1836" y="332"/>
                  </a:lnTo>
                  <a:lnTo>
                    <a:pt x="1830" y="330"/>
                  </a:lnTo>
                  <a:lnTo>
                    <a:pt x="1826" y="326"/>
                  </a:lnTo>
                  <a:lnTo>
                    <a:pt x="1822" y="326"/>
                  </a:lnTo>
                  <a:lnTo>
                    <a:pt x="1818" y="326"/>
                  </a:lnTo>
                  <a:lnTo>
                    <a:pt x="1812" y="326"/>
                  </a:lnTo>
                  <a:lnTo>
                    <a:pt x="1812" y="324"/>
                  </a:lnTo>
                  <a:lnTo>
                    <a:pt x="1808" y="322"/>
                  </a:lnTo>
                  <a:lnTo>
                    <a:pt x="1804" y="318"/>
                  </a:lnTo>
                  <a:lnTo>
                    <a:pt x="1794" y="314"/>
                  </a:lnTo>
                  <a:lnTo>
                    <a:pt x="1778" y="310"/>
                  </a:lnTo>
                  <a:lnTo>
                    <a:pt x="1762" y="308"/>
                  </a:lnTo>
                  <a:lnTo>
                    <a:pt x="1750" y="306"/>
                  </a:lnTo>
                  <a:lnTo>
                    <a:pt x="1734" y="308"/>
                  </a:lnTo>
                  <a:lnTo>
                    <a:pt x="1724" y="310"/>
                  </a:lnTo>
                  <a:lnTo>
                    <a:pt x="1718" y="310"/>
                  </a:lnTo>
                  <a:lnTo>
                    <a:pt x="1718" y="308"/>
                  </a:lnTo>
                  <a:lnTo>
                    <a:pt x="1716" y="302"/>
                  </a:lnTo>
                  <a:lnTo>
                    <a:pt x="1714" y="292"/>
                  </a:lnTo>
                  <a:lnTo>
                    <a:pt x="1710" y="288"/>
                  </a:lnTo>
                  <a:lnTo>
                    <a:pt x="1706" y="286"/>
                  </a:lnTo>
                  <a:lnTo>
                    <a:pt x="1700" y="284"/>
                  </a:lnTo>
                  <a:lnTo>
                    <a:pt x="1692" y="284"/>
                  </a:lnTo>
                  <a:lnTo>
                    <a:pt x="1678" y="284"/>
                  </a:lnTo>
                  <a:lnTo>
                    <a:pt x="1672" y="282"/>
                  </a:lnTo>
                  <a:lnTo>
                    <a:pt x="1666" y="280"/>
                  </a:lnTo>
                  <a:lnTo>
                    <a:pt x="1654" y="278"/>
                  </a:lnTo>
                  <a:lnTo>
                    <a:pt x="1648" y="276"/>
                  </a:lnTo>
                  <a:lnTo>
                    <a:pt x="1644" y="274"/>
                  </a:lnTo>
                  <a:lnTo>
                    <a:pt x="1640" y="266"/>
                  </a:lnTo>
                  <a:lnTo>
                    <a:pt x="1638" y="262"/>
                  </a:lnTo>
                  <a:lnTo>
                    <a:pt x="1632" y="256"/>
                  </a:lnTo>
                  <a:lnTo>
                    <a:pt x="1624" y="250"/>
                  </a:lnTo>
                  <a:lnTo>
                    <a:pt x="1612" y="242"/>
                  </a:lnTo>
                  <a:lnTo>
                    <a:pt x="1596" y="236"/>
                  </a:lnTo>
                  <a:lnTo>
                    <a:pt x="1584" y="236"/>
                  </a:lnTo>
                  <a:lnTo>
                    <a:pt x="1574" y="238"/>
                  </a:lnTo>
                  <a:lnTo>
                    <a:pt x="1568" y="242"/>
                  </a:lnTo>
                  <a:lnTo>
                    <a:pt x="1564" y="244"/>
                  </a:lnTo>
                  <a:lnTo>
                    <a:pt x="1560" y="246"/>
                  </a:lnTo>
                  <a:lnTo>
                    <a:pt x="1550" y="246"/>
                  </a:lnTo>
                  <a:lnTo>
                    <a:pt x="1544" y="248"/>
                  </a:lnTo>
                  <a:lnTo>
                    <a:pt x="1536" y="252"/>
                  </a:lnTo>
                  <a:lnTo>
                    <a:pt x="1528" y="260"/>
                  </a:lnTo>
                  <a:lnTo>
                    <a:pt x="1516" y="274"/>
                  </a:lnTo>
                  <a:lnTo>
                    <a:pt x="1510" y="284"/>
                  </a:lnTo>
                  <a:lnTo>
                    <a:pt x="1508" y="292"/>
                  </a:lnTo>
                  <a:lnTo>
                    <a:pt x="1508" y="302"/>
                  </a:lnTo>
                  <a:lnTo>
                    <a:pt x="1510" y="314"/>
                  </a:lnTo>
                  <a:lnTo>
                    <a:pt x="1512" y="324"/>
                  </a:lnTo>
                  <a:lnTo>
                    <a:pt x="1514" y="334"/>
                  </a:lnTo>
                  <a:lnTo>
                    <a:pt x="1512" y="344"/>
                  </a:lnTo>
                  <a:lnTo>
                    <a:pt x="1506" y="354"/>
                  </a:lnTo>
                  <a:lnTo>
                    <a:pt x="1498" y="362"/>
                  </a:lnTo>
                  <a:lnTo>
                    <a:pt x="1492" y="368"/>
                  </a:lnTo>
                  <a:lnTo>
                    <a:pt x="1484" y="374"/>
                  </a:lnTo>
                  <a:lnTo>
                    <a:pt x="1478" y="376"/>
                  </a:lnTo>
                  <a:lnTo>
                    <a:pt x="1470" y="376"/>
                  </a:lnTo>
                  <a:lnTo>
                    <a:pt x="1464" y="374"/>
                  </a:lnTo>
                  <a:lnTo>
                    <a:pt x="1458" y="368"/>
                  </a:lnTo>
                  <a:lnTo>
                    <a:pt x="1452" y="362"/>
                  </a:lnTo>
                  <a:lnTo>
                    <a:pt x="1446" y="356"/>
                  </a:lnTo>
                  <a:lnTo>
                    <a:pt x="1438" y="350"/>
                  </a:lnTo>
                  <a:lnTo>
                    <a:pt x="1418" y="338"/>
                  </a:lnTo>
                  <a:lnTo>
                    <a:pt x="1398" y="330"/>
                  </a:lnTo>
                  <a:lnTo>
                    <a:pt x="1376" y="328"/>
                  </a:lnTo>
                  <a:lnTo>
                    <a:pt x="1358" y="326"/>
                  </a:lnTo>
                  <a:lnTo>
                    <a:pt x="1350" y="324"/>
                  </a:lnTo>
                  <a:lnTo>
                    <a:pt x="1344" y="320"/>
                  </a:lnTo>
                  <a:lnTo>
                    <a:pt x="1338" y="316"/>
                  </a:lnTo>
                  <a:lnTo>
                    <a:pt x="1334" y="310"/>
                  </a:lnTo>
                  <a:lnTo>
                    <a:pt x="1330" y="300"/>
                  </a:lnTo>
                  <a:lnTo>
                    <a:pt x="1326" y="288"/>
                  </a:lnTo>
                  <a:lnTo>
                    <a:pt x="1324" y="276"/>
                  </a:lnTo>
                  <a:lnTo>
                    <a:pt x="1320" y="268"/>
                  </a:lnTo>
                  <a:lnTo>
                    <a:pt x="1314" y="262"/>
                  </a:lnTo>
                  <a:lnTo>
                    <a:pt x="1306" y="260"/>
                  </a:lnTo>
                  <a:lnTo>
                    <a:pt x="1294" y="258"/>
                  </a:lnTo>
                  <a:lnTo>
                    <a:pt x="1288" y="256"/>
                  </a:lnTo>
                  <a:lnTo>
                    <a:pt x="1284" y="254"/>
                  </a:lnTo>
                  <a:lnTo>
                    <a:pt x="1272" y="248"/>
                  </a:lnTo>
                  <a:lnTo>
                    <a:pt x="1256" y="242"/>
                  </a:lnTo>
                  <a:lnTo>
                    <a:pt x="1238" y="240"/>
                  </a:lnTo>
                  <a:lnTo>
                    <a:pt x="1230" y="240"/>
                  </a:lnTo>
                  <a:lnTo>
                    <a:pt x="1224" y="240"/>
                  </a:lnTo>
                  <a:lnTo>
                    <a:pt x="1216" y="242"/>
                  </a:lnTo>
                  <a:lnTo>
                    <a:pt x="1210" y="242"/>
                  </a:lnTo>
                  <a:lnTo>
                    <a:pt x="1196" y="236"/>
                  </a:lnTo>
                  <a:lnTo>
                    <a:pt x="1182" y="230"/>
                  </a:lnTo>
                  <a:lnTo>
                    <a:pt x="1172" y="224"/>
                  </a:lnTo>
                  <a:lnTo>
                    <a:pt x="1160" y="218"/>
                  </a:lnTo>
                  <a:lnTo>
                    <a:pt x="1156" y="214"/>
                  </a:lnTo>
                  <a:lnTo>
                    <a:pt x="1154" y="206"/>
                  </a:lnTo>
                  <a:lnTo>
                    <a:pt x="1152" y="198"/>
                  </a:lnTo>
                  <a:lnTo>
                    <a:pt x="1150" y="198"/>
                  </a:lnTo>
                  <a:lnTo>
                    <a:pt x="1148" y="198"/>
                  </a:lnTo>
                  <a:lnTo>
                    <a:pt x="1144" y="200"/>
                  </a:lnTo>
                  <a:lnTo>
                    <a:pt x="1142" y="200"/>
                  </a:lnTo>
                  <a:lnTo>
                    <a:pt x="1140" y="198"/>
                  </a:lnTo>
                  <a:lnTo>
                    <a:pt x="1132" y="196"/>
                  </a:lnTo>
                  <a:lnTo>
                    <a:pt x="1124" y="194"/>
                  </a:lnTo>
                  <a:lnTo>
                    <a:pt x="1118" y="194"/>
                  </a:lnTo>
                  <a:lnTo>
                    <a:pt x="1114" y="190"/>
                  </a:lnTo>
                  <a:lnTo>
                    <a:pt x="1110" y="184"/>
                  </a:lnTo>
                  <a:lnTo>
                    <a:pt x="1108" y="176"/>
                  </a:lnTo>
                  <a:lnTo>
                    <a:pt x="1110" y="170"/>
                  </a:lnTo>
                  <a:lnTo>
                    <a:pt x="1116" y="162"/>
                  </a:lnTo>
                  <a:lnTo>
                    <a:pt x="1134" y="144"/>
                  </a:lnTo>
                  <a:lnTo>
                    <a:pt x="1142" y="134"/>
                  </a:lnTo>
                  <a:lnTo>
                    <a:pt x="1150" y="124"/>
                  </a:lnTo>
                  <a:lnTo>
                    <a:pt x="1154" y="116"/>
                  </a:lnTo>
                  <a:lnTo>
                    <a:pt x="1154" y="114"/>
                  </a:lnTo>
                  <a:lnTo>
                    <a:pt x="1152" y="110"/>
                  </a:lnTo>
                  <a:lnTo>
                    <a:pt x="1150" y="106"/>
                  </a:lnTo>
                  <a:lnTo>
                    <a:pt x="1148" y="102"/>
                  </a:lnTo>
                  <a:lnTo>
                    <a:pt x="1148" y="96"/>
                  </a:lnTo>
                  <a:lnTo>
                    <a:pt x="1148" y="92"/>
                  </a:lnTo>
                  <a:lnTo>
                    <a:pt x="1146" y="90"/>
                  </a:lnTo>
                  <a:lnTo>
                    <a:pt x="1142" y="86"/>
                  </a:lnTo>
                  <a:lnTo>
                    <a:pt x="1136" y="82"/>
                  </a:lnTo>
                  <a:lnTo>
                    <a:pt x="1132" y="78"/>
                  </a:lnTo>
                  <a:lnTo>
                    <a:pt x="1128" y="74"/>
                  </a:lnTo>
                  <a:lnTo>
                    <a:pt x="1124" y="64"/>
                  </a:lnTo>
                  <a:lnTo>
                    <a:pt x="1124" y="60"/>
                  </a:lnTo>
                  <a:lnTo>
                    <a:pt x="1124" y="56"/>
                  </a:lnTo>
                  <a:lnTo>
                    <a:pt x="1126" y="52"/>
                  </a:lnTo>
                  <a:lnTo>
                    <a:pt x="1130" y="50"/>
                  </a:lnTo>
                  <a:lnTo>
                    <a:pt x="1140" y="42"/>
                  </a:lnTo>
                  <a:lnTo>
                    <a:pt x="1148" y="34"/>
                  </a:lnTo>
                  <a:lnTo>
                    <a:pt x="1152" y="26"/>
                  </a:lnTo>
                  <a:lnTo>
                    <a:pt x="1152" y="20"/>
                  </a:lnTo>
                  <a:lnTo>
                    <a:pt x="1152" y="16"/>
                  </a:lnTo>
                  <a:lnTo>
                    <a:pt x="1148" y="14"/>
                  </a:lnTo>
                  <a:lnTo>
                    <a:pt x="1146" y="16"/>
                  </a:lnTo>
                  <a:lnTo>
                    <a:pt x="1136" y="22"/>
                  </a:lnTo>
                  <a:lnTo>
                    <a:pt x="1128" y="30"/>
                  </a:lnTo>
                  <a:lnTo>
                    <a:pt x="1124" y="32"/>
                  </a:lnTo>
                  <a:lnTo>
                    <a:pt x="1122" y="32"/>
                  </a:lnTo>
                  <a:lnTo>
                    <a:pt x="1120" y="30"/>
                  </a:lnTo>
                  <a:lnTo>
                    <a:pt x="1118" y="26"/>
                  </a:lnTo>
                  <a:lnTo>
                    <a:pt x="1118" y="18"/>
                  </a:lnTo>
                  <a:lnTo>
                    <a:pt x="1116" y="10"/>
                  </a:lnTo>
                  <a:lnTo>
                    <a:pt x="1112" y="6"/>
                  </a:lnTo>
                  <a:lnTo>
                    <a:pt x="1108" y="4"/>
                  </a:lnTo>
                  <a:lnTo>
                    <a:pt x="1096" y="0"/>
                  </a:lnTo>
                  <a:lnTo>
                    <a:pt x="1088" y="2"/>
                  </a:lnTo>
                  <a:lnTo>
                    <a:pt x="1080" y="4"/>
                  </a:lnTo>
                  <a:lnTo>
                    <a:pt x="1074" y="6"/>
                  </a:lnTo>
                  <a:lnTo>
                    <a:pt x="1064" y="16"/>
                  </a:lnTo>
                  <a:lnTo>
                    <a:pt x="1058" y="22"/>
                  </a:lnTo>
                  <a:lnTo>
                    <a:pt x="1052" y="22"/>
                  </a:lnTo>
                  <a:lnTo>
                    <a:pt x="1040" y="22"/>
                  </a:lnTo>
                  <a:lnTo>
                    <a:pt x="1034" y="22"/>
                  </a:lnTo>
                  <a:lnTo>
                    <a:pt x="1026" y="24"/>
                  </a:lnTo>
                  <a:lnTo>
                    <a:pt x="1022" y="28"/>
                  </a:lnTo>
                  <a:lnTo>
                    <a:pt x="1018" y="24"/>
                  </a:lnTo>
                  <a:lnTo>
                    <a:pt x="1014" y="20"/>
                  </a:lnTo>
                  <a:lnTo>
                    <a:pt x="1006" y="14"/>
                  </a:lnTo>
                  <a:lnTo>
                    <a:pt x="1002" y="12"/>
                  </a:lnTo>
                  <a:lnTo>
                    <a:pt x="998" y="14"/>
                  </a:lnTo>
                  <a:lnTo>
                    <a:pt x="994" y="18"/>
                  </a:lnTo>
                  <a:lnTo>
                    <a:pt x="992" y="20"/>
                  </a:lnTo>
                  <a:lnTo>
                    <a:pt x="988" y="22"/>
                  </a:lnTo>
                  <a:lnTo>
                    <a:pt x="984" y="22"/>
                  </a:lnTo>
                  <a:lnTo>
                    <a:pt x="978" y="20"/>
                  </a:lnTo>
                  <a:lnTo>
                    <a:pt x="966" y="16"/>
                  </a:lnTo>
                  <a:lnTo>
                    <a:pt x="962" y="16"/>
                  </a:lnTo>
                  <a:lnTo>
                    <a:pt x="960" y="18"/>
                  </a:lnTo>
                  <a:lnTo>
                    <a:pt x="954" y="22"/>
                  </a:lnTo>
                  <a:lnTo>
                    <a:pt x="942" y="26"/>
                  </a:lnTo>
                  <a:lnTo>
                    <a:pt x="936" y="28"/>
                  </a:lnTo>
                  <a:lnTo>
                    <a:pt x="930" y="30"/>
                  </a:lnTo>
                  <a:lnTo>
                    <a:pt x="924" y="36"/>
                  </a:lnTo>
                  <a:lnTo>
                    <a:pt x="920" y="38"/>
                  </a:lnTo>
                  <a:lnTo>
                    <a:pt x="918" y="38"/>
                  </a:lnTo>
                  <a:lnTo>
                    <a:pt x="914" y="36"/>
                  </a:lnTo>
                  <a:lnTo>
                    <a:pt x="910" y="32"/>
                  </a:lnTo>
                  <a:lnTo>
                    <a:pt x="906" y="28"/>
                  </a:lnTo>
                  <a:lnTo>
                    <a:pt x="900" y="26"/>
                  </a:lnTo>
                  <a:lnTo>
                    <a:pt x="886" y="22"/>
                  </a:lnTo>
                  <a:lnTo>
                    <a:pt x="870" y="24"/>
                  </a:lnTo>
                  <a:lnTo>
                    <a:pt x="854" y="26"/>
                  </a:lnTo>
                  <a:lnTo>
                    <a:pt x="848" y="28"/>
                  </a:lnTo>
                  <a:lnTo>
                    <a:pt x="842" y="28"/>
                  </a:lnTo>
                  <a:lnTo>
                    <a:pt x="832" y="28"/>
                  </a:lnTo>
                  <a:lnTo>
                    <a:pt x="822" y="28"/>
                  </a:lnTo>
                  <a:lnTo>
                    <a:pt x="820" y="30"/>
                  </a:lnTo>
                  <a:lnTo>
                    <a:pt x="816" y="32"/>
                  </a:lnTo>
                  <a:lnTo>
                    <a:pt x="812" y="38"/>
                  </a:lnTo>
                  <a:lnTo>
                    <a:pt x="804" y="40"/>
                  </a:lnTo>
                  <a:lnTo>
                    <a:pt x="776" y="42"/>
                  </a:lnTo>
                  <a:lnTo>
                    <a:pt x="754" y="46"/>
                  </a:lnTo>
                  <a:lnTo>
                    <a:pt x="732" y="52"/>
                  </a:lnTo>
                  <a:lnTo>
                    <a:pt x="724" y="58"/>
                  </a:lnTo>
                  <a:lnTo>
                    <a:pt x="716" y="64"/>
                  </a:lnTo>
                  <a:lnTo>
                    <a:pt x="710" y="70"/>
                  </a:lnTo>
                  <a:lnTo>
                    <a:pt x="706" y="76"/>
                  </a:lnTo>
                  <a:lnTo>
                    <a:pt x="704" y="82"/>
                  </a:lnTo>
                  <a:lnTo>
                    <a:pt x="700" y="86"/>
                  </a:lnTo>
                  <a:lnTo>
                    <a:pt x="698" y="86"/>
                  </a:lnTo>
                  <a:lnTo>
                    <a:pt x="696" y="84"/>
                  </a:lnTo>
                  <a:lnTo>
                    <a:pt x="690" y="80"/>
                  </a:lnTo>
                  <a:lnTo>
                    <a:pt x="686" y="82"/>
                  </a:lnTo>
                  <a:lnTo>
                    <a:pt x="682" y="84"/>
                  </a:lnTo>
                  <a:lnTo>
                    <a:pt x="680" y="86"/>
                  </a:lnTo>
                  <a:lnTo>
                    <a:pt x="676" y="88"/>
                  </a:lnTo>
                  <a:lnTo>
                    <a:pt x="670" y="86"/>
                  </a:lnTo>
                  <a:lnTo>
                    <a:pt x="668" y="86"/>
                  </a:lnTo>
                  <a:lnTo>
                    <a:pt x="664" y="88"/>
                  </a:lnTo>
                  <a:lnTo>
                    <a:pt x="662" y="90"/>
                  </a:lnTo>
                  <a:lnTo>
                    <a:pt x="656" y="96"/>
                  </a:lnTo>
                  <a:lnTo>
                    <a:pt x="650" y="104"/>
                  </a:lnTo>
                  <a:lnTo>
                    <a:pt x="640" y="114"/>
                  </a:lnTo>
                  <a:lnTo>
                    <a:pt x="634" y="118"/>
                  </a:lnTo>
                  <a:lnTo>
                    <a:pt x="628" y="120"/>
                  </a:lnTo>
                  <a:lnTo>
                    <a:pt x="622" y="120"/>
                  </a:lnTo>
                  <a:lnTo>
                    <a:pt x="616" y="120"/>
                  </a:lnTo>
                  <a:lnTo>
                    <a:pt x="600" y="120"/>
                  </a:lnTo>
                  <a:lnTo>
                    <a:pt x="596" y="118"/>
                  </a:lnTo>
                  <a:lnTo>
                    <a:pt x="592" y="116"/>
                  </a:lnTo>
                  <a:lnTo>
                    <a:pt x="588" y="112"/>
                  </a:lnTo>
                  <a:lnTo>
                    <a:pt x="586" y="108"/>
                  </a:lnTo>
                  <a:lnTo>
                    <a:pt x="586" y="104"/>
                  </a:lnTo>
                  <a:lnTo>
                    <a:pt x="584" y="104"/>
                  </a:lnTo>
                  <a:lnTo>
                    <a:pt x="580" y="108"/>
                  </a:lnTo>
                  <a:lnTo>
                    <a:pt x="578" y="110"/>
                  </a:lnTo>
                  <a:lnTo>
                    <a:pt x="574" y="112"/>
                  </a:lnTo>
                  <a:lnTo>
                    <a:pt x="570" y="114"/>
                  </a:lnTo>
                  <a:lnTo>
                    <a:pt x="562" y="112"/>
                  </a:lnTo>
                  <a:lnTo>
                    <a:pt x="558" y="110"/>
                  </a:lnTo>
                  <a:lnTo>
                    <a:pt x="552" y="110"/>
                  </a:lnTo>
                  <a:lnTo>
                    <a:pt x="542" y="114"/>
                  </a:lnTo>
                  <a:lnTo>
                    <a:pt x="536" y="116"/>
                  </a:lnTo>
                  <a:lnTo>
                    <a:pt x="530" y="118"/>
                  </a:lnTo>
                  <a:lnTo>
                    <a:pt x="520" y="116"/>
                  </a:lnTo>
                  <a:lnTo>
                    <a:pt x="510" y="112"/>
                  </a:lnTo>
                  <a:lnTo>
                    <a:pt x="502" y="108"/>
                  </a:lnTo>
                  <a:lnTo>
                    <a:pt x="498" y="102"/>
                  </a:lnTo>
                  <a:lnTo>
                    <a:pt x="494" y="98"/>
                  </a:lnTo>
                  <a:lnTo>
                    <a:pt x="492" y="94"/>
                  </a:lnTo>
                  <a:lnTo>
                    <a:pt x="464" y="96"/>
                  </a:lnTo>
                  <a:lnTo>
                    <a:pt x="454" y="122"/>
                  </a:lnTo>
                  <a:lnTo>
                    <a:pt x="444" y="152"/>
                  </a:lnTo>
                  <a:lnTo>
                    <a:pt x="436" y="166"/>
                  </a:lnTo>
                  <a:lnTo>
                    <a:pt x="426" y="180"/>
                  </a:lnTo>
                  <a:lnTo>
                    <a:pt x="414" y="190"/>
                  </a:lnTo>
                  <a:lnTo>
                    <a:pt x="400" y="200"/>
                  </a:lnTo>
                  <a:lnTo>
                    <a:pt x="380" y="206"/>
                  </a:lnTo>
                  <a:lnTo>
                    <a:pt x="368" y="212"/>
                  </a:lnTo>
                  <a:lnTo>
                    <a:pt x="360" y="218"/>
                  </a:lnTo>
                  <a:lnTo>
                    <a:pt x="356" y="222"/>
                  </a:lnTo>
                  <a:lnTo>
                    <a:pt x="352" y="232"/>
                  </a:lnTo>
                  <a:lnTo>
                    <a:pt x="348" y="238"/>
                  </a:lnTo>
                  <a:lnTo>
                    <a:pt x="342" y="244"/>
                  </a:lnTo>
                  <a:lnTo>
                    <a:pt x="334" y="252"/>
                  </a:lnTo>
                  <a:lnTo>
                    <a:pt x="332" y="256"/>
                  </a:lnTo>
                  <a:lnTo>
                    <a:pt x="330" y="260"/>
                  </a:lnTo>
                  <a:lnTo>
                    <a:pt x="330" y="264"/>
                  </a:lnTo>
                  <a:lnTo>
                    <a:pt x="330" y="270"/>
                  </a:lnTo>
                  <a:lnTo>
                    <a:pt x="330" y="274"/>
                  </a:lnTo>
                  <a:lnTo>
                    <a:pt x="326" y="282"/>
                  </a:lnTo>
                  <a:lnTo>
                    <a:pt x="320" y="292"/>
                  </a:lnTo>
                  <a:lnTo>
                    <a:pt x="312" y="306"/>
                  </a:lnTo>
                  <a:lnTo>
                    <a:pt x="308" y="320"/>
                  </a:lnTo>
                  <a:lnTo>
                    <a:pt x="308" y="336"/>
                  </a:lnTo>
                  <a:lnTo>
                    <a:pt x="310" y="350"/>
                  </a:lnTo>
                  <a:lnTo>
                    <a:pt x="314" y="376"/>
                  </a:lnTo>
                  <a:lnTo>
                    <a:pt x="314" y="388"/>
                  </a:lnTo>
                  <a:lnTo>
                    <a:pt x="310" y="398"/>
                  </a:lnTo>
                  <a:lnTo>
                    <a:pt x="298" y="420"/>
                  </a:lnTo>
                  <a:lnTo>
                    <a:pt x="288" y="434"/>
                  </a:lnTo>
                  <a:lnTo>
                    <a:pt x="282" y="442"/>
                  </a:lnTo>
                  <a:lnTo>
                    <a:pt x="276" y="446"/>
                  </a:lnTo>
                  <a:lnTo>
                    <a:pt x="264" y="452"/>
                  </a:lnTo>
                  <a:lnTo>
                    <a:pt x="258" y="456"/>
                  </a:lnTo>
                  <a:lnTo>
                    <a:pt x="250" y="466"/>
                  </a:lnTo>
                  <a:lnTo>
                    <a:pt x="240" y="478"/>
                  </a:lnTo>
                  <a:lnTo>
                    <a:pt x="228" y="484"/>
                  </a:lnTo>
                  <a:lnTo>
                    <a:pt x="218" y="488"/>
                  </a:lnTo>
                  <a:lnTo>
                    <a:pt x="206" y="490"/>
                  </a:lnTo>
                  <a:lnTo>
                    <a:pt x="196" y="492"/>
                  </a:lnTo>
                  <a:lnTo>
                    <a:pt x="188" y="496"/>
                  </a:lnTo>
                  <a:lnTo>
                    <a:pt x="180" y="500"/>
                  </a:lnTo>
                  <a:lnTo>
                    <a:pt x="174" y="510"/>
                  </a:lnTo>
                  <a:lnTo>
                    <a:pt x="164" y="538"/>
                  </a:lnTo>
                  <a:lnTo>
                    <a:pt x="156" y="556"/>
                  </a:lnTo>
                  <a:lnTo>
                    <a:pt x="148" y="566"/>
                  </a:lnTo>
                  <a:lnTo>
                    <a:pt x="140" y="572"/>
                  </a:lnTo>
                  <a:lnTo>
                    <a:pt x="134" y="574"/>
                  </a:lnTo>
                  <a:lnTo>
                    <a:pt x="128" y="578"/>
                  </a:lnTo>
                  <a:lnTo>
                    <a:pt x="124" y="584"/>
                  </a:lnTo>
                  <a:lnTo>
                    <a:pt x="120" y="596"/>
                  </a:lnTo>
                  <a:lnTo>
                    <a:pt x="116" y="610"/>
                  </a:lnTo>
                  <a:lnTo>
                    <a:pt x="114" y="614"/>
                  </a:lnTo>
                  <a:lnTo>
                    <a:pt x="110" y="620"/>
                  </a:lnTo>
                  <a:lnTo>
                    <a:pt x="108" y="640"/>
                  </a:lnTo>
                  <a:lnTo>
                    <a:pt x="104" y="660"/>
                  </a:lnTo>
                  <a:lnTo>
                    <a:pt x="102" y="666"/>
                  </a:lnTo>
                  <a:lnTo>
                    <a:pt x="98" y="670"/>
                  </a:lnTo>
                  <a:lnTo>
                    <a:pt x="90" y="678"/>
                  </a:lnTo>
                  <a:lnTo>
                    <a:pt x="78" y="692"/>
                  </a:lnTo>
                  <a:lnTo>
                    <a:pt x="64" y="706"/>
                  </a:lnTo>
                  <a:lnTo>
                    <a:pt x="58" y="712"/>
                  </a:lnTo>
                  <a:lnTo>
                    <a:pt x="58" y="714"/>
                  </a:lnTo>
                  <a:lnTo>
                    <a:pt x="60" y="714"/>
                  </a:lnTo>
                  <a:lnTo>
                    <a:pt x="64" y="714"/>
                  </a:lnTo>
                  <a:lnTo>
                    <a:pt x="66" y="714"/>
                  </a:lnTo>
                  <a:lnTo>
                    <a:pt x="66" y="716"/>
                  </a:lnTo>
                  <a:lnTo>
                    <a:pt x="60" y="726"/>
                  </a:lnTo>
                  <a:lnTo>
                    <a:pt x="54" y="740"/>
                  </a:lnTo>
                  <a:lnTo>
                    <a:pt x="52" y="750"/>
                  </a:lnTo>
                  <a:lnTo>
                    <a:pt x="50" y="762"/>
                  </a:lnTo>
                  <a:lnTo>
                    <a:pt x="48" y="772"/>
                  </a:lnTo>
                  <a:lnTo>
                    <a:pt x="46" y="778"/>
                  </a:lnTo>
                  <a:lnTo>
                    <a:pt x="42" y="782"/>
                  </a:lnTo>
                  <a:lnTo>
                    <a:pt x="36" y="786"/>
                  </a:lnTo>
                  <a:lnTo>
                    <a:pt x="32" y="788"/>
                  </a:lnTo>
                  <a:lnTo>
                    <a:pt x="28" y="794"/>
                  </a:lnTo>
                  <a:lnTo>
                    <a:pt x="24" y="800"/>
                  </a:lnTo>
                  <a:lnTo>
                    <a:pt x="20" y="812"/>
                  </a:lnTo>
                  <a:lnTo>
                    <a:pt x="16" y="834"/>
                  </a:lnTo>
                  <a:lnTo>
                    <a:pt x="14" y="850"/>
                  </a:lnTo>
                  <a:lnTo>
                    <a:pt x="16" y="858"/>
                  </a:lnTo>
                  <a:lnTo>
                    <a:pt x="16" y="860"/>
                  </a:lnTo>
                  <a:lnTo>
                    <a:pt x="18" y="860"/>
                  </a:lnTo>
                  <a:lnTo>
                    <a:pt x="20" y="860"/>
                  </a:lnTo>
                  <a:lnTo>
                    <a:pt x="22" y="858"/>
                  </a:lnTo>
                  <a:lnTo>
                    <a:pt x="22" y="852"/>
                  </a:lnTo>
                  <a:lnTo>
                    <a:pt x="24" y="846"/>
                  </a:lnTo>
                  <a:lnTo>
                    <a:pt x="24" y="844"/>
                  </a:lnTo>
                  <a:lnTo>
                    <a:pt x="26" y="844"/>
                  </a:lnTo>
                  <a:lnTo>
                    <a:pt x="30" y="846"/>
                  </a:lnTo>
                  <a:lnTo>
                    <a:pt x="30" y="850"/>
                  </a:lnTo>
                  <a:lnTo>
                    <a:pt x="32" y="860"/>
                  </a:lnTo>
                  <a:lnTo>
                    <a:pt x="34" y="868"/>
                  </a:lnTo>
                  <a:lnTo>
                    <a:pt x="36" y="868"/>
                  </a:lnTo>
                  <a:lnTo>
                    <a:pt x="38" y="868"/>
                  </a:lnTo>
                  <a:lnTo>
                    <a:pt x="42" y="868"/>
                  </a:lnTo>
                  <a:lnTo>
                    <a:pt x="44" y="868"/>
                  </a:lnTo>
                  <a:lnTo>
                    <a:pt x="48" y="878"/>
                  </a:lnTo>
                  <a:lnTo>
                    <a:pt x="50" y="890"/>
                  </a:lnTo>
                  <a:lnTo>
                    <a:pt x="50" y="902"/>
                  </a:lnTo>
                  <a:lnTo>
                    <a:pt x="50" y="910"/>
                  </a:lnTo>
                  <a:lnTo>
                    <a:pt x="46" y="918"/>
                  </a:lnTo>
                  <a:lnTo>
                    <a:pt x="42" y="926"/>
                  </a:lnTo>
                  <a:lnTo>
                    <a:pt x="38" y="930"/>
                  </a:lnTo>
                  <a:lnTo>
                    <a:pt x="40" y="932"/>
                  </a:lnTo>
                  <a:lnTo>
                    <a:pt x="42" y="936"/>
                  </a:lnTo>
                  <a:lnTo>
                    <a:pt x="46" y="940"/>
                  </a:lnTo>
                  <a:lnTo>
                    <a:pt x="50" y="948"/>
                  </a:lnTo>
                  <a:lnTo>
                    <a:pt x="54" y="958"/>
                  </a:lnTo>
                  <a:lnTo>
                    <a:pt x="58" y="972"/>
                  </a:lnTo>
                  <a:lnTo>
                    <a:pt x="60" y="986"/>
                  </a:lnTo>
                  <a:lnTo>
                    <a:pt x="60" y="1002"/>
                  </a:lnTo>
                  <a:lnTo>
                    <a:pt x="58" y="1016"/>
                  </a:lnTo>
                  <a:lnTo>
                    <a:pt x="54" y="1030"/>
                  </a:lnTo>
                  <a:lnTo>
                    <a:pt x="42" y="1066"/>
                  </a:lnTo>
                  <a:lnTo>
                    <a:pt x="40" y="1076"/>
                  </a:lnTo>
                  <a:lnTo>
                    <a:pt x="40" y="1086"/>
                  </a:lnTo>
                  <a:lnTo>
                    <a:pt x="40" y="1102"/>
                  </a:lnTo>
                  <a:lnTo>
                    <a:pt x="34" y="1122"/>
                  </a:lnTo>
                  <a:lnTo>
                    <a:pt x="28" y="1132"/>
                  </a:lnTo>
                  <a:lnTo>
                    <a:pt x="22" y="1142"/>
                  </a:lnTo>
                  <a:lnTo>
                    <a:pt x="16" y="1150"/>
                  </a:lnTo>
                  <a:lnTo>
                    <a:pt x="6" y="1156"/>
                  </a:lnTo>
                  <a:lnTo>
                    <a:pt x="2" y="1160"/>
                  </a:lnTo>
                  <a:lnTo>
                    <a:pt x="0" y="1162"/>
                  </a:lnTo>
                  <a:lnTo>
                    <a:pt x="2" y="1164"/>
                  </a:lnTo>
                  <a:lnTo>
                    <a:pt x="10" y="1164"/>
                  </a:lnTo>
                  <a:lnTo>
                    <a:pt x="14" y="1164"/>
                  </a:lnTo>
                  <a:lnTo>
                    <a:pt x="16" y="1168"/>
                  </a:lnTo>
                  <a:lnTo>
                    <a:pt x="22" y="1184"/>
                  </a:lnTo>
                  <a:lnTo>
                    <a:pt x="30" y="1202"/>
                  </a:lnTo>
                  <a:lnTo>
                    <a:pt x="34" y="1210"/>
                  </a:lnTo>
                  <a:lnTo>
                    <a:pt x="38" y="1218"/>
                  </a:lnTo>
                  <a:lnTo>
                    <a:pt x="40" y="1222"/>
                  </a:lnTo>
                  <a:lnTo>
                    <a:pt x="44" y="1224"/>
                  </a:lnTo>
                  <a:lnTo>
                    <a:pt x="46" y="1226"/>
                  </a:lnTo>
                  <a:lnTo>
                    <a:pt x="52" y="1226"/>
                  </a:lnTo>
                  <a:lnTo>
                    <a:pt x="64" y="1224"/>
                  </a:lnTo>
                  <a:lnTo>
                    <a:pt x="80" y="1224"/>
                  </a:lnTo>
                  <a:lnTo>
                    <a:pt x="62" y="1228"/>
                  </a:lnTo>
                  <a:lnTo>
                    <a:pt x="50" y="1232"/>
                  </a:lnTo>
                  <a:lnTo>
                    <a:pt x="40" y="1232"/>
                  </a:lnTo>
                  <a:lnTo>
                    <a:pt x="38" y="1232"/>
                  </a:lnTo>
                  <a:lnTo>
                    <a:pt x="36" y="1228"/>
                  </a:lnTo>
                  <a:lnTo>
                    <a:pt x="34" y="1226"/>
                  </a:lnTo>
                  <a:lnTo>
                    <a:pt x="32" y="1224"/>
                  </a:lnTo>
                  <a:lnTo>
                    <a:pt x="28" y="1228"/>
                  </a:lnTo>
                  <a:lnTo>
                    <a:pt x="26" y="1234"/>
                  </a:lnTo>
                  <a:lnTo>
                    <a:pt x="28" y="1242"/>
                  </a:lnTo>
                  <a:lnTo>
                    <a:pt x="30" y="1252"/>
                  </a:lnTo>
                  <a:lnTo>
                    <a:pt x="30" y="1260"/>
                  </a:lnTo>
                  <a:lnTo>
                    <a:pt x="30" y="1264"/>
                  </a:lnTo>
                  <a:lnTo>
                    <a:pt x="32" y="1264"/>
                  </a:lnTo>
                  <a:lnTo>
                    <a:pt x="34" y="1264"/>
                  </a:lnTo>
                  <a:lnTo>
                    <a:pt x="40" y="1262"/>
                  </a:lnTo>
                  <a:lnTo>
                    <a:pt x="44" y="1264"/>
                  </a:lnTo>
                  <a:lnTo>
                    <a:pt x="48" y="1266"/>
                  </a:lnTo>
                  <a:lnTo>
                    <a:pt x="54" y="1264"/>
                  </a:lnTo>
                  <a:lnTo>
                    <a:pt x="60" y="1264"/>
                  </a:lnTo>
                  <a:lnTo>
                    <a:pt x="64" y="1264"/>
                  </a:lnTo>
                  <a:lnTo>
                    <a:pt x="70" y="1268"/>
                  </a:lnTo>
                  <a:lnTo>
                    <a:pt x="76" y="1268"/>
                  </a:lnTo>
                  <a:lnTo>
                    <a:pt x="64" y="1270"/>
                  </a:lnTo>
                  <a:lnTo>
                    <a:pt x="54" y="1270"/>
                  </a:lnTo>
                  <a:lnTo>
                    <a:pt x="44" y="1268"/>
                  </a:lnTo>
                  <a:lnTo>
                    <a:pt x="38" y="1266"/>
                  </a:lnTo>
                  <a:lnTo>
                    <a:pt x="36" y="1268"/>
                  </a:lnTo>
                  <a:lnTo>
                    <a:pt x="32" y="1270"/>
                  </a:lnTo>
                  <a:lnTo>
                    <a:pt x="30" y="1274"/>
                  </a:lnTo>
                  <a:lnTo>
                    <a:pt x="30" y="1276"/>
                  </a:lnTo>
                  <a:lnTo>
                    <a:pt x="34" y="1278"/>
                  </a:lnTo>
                  <a:lnTo>
                    <a:pt x="38" y="1282"/>
                  </a:lnTo>
                  <a:lnTo>
                    <a:pt x="40" y="1286"/>
                  </a:lnTo>
                  <a:lnTo>
                    <a:pt x="42" y="1286"/>
                  </a:lnTo>
                  <a:lnTo>
                    <a:pt x="48" y="1284"/>
                  </a:lnTo>
                  <a:lnTo>
                    <a:pt x="52" y="1284"/>
                  </a:lnTo>
                  <a:lnTo>
                    <a:pt x="50" y="1290"/>
                  </a:lnTo>
                  <a:lnTo>
                    <a:pt x="46" y="1296"/>
                  </a:lnTo>
                  <a:lnTo>
                    <a:pt x="48" y="1298"/>
                  </a:lnTo>
                  <a:lnTo>
                    <a:pt x="48" y="1300"/>
                  </a:lnTo>
                  <a:lnTo>
                    <a:pt x="54" y="1300"/>
                  </a:lnTo>
                  <a:lnTo>
                    <a:pt x="60" y="1300"/>
                  </a:lnTo>
                  <a:lnTo>
                    <a:pt x="64" y="1298"/>
                  </a:lnTo>
                  <a:lnTo>
                    <a:pt x="64" y="1300"/>
                  </a:lnTo>
                  <a:lnTo>
                    <a:pt x="64" y="1306"/>
                  </a:lnTo>
                  <a:lnTo>
                    <a:pt x="64" y="1312"/>
                  </a:lnTo>
                  <a:lnTo>
                    <a:pt x="66" y="1312"/>
                  </a:lnTo>
                  <a:lnTo>
                    <a:pt x="70" y="1310"/>
                  </a:lnTo>
                  <a:lnTo>
                    <a:pt x="78" y="1304"/>
                  </a:lnTo>
                  <a:lnTo>
                    <a:pt x="86" y="1300"/>
                  </a:lnTo>
                  <a:lnTo>
                    <a:pt x="88" y="1300"/>
                  </a:lnTo>
                  <a:lnTo>
                    <a:pt x="88" y="1302"/>
                  </a:lnTo>
                  <a:lnTo>
                    <a:pt x="82" y="1304"/>
                  </a:lnTo>
                  <a:lnTo>
                    <a:pt x="80" y="1306"/>
                  </a:lnTo>
                  <a:lnTo>
                    <a:pt x="78" y="1308"/>
                  </a:lnTo>
                  <a:lnTo>
                    <a:pt x="80" y="1312"/>
                  </a:lnTo>
                  <a:lnTo>
                    <a:pt x="82" y="1318"/>
                  </a:lnTo>
                  <a:lnTo>
                    <a:pt x="84" y="1320"/>
                  </a:lnTo>
                  <a:lnTo>
                    <a:pt x="82" y="1324"/>
                  </a:lnTo>
                  <a:lnTo>
                    <a:pt x="80" y="1328"/>
                  </a:lnTo>
                  <a:lnTo>
                    <a:pt x="82" y="1328"/>
                  </a:lnTo>
                  <a:lnTo>
                    <a:pt x="84" y="1328"/>
                  </a:lnTo>
                  <a:lnTo>
                    <a:pt x="86" y="1332"/>
                  </a:lnTo>
                  <a:lnTo>
                    <a:pt x="86" y="1336"/>
                  </a:lnTo>
                  <a:lnTo>
                    <a:pt x="88" y="1336"/>
                  </a:lnTo>
                  <a:lnTo>
                    <a:pt x="90" y="1338"/>
                  </a:lnTo>
                  <a:lnTo>
                    <a:pt x="90" y="1342"/>
                  </a:lnTo>
                  <a:lnTo>
                    <a:pt x="92" y="1346"/>
                  </a:lnTo>
                  <a:lnTo>
                    <a:pt x="94" y="1344"/>
                  </a:lnTo>
                  <a:lnTo>
                    <a:pt x="100" y="1336"/>
                  </a:lnTo>
                  <a:lnTo>
                    <a:pt x="98" y="1344"/>
                  </a:lnTo>
                  <a:lnTo>
                    <a:pt x="100" y="1348"/>
                  </a:lnTo>
                  <a:lnTo>
                    <a:pt x="98" y="1352"/>
                  </a:lnTo>
                  <a:lnTo>
                    <a:pt x="100" y="1356"/>
                  </a:lnTo>
                  <a:lnTo>
                    <a:pt x="102" y="1356"/>
                  </a:lnTo>
                  <a:lnTo>
                    <a:pt x="104" y="1352"/>
                  </a:lnTo>
                  <a:lnTo>
                    <a:pt x="108" y="1346"/>
                  </a:lnTo>
                  <a:lnTo>
                    <a:pt x="110" y="1344"/>
                  </a:lnTo>
                  <a:lnTo>
                    <a:pt x="114" y="1344"/>
                  </a:lnTo>
                  <a:lnTo>
                    <a:pt x="116" y="1344"/>
                  </a:lnTo>
                  <a:lnTo>
                    <a:pt x="112" y="1346"/>
                  </a:lnTo>
                  <a:lnTo>
                    <a:pt x="110" y="1350"/>
                  </a:lnTo>
                  <a:lnTo>
                    <a:pt x="110" y="1354"/>
                  </a:lnTo>
                  <a:lnTo>
                    <a:pt x="110" y="1358"/>
                  </a:lnTo>
                  <a:lnTo>
                    <a:pt x="112" y="1360"/>
                  </a:lnTo>
                  <a:lnTo>
                    <a:pt x="114" y="1360"/>
                  </a:lnTo>
                  <a:lnTo>
                    <a:pt x="118" y="1356"/>
                  </a:lnTo>
                  <a:lnTo>
                    <a:pt x="118" y="1354"/>
                  </a:lnTo>
                  <a:lnTo>
                    <a:pt x="118" y="1362"/>
                  </a:lnTo>
                  <a:lnTo>
                    <a:pt x="118" y="1372"/>
                  </a:lnTo>
                  <a:lnTo>
                    <a:pt x="120" y="1378"/>
                  </a:lnTo>
                  <a:lnTo>
                    <a:pt x="124" y="1384"/>
                  </a:lnTo>
                  <a:lnTo>
                    <a:pt x="128" y="1386"/>
                  </a:lnTo>
                  <a:lnTo>
                    <a:pt x="134" y="1388"/>
                  </a:lnTo>
                  <a:lnTo>
                    <a:pt x="140" y="1392"/>
                  </a:lnTo>
                  <a:lnTo>
                    <a:pt x="146" y="1398"/>
                  </a:lnTo>
                  <a:lnTo>
                    <a:pt x="154" y="1402"/>
                  </a:lnTo>
                  <a:lnTo>
                    <a:pt x="158" y="1404"/>
                  </a:lnTo>
                  <a:lnTo>
                    <a:pt x="158" y="1406"/>
                  </a:lnTo>
                  <a:lnTo>
                    <a:pt x="158" y="1408"/>
                  </a:lnTo>
                  <a:lnTo>
                    <a:pt x="156" y="1414"/>
                  </a:lnTo>
                  <a:lnTo>
                    <a:pt x="154" y="1418"/>
                  </a:lnTo>
                  <a:lnTo>
                    <a:pt x="156" y="1420"/>
                  </a:lnTo>
                  <a:lnTo>
                    <a:pt x="162" y="1424"/>
                  </a:lnTo>
                  <a:lnTo>
                    <a:pt x="166" y="1426"/>
                  </a:lnTo>
                  <a:lnTo>
                    <a:pt x="166" y="1430"/>
                  </a:lnTo>
                  <a:lnTo>
                    <a:pt x="168" y="1432"/>
                  </a:lnTo>
                  <a:lnTo>
                    <a:pt x="170" y="1434"/>
                  </a:lnTo>
                  <a:lnTo>
                    <a:pt x="172" y="1436"/>
                  </a:lnTo>
                  <a:lnTo>
                    <a:pt x="170" y="1438"/>
                  </a:lnTo>
                  <a:lnTo>
                    <a:pt x="170" y="1440"/>
                  </a:lnTo>
                  <a:lnTo>
                    <a:pt x="170" y="1442"/>
                  </a:lnTo>
                  <a:lnTo>
                    <a:pt x="176" y="1448"/>
                  </a:lnTo>
                  <a:lnTo>
                    <a:pt x="176" y="1450"/>
                  </a:lnTo>
                  <a:lnTo>
                    <a:pt x="174" y="1450"/>
                  </a:lnTo>
                  <a:lnTo>
                    <a:pt x="172" y="1452"/>
                  </a:lnTo>
                  <a:lnTo>
                    <a:pt x="170" y="1454"/>
                  </a:lnTo>
                  <a:lnTo>
                    <a:pt x="172" y="1458"/>
                  </a:lnTo>
                  <a:lnTo>
                    <a:pt x="174" y="1462"/>
                  </a:lnTo>
                  <a:lnTo>
                    <a:pt x="176" y="1462"/>
                  </a:lnTo>
                  <a:lnTo>
                    <a:pt x="180" y="1462"/>
                  </a:lnTo>
                  <a:lnTo>
                    <a:pt x="186" y="1464"/>
                  </a:lnTo>
                  <a:lnTo>
                    <a:pt x="182" y="1468"/>
                  </a:lnTo>
                  <a:lnTo>
                    <a:pt x="178" y="1470"/>
                  </a:lnTo>
                  <a:lnTo>
                    <a:pt x="172" y="1470"/>
                  </a:lnTo>
                  <a:lnTo>
                    <a:pt x="170" y="1468"/>
                  </a:lnTo>
                  <a:lnTo>
                    <a:pt x="170" y="1472"/>
                  </a:lnTo>
                  <a:lnTo>
                    <a:pt x="174" y="1480"/>
                  </a:lnTo>
                  <a:lnTo>
                    <a:pt x="178" y="1482"/>
                  </a:lnTo>
                  <a:lnTo>
                    <a:pt x="182" y="1482"/>
                  </a:lnTo>
                  <a:lnTo>
                    <a:pt x="184" y="1486"/>
                  </a:lnTo>
                  <a:lnTo>
                    <a:pt x="186" y="1492"/>
                  </a:lnTo>
                  <a:lnTo>
                    <a:pt x="184" y="1494"/>
                  </a:lnTo>
                  <a:lnTo>
                    <a:pt x="182" y="1496"/>
                  </a:lnTo>
                  <a:lnTo>
                    <a:pt x="182" y="1498"/>
                  </a:lnTo>
                  <a:lnTo>
                    <a:pt x="186" y="1502"/>
                  </a:lnTo>
                  <a:lnTo>
                    <a:pt x="192" y="1504"/>
                  </a:lnTo>
                  <a:lnTo>
                    <a:pt x="196" y="1506"/>
                  </a:lnTo>
                  <a:lnTo>
                    <a:pt x="202" y="1510"/>
                  </a:lnTo>
                  <a:lnTo>
                    <a:pt x="204" y="1512"/>
                  </a:lnTo>
                  <a:lnTo>
                    <a:pt x="204" y="1514"/>
                  </a:lnTo>
                  <a:lnTo>
                    <a:pt x="202" y="1518"/>
                  </a:lnTo>
                  <a:lnTo>
                    <a:pt x="200" y="1520"/>
                  </a:lnTo>
                  <a:lnTo>
                    <a:pt x="202" y="1520"/>
                  </a:lnTo>
                  <a:lnTo>
                    <a:pt x="208" y="1524"/>
                  </a:lnTo>
                  <a:lnTo>
                    <a:pt x="228" y="1534"/>
                  </a:lnTo>
                  <a:lnTo>
                    <a:pt x="236" y="1538"/>
                  </a:lnTo>
                  <a:lnTo>
                    <a:pt x="242" y="1546"/>
                  </a:lnTo>
                  <a:lnTo>
                    <a:pt x="246" y="1552"/>
                  </a:lnTo>
                  <a:lnTo>
                    <a:pt x="250" y="1556"/>
                  </a:lnTo>
                  <a:lnTo>
                    <a:pt x="260" y="1562"/>
                  </a:lnTo>
                  <a:lnTo>
                    <a:pt x="268" y="1566"/>
                  </a:lnTo>
                  <a:lnTo>
                    <a:pt x="270" y="1570"/>
                  </a:lnTo>
                  <a:lnTo>
                    <a:pt x="272" y="1574"/>
                  </a:lnTo>
                  <a:lnTo>
                    <a:pt x="272" y="1576"/>
                  </a:lnTo>
                  <a:lnTo>
                    <a:pt x="274" y="1578"/>
                  </a:lnTo>
                  <a:lnTo>
                    <a:pt x="282" y="1582"/>
                  </a:lnTo>
                  <a:lnTo>
                    <a:pt x="294" y="1590"/>
                  </a:lnTo>
                  <a:lnTo>
                    <a:pt x="302" y="1596"/>
                  </a:lnTo>
                  <a:lnTo>
                    <a:pt x="310" y="1606"/>
                  </a:lnTo>
                  <a:lnTo>
                    <a:pt x="328" y="1626"/>
                  </a:lnTo>
                  <a:lnTo>
                    <a:pt x="346" y="1644"/>
                  </a:lnTo>
                  <a:lnTo>
                    <a:pt x="364" y="1654"/>
                  </a:lnTo>
                  <a:lnTo>
                    <a:pt x="380" y="1660"/>
                  </a:lnTo>
                  <a:lnTo>
                    <a:pt x="388" y="1664"/>
                  </a:lnTo>
                  <a:lnTo>
                    <a:pt x="392" y="1668"/>
                  </a:lnTo>
                  <a:lnTo>
                    <a:pt x="396" y="1670"/>
                  </a:lnTo>
                  <a:lnTo>
                    <a:pt x="402" y="1672"/>
                  </a:lnTo>
                  <a:lnTo>
                    <a:pt x="408" y="1670"/>
                  </a:lnTo>
                  <a:lnTo>
                    <a:pt x="412" y="1666"/>
                  </a:lnTo>
                  <a:lnTo>
                    <a:pt x="422" y="1658"/>
                  </a:lnTo>
                  <a:lnTo>
                    <a:pt x="436" y="1648"/>
                  </a:lnTo>
                  <a:lnTo>
                    <a:pt x="448" y="1642"/>
                  </a:lnTo>
                  <a:lnTo>
                    <a:pt x="462" y="1638"/>
                  </a:lnTo>
                  <a:lnTo>
                    <a:pt x="488" y="1634"/>
                  </a:lnTo>
                  <a:lnTo>
                    <a:pt x="504" y="1632"/>
                  </a:lnTo>
                  <a:lnTo>
                    <a:pt x="516" y="1632"/>
                  </a:lnTo>
                  <a:lnTo>
                    <a:pt x="530" y="1630"/>
                  </a:lnTo>
                  <a:lnTo>
                    <a:pt x="540" y="1628"/>
                  </a:lnTo>
                  <a:lnTo>
                    <a:pt x="554" y="1630"/>
                  </a:lnTo>
                  <a:lnTo>
                    <a:pt x="566" y="1630"/>
                  </a:lnTo>
                  <a:lnTo>
                    <a:pt x="572" y="1630"/>
                  </a:lnTo>
                  <a:lnTo>
                    <a:pt x="576" y="1630"/>
                  </a:lnTo>
                  <a:lnTo>
                    <a:pt x="580" y="1630"/>
                  </a:lnTo>
                  <a:lnTo>
                    <a:pt x="590" y="1632"/>
                  </a:lnTo>
                  <a:lnTo>
                    <a:pt x="592" y="1632"/>
                  </a:lnTo>
                  <a:lnTo>
                    <a:pt x="590" y="1632"/>
                  </a:lnTo>
                  <a:lnTo>
                    <a:pt x="582" y="1634"/>
                  </a:lnTo>
                  <a:lnTo>
                    <a:pt x="578" y="1634"/>
                  </a:lnTo>
                  <a:lnTo>
                    <a:pt x="576" y="1636"/>
                  </a:lnTo>
                  <a:lnTo>
                    <a:pt x="578" y="1636"/>
                  </a:lnTo>
                  <a:lnTo>
                    <a:pt x="594" y="1640"/>
                  </a:lnTo>
                  <a:lnTo>
                    <a:pt x="606" y="1644"/>
                  </a:lnTo>
                  <a:lnTo>
                    <a:pt x="618" y="1650"/>
                  </a:lnTo>
                  <a:lnTo>
                    <a:pt x="622" y="1652"/>
                  </a:lnTo>
                  <a:lnTo>
                    <a:pt x="626" y="1652"/>
                  </a:lnTo>
                  <a:lnTo>
                    <a:pt x="636" y="1644"/>
                  </a:lnTo>
                  <a:lnTo>
                    <a:pt x="648" y="1636"/>
                  </a:lnTo>
                  <a:lnTo>
                    <a:pt x="656" y="1632"/>
                  </a:lnTo>
                  <a:lnTo>
                    <a:pt x="664" y="1630"/>
                  </a:lnTo>
                  <a:lnTo>
                    <a:pt x="674" y="1628"/>
                  </a:lnTo>
                  <a:lnTo>
                    <a:pt x="680" y="1624"/>
                  </a:lnTo>
                  <a:lnTo>
                    <a:pt x="690" y="1614"/>
                  </a:lnTo>
                  <a:lnTo>
                    <a:pt x="698" y="1610"/>
                  </a:lnTo>
                  <a:lnTo>
                    <a:pt x="706" y="1606"/>
                  </a:lnTo>
                  <a:lnTo>
                    <a:pt x="716" y="1602"/>
                  </a:lnTo>
                  <a:lnTo>
                    <a:pt x="730" y="1600"/>
                  </a:lnTo>
                  <a:lnTo>
                    <a:pt x="742" y="1598"/>
                  </a:lnTo>
                  <a:lnTo>
                    <a:pt x="746" y="1596"/>
                  </a:lnTo>
                  <a:lnTo>
                    <a:pt x="746" y="1594"/>
                  </a:lnTo>
                  <a:lnTo>
                    <a:pt x="748" y="1590"/>
                  </a:lnTo>
                  <a:lnTo>
                    <a:pt x="754" y="1586"/>
                  </a:lnTo>
                  <a:lnTo>
                    <a:pt x="760" y="1582"/>
                  </a:lnTo>
                  <a:lnTo>
                    <a:pt x="774" y="1578"/>
                  </a:lnTo>
                  <a:lnTo>
                    <a:pt x="796" y="1574"/>
                  </a:lnTo>
                  <a:lnTo>
                    <a:pt x="814" y="1572"/>
                  </a:lnTo>
                  <a:lnTo>
                    <a:pt x="832" y="1572"/>
                  </a:lnTo>
                  <a:lnTo>
                    <a:pt x="838" y="1570"/>
                  </a:lnTo>
                  <a:lnTo>
                    <a:pt x="840" y="1568"/>
                  </a:lnTo>
                  <a:lnTo>
                    <a:pt x="844" y="1564"/>
                  </a:lnTo>
                  <a:lnTo>
                    <a:pt x="846" y="1566"/>
                  </a:lnTo>
                  <a:lnTo>
                    <a:pt x="850" y="1570"/>
                  </a:lnTo>
                  <a:lnTo>
                    <a:pt x="860" y="1570"/>
                  </a:lnTo>
                  <a:lnTo>
                    <a:pt x="874" y="1570"/>
                  </a:lnTo>
                  <a:lnTo>
                    <a:pt x="884" y="1574"/>
                  </a:lnTo>
                  <a:lnTo>
                    <a:pt x="890" y="1578"/>
                  </a:lnTo>
                  <a:lnTo>
                    <a:pt x="896" y="1584"/>
                  </a:lnTo>
                  <a:lnTo>
                    <a:pt x="908" y="1600"/>
                  </a:lnTo>
                  <a:lnTo>
                    <a:pt x="916" y="1616"/>
                  </a:lnTo>
                  <a:lnTo>
                    <a:pt x="924" y="1642"/>
                  </a:lnTo>
                  <a:lnTo>
                    <a:pt x="930" y="1654"/>
                  </a:lnTo>
                  <a:lnTo>
                    <a:pt x="936" y="1664"/>
                  </a:lnTo>
                  <a:lnTo>
                    <a:pt x="944" y="1670"/>
                  </a:lnTo>
                  <a:lnTo>
                    <a:pt x="948" y="1672"/>
                  </a:lnTo>
                  <a:lnTo>
                    <a:pt x="954" y="1672"/>
                  </a:lnTo>
                  <a:lnTo>
                    <a:pt x="970" y="1672"/>
                  </a:lnTo>
                  <a:lnTo>
                    <a:pt x="976" y="1672"/>
                  </a:lnTo>
                  <a:lnTo>
                    <a:pt x="984" y="1670"/>
                  </a:lnTo>
                  <a:lnTo>
                    <a:pt x="990" y="1668"/>
                  </a:lnTo>
                  <a:lnTo>
                    <a:pt x="992" y="1664"/>
                  </a:lnTo>
                  <a:lnTo>
                    <a:pt x="992" y="1662"/>
                  </a:lnTo>
                  <a:lnTo>
                    <a:pt x="992" y="1658"/>
                  </a:lnTo>
                  <a:lnTo>
                    <a:pt x="992" y="1656"/>
                  </a:lnTo>
                  <a:lnTo>
                    <a:pt x="996" y="1658"/>
                  </a:lnTo>
                  <a:lnTo>
                    <a:pt x="1002" y="1660"/>
                  </a:lnTo>
                  <a:lnTo>
                    <a:pt x="1008" y="1662"/>
                  </a:lnTo>
                  <a:lnTo>
                    <a:pt x="1018" y="1662"/>
                  </a:lnTo>
                  <a:lnTo>
                    <a:pt x="1028" y="1662"/>
                  </a:lnTo>
                  <a:lnTo>
                    <a:pt x="1036" y="1660"/>
                  </a:lnTo>
                  <a:lnTo>
                    <a:pt x="1040" y="1656"/>
                  </a:lnTo>
                  <a:lnTo>
                    <a:pt x="1042" y="1654"/>
                  </a:lnTo>
                  <a:lnTo>
                    <a:pt x="1042" y="1650"/>
                  </a:lnTo>
                  <a:lnTo>
                    <a:pt x="1036" y="1640"/>
                  </a:lnTo>
                  <a:lnTo>
                    <a:pt x="1048" y="1650"/>
                  </a:lnTo>
                  <a:lnTo>
                    <a:pt x="1048" y="1658"/>
                  </a:lnTo>
                  <a:lnTo>
                    <a:pt x="1050" y="1662"/>
                  </a:lnTo>
                  <a:lnTo>
                    <a:pt x="1052" y="1662"/>
                  </a:lnTo>
                  <a:lnTo>
                    <a:pt x="1056" y="1662"/>
                  </a:lnTo>
                  <a:lnTo>
                    <a:pt x="1060" y="1660"/>
                  </a:lnTo>
                  <a:lnTo>
                    <a:pt x="1062" y="1662"/>
                  </a:lnTo>
                  <a:lnTo>
                    <a:pt x="1064" y="1666"/>
                  </a:lnTo>
                  <a:lnTo>
                    <a:pt x="1066" y="1682"/>
                  </a:lnTo>
                  <a:lnTo>
                    <a:pt x="1070" y="1684"/>
                  </a:lnTo>
                  <a:lnTo>
                    <a:pt x="1076" y="1688"/>
                  </a:lnTo>
                  <a:lnTo>
                    <a:pt x="1082" y="1690"/>
                  </a:lnTo>
                  <a:lnTo>
                    <a:pt x="1084" y="1690"/>
                  </a:lnTo>
                  <a:lnTo>
                    <a:pt x="1086" y="1686"/>
                  </a:lnTo>
                  <a:lnTo>
                    <a:pt x="1088" y="1684"/>
                  </a:lnTo>
                  <a:lnTo>
                    <a:pt x="1090" y="1684"/>
                  </a:lnTo>
                  <a:lnTo>
                    <a:pt x="1094" y="1684"/>
                  </a:lnTo>
                  <a:lnTo>
                    <a:pt x="1096" y="1688"/>
                  </a:lnTo>
                  <a:lnTo>
                    <a:pt x="1096" y="1690"/>
                  </a:lnTo>
                  <a:lnTo>
                    <a:pt x="1094" y="1694"/>
                  </a:lnTo>
                  <a:lnTo>
                    <a:pt x="1090" y="1698"/>
                  </a:lnTo>
                  <a:lnTo>
                    <a:pt x="1090" y="1700"/>
                  </a:lnTo>
                  <a:lnTo>
                    <a:pt x="1092" y="1704"/>
                  </a:lnTo>
                  <a:lnTo>
                    <a:pt x="1096" y="1708"/>
                  </a:lnTo>
                  <a:lnTo>
                    <a:pt x="1094" y="1708"/>
                  </a:lnTo>
                  <a:lnTo>
                    <a:pt x="1094" y="1712"/>
                  </a:lnTo>
                  <a:lnTo>
                    <a:pt x="1100" y="1718"/>
                  </a:lnTo>
                  <a:lnTo>
                    <a:pt x="1102" y="1724"/>
                  </a:lnTo>
                  <a:lnTo>
                    <a:pt x="1104" y="1730"/>
                  </a:lnTo>
                  <a:lnTo>
                    <a:pt x="1104" y="1742"/>
                  </a:lnTo>
                  <a:lnTo>
                    <a:pt x="1100" y="1756"/>
                  </a:lnTo>
                  <a:lnTo>
                    <a:pt x="1100" y="1770"/>
                  </a:lnTo>
                  <a:lnTo>
                    <a:pt x="1100" y="1782"/>
                  </a:lnTo>
                  <a:lnTo>
                    <a:pt x="1098" y="1790"/>
                  </a:lnTo>
                  <a:lnTo>
                    <a:pt x="1094" y="1798"/>
                  </a:lnTo>
                  <a:lnTo>
                    <a:pt x="1090" y="1804"/>
                  </a:lnTo>
                  <a:lnTo>
                    <a:pt x="1084" y="1814"/>
                  </a:lnTo>
                  <a:lnTo>
                    <a:pt x="1082" y="1820"/>
                  </a:lnTo>
                  <a:lnTo>
                    <a:pt x="1082" y="1824"/>
                  </a:lnTo>
                  <a:lnTo>
                    <a:pt x="1082" y="1828"/>
                  </a:lnTo>
                  <a:lnTo>
                    <a:pt x="1084" y="1828"/>
                  </a:lnTo>
                  <a:lnTo>
                    <a:pt x="1088" y="1828"/>
                  </a:lnTo>
                  <a:lnTo>
                    <a:pt x="1092" y="1828"/>
                  </a:lnTo>
                  <a:lnTo>
                    <a:pt x="1090" y="1834"/>
                  </a:lnTo>
                  <a:lnTo>
                    <a:pt x="1090" y="1838"/>
                  </a:lnTo>
                  <a:lnTo>
                    <a:pt x="1092" y="1844"/>
                  </a:lnTo>
                  <a:lnTo>
                    <a:pt x="1094" y="1848"/>
                  </a:lnTo>
                  <a:lnTo>
                    <a:pt x="1092" y="1852"/>
                  </a:lnTo>
                  <a:lnTo>
                    <a:pt x="1090" y="1852"/>
                  </a:lnTo>
                  <a:lnTo>
                    <a:pt x="1088" y="1850"/>
                  </a:lnTo>
                  <a:lnTo>
                    <a:pt x="1086" y="1848"/>
                  </a:lnTo>
                  <a:lnTo>
                    <a:pt x="1082" y="1852"/>
                  </a:lnTo>
                  <a:lnTo>
                    <a:pt x="1082" y="1854"/>
                  </a:lnTo>
                  <a:lnTo>
                    <a:pt x="1082" y="1858"/>
                  </a:lnTo>
                  <a:lnTo>
                    <a:pt x="1086" y="1864"/>
                  </a:lnTo>
                  <a:lnTo>
                    <a:pt x="1094" y="1868"/>
                  </a:lnTo>
                  <a:lnTo>
                    <a:pt x="1106" y="1872"/>
                  </a:lnTo>
                  <a:lnTo>
                    <a:pt x="1110" y="1872"/>
                  </a:lnTo>
                  <a:lnTo>
                    <a:pt x="1110" y="1874"/>
                  </a:lnTo>
                  <a:lnTo>
                    <a:pt x="1110" y="1876"/>
                  </a:lnTo>
                  <a:lnTo>
                    <a:pt x="1106" y="1878"/>
                  </a:lnTo>
                  <a:lnTo>
                    <a:pt x="1104" y="1880"/>
                  </a:lnTo>
                  <a:lnTo>
                    <a:pt x="1098" y="1880"/>
                  </a:lnTo>
                  <a:lnTo>
                    <a:pt x="1094" y="1878"/>
                  </a:lnTo>
                  <a:lnTo>
                    <a:pt x="1090" y="1874"/>
                  </a:lnTo>
                  <a:lnTo>
                    <a:pt x="1084" y="1868"/>
                  </a:lnTo>
                  <a:lnTo>
                    <a:pt x="1082" y="1866"/>
                  </a:lnTo>
                  <a:lnTo>
                    <a:pt x="1080" y="1866"/>
                  </a:lnTo>
                  <a:lnTo>
                    <a:pt x="1080" y="1872"/>
                  </a:lnTo>
                  <a:lnTo>
                    <a:pt x="1080" y="1882"/>
                  </a:lnTo>
                  <a:lnTo>
                    <a:pt x="1078" y="1898"/>
                  </a:lnTo>
                  <a:lnTo>
                    <a:pt x="1074" y="1910"/>
                  </a:lnTo>
                  <a:lnTo>
                    <a:pt x="1072" y="1914"/>
                  </a:lnTo>
                  <a:lnTo>
                    <a:pt x="1068" y="1918"/>
                  </a:lnTo>
                  <a:lnTo>
                    <a:pt x="1066" y="1918"/>
                  </a:lnTo>
                  <a:lnTo>
                    <a:pt x="1062" y="1914"/>
                  </a:lnTo>
                  <a:lnTo>
                    <a:pt x="1056" y="1910"/>
                  </a:lnTo>
                  <a:lnTo>
                    <a:pt x="1056" y="1912"/>
                  </a:lnTo>
                  <a:lnTo>
                    <a:pt x="1058" y="1922"/>
                  </a:lnTo>
                  <a:lnTo>
                    <a:pt x="1064" y="1936"/>
                  </a:lnTo>
                  <a:lnTo>
                    <a:pt x="1076" y="1964"/>
                  </a:lnTo>
                  <a:lnTo>
                    <a:pt x="1080" y="1974"/>
                  </a:lnTo>
                  <a:lnTo>
                    <a:pt x="1084" y="1982"/>
                  </a:lnTo>
                  <a:lnTo>
                    <a:pt x="1088" y="1988"/>
                  </a:lnTo>
                  <a:lnTo>
                    <a:pt x="1094" y="1996"/>
                  </a:lnTo>
                  <a:lnTo>
                    <a:pt x="1100" y="2006"/>
                  </a:lnTo>
                  <a:lnTo>
                    <a:pt x="1110" y="2018"/>
                  </a:lnTo>
                  <a:lnTo>
                    <a:pt x="1132" y="2042"/>
                  </a:lnTo>
                  <a:lnTo>
                    <a:pt x="1140" y="2052"/>
                  </a:lnTo>
                  <a:lnTo>
                    <a:pt x="1142" y="2058"/>
                  </a:lnTo>
                  <a:lnTo>
                    <a:pt x="1150" y="2070"/>
                  </a:lnTo>
                  <a:lnTo>
                    <a:pt x="1172" y="2092"/>
                  </a:lnTo>
                  <a:lnTo>
                    <a:pt x="1178" y="2100"/>
                  </a:lnTo>
                  <a:lnTo>
                    <a:pt x="1180" y="2110"/>
                  </a:lnTo>
                  <a:lnTo>
                    <a:pt x="1184" y="2118"/>
                  </a:lnTo>
                  <a:lnTo>
                    <a:pt x="1190" y="2128"/>
                  </a:lnTo>
                  <a:lnTo>
                    <a:pt x="1194" y="2136"/>
                  </a:lnTo>
                  <a:lnTo>
                    <a:pt x="1196" y="2142"/>
                  </a:lnTo>
                  <a:lnTo>
                    <a:pt x="1194" y="2148"/>
                  </a:lnTo>
                  <a:lnTo>
                    <a:pt x="1194" y="2156"/>
                  </a:lnTo>
                  <a:lnTo>
                    <a:pt x="1194" y="2158"/>
                  </a:lnTo>
                  <a:lnTo>
                    <a:pt x="1196" y="2160"/>
                  </a:lnTo>
                  <a:lnTo>
                    <a:pt x="1198" y="2164"/>
                  </a:lnTo>
                  <a:lnTo>
                    <a:pt x="1200" y="2168"/>
                  </a:lnTo>
                  <a:lnTo>
                    <a:pt x="1204" y="2170"/>
                  </a:lnTo>
                  <a:lnTo>
                    <a:pt x="1208" y="2168"/>
                  </a:lnTo>
                  <a:lnTo>
                    <a:pt x="1216" y="2164"/>
                  </a:lnTo>
                  <a:lnTo>
                    <a:pt x="1222" y="2162"/>
                  </a:lnTo>
                  <a:lnTo>
                    <a:pt x="1226" y="2162"/>
                  </a:lnTo>
                  <a:lnTo>
                    <a:pt x="1234" y="2162"/>
                  </a:lnTo>
                  <a:lnTo>
                    <a:pt x="1226" y="2168"/>
                  </a:lnTo>
                  <a:lnTo>
                    <a:pt x="1220" y="2172"/>
                  </a:lnTo>
                  <a:lnTo>
                    <a:pt x="1208" y="2174"/>
                  </a:lnTo>
                  <a:lnTo>
                    <a:pt x="1202" y="2176"/>
                  </a:lnTo>
                  <a:lnTo>
                    <a:pt x="1200" y="2178"/>
                  </a:lnTo>
                  <a:lnTo>
                    <a:pt x="1202" y="2182"/>
                  </a:lnTo>
                  <a:lnTo>
                    <a:pt x="1212" y="2202"/>
                  </a:lnTo>
                  <a:lnTo>
                    <a:pt x="1226" y="2240"/>
                  </a:lnTo>
                  <a:lnTo>
                    <a:pt x="1232" y="2260"/>
                  </a:lnTo>
                  <a:lnTo>
                    <a:pt x="1238" y="2278"/>
                  </a:lnTo>
                  <a:lnTo>
                    <a:pt x="1238" y="2294"/>
                  </a:lnTo>
                  <a:lnTo>
                    <a:pt x="1236" y="2300"/>
                  </a:lnTo>
                  <a:lnTo>
                    <a:pt x="1234" y="2306"/>
                  </a:lnTo>
                  <a:lnTo>
                    <a:pt x="1230" y="2314"/>
                  </a:lnTo>
                  <a:lnTo>
                    <a:pt x="1230" y="2324"/>
                  </a:lnTo>
                  <a:lnTo>
                    <a:pt x="1230" y="2336"/>
                  </a:lnTo>
                  <a:lnTo>
                    <a:pt x="1234" y="2346"/>
                  </a:lnTo>
                  <a:lnTo>
                    <a:pt x="1246" y="2372"/>
                  </a:lnTo>
                  <a:lnTo>
                    <a:pt x="1256" y="2396"/>
                  </a:lnTo>
                  <a:lnTo>
                    <a:pt x="1260" y="2408"/>
                  </a:lnTo>
                  <a:lnTo>
                    <a:pt x="1262" y="2422"/>
                  </a:lnTo>
                  <a:lnTo>
                    <a:pt x="1262" y="2436"/>
                  </a:lnTo>
                  <a:lnTo>
                    <a:pt x="1262" y="2450"/>
                  </a:lnTo>
                  <a:lnTo>
                    <a:pt x="1258" y="2464"/>
                  </a:lnTo>
                  <a:lnTo>
                    <a:pt x="1254" y="2476"/>
                  </a:lnTo>
                  <a:lnTo>
                    <a:pt x="1246" y="2486"/>
                  </a:lnTo>
                  <a:lnTo>
                    <a:pt x="1238" y="2494"/>
                  </a:lnTo>
                  <a:lnTo>
                    <a:pt x="1230" y="2502"/>
                  </a:lnTo>
                  <a:lnTo>
                    <a:pt x="1222" y="2510"/>
                  </a:lnTo>
                  <a:lnTo>
                    <a:pt x="1218" y="2518"/>
                  </a:lnTo>
                  <a:lnTo>
                    <a:pt x="1212" y="2528"/>
                  </a:lnTo>
                  <a:lnTo>
                    <a:pt x="1206" y="2548"/>
                  </a:lnTo>
                  <a:lnTo>
                    <a:pt x="1202" y="2570"/>
                  </a:lnTo>
                  <a:lnTo>
                    <a:pt x="1196" y="2610"/>
                  </a:lnTo>
                  <a:lnTo>
                    <a:pt x="1192" y="2626"/>
                  </a:lnTo>
                  <a:lnTo>
                    <a:pt x="1188" y="2640"/>
                  </a:lnTo>
                  <a:lnTo>
                    <a:pt x="1182" y="2652"/>
                  </a:lnTo>
                  <a:lnTo>
                    <a:pt x="1178" y="2662"/>
                  </a:lnTo>
                  <a:lnTo>
                    <a:pt x="1176" y="2670"/>
                  </a:lnTo>
                  <a:lnTo>
                    <a:pt x="1176" y="2680"/>
                  </a:lnTo>
                  <a:lnTo>
                    <a:pt x="1178" y="2700"/>
                  </a:lnTo>
                  <a:lnTo>
                    <a:pt x="1178" y="2712"/>
                  </a:lnTo>
                  <a:lnTo>
                    <a:pt x="1178" y="2726"/>
                  </a:lnTo>
                  <a:lnTo>
                    <a:pt x="1176" y="2736"/>
                  </a:lnTo>
                  <a:lnTo>
                    <a:pt x="1176" y="2746"/>
                  </a:lnTo>
                  <a:lnTo>
                    <a:pt x="1180" y="2764"/>
                  </a:lnTo>
                  <a:lnTo>
                    <a:pt x="1188" y="2784"/>
                  </a:lnTo>
                  <a:lnTo>
                    <a:pt x="1200" y="2804"/>
                  </a:lnTo>
                  <a:lnTo>
                    <a:pt x="1222" y="2850"/>
                  </a:lnTo>
                  <a:lnTo>
                    <a:pt x="1234" y="2876"/>
                  </a:lnTo>
                  <a:lnTo>
                    <a:pt x="1242" y="2904"/>
                  </a:lnTo>
                  <a:lnTo>
                    <a:pt x="1250" y="2930"/>
                  </a:lnTo>
                  <a:lnTo>
                    <a:pt x="1260" y="2946"/>
                  </a:lnTo>
                  <a:lnTo>
                    <a:pt x="1268" y="2958"/>
                  </a:lnTo>
                  <a:lnTo>
                    <a:pt x="1276" y="2966"/>
                  </a:lnTo>
                  <a:lnTo>
                    <a:pt x="1284" y="2976"/>
                  </a:lnTo>
                  <a:lnTo>
                    <a:pt x="1288" y="2990"/>
                  </a:lnTo>
                  <a:lnTo>
                    <a:pt x="1288" y="3008"/>
                  </a:lnTo>
                  <a:lnTo>
                    <a:pt x="1286" y="3038"/>
                  </a:lnTo>
                  <a:lnTo>
                    <a:pt x="1284" y="3052"/>
                  </a:lnTo>
                  <a:lnTo>
                    <a:pt x="1286" y="3070"/>
                  </a:lnTo>
                  <a:lnTo>
                    <a:pt x="1294" y="3112"/>
                  </a:lnTo>
                  <a:lnTo>
                    <a:pt x="1304" y="3156"/>
                  </a:lnTo>
                  <a:lnTo>
                    <a:pt x="1308" y="3178"/>
                  </a:lnTo>
                  <a:lnTo>
                    <a:pt x="1310" y="3200"/>
                  </a:lnTo>
                  <a:lnTo>
                    <a:pt x="1312" y="3220"/>
                  </a:lnTo>
                  <a:lnTo>
                    <a:pt x="1318" y="3238"/>
                  </a:lnTo>
                  <a:lnTo>
                    <a:pt x="1326" y="3254"/>
                  </a:lnTo>
                  <a:lnTo>
                    <a:pt x="1334" y="3266"/>
                  </a:lnTo>
                  <a:lnTo>
                    <a:pt x="1342" y="3278"/>
                  </a:lnTo>
                  <a:lnTo>
                    <a:pt x="1352" y="3286"/>
                  </a:lnTo>
                  <a:lnTo>
                    <a:pt x="1366" y="3302"/>
                  </a:lnTo>
                  <a:lnTo>
                    <a:pt x="1376" y="3316"/>
                  </a:lnTo>
                  <a:lnTo>
                    <a:pt x="1384" y="3330"/>
                  </a:lnTo>
                  <a:lnTo>
                    <a:pt x="1388" y="3344"/>
                  </a:lnTo>
                  <a:lnTo>
                    <a:pt x="1392" y="3358"/>
                  </a:lnTo>
                  <a:lnTo>
                    <a:pt x="1396" y="3374"/>
                  </a:lnTo>
                  <a:lnTo>
                    <a:pt x="1402" y="3392"/>
                  </a:lnTo>
                  <a:lnTo>
                    <a:pt x="1410" y="3414"/>
                  </a:lnTo>
                  <a:lnTo>
                    <a:pt x="1424" y="3436"/>
                  </a:lnTo>
                  <a:lnTo>
                    <a:pt x="1436" y="3458"/>
                  </a:lnTo>
                  <a:lnTo>
                    <a:pt x="1444" y="3474"/>
                  </a:lnTo>
                  <a:lnTo>
                    <a:pt x="1446" y="3490"/>
                  </a:lnTo>
                  <a:lnTo>
                    <a:pt x="1446" y="3502"/>
                  </a:lnTo>
                  <a:lnTo>
                    <a:pt x="1442" y="3510"/>
                  </a:lnTo>
                  <a:lnTo>
                    <a:pt x="1438" y="3516"/>
                  </a:lnTo>
                  <a:lnTo>
                    <a:pt x="1434" y="3518"/>
                  </a:lnTo>
                  <a:lnTo>
                    <a:pt x="1432" y="3518"/>
                  </a:lnTo>
                  <a:lnTo>
                    <a:pt x="1430" y="3516"/>
                  </a:lnTo>
                  <a:lnTo>
                    <a:pt x="1426" y="3518"/>
                  </a:lnTo>
                  <a:lnTo>
                    <a:pt x="1424" y="3518"/>
                  </a:lnTo>
                  <a:lnTo>
                    <a:pt x="1424" y="3522"/>
                  </a:lnTo>
                  <a:lnTo>
                    <a:pt x="1424" y="3526"/>
                  </a:lnTo>
                  <a:lnTo>
                    <a:pt x="1424" y="3532"/>
                  </a:lnTo>
                  <a:lnTo>
                    <a:pt x="1428" y="3538"/>
                  </a:lnTo>
                  <a:lnTo>
                    <a:pt x="1432" y="3546"/>
                  </a:lnTo>
                  <a:lnTo>
                    <a:pt x="1442" y="3558"/>
                  </a:lnTo>
                  <a:lnTo>
                    <a:pt x="1446" y="3568"/>
                  </a:lnTo>
                  <a:lnTo>
                    <a:pt x="1448" y="3574"/>
                  </a:lnTo>
                  <a:lnTo>
                    <a:pt x="1444" y="3580"/>
                  </a:lnTo>
                  <a:lnTo>
                    <a:pt x="1442" y="3582"/>
                  </a:lnTo>
                  <a:lnTo>
                    <a:pt x="1442" y="3588"/>
                  </a:lnTo>
                  <a:lnTo>
                    <a:pt x="1442" y="3596"/>
                  </a:lnTo>
                  <a:lnTo>
                    <a:pt x="1446" y="3602"/>
                  </a:lnTo>
                  <a:lnTo>
                    <a:pt x="1448" y="3602"/>
                  </a:lnTo>
                  <a:lnTo>
                    <a:pt x="1448" y="3598"/>
                  </a:lnTo>
                  <a:lnTo>
                    <a:pt x="1450" y="3594"/>
                  </a:lnTo>
                  <a:lnTo>
                    <a:pt x="1452" y="3590"/>
                  </a:lnTo>
                  <a:lnTo>
                    <a:pt x="1454" y="3588"/>
                  </a:lnTo>
                  <a:lnTo>
                    <a:pt x="1458" y="3588"/>
                  </a:lnTo>
                  <a:lnTo>
                    <a:pt x="1460" y="3588"/>
                  </a:lnTo>
                  <a:lnTo>
                    <a:pt x="1462" y="3590"/>
                  </a:lnTo>
                  <a:lnTo>
                    <a:pt x="1464" y="3592"/>
                  </a:lnTo>
                  <a:lnTo>
                    <a:pt x="1464" y="3596"/>
                  </a:lnTo>
                  <a:lnTo>
                    <a:pt x="1464" y="3602"/>
                  </a:lnTo>
                  <a:lnTo>
                    <a:pt x="1466" y="3604"/>
                  </a:lnTo>
                  <a:lnTo>
                    <a:pt x="1470" y="3606"/>
                  </a:lnTo>
                  <a:lnTo>
                    <a:pt x="1472" y="3606"/>
                  </a:lnTo>
                  <a:lnTo>
                    <a:pt x="1478" y="3606"/>
                  </a:lnTo>
                  <a:lnTo>
                    <a:pt x="1480" y="3608"/>
                  </a:lnTo>
                  <a:lnTo>
                    <a:pt x="1482" y="3612"/>
                  </a:lnTo>
                  <a:lnTo>
                    <a:pt x="1484" y="3618"/>
                  </a:lnTo>
                  <a:lnTo>
                    <a:pt x="1486" y="3620"/>
                  </a:lnTo>
                  <a:lnTo>
                    <a:pt x="1490" y="3620"/>
                  </a:lnTo>
                  <a:lnTo>
                    <a:pt x="1494" y="3624"/>
                  </a:lnTo>
                  <a:lnTo>
                    <a:pt x="1496" y="3628"/>
                  </a:lnTo>
                  <a:lnTo>
                    <a:pt x="1500" y="3626"/>
                  </a:lnTo>
                  <a:lnTo>
                    <a:pt x="1506" y="3626"/>
                  </a:lnTo>
                  <a:lnTo>
                    <a:pt x="1510" y="3626"/>
                  </a:lnTo>
                  <a:lnTo>
                    <a:pt x="1514" y="3628"/>
                  </a:lnTo>
                  <a:lnTo>
                    <a:pt x="1516" y="3626"/>
                  </a:lnTo>
                  <a:lnTo>
                    <a:pt x="1520" y="3620"/>
                  </a:lnTo>
                  <a:lnTo>
                    <a:pt x="1526" y="3612"/>
                  </a:lnTo>
                  <a:lnTo>
                    <a:pt x="1532" y="3610"/>
                  </a:lnTo>
                  <a:lnTo>
                    <a:pt x="1540" y="3608"/>
                  </a:lnTo>
                  <a:lnTo>
                    <a:pt x="1552" y="3606"/>
                  </a:lnTo>
                  <a:lnTo>
                    <a:pt x="1558" y="3608"/>
                  </a:lnTo>
                  <a:lnTo>
                    <a:pt x="1564" y="3608"/>
                  </a:lnTo>
                  <a:lnTo>
                    <a:pt x="1576" y="3604"/>
                  </a:lnTo>
                  <a:lnTo>
                    <a:pt x="1584" y="3602"/>
                  </a:lnTo>
                  <a:lnTo>
                    <a:pt x="1590" y="3598"/>
                  </a:lnTo>
                  <a:lnTo>
                    <a:pt x="1594" y="3592"/>
                  </a:lnTo>
                  <a:lnTo>
                    <a:pt x="1600" y="3586"/>
                  </a:lnTo>
                  <a:lnTo>
                    <a:pt x="1602" y="3586"/>
                  </a:lnTo>
                  <a:lnTo>
                    <a:pt x="1608" y="3584"/>
                  </a:lnTo>
                  <a:lnTo>
                    <a:pt x="1620" y="3584"/>
                  </a:lnTo>
                  <a:lnTo>
                    <a:pt x="1632" y="3588"/>
                  </a:lnTo>
                  <a:lnTo>
                    <a:pt x="1642" y="3590"/>
                  </a:lnTo>
                  <a:lnTo>
                    <a:pt x="1648" y="3590"/>
                  </a:lnTo>
                  <a:lnTo>
                    <a:pt x="1652" y="3586"/>
                  </a:lnTo>
                  <a:lnTo>
                    <a:pt x="1656" y="3586"/>
                  </a:lnTo>
                  <a:lnTo>
                    <a:pt x="1664" y="3586"/>
                  </a:lnTo>
                  <a:lnTo>
                    <a:pt x="1678" y="3592"/>
                  </a:lnTo>
                  <a:lnTo>
                    <a:pt x="1686" y="3594"/>
                  </a:lnTo>
                  <a:lnTo>
                    <a:pt x="1694" y="3594"/>
                  </a:lnTo>
                  <a:lnTo>
                    <a:pt x="1702" y="3594"/>
                  </a:lnTo>
                  <a:lnTo>
                    <a:pt x="1706" y="3590"/>
                  </a:lnTo>
                  <a:lnTo>
                    <a:pt x="1712" y="3584"/>
                  </a:lnTo>
                  <a:lnTo>
                    <a:pt x="1718" y="3582"/>
                  </a:lnTo>
                  <a:lnTo>
                    <a:pt x="1724" y="3584"/>
                  </a:lnTo>
                  <a:lnTo>
                    <a:pt x="1730" y="3584"/>
                  </a:lnTo>
                  <a:lnTo>
                    <a:pt x="1738" y="3586"/>
                  </a:lnTo>
                  <a:lnTo>
                    <a:pt x="1740" y="3584"/>
                  </a:lnTo>
                  <a:lnTo>
                    <a:pt x="1740" y="3580"/>
                  </a:lnTo>
                  <a:lnTo>
                    <a:pt x="1740" y="3574"/>
                  </a:lnTo>
                  <a:lnTo>
                    <a:pt x="1742" y="3572"/>
                  </a:lnTo>
                  <a:lnTo>
                    <a:pt x="1748" y="3572"/>
                  </a:lnTo>
                  <a:lnTo>
                    <a:pt x="1756" y="3572"/>
                  </a:lnTo>
                  <a:lnTo>
                    <a:pt x="1764" y="3572"/>
                  </a:lnTo>
                  <a:lnTo>
                    <a:pt x="1774" y="3570"/>
                  </a:lnTo>
                  <a:lnTo>
                    <a:pt x="1782" y="3568"/>
                  </a:lnTo>
                  <a:lnTo>
                    <a:pt x="1792" y="3562"/>
                  </a:lnTo>
                  <a:lnTo>
                    <a:pt x="1810" y="3550"/>
                  </a:lnTo>
                  <a:lnTo>
                    <a:pt x="1832" y="3532"/>
                  </a:lnTo>
                  <a:lnTo>
                    <a:pt x="1858" y="3506"/>
                  </a:lnTo>
                  <a:lnTo>
                    <a:pt x="1870" y="3490"/>
                  </a:lnTo>
                  <a:lnTo>
                    <a:pt x="1884" y="3472"/>
                  </a:lnTo>
                  <a:lnTo>
                    <a:pt x="1892" y="3462"/>
                  </a:lnTo>
                  <a:lnTo>
                    <a:pt x="1898" y="3456"/>
                  </a:lnTo>
                  <a:lnTo>
                    <a:pt x="1912" y="3442"/>
                  </a:lnTo>
                  <a:lnTo>
                    <a:pt x="1920" y="3432"/>
                  </a:lnTo>
                  <a:lnTo>
                    <a:pt x="1930" y="3418"/>
                  </a:lnTo>
                  <a:lnTo>
                    <a:pt x="1940" y="3398"/>
                  </a:lnTo>
                  <a:lnTo>
                    <a:pt x="1952" y="3372"/>
                  </a:lnTo>
                  <a:lnTo>
                    <a:pt x="1968" y="3344"/>
                  </a:lnTo>
                  <a:lnTo>
                    <a:pt x="1980" y="3324"/>
                  </a:lnTo>
                  <a:lnTo>
                    <a:pt x="1992" y="3314"/>
                  </a:lnTo>
                  <a:lnTo>
                    <a:pt x="2002" y="3304"/>
                  </a:lnTo>
                  <a:lnTo>
                    <a:pt x="2010" y="3294"/>
                  </a:lnTo>
                  <a:lnTo>
                    <a:pt x="2018" y="3276"/>
                  </a:lnTo>
                  <a:lnTo>
                    <a:pt x="2026" y="3250"/>
                  </a:lnTo>
                  <a:lnTo>
                    <a:pt x="2030" y="3210"/>
                  </a:lnTo>
                  <a:lnTo>
                    <a:pt x="2034" y="3182"/>
                  </a:lnTo>
                  <a:lnTo>
                    <a:pt x="2032" y="3176"/>
                  </a:lnTo>
                  <a:lnTo>
                    <a:pt x="2030" y="3176"/>
                  </a:lnTo>
                  <a:lnTo>
                    <a:pt x="2026" y="3176"/>
                  </a:lnTo>
                  <a:lnTo>
                    <a:pt x="2024" y="3176"/>
                  </a:lnTo>
                  <a:lnTo>
                    <a:pt x="2022" y="3170"/>
                  </a:lnTo>
                  <a:lnTo>
                    <a:pt x="2020" y="3164"/>
                  </a:lnTo>
                  <a:lnTo>
                    <a:pt x="2024" y="3156"/>
                  </a:lnTo>
                  <a:lnTo>
                    <a:pt x="2028" y="3148"/>
                  </a:lnTo>
                  <a:lnTo>
                    <a:pt x="2036" y="3140"/>
                  </a:lnTo>
                  <a:lnTo>
                    <a:pt x="2046" y="3132"/>
                  </a:lnTo>
                  <a:lnTo>
                    <a:pt x="2056" y="3126"/>
                  </a:lnTo>
                  <a:lnTo>
                    <a:pt x="2070" y="3118"/>
                  </a:lnTo>
                  <a:lnTo>
                    <a:pt x="2084" y="3114"/>
                  </a:lnTo>
                  <a:lnTo>
                    <a:pt x="2096" y="3108"/>
                  </a:lnTo>
                  <a:lnTo>
                    <a:pt x="2108" y="3100"/>
                  </a:lnTo>
                  <a:lnTo>
                    <a:pt x="2118" y="3094"/>
                  </a:lnTo>
                  <a:lnTo>
                    <a:pt x="2126" y="3086"/>
                  </a:lnTo>
                  <a:lnTo>
                    <a:pt x="2132" y="3078"/>
                  </a:lnTo>
                  <a:lnTo>
                    <a:pt x="2136" y="3070"/>
                  </a:lnTo>
                  <a:lnTo>
                    <a:pt x="2136" y="3062"/>
                  </a:lnTo>
                  <a:lnTo>
                    <a:pt x="2134" y="3056"/>
                  </a:lnTo>
                  <a:lnTo>
                    <a:pt x="2130" y="3050"/>
                  </a:lnTo>
                  <a:lnTo>
                    <a:pt x="2130" y="3044"/>
                  </a:lnTo>
                  <a:lnTo>
                    <a:pt x="2132" y="3034"/>
                  </a:lnTo>
                  <a:lnTo>
                    <a:pt x="2136" y="3016"/>
                  </a:lnTo>
                  <a:lnTo>
                    <a:pt x="2138" y="3006"/>
                  </a:lnTo>
                  <a:lnTo>
                    <a:pt x="2138" y="2990"/>
                  </a:lnTo>
                  <a:lnTo>
                    <a:pt x="2136" y="2972"/>
                  </a:lnTo>
                  <a:lnTo>
                    <a:pt x="2136" y="2970"/>
                  </a:lnTo>
                  <a:lnTo>
                    <a:pt x="2134" y="2972"/>
                  </a:lnTo>
                  <a:lnTo>
                    <a:pt x="2132" y="2974"/>
                  </a:lnTo>
                  <a:lnTo>
                    <a:pt x="2130" y="2974"/>
                  </a:lnTo>
                  <a:lnTo>
                    <a:pt x="2128" y="2972"/>
                  </a:lnTo>
                  <a:lnTo>
                    <a:pt x="2126" y="2962"/>
                  </a:lnTo>
                  <a:lnTo>
                    <a:pt x="2120" y="2934"/>
                  </a:lnTo>
                  <a:lnTo>
                    <a:pt x="2120" y="2920"/>
                  </a:lnTo>
                  <a:lnTo>
                    <a:pt x="2118" y="2910"/>
                  </a:lnTo>
                  <a:lnTo>
                    <a:pt x="2108" y="2896"/>
                  </a:lnTo>
                  <a:lnTo>
                    <a:pt x="2104" y="2890"/>
                  </a:lnTo>
                  <a:lnTo>
                    <a:pt x="2102" y="2886"/>
                  </a:lnTo>
                  <a:lnTo>
                    <a:pt x="2102" y="2878"/>
                  </a:lnTo>
                  <a:lnTo>
                    <a:pt x="2104" y="2870"/>
                  </a:lnTo>
                  <a:lnTo>
                    <a:pt x="2104" y="2860"/>
                  </a:lnTo>
                  <a:lnTo>
                    <a:pt x="2104" y="2854"/>
                  </a:lnTo>
                  <a:lnTo>
                    <a:pt x="2108" y="2854"/>
                  </a:lnTo>
                  <a:lnTo>
                    <a:pt x="2114" y="2852"/>
                  </a:lnTo>
                  <a:lnTo>
                    <a:pt x="2120" y="2848"/>
                  </a:lnTo>
                  <a:lnTo>
                    <a:pt x="2126" y="2842"/>
                  </a:lnTo>
                  <a:lnTo>
                    <a:pt x="2136" y="2832"/>
                  </a:lnTo>
                  <a:lnTo>
                    <a:pt x="2144" y="2822"/>
                  </a:lnTo>
                  <a:lnTo>
                    <a:pt x="2150" y="2816"/>
                  </a:lnTo>
                  <a:lnTo>
                    <a:pt x="2160" y="2812"/>
                  </a:lnTo>
                  <a:lnTo>
                    <a:pt x="2166" y="2808"/>
                  </a:lnTo>
                  <a:lnTo>
                    <a:pt x="2170" y="2804"/>
                  </a:lnTo>
                  <a:lnTo>
                    <a:pt x="2178" y="2794"/>
                  </a:lnTo>
                  <a:lnTo>
                    <a:pt x="2186" y="2780"/>
                  </a:lnTo>
                  <a:lnTo>
                    <a:pt x="2196" y="2764"/>
                  </a:lnTo>
                  <a:lnTo>
                    <a:pt x="2206" y="2750"/>
                  </a:lnTo>
                  <a:lnTo>
                    <a:pt x="2216" y="2740"/>
                  </a:lnTo>
                  <a:lnTo>
                    <a:pt x="2226" y="2734"/>
                  </a:lnTo>
                  <a:lnTo>
                    <a:pt x="2236" y="2728"/>
                  </a:lnTo>
                  <a:lnTo>
                    <a:pt x="2246" y="2724"/>
                  </a:lnTo>
                  <a:lnTo>
                    <a:pt x="2266" y="2718"/>
                  </a:lnTo>
                  <a:lnTo>
                    <a:pt x="2276" y="2714"/>
                  </a:lnTo>
                  <a:lnTo>
                    <a:pt x="2284" y="2708"/>
                  </a:lnTo>
                  <a:lnTo>
                    <a:pt x="2294" y="2700"/>
                  </a:lnTo>
                  <a:lnTo>
                    <a:pt x="2302" y="2690"/>
                  </a:lnTo>
                  <a:lnTo>
                    <a:pt x="2320" y="2666"/>
                  </a:lnTo>
                  <a:lnTo>
                    <a:pt x="2336" y="2636"/>
                  </a:lnTo>
                  <a:lnTo>
                    <a:pt x="2344" y="2622"/>
                  </a:lnTo>
                  <a:lnTo>
                    <a:pt x="2344" y="2620"/>
                  </a:lnTo>
                  <a:lnTo>
                    <a:pt x="2344" y="2616"/>
                  </a:lnTo>
                  <a:lnTo>
                    <a:pt x="2348" y="2606"/>
                  </a:lnTo>
                  <a:lnTo>
                    <a:pt x="2350" y="2598"/>
                  </a:lnTo>
                  <a:lnTo>
                    <a:pt x="2352" y="2594"/>
                  </a:lnTo>
                  <a:lnTo>
                    <a:pt x="2350" y="2590"/>
                  </a:lnTo>
                  <a:lnTo>
                    <a:pt x="2348" y="2586"/>
                  </a:lnTo>
                  <a:lnTo>
                    <a:pt x="2344" y="2582"/>
                  </a:lnTo>
                  <a:lnTo>
                    <a:pt x="2340" y="2576"/>
                  </a:lnTo>
                  <a:lnTo>
                    <a:pt x="2338" y="2566"/>
                  </a:lnTo>
                  <a:lnTo>
                    <a:pt x="2338" y="2552"/>
                  </a:lnTo>
                  <a:lnTo>
                    <a:pt x="2338" y="2500"/>
                  </a:lnTo>
                  <a:lnTo>
                    <a:pt x="2338" y="2478"/>
                  </a:lnTo>
                  <a:lnTo>
                    <a:pt x="2334" y="2454"/>
                  </a:lnTo>
                  <a:lnTo>
                    <a:pt x="2334" y="2440"/>
                  </a:lnTo>
                  <a:lnTo>
                    <a:pt x="2334" y="2432"/>
                  </a:lnTo>
                  <a:lnTo>
                    <a:pt x="2338" y="2426"/>
                  </a:lnTo>
                  <a:lnTo>
                    <a:pt x="2342" y="2424"/>
                  </a:lnTo>
                  <a:lnTo>
                    <a:pt x="2344" y="2420"/>
                  </a:lnTo>
                  <a:lnTo>
                    <a:pt x="2344" y="2414"/>
                  </a:lnTo>
                  <a:lnTo>
                    <a:pt x="2340" y="2406"/>
                  </a:lnTo>
                  <a:lnTo>
                    <a:pt x="2334" y="2394"/>
                  </a:lnTo>
                  <a:lnTo>
                    <a:pt x="2324" y="2384"/>
                  </a:lnTo>
                  <a:lnTo>
                    <a:pt x="2318" y="2380"/>
                  </a:lnTo>
                  <a:lnTo>
                    <a:pt x="2312" y="2376"/>
                  </a:lnTo>
                  <a:lnTo>
                    <a:pt x="2308" y="2368"/>
                  </a:lnTo>
                  <a:lnTo>
                    <a:pt x="2304" y="2358"/>
                  </a:lnTo>
                  <a:lnTo>
                    <a:pt x="2302" y="2348"/>
                  </a:lnTo>
                  <a:lnTo>
                    <a:pt x="2300" y="2334"/>
                  </a:lnTo>
                  <a:lnTo>
                    <a:pt x="2292" y="2310"/>
                  </a:lnTo>
                  <a:lnTo>
                    <a:pt x="2288" y="2298"/>
                  </a:lnTo>
                  <a:lnTo>
                    <a:pt x="2288" y="2290"/>
                  </a:lnTo>
                  <a:lnTo>
                    <a:pt x="2288" y="2286"/>
                  </a:lnTo>
                  <a:lnTo>
                    <a:pt x="2290" y="2280"/>
                  </a:lnTo>
                  <a:lnTo>
                    <a:pt x="2292" y="2278"/>
                  </a:lnTo>
                  <a:lnTo>
                    <a:pt x="2294" y="2274"/>
                  </a:lnTo>
                  <a:lnTo>
                    <a:pt x="2294" y="2268"/>
                  </a:lnTo>
                  <a:lnTo>
                    <a:pt x="2292" y="2258"/>
                  </a:lnTo>
                  <a:lnTo>
                    <a:pt x="2288" y="2248"/>
                  </a:lnTo>
                  <a:lnTo>
                    <a:pt x="2288" y="2240"/>
                  </a:lnTo>
                  <a:lnTo>
                    <a:pt x="2290" y="2236"/>
                  </a:lnTo>
                  <a:lnTo>
                    <a:pt x="2292" y="2232"/>
                  </a:lnTo>
                  <a:lnTo>
                    <a:pt x="2294" y="2230"/>
                  </a:lnTo>
                  <a:lnTo>
                    <a:pt x="2296" y="2228"/>
                  </a:lnTo>
                  <a:lnTo>
                    <a:pt x="2296" y="2226"/>
                  </a:lnTo>
                  <a:lnTo>
                    <a:pt x="2294" y="2220"/>
                  </a:lnTo>
                  <a:lnTo>
                    <a:pt x="2282" y="2206"/>
                  </a:lnTo>
                  <a:lnTo>
                    <a:pt x="2272" y="2192"/>
                  </a:lnTo>
                  <a:lnTo>
                    <a:pt x="2268" y="2184"/>
                  </a:lnTo>
                  <a:lnTo>
                    <a:pt x="2266" y="2174"/>
                  </a:lnTo>
                  <a:lnTo>
                    <a:pt x="2268" y="2164"/>
                  </a:lnTo>
                  <a:lnTo>
                    <a:pt x="2272" y="2150"/>
                  </a:lnTo>
                  <a:lnTo>
                    <a:pt x="2276" y="2138"/>
                  </a:lnTo>
                  <a:lnTo>
                    <a:pt x="2278" y="2130"/>
                  </a:lnTo>
                  <a:lnTo>
                    <a:pt x="2282" y="2122"/>
                  </a:lnTo>
                  <a:lnTo>
                    <a:pt x="2288" y="2108"/>
                  </a:lnTo>
                  <a:lnTo>
                    <a:pt x="2304" y="2084"/>
                  </a:lnTo>
                  <a:lnTo>
                    <a:pt x="2308" y="2074"/>
                  </a:lnTo>
                  <a:lnTo>
                    <a:pt x="2310" y="2058"/>
                  </a:lnTo>
                  <a:lnTo>
                    <a:pt x="2312" y="2052"/>
                  </a:lnTo>
                  <a:lnTo>
                    <a:pt x="2314" y="2048"/>
                  </a:lnTo>
                  <a:lnTo>
                    <a:pt x="2320" y="2046"/>
                  </a:lnTo>
                  <a:lnTo>
                    <a:pt x="2322" y="2044"/>
                  </a:lnTo>
                  <a:lnTo>
                    <a:pt x="2324" y="2042"/>
                  </a:lnTo>
                  <a:lnTo>
                    <a:pt x="2324" y="2036"/>
                  </a:lnTo>
                  <a:lnTo>
                    <a:pt x="2322" y="2026"/>
                  </a:lnTo>
                  <a:lnTo>
                    <a:pt x="2324" y="2016"/>
                  </a:lnTo>
                  <a:lnTo>
                    <a:pt x="2326" y="2008"/>
                  </a:lnTo>
                  <a:lnTo>
                    <a:pt x="2332" y="2004"/>
                  </a:lnTo>
                  <a:lnTo>
                    <a:pt x="2338" y="2002"/>
                  </a:lnTo>
                  <a:lnTo>
                    <a:pt x="2350" y="1998"/>
                  </a:lnTo>
                  <a:lnTo>
                    <a:pt x="2354" y="1994"/>
                  </a:lnTo>
                  <a:lnTo>
                    <a:pt x="2354" y="1988"/>
                  </a:lnTo>
                  <a:lnTo>
                    <a:pt x="2352" y="1980"/>
                  </a:lnTo>
                  <a:lnTo>
                    <a:pt x="2356" y="1980"/>
                  </a:lnTo>
                  <a:lnTo>
                    <a:pt x="2360" y="1980"/>
                  </a:lnTo>
                  <a:lnTo>
                    <a:pt x="2366" y="1978"/>
                  </a:lnTo>
                  <a:lnTo>
                    <a:pt x="2372" y="1972"/>
                  </a:lnTo>
                  <a:lnTo>
                    <a:pt x="2380" y="1962"/>
                  </a:lnTo>
                  <a:lnTo>
                    <a:pt x="2388" y="1950"/>
                  </a:lnTo>
                  <a:lnTo>
                    <a:pt x="2390" y="1944"/>
                  </a:lnTo>
                  <a:lnTo>
                    <a:pt x="2394" y="1932"/>
                  </a:lnTo>
                  <a:lnTo>
                    <a:pt x="2396" y="1926"/>
                  </a:lnTo>
                  <a:lnTo>
                    <a:pt x="2400" y="1918"/>
                  </a:lnTo>
                  <a:lnTo>
                    <a:pt x="2408" y="1908"/>
                  </a:lnTo>
                  <a:lnTo>
                    <a:pt x="2422" y="1892"/>
                  </a:lnTo>
                  <a:lnTo>
                    <a:pt x="2450" y="1860"/>
                  </a:lnTo>
                  <a:lnTo>
                    <a:pt x="2470" y="1836"/>
                  </a:lnTo>
                  <a:lnTo>
                    <a:pt x="2494" y="1812"/>
                  </a:lnTo>
                  <a:lnTo>
                    <a:pt x="2532" y="1780"/>
                  </a:lnTo>
                  <a:lnTo>
                    <a:pt x="2556" y="1760"/>
                  </a:lnTo>
                  <a:lnTo>
                    <a:pt x="2580" y="1736"/>
                  </a:lnTo>
                  <a:lnTo>
                    <a:pt x="2604" y="1710"/>
                  </a:lnTo>
                  <a:lnTo>
                    <a:pt x="2626" y="1680"/>
                  </a:lnTo>
                  <a:lnTo>
                    <a:pt x="2646" y="1646"/>
                  </a:lnTo>
                  <a:lnTo>
                    <a:pt x="2666" y="1610"/>
                  </a:lnTo>
                  <a:lnTo>
                    <a:pt x="2686" y="1570"/>
                  </a:lnTo>
                  <a:lnTo>
                    <a:pt x="2702" y="1526"/>
                  </a:lnTo>
                  <a:lnTo>
                    <a:pt x="2712" y="1502"/>
                  </a:lnTo>
                  <a:lnTo>
                    <a:pt x="2722" y="1482"/>
                  </a:lnTo>
                  <a:lnTo>
                    <a:pt x="2738" y="1452"/>
                  </a:lnTo>
                  <a:lnTo>
                    <a:pt x="2750" y="1426"/>
                  </a:lnTo>
                  <a:lnTo>
                    <a:pt x="2752" y="1416"/>
                  </a:lnTo>
                  <a:lnTo>
                    <a:pt x="2754" y="1404"/>
                  </a:lnTo>
                  <a:lnTo>
                    <a:pt x="2758" y="1388"/>
                  </a:lnTo>
                  <a:lnTo>
                    <a:pt x="2762" y="1378"/>
                  </a:lnTo>
                  <a:lnTo>
                    <a:pt x="2768" y="1376"/>
                  </a:lnTo>
                  <a:lnTo>
                    <a:pt x="2772" y="1376"/>
                  </a:lnTo>
                  <a:lnTo>
                    <a:pt x="2776" y="1376"/>
                  </a:lnTo>
                  <a:lnTo>
                    <a:pt x="2770" y="136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110" name="Freeform 6155">
              <a:extLst>
                <a:ext uri="{FF2B5EF4-FFF2-40B4-BE49-F238E27FC236}">
                  <a16:creationId xmlns:a16="http://schemas.microsoft.com/office/drawing/2014/main" xmlns="" id="{888C268E-869D-43FE-9F72-51D038980B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8868" y="954013"/>
              <a:ext cx="1798726" cy="2608001"/>
            </a:xfrm>
            <a:custGeom>
              <a:avLst/>
              <a:gdLst>
                <a:gd name="T0" fmla="*/ 794599 w 2834"/>
                <a:gd name="T1" fmla="*/ 115556 h 4108"/>
                <a:gd name="T2" fmla="*/ 750173 w 2834"/>
                <a:gd name="T3" fmla="*/ 64762 h 4108"/>
                <a:gd name="T4" fmla="*/ 742557 w 2834"/>
                <a:gd name="T5" fmla="*/ 528256 h 4108"/>
                <a:gd name="T6" fmla="*/ 842833 w 2834"/>
                <a:gd name="T7" fmla="*/ 165080 h 4108"/>
                <a:gd name="T8" fmla="*/ 708285 w 2834"/>
                <a:gd name="T9" fmla="*/ 563811 h 4108"/>
                <a:gd name="T10" fmla="*/ 635933 w 2834"/>
                <a:gd name="T11" fmla="*/ 595557 h 4108"/>
                <a:gd name="T12" fmla="*/ 684167 w 2834"/>
                <a:gd name="T13" fmla="*/ 565081 h 4108"/>
                <a:gd name="T14" fmla="*/ 836487 w 2834"/>
                <a:gd name="T15" fmla="*/ 25397 h 4108"/>
                <a:gd name="T16" fmla="*/ 91392 w 2834"/>
                <a:gd name="T17" fmla="*/ 1043813 h 4108"/>
                <a:gd name="T18" fmla="*/ 44426 w 2834"/>
                <a:gd name="T19" fmla="*/ 1184766 h 4108"/>
                <a:gd name="T20" fmla="*/ 107893 w 2834"/>
                <a:gd name="T21" fmla="*/ 1048892 h 4108"/>
                <a:gd name="T22" fmla="*/ 119317 w 2834"/>
                <a:gd name="T23" fmla="*/ 1116194 h 4108"/>
                <a:gd name="T24" fmla="*/ 171359 w 2834"/>
                <a:gd name="T25" fmla="*/ 1036194 h 4108"/>
                <a:gd name="T26" fmla="*/ 129471 w 2834"/>
                <a:gd name="T27" fmla="*/ 1116194 h 4108"/>
                <a:gd name="T28" fmla="*/ 148511 w 2834"/>
                <a:gd name="T29" fmla="*/ 1240639 h 4108"/>
                <a:gd name="T30" fmla="*/ 200554 w 2834"/>
                <a:gd name="T31" fmla="*/ 1323179 h 4108"/>
                <a:gd name="T32" fmla="*/ 397299 w 2834"/>
                <a:gd name="T33" fmla="*/ 877463 h 4108"/>
                <a:gd name="T34" fmla="*/ 224671 w 2834"/>
                <a:gd name="T35" fmla="*/ 943495 h 4108"/>
                <a:gd name="T36" fmla="*/ 331294 w 2834"/>
                <a:gd name="T37" fmla="*/ 721272 h 4108"/>
                <a:gd name="T38" fmla="*/ 114239 w 2834"/>
                <a:gd name="T39" fmla="*/ 665399 h 4108"/>
                <a:gd name="T40" fmla="*/ 151050 w 2834"/>
                <a:gd name="T41" fmla="*/ 1219051 h 4108"/>
                <a:gd name="T42" fmla="*/ 576275 w 2834"/>
                <a:gd name="T43" fmla="*/ 1158099 h 4108"/>
                <a:gd name="T44" fmla="*/ 580083 w 2834"/>
                <a:gd name="T45" fmla="*/ 1159369 h 4108"/>
                <a:gd name="T46" fmla="*/ 694322 w 2834"/>
                <a:gd name="T47" fmla="*/ 1079368 h 4108"/>
                <a:gd name="T48" fmla="*/ 401107 w 2834"/>
                <a:gd name="T49" fmla="*/ 961273 h 4108"/>
                <a:gd name="T50" fmla="*/ 840295 w 2834"/>
                <a:gd name="T51" fmla="*/ 1010797 h 4108"/>
                <a:gd name="T52" fmla="*/ 605469 w 2834"/>
                <a:gd name="T53" fmla="*/ 1771434 h 4108"/>
                <a:gd name="T54" fmla="*/ 799676 w 2834"/>
                <a:gd name="T55" fmla="*/ 1789212 h 4108"/>
                <a:gd name="T56" fmla="*/ 858065 w 2834"/>
                <a:gd name="T57" fmla="*/ 1842545 h 4108"/>
                <a:gd name="T58" fmla="*/ 1586659 w 2834"/>
                <a:gd name="T59" fmla="*/ 2201912 h 4108"/>
                <a:gd name="T60" fmla="*/ 1488921 w 2834"/>
                <a:gd name="T61" fmla="*/ 2069848 h 4108"/>
                <a:gd name="T62" fmla="*/ 1391183 w 2834"/>
                <a:gd name="T63" fmla="*/ 620954 h 4108"/>
                <a:gd name="T64" fmla="*/ 1212208 w 2834"/>
                <a:gd name="T65" fmla="*/ 568891 h 4108"/>
                <a:gd name="T66" fmla="*/ 974843 w 2834"/>
                <a:gd name="T67" fmla="*/ 468573 h 4108"/>
                <a:gd name="T68" fmla="*/ 856796 w 2834"/>
                <a:gd name="T69" fmla="*/ 514287 h 4108"/>
                <a:gd name="T70" fmla="*/ 732402 w 2834"/>
                <a:gd name="T71" fmla="*/ 544764 h 4108"/>
                <a:gd name="T72" fmla="*/ 657512 w 2834"/>
                <a:gd name="T73" fmla="*/ 642542 h 4108"/>
                <a:gd name="T74" fmla="*/ 562312 w 2834"/>
                <a:gd name="T75" fmla="*/ 758098 h 4108"/>
                <a:gd name="T76" fmla="*/ 446803 w 2834"/>
                <a:gd name="T77" fmla="*/ 830479 h 4108"/>
                <a:gd name="T78" fmla="*/ 396030 w 2834"/>
                <a:gd name="T79" fmla="*/ 911749 h 4108"/>
                <a:gd name="T80" fmla="*/ 482344 w 2834"/>
                <a:gd name="T81" fmla="*/ 1027305 h 4108"/>
                <a:gd name="T82" fmla="*/ 679090 w 2834"/>
                <a:gd name="T83" fmla="*/ 1102226 h 4108"/>
                <a:gd name="T84" fmla="*/ 728594 w 2834"/>
                <a:gd name="T85" fmla="*/ 845717 h 4108"/>
                <a:gd name="T86" fmla="*/ 818716 w 2834"/>
                <a:gd name="T87" fmla="*/ 825399 h 4108"/>
                <a:gd name="T88" fmla="*/ 984998 w 2834"/>
                <a:gd name="T89" fmla="*/ 975241 h 4108"/>
                <a:gd name="T90" fmla="*/ 748903 w 2834"/>
                <a:gd name="T91" fmla="*/ 1168258 h 4108"/>
                <a:gd name="T92" fmla="*/ 514078 w 2834"/>
                <a:gd name="T93" fmla="*/ 1158099 h 4108"/>
                <a:gd name="T94" fmla="*/ 486152 w 2834"/>
                <a:gd name="T95" fmla="*/ 1146670 h 4108"/>
                <a:gd name="T96" fmla="*/ 392222 w 2834"/>
                <a:gd name="T97" fmla="*/ 1235559 h 4108"/>
                <a:gd name="T98" fmla="*/ 185322 w 2834"/>
                <a:gd name="T99" fmla="*/ 1389211 h 4108"/>
                <a:gd name="T100" fmla="*/ 171359 w 2834"/>
                <a:gd name="T101" fmla="*/ 1584767 h 4108"/>
                <a:gd name="T102" fmla="*/ 180244 w 2834"/>
                <a:gd name="T103" fmla="*/ 1823498 h 4108"/>
                <a:gd name="T104" fmla="*/ 542003 w 2834"/>
                <a:gd name="T105" fmla="*/ 1610164 h 4108"/>
                <a:gd name="T106" fmla="*/ 628317 w 2834"/>
                <a:gd name="T107" fmla="*/ 1615243 h 4108"/>
                <a:gd name="T108" fmla="*/ 786983 w 2834"/>
                <a:gd name="T109" fmla="*/ 1730799 h 4108"/>
                <a:gd name="T110" fmla="*/ 884721 w 2834"/>
                <a:gd name="T111" fmla="*/ 1789212 h 4108"/>
                <a:gd name="T112" fmla="*/ 972305 w 2834"/>
                <a:gd name="T113" fmla="*/ 1674926 h 4108"/>
                <a:gd name="T114" fmla="*/ 1124624 w 2834"/>
                <a:gd name="T115" fmla="*/ 1530163 h 4108"/>
                <a:gd name="T116" fmla="*/ 1213477 w 2834"/>
                <a:gd name="T117" fmla="*/ 1530163 h 4108"/>
                <a:gd name="T118" fmla="*/ 976113 w 2834"/>
                <a:gd name="T119" fmla="*/ 1692704 h 4108"/>
                <a:gd name="T120" fmla="*/ 1042118 w 2834"/>
                <a:gd name="T121" fmla="*/ 1838736 h 4108"/>
                <a:gd name="T122" fmla="*/ 1153819 w 2834"/>
                <a:gd name="T123" fmla="*/ 2114292 h 4108"/>
                <a:gd name="T124" fmla="*/ 1426724 w 2834"/>
                <a:gd name="T125" fmla="*/ 2595564 h 410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34"/>
                <a:gd name="T190" fmla="*/ 0 h 4108"/>
                <a:gd name="T191" fmla="*/ 2834 w 2834"/>
                <a:gd name="T192" fmla="*/ 4108 h 410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34" h="4108">
                  <a:moveTo>
                    <a:pt x="1216" y="808"/>
                  </a:moveTo>
                  <a:lnTo>
                    <a:pt x="1216" y="808"/>
                  </a:lnTo>
                  <a:lnTo>
                    <a:pt x="1216" y="806"/>
                  </a:lnTo>
                  <a:lnTo>
                    <a:pt x="1212" y="804"/>
                  </a:lnTo>
                  <a:lnTo>
                    <a:pt x="1208" y="804"/>
                  </a:lnTo>
                  <a:lnTo>
                    <a:pt x="1206" y="804"/>
                  </a:lnTo>
                  <a:lnTo>
                    <a:pt x="1206" y="806"/>
                  </a:lnTo>
                  <a:lnTo>
                    <a:pt x="1210" y="808"/>
                  </a:lnTo>
                  <a:lnTo>
                    <a:pt x="1214" y="808"/>
                  </a:lnTo>
                  <a:lnTo>
                    <a:pt x="1216" y="808"/>
                  </a:lnTo>
                  <a:close/>
                  <a:moveTo>
                    <a:pt x="1202" y="798"/>
                  </a:moveTo>
                  <a:lnTo>
                    <a:pt x="1202" y="798"/>
                  </a:lnTo>
                  <a:lnTo>
                    <a:pt x="1198" y="798"/>
                  </a:lnTo>
                  <a:lnTo>
                    <a:pt x="1194" y="802"/>
                  </a:lnTo>
                  <a:lnTo>
                    <a:pt x="1194" y="806"/>
                  </a:lnTo>
                  <a:lnTo>
                    <a:pt x="1196" y="806"/>
                  </a:lnTo>
                  <a:lnTo>
                    <a:pt x="1200" y="806"/>
                  </a:lnTo>
                  <a:lnTo>
                    <a:pt x="1202" y="802"/>
                  </a:lnTo>
                  <a:lnTo>
                    <a:pt x="1202" y="800"/>
                  </a:lnTo>
                  <a:lnTo>
                    <a:pt x="1202" y="798"/>
                  </a:lnTo>
                  <a:close/>
                  <a:moveTo>
                    <a:pt x="1082" y="898"/>
                  </a:moveTo>
                  <a:lnTo>
                    <a:pt x="1082" y="898"/>
                  </a:lnTo>
                  <a:lnTo>
                    <a:pt x="1078" y="896"/>
                  </a:lnTo>
                  <a:lnTo>
                    <a:pt x="1074" y="900"/>
                  </a:lnTo>
                  <a:lnTo>
                    <a:pt x="1072" y="902"/>
                  </a:lnTo>
                  <a:lnTo>
                    <a:pt x="1072" y="906"/>
                  </a:lnTo>
                  <a:lnTo>
                    <a:pt x="1072" y="910"/>
                  </a:lnTo>
                  <a:lnTo>
                    <a:pt x="1066" y="914"/>
                  </a:lnTo>
                  <a:lnTo>
                    <a:pt x="1062" y="916"/>
                  </a:lnTo>
                  <a:lnTo>
                    <a:pt x="1064" y="914"/>
                  </a:lnTo>
                  <a:lnTo>
                    <a:pt x="1066" y="910"/>
                  </a:lnTo>
                  <a:lnTo>
                    <a:pt x="1064" y="908"/>
                  </a:lnTo>
                  <a:lnTo>
                    <a:pt x="1062" y="908"/>
                  </a:lnTo>
                  <a:lnTo>
                    <a:pt x="1060" y="908"/>
                  </a:lnTo>
                  <a:lnTo>
                    <a:pt x="1060" y="906"/>
                  </a:lnTo>
                  <a:lnTo>
                    <a:pt x="1062" y="902"/>
                  </a:lnTo>
                  <a:lnTo>
                    <a:pt x="1066" y="896"/>
                  </a:lnTo>
                  <a:lnTo>
                    <a:pt x="1066" y="894"/>
                  </a:lnTo>
                  <a:lnTo>
                    <a:pt x="1064" y="892"/>
                  </a:lnTo>
                  <a:lnTo>
                    <a:pt x="1058" y="892"/>
                  </a:lnTo>
                  <a:lnTo>
                    <a:pt x="1054" y="896"/>
                  </a:lnTo>
                  <a:lnTo>
                    <a:pt x="1048" y="900"/>
                  </a:lnTo>
                  <a:lnTo>
                    <a:pt x="1046" y="906"/>
                  </a:lnTo>
                  <a:lnTo>
                    <a:pt x="1046" y="912"/>
                  </a:lnTo>
                  <a:lnTo>
                    <a:pt x="1046" y="916"/>
                  </a:lnTo>
                  <a:lnTo>
                    <a:pt x="1046" y="918"/>
                  </a:lnTo>
                  <a:lnTo>
                    <a:pt x="1042" y="920"/>
                  </a:lnTo>
                  <a:lnTo>
                    <a:pt x="1036" y="922"/>
                  </a:lnTo>
                  <a:lnTo>
                    <a:pt x="1036" y="924"/>
                  </a:lnTo>
                  <a:lnTo>
                    <a:pt x="1036" y="928"/>
                  </a:lnTo>
                  <a:lnTo>
                    <a:pt x="1032" y="938"/>
                  </a:lnTo>
                  <a:lnTo>
                    <a:pt x="1030" y="942"/>
                  </a:lnTo>
                  <a:lnTo>
                    <a:pt x="1034" y="940"/>
                  </a:lnTo>
                  <a:lnTo>
                    <a:pt x="1040" y="938"/>
                  </a:lnTo>
                  <a:lnTo>
                    <a:pt x="1044" y="938"/>
                  </a:lnTo>
                  <a:lnTo>
                    <a:pt x="1048" y="940"/>
                  </a:lnTo>
                  <a:lnTo>
                    <a:pt x="1050" y="940"/>
                  </a:lnTo>
                  <a:lnTo>
                    <a:pt x="1052" y="940"/>
                  </a:lnTo>
                  <a:lnTo>
                    <a:pt x="1054" y="936"/>
                  </a:lnTo>
                  <a:lnTo>
                    <a:pt x="1056" y="934"/>
                  </a:lnTo>
                  <a:lnTo>
                    <a:pt x="1058" y="932"/>
                  </a:lnTo>
                  <a:lnTo>
                    <a:pt x="1060" y="934"/>
                  </a:lnTo>
                  <a:lnTo>
                    <a:pt x="1062" y="936"/>
                  </a:lnTo>
                  <a:lnTo>
                    <a:pt x="1064" y="936"/>
                  </a:lnTo>
                  <a:lnTo>
                    <a:pt x="1068" y="930"/>
                  </a:lnTo>
                  <a:lnTo>
                    <a:pt x="1070" y="926"/>
                  </a:lnTo>
                  <a:lnTo>
                    <a:pt x="1072" y="924"/>
                  </a:lnTo>
                  <a:lnTo>
                    <a:pt x="1076" y="920"/>
                  </a:lnTo>
                  <a:lnTo>
                    <a:pt x="1084" y="920"/>
                  </a:lnTo>
                  <a:lnTo>
                    <a:pt x="1088" y="918"/>
                  </a:lnTo>
                  <a:lnTo>
                    <a:pt x="1090" y="916"/>
                  </a:lnTo>
                  <a:lnTo>
                    <a:pt x="1090" y="914"/>
                  </a:lnTo>
                  <a:lnTo>
                    <a:pt x="1090" y="910"/>
                  </a:lnTo>
                  <a:lnTo>
                    <a:pt x="1086" y="904"/>
                  </a:lnTo>
                  <a:lnTo>
                    <a:pt x="1082" y="898"/>
                  </a:lnTo>
                  <a:close/>
                  <a:moveTo>
                    <a:pt x="1190" y="808"/>
                  </a:moveTo>
                  <a:lnTo>
                    <a:pt x="1190" y="808"/>
                  </a:lnTo>
                  <a:lnTo>
                    <a:pt x="1188" y="808"/>
                  </a:lnTo>
                  <a:lnTo>
                    <a:pt x="1186" y="808"/>
                  </a:lnTo>
                  <a:lnTo>
                    <a:pt x="1184" y="808"/>
                  </a:lnTo>
                  <a:lnTo>
                    <a:pt x="1182" y="808"/>
                  </a:lnTo>
                  <a:lnTo>
                    <a:pt x="1180" y="808"/>
                  </a:lnTo>
                  <a:lnTo>
                    <a:pt x="1178" y="810"/>
                  </a:lnTo>
                  <a:lnTo>
                    <a:pt x="1176" y="814"/>
                  </a:lnTo>
                  <a:lnTo>
                    <a:pt x="1178" y="814"/>
                  </a:lnTo>
                  <a:lnTo>
                    <a:pt x="1178" y="816"/>
                  </a:lnTo>
                  <a:lnTo>
                    <a:pt x="1184" y="814"/>
                  </a:lnTo>
                  <a:lnTo>
                    <a:pt x="1188" y="810"/>
                  </a:lnTo>
                  <a:lnTo>
                    <a:pt x="1190" y="808"/>
                  </a:lnTo>
                  <a:close/>
                  <a:moveTo>
                    <a:pt x="1400" y="746"/>
                  </a:moveTo>
                  <a:lnTo>
                    <a:pt x="1400" y="746"/>
                  </a:lnTo>
                  <a:lnTo>
                    <a:pt x="1394" y="744"/>
                  </a:lnTo>
                  <a:lnTo>
                    <a:pt x="1390" y="744"/>
                  </a:lnTo>
                  <a:lnTo>
                    <a:pt x="1388" y="744"/>
                  </a:lnTo>
                  <a:lnTo>
                    <a:pt x="1390" y="748"/>
                  </a:lnTo>
                  <a:lnTo>
                    <a:pt x="1394" y="750"/>
                  </a:lnTo>
                  <a:lnTo>
                    <a:pt x="1398" y="750"/>
                  </a:lnTo>
                  <a:lnTo>
                    <a:pt x="1400" y="748"/>
                  </a:lnTo>
                  <a:lnTo>
                    <a:pt x="1400" y="746"/>
                  </a:lnTo>
                  <a:close/>
                  <a:moveTo>
                    <a:pt x="1252" y="182"/>
                  </a:moveTo>
                  <a:lnTo>
                    <a:pt x="1252" y="182"/>
                  </a:lnTo>
                  <a:lnTo>
                    <a:pt x="1256" y="186"/>
                  </a:lnTo>
                  <a:lnTo>
                    <a:pt x="1256" y="188"/>
                  </a:lnTo>
                  <a:lnTo>
                    <a:pt x="1258" y="190"/>
                  </a:lnTo>
                  <a:lnTo>
                    <a:pt x="1258" y="192"/>
                  </a:lnTo>
                  <a:lnTo>
                    <a:pt x="1262" y="192"/>
                  </a:lnTo>
                  <a:lnTo>
                    <a:pt x="1272" y="190"/>
                  </a:lnTo>
                  <a:lnTo>
                    <a:pt x="1290" y="186"/>
                  </a:lnTo>
                  <a:lnTo>
                    <a:pt x="1306" y="186"/>
                  </a:lnTo>
                  <a:lnTo>
                    <a:pt x="1312" y="184"/>
                  </a:lnTo>
                  <a:lnTo>
                    <a:pt x="1316" y="182"/>
                  </a:lnTo>
                  <a:lnTo>
                    <a:pt x="1318" y="178"/>
                  </a:lnTo>
                  <a:lnTo>
                    <a:pt x="1318" y="172"/>
                  </a:lnTo>
                  <a:lnTo>
                    <a:pt x="1316" y="166"/>
                  </a:lnTo>
                  <a:lnTo>
                    <a:pt x="1312" y="162"/>
                  </a:lnTo>
                  <a:lnTo>
                    <a:pt x="1306" y="160"/>
                  </a:lnTo>
                  <a:lnTo>
                    <a:pt x="1300" y="158"/>
                  </a:lnTo>
                  <a:lnTo>
                    <a:pt x="1284" y="158"/>
                  </a:lnTo>
                  <a:lnTo>
                    <a:pt x="1266" y="162"/>
                  </a:lnTo>
                  <a:lnTo>
                    <a:pt x="1250" y="166"/>
                  </a:lnTo>
                  <a:lnTo>
                    <a:pt x="1238" y="168"/>
                  </a:lnTo>
                  <a:lnTo>
                    <a:pt x="1238" y="170"/>
                  </a:lnTo>
                  <a:lnTo>
                    <a:pt x="1238" y="174"/>
                  </a:lnTo>
                  <a:lnTo>
                    <a:pt x="1252" y="182"/>
                  </a:lnTo>
                  <a:close/>
                  <a:moveTo>
                    <a:pt x="1236" y="808"/>
                  </a:moveTo>
                  <a:lnTo>
                    <a:pt x="1236" y="808"/>
                  </a:lnTo>
                  <a:lnTo>
                    <a:pt x="1238" y="806"/>
                  </a:lnTo>
                  <a:lnTo>
                    <a:pt x="1236" y="804"/>
                  </a:lnTo>
                  <a:lnTo>
                    <a:pt x="1228" y="802"/>
                  </a:lnTo>
                  <a:lnTo>
                    <a:pt x="1224" y="798"/>
                  </a:lnTo>
                  <a:lnTo>
                    <a:pt x="1220" y="796"/>
                  </a:lnTo>
                  <a:lnTo>
                    <a:pt x="1216" y="794"/>
                  </a:lnTo>
                  <a:lnTo>
                    <a:pt x="1216" y="798"/>
                  </a:lnTo>
                  <a:lnTo>
                    <a:pt x="1216" y="802"/>
                  </a:lnTo>
                  <a:lnTo>
                    <a:pt x="1220" y="806"/>
                  </a:lnTo>
                  <a:lnTo>
                    <a:pt x="1228" y="810"/>
                  </a:lnTo>
                  <a:lnTo>
                    <a:pt x="1236" y="808"/>
                  </a:lnTo>
                  <a:close/>
                  <a:moveTo>
                    <a:pt x="902" y="108"/>
                  </a:moveTo>
                  <a:lnTo>
                    <a:pt x="902" y="108"/>
                  </a:lnTo>
                  <a:lnTo>
                    <a:pt x="902" y="114"/>
                  </a:lnTo>
                  <a:lnTo>
                    <a:pt x="904" y="120"/>
                  </a:lnTo>
                  <a:lnTo>
                    <a:pt x="906" y="124"/>
                  </a:lnTo>
                  <a:lnTo>
                    <a:pt x="910" y="126"/>
                  </a:lnTo>
                  <a:lnTo>
                    <a:pt x="912" y="128"/>
                  </a:lnTo>
                  <a:lnTo>
                    <a:pt x="910" y="128"/>
                  </a:lnTo>
                  <a:lnTo>
                    <a:pt x="900" y="130"/>
                  </a:lnTo>
                  <a:lnTo>
                    <a:pt x="886" y="130"/>
                  </a:lnTo>
                  <a:lnTo>
                    <a:pt x="884" y="132"/>
                  </a:lnTo>
                  <a:lnTo>
                    <a:pt x="886" y="136"/>
                  </a:lnTo>
                  <a:lnTo>
                    <a:pt x="898" y="148"/>
                  </a:lnTo>
                  <a:lnTo>
                    <a:pt x="922" y="172"/>
                  </a:lnTo>
                  <a:lnTo>
                    <a:pt x="936" y="184"/>
                  </a:lnTo>
                  <a:lnTo>
                    <a:pt x="948" y="192"/>
                  </a:lnTo>
                  <a:lnTo>
                    <a:pt x="960" y="194"/>
                  </a:lnTo>
                  <a:lnTo>
                    <a:pt x="970" y="192"/>
                  </a:lnTo>
                  <a:lnTo>
                    <a:pt x="980" y="188"/>
                  </a:lnTo>
                  <a:lnTo>
                    <a:pt x="990" y="182"/>
                  </a:lnTo>
                  <a:lnTo>
                    <a:pt x="1018" y="164"/>
                  </a:lnTo>
                  <a:lnTo>
                    <a:pt x="1038" y="152"/>
                  </a:lnTo>
                  <a:lnTo>
                    <a:pt x="1040" y="152"/>
                  </a:lnTo>
                  <a:lnTo>
                    <a:pt x="1042" y="154"/>
                  </a:lnTo>
                  <a:lnTo>
                    <a:pt x="1042" y="158"/>
                  </a:lnTo>
                  <a:lnTo>
                    <a:pt x="1048" y="160"/>
                  </a:lnTo>
                  <a:lnTo>
                    <a:pt x="1056" y="164"/>
                  </a:lnTo>
                  <a:lnTo>
                    <a:pt x="1072" y="166"/>
                  </a:lnTo>
                  <a:lnTo>
                    <a:pt x="1088" y="168"/>
                  </a:lnTo>
                  <a:lnTo>
                    <a:pt x="1096" y="170"/>
                  </a:lnTo>
                  <a:lnTo>
                    <a:pt x="1094" y="172"/>
                  </a:lnTo>
                  <a:lnTo>
                    <a:pt x="1088" y="176"/>
                  </a:lnTo>
                  <a:lnTo>
                    <a:pt x="1058" y="186"/>
                  </a:lnTo>
                  <a:lnTo>
                    <a:pt x="1014" y="198"/>
                  </a:lnTo>
                  <a:lnTo>
                    <a:pt x="994" y="206"/>
                  </a:lnTo>
                  <a:lnTo>
                    <a:pt x="980" y="210"/>
                  </a:lnTo>
                  <a:lnTo>
                    <a:pt x="972" y="216"/>
                  </a:lnTo>
                  <a:lnTo>
                    <a:pt x="970" y="218"/>
                  </a:lnTo>
                  <a:lnTo>
                    <a:pt x="970" y="220"/>
                  </a:lnTo>
                  <a:lnTo>
                    <a:pt x="976" y="222"/>
                  </a:lnTo>
                  <a:lnTo>
                    <a:pt x="988" y="224"/>
                  </a:lnTo>
                  <a:lnTo>
                    <a:pt x="1008" y="224"/>
                  </a:lnTo>
                  <a:lnTo>
                    <a:pt x="1034" y="222"/>
                  </a:lnTo>
                  <a:lnTo>
                    <a:pt x="1058" y="220"/>
                  </a:lnTo>
                  <a:lnTo>
                    <a:pt x="1072" y="220"/>
                  </a:lnTo>
                  <a:lnTo>
                    <a:pt x="1074" y="222"/>
                  </a:lnTo>
                  <a:lnTo>
                    <a:pt x="1076" y="222"/>
                  </a:lnTo>
                  <a:lnTo>
                    <a:pt x="1072" y="226"/>
                  </a:lnTo>
                  <a:lnTo>
                    <a:pt x="1064" y="232"/>
                  </a:lnTo>
                  <a:lnTo>
                    <a:pt x="1050" y="236"/>
                  </a:lnTo>
                  <a:lnTo>
                    <a:pt x="1036" y="242"/>
                  </a:lnTo>
                  <a:lnTo>
                    <a:pt x="1018" y="244"/>
                  </a:lnTo>
                  <a:lnTo>
                    <a:pt x="994" y="250"/>
                  </a:lnTo>
                  <a:lnTo>
                    <a:pt x="988" y="252"/>
                  </a:lnTo>
                  <a:lnTo>
                    <a:pt x="984" y="256"/>
                  </a:lnTo>
                  <a:lnTo>
                    <a:pt x="986" y="260"/>
                  </a:lnTo>
                  <a:lnTo>
                    <a:pt x="990" y="264"/>
                  </a:lnTo>
                  <a:lnTo>
                    <a:pt x="1014" y="274"/>
                  </a:lnTo>
                  <a:lnTo>
                    <a:pt x="1028" y="280"/>
                  </a:lnTo>
                  <a:lnTo>
                    <a:pt x="1036" y="286"/>
                  </a:lnTo>
                  <a:lnTo>
                    <a:pt x="1048" y="296"/>
                  </a:lnTo>
                  <a:lnTo>
                    <a:pt x="1052" y="302"/>
                  </a:lnTo>
                  <a:lnTo>
                    <a:pt x="1060" y="308"/>
                  </a:lnTo>
                  <a:lnTo>
                    <a:pt x="1072" y="312"/>
                  </a:lnTo>
                  <a:lnTo>
                    <a:pt x="1090" y="318"/>
                  </a:lnTo>
                  <a:lnTo>
                    <a:pt x="1098" y="320"/>
                  </a:lnTo>
                  <a:lnTo>
                    <a:pt x="1104" y="320"/>
                  </a:lnTo>
                  <a:lnTo>
                    <a:pt x="1110" y="318"/>
                  </a:lnTo>
                  <a:lnTo>
                    <a:pt x="1114" y="316"/>
                  </a:lnTo>
                  <a:lnTo>
                    <a:pt x="1116" y="312"/>
                  </a:lnTo>
                  <a:lnTo>
                    <a:pt x="1116" y="306"/>
                  </a:lnTo>
                  <a:lnTo>
                    <a:pt x="1118" y="294"/>
                  </a:lnTo>
                  <a:lnTo>
                    <a:pt x="1120" y="282"/>
                  </a:lnTo>
                  <a:lnTo>
                    <a:pt x="1124" y="268"/>
                  </a:lnTo>
                  <a:lnTo>
                    <a:pt x="1128" y="262"/>
                  </a:lnTo>
                  <a:lnTo>
                    <a:pt x="1132" y="256"/>
                  </a:lnTo>
                  <a:lnTo>
                    <a:pt x="1138" y="252"/>
                  </a:lnTo>
                  <a:lnTo>
                    <a:pt x="1146" y="248"/>
                  </a:lnTo>
                  <a:lnTo>
                    <a:pt x="1160" y="242"/>
                  </a:lnTo>
                  <a:lnTo>
                    <a:pt x="1166" y="236"/>
                  </a:lnTo>
                  <a:lnTo>
                    <a:pt x="1166" y="230"/>
                  </a:lnTo>
                  <a:lnTo>
                    <a:pt x="1164" y="224"/>
                  </a:lnTo>
                  <a:lnTo>
                    <a:pt x="1162" y="218"/>
                  </a:lnTo>
                  <a:lnTo>
                    <a:pt x="1162" y="214"/>
                  </a:lnTo>
                  <a:lnTo>
                    <a:pt x="1162" y="212"/>
                  </a:lnTo>
                  <a:lnTo>
                    <a:pt x="1166" y="208"/>
                  </a:lnTo>
                  <a:lnTo>
                    <a:pt x="1176" y="204"/>
                  </a:lnTo>
                  <a:lnTo>
                    <a:pt x="1182" y="202"/>
                  </a:lnTo>
                  <a:lnTo>
                    <a:pt x="1188" y="200"/>
                  </a:lnTo>
                  <a:lnTo>
                    <a:pt x="1190" y="196"/>
                  </a:lnTo>
                  <a:lnTo>
                    <a:pt x="1192" y="192"/>
                  </a:lnTo>
                  <a:lnTo>
                    <a:pt x="1194" y="186"/>
                  </a:lnTo>
                  <a:lnTo>
                    <a:pt x="1194" y="178"/>
                  </a:lnTo>
                  <a:lnTo>
                    <a:pt x="1196" y="170"/>
                  </a:lnTo>
                  <a:lnTo>
                    <a:pt x="1198" y="166"/>
                  </a:lnTo>
                  <a:lnTo>
                    <a:pt x="1202" y="164"/>
                  </a:lnTo>
                  <a:lnTo>
                    <a:pt x="1206" y="160"/>
                  </a:lnTo>
                  <a:lnTo>
                    <a:pt x="1212" y="158"/>
                  </a:lnTo>
                  <a:lnTo>
                    <a:pt x="1234" y="156"/>
                  </a:lnTo>
                  <a:lnTo>
                    <a:pt x="1272" y="152"/>
                  </a:lnTo>
                  <a:lnTo>
                    <a:pt x="1284" y="148"/>
                  </a:lnTo>
                  <a:lnTo>
                    <a:pt x="1290" y="146"/>
                  </a:lnTo>
                  <a:lnTo>
                    <a:pt x="1290" y="144"/>
                  </a:lnTo>
                  <a:lnTo>
                    <a:pt x="1290" y="142"/>
                  </a:lnTo>
                  <a:lnTo>
                    <a:pt x="1284" y="138"/>
                  </a:lnTo>
                  <a:lnTo>
                    <a:pt x="1274" y="136"/>
                  </a:lnTo>
                  <a:lnTo>
                    <a:pt x="1260" y="130"/>
                  </a:lnTo>
                  <a:lnTo>
                    <a:pt x="1244" y="126"/>
                  </a:lnTo>
                  <a:lnTo>
                    <a:pt x="1236" y="124"/>
                  </a:lnTo>
                  <a:lnTo>
                    <a:pt x="1226" y="118"/>
                  </a:lnTo>
                  <a:lnTo>
                    <a:pt x="1224" y="116"/>
                  </a:lnTo>
                  <a:lnTo>
                    <a:pt x="1220" y="114"/>
                  </a:lnTo>
                  <a:lnTo>
                    <a:pt x="1202" y="114"/>
                  </a:lnTo>
                  <a:lnTo>
                    <a:pt x="1190" y="112"/>
                  </a:lnTo>
                  <a:lnTo>
                    <a:pt x="1186" y="110"/>
                  </a:lnTo>
                  <a:lnTo>
                    <a:pt x="1184" y="106"/>
                  </a:lnTo>
                  <a:lnTo>
                    <a:pt x="1182" y="102"/>
                  </a:lnTo>
                  <a:lnTo>
                    <a:pt x="1182" y="96"/>
                  </a:lnTo>
                  <a:lnTo>
                    <a:pt x="1182" y="90"/>
                  </a:lnTo>
                  <a:lnTo>
                    <a:pt x="1178" y="84"/>
                  </a:lnTo>
                  <a:lnTo>
                    <a:pt x="1170" y="78"/>
                  </a:lnTo>
                  <a:lnTo>
                    <a:pt x="1162" y="74"/>
                  </a:lnTo>
                  <a:lnTo>
                    <a:pt x="1156" y="76"/>
                  </a:lnTo>
                  <a:lnTo>
                    <a:pt x="1152" y="82"/>
                  </a:lnTo>
                  <a:lnTo>
                    <a:pt x="1148" y="88"/>
                  </a:lnTo>
                  <a:lnTo>
                    <a:pt x="1144" y="96"/>
                  </a:lnTo>
                  <a:lnTo>
                    <a:pt x="1144" y="98"/>
                  </a:lnTo>
                  <a:lnTo>
                    <a:pt x="1142" y="94"/>
                  </a:lnTo>
                  <a:lnTo>
                    <a:pt x="1140" y="84"/>
                  </a:lnTo>
                  <a:lnTo>
                    <a:pt x="1140" y="78"/>
                  </a:lnTo>
                  <a:lnTo>
                    <a:pt x="1142" y="74"/>
                  </a:lnTo>
                  <a:lnTo>
                    <a:pt x="1144" y="70"/>
                  </a:lnTo>
                  <a:lnTo>
                    <a:pt x="1150" y="66"/>
                  </a:lnTo>
                  <a:lnTo>
                    <a:pt x="1152" y="64"/>
                  </a:lnTo>
                  <a:lnTo>
                    <a:pt x="1132" y="54"/>
                  </a:lnTo>
                  <a:lnTo>
                    <a:pt x="1124" y="50"/>
                  </a:lnTo>
                  <a:lnTo>
                    <a:pt x="1108" y="50"/>
                  </a:lnTo>
                  <a:lnTo>
                    <a:pt x="1100" y="50"/>
                  </a:lnTo>
                  <a:lnTo>
                    <a:pt x="1092" y="48"/>
                  </a:lnTo>
                  <a:lnTo>
                    <a:pt x="1084" y="42"/>
                  </a:lnTo>
                  <a:lnTo>
                    <a:pt x="1080" y="40"/>
                  </a:lnTo>
                  <a:lnTo>
                    <a:pt x="1076" y="40"/>
                  </a:lnTo>
                  <a:lnTo>
                    <a:pt x="1070" y="40"/>
                  </a:lnTo>
                  <a:lnTo>
                    <a:pt x="1062" y="44"/>
                  </a:lnTo>
                  <a:lnTo>
                    <a:pt x="1058" y="48"/>
                  </a:lnTo>
                  <a:lnTo>
                    <a:pt x="1056" y="54"/>
                  </a:lnTo>
                  <a:lnTo>
                    <a:pt x="1054" y="58"/>
                  </a:lnTo>
                  <a:lnTo>
                    <a:pt x="1056" y="66"/>
                  </a:lnTo>
                  <a:lnTo>
                    <a:pt x="1060" y="80"/>
                  </a:lnTo>
                  <a:lnTo>
                    <a:pt x="1068" y="94"/>
                  </a:lnTo>
                  <a:lnTo>
                    <a:pt x="1084" y="120"/>
                  </a:lnTo>
                  <a:lnTo>
                    <a:pt x="1086" y="130"/>
                  </a:lnTo>
                  <a:lnTo>
                    <a:pt x="1086" y="132"/>
                  </a:lnTo>
                  <a:lnTo>
                    <a:pt x="1084" y="132"/>
                  </a:lnTo>
                  <a:lnTo>
                    <a:pt x="1080" y="132"/>
                  </a:lnTo>
                  <a:lnTo>
                    <a:pt x="1076" y="130"/>
                  </a:lnTo>
                  <a:lnTo>
                    <a:pt x="1068" y="122"/>
                  </a:lnTo>
                  <a:lnTo>
                    <a:pt x="1048" y="96"/>
                  </a:lnTo>
                  <a:lnTo>
                    <a:pt x="1036" y="82"/>
                  </a:lnTo>
                  <a:lnTo>
                    <a:pt x="1026" y="72"/>
                  </a:lnTo>
                  <a:lnTo>
                    <a:pt x="1020" y="68"/>
                  </a:lnTo>
                  <a:lnTo>
                    <a:pt x="1014" y="66"/>
                  </a:lnTo>
                  <a:lnTo>
                    <a:pt x="1008" y="64"/>
                  </a:lnTo>
                  <a:lnTo>
                    <a:pt x="1004" y="66"/>
                  </a:lnTo>
                  <a:lnTo>
                    <a:pt x="998" y="68"/>
                  </a:lnTo>
                  <a:lnTo>
                    <a:pt x="994" y="70"/>
                  </a:lnTo>
                  <a:lnTo>
                    <a:pt x="990" y="78"/>
                  </a:lnTo>
                  <a:lnTo>
                    <a:pt x="988" y="88"/>
                  </a:lnTo>
                  <a:lnTo>
                    <a:pt x="986" y="96"/>
                  </a:lnTo>
                  <a:lnTo>
                    <a:pt x="986" y="108"/>
                  </a:lnTo>
                  <a:lnTo>
                    <a:pt x="984" y="106"/>
                  </a:lnTo>
                  <a:lnTo>
                    <a:pt x="980" y="100"/>
                  </a:lnTo>
                  <a:lnTo>
                    <a:pt x="974" y="90"/>
                  </a:lnTo>
                  <a:lnTo>
                    <a:pt x="968" y="84"/>
                  </a:lnTo>
                  <a:lnTo>
                    <a:pt x="960" y="80"/>
                  </a:lnTo>
                  <a:lnTo>
                    <a:pt x="954" y="78"/>
                  </a:lnTo>
                  <a:lnTo>
                    <a:pt x="950" y="76"/>
                  </a:lnTo>
                  <a:lnTo>
                    <a:pt x="948" y="76"/>
                  </a:lnTo>
                  <a:lnTo>
                    <a:pt x="960" y="72"/>
                  </a:lnTo>
                  <a:lnTo>
                    <a:pt x="972" y="70"/>
                  </a:lnTo>
                  <a:lnTo>
                    <a:pt x="978" y="66"/>
                  </a:lnTo>
                  <a:lnTo>
                    <a:pt x="984" y="62"/>
                  </a:lnTo>
                  <a:lnTo>
                    <a:pt x="984" y="60"/>
                  </a:lnTo>
                  <a:lnTo>
                    <a:pt x="982" y="56"/>
                  </a:lnTo>
                  <a:lnTo>
                    <a:pt x="978" y="56"/>
                  </a:lnTo>
                  <a:lnTo>
                    <a:pt x="970" y="56"/>
                  </a:lnTo>
                  <a:lnTo>
                    <a:pt x="958" y="60"/>
                  </a:lnTo>
                  <a:lnTo>
                    <a:pt x="946" y="62"/>
                  </a:lnTo>
                  <a:lnTo>
                    <a:pt x="938" y="62"/>
                  </a:lnTo>
                  <a:lnTo>
                    <a:pt x="934" y="62"/>
                  </a:lnTo>
                  <a:lnTo>
                    <a:pt x="930" y="58"/>
                  </a:lnTo>
                  <a:lnTo>
                    <a:pt x="928" y="56"/>
                  </a:lnTo>
                  <a:lnTo>
                    <a:pt x="926" y="56"/>
                  </a:lnTo>
                  <a:lnTo>
                    <a:pt x="922" y="58"/>
                  </a:lnTo>
                  <a:lnTo>
                    <a:pt x="916" y="60"/>
                  </a:lnTo>
                  <a:lnTo>
                    <a:pt x="908" y="64"/>
                  </a:lnTo>
                  <a:lnTo>
                    <a:pt x="904" y="64"/>
                  </a:lnTo>
                  <a:lnTo>
                    <a:pt x="902" y="64"/>
                  </a:lnTo>
                  <a:lnTo>
                    <a:pt x="900" y="60"/>
                  </a:lnTo>
                  <a:lnTo>
                    <a:pt x="896" y="58"/>
                  </a:lnTo>
                  <a:lnTo>
                    <a:pt x="892" y="58"/>
                  </a:lnTo>
                  <a:lnTo>
                    <a:pt x="884" y="60"/>
                  </a:lnTo>
                  <a:lnTo>
                    <a:pt x="874" y="64"/>
                  </a:lnTo>
                  <a:lnTo>
                    <a:pt x="862" y="72"/>
                  </a:lnTo>
                  <a:lnTo>
                    <a:pt x="856" y="78"/>
                  </a:lnTo>
                  <a:lnTo>
                    <a:pt x="854" y="82"/>
                  </a:lnTo>
                  <a:lnTo>
                    <a:pt x="854" y="88"/>
                  </a:lnTo>
                  <a:lnTo>
                    <a:pt x="858" y="92"/>
                  </a:lnTo>
                  <a:lnTo>
                    <a:pt x="862" y="98"/>
                  </a:lnTo>
                  <a:lnTo>
                    <a:pt x="872" y="112"/>
                  </a:lnTo>
                  <a:lnTo>
                    <a:pt x="878" y="116"/>
                  </a:lnTo>
                  <a:lnTo>
                    <a:pt x="884" y="118"/>
                  </a:lnTo>
                  <a:lnTo>
                    <a:pt x="890" y="114"/>
                  </a:lnTo>
                  <a:lnTo>
                    <a:pt x="894" y="110"/>
                  </a:lnTo>
                  <a:lnTo>
                    <a:pt x="902" y="104"/>
                  </a:lnTo>
                  <a:lnTo>
                    <a:pt x="902" y="108"/>
                  </a:lnTo>
                  <a:close/>
                  <a:moveTo>
                    <a:pt x="1272" y="818"/>
                  </a:moveTo>
                  <a:lnTo>
                    <a:pt x="1272" y="818"/>
                  </a:lnTo>
                  <a:lnTo>
                    <a:pt x="1272" y="816"/>
                  </a:lnTo>
                  <a:lnTo>
                    <a:pt x="1270" y="814"/>
                  </a:lnTo>
                  <a:lnTo>
                    <a:pt x="1266" y="812"/>
                  </a:lnTo>
                  <a:lnTo>
                    <a:pt x="1264" y="814"/>
                  </a:lnTo>
                  <a:lnTo>
                    <a:pt x="1264" y="818"/>
                  </a:lnTo>
                  <a:lnTo>
                    <a:pt x="1264" y="820"/>
                  </a:lnTo>
                  <a:lnTo>
                    <a:pt x="1272" y="818"/>
                  </a:lnTo>
                  <a:close/>
                  <a:moveTo>
                    <a:pt x="1168" y="848"/>
                  </a:moveTo>
                  <a:lnTo>
                    <a:pt x="1168" y="848"/>
                  </a:lnTo>
                  <a:lnTo>
                    <a:pt x="1176" y="848"/>
                  </a:lnTo>
                  <a:lnTo>
                    <a:pt x="1180" y="848"/>
                  </a:lnTo>
                  <a:lnTo>
                    <a:pt x="1182" y="844"/>
                  </a:lnTo>
                  <a:lnTo>
                    <a:pt x="1184" y="840"/>
                  </a:lnTo>
                  <a:lnTo>
                    <a:pt x="1190" y="836"/>
                  </a:lnTo>
                  <a:lnTo>
                    <a:pt x="1192" y="834"/>
                  </a:lnTo>
                  <a:lnTo>
                    <a:pt x="1192" y="832"/>
                  </a:lnTo>
                  <a:lnTo>
                    <a:pt x="1192" y="830"/>
                  </a:lnTo>
                  <a:lnTo>
                    <a:pt x="1188" y="828"/>
                  </a:lnTo>
                  <a:lnTo>
                    <a:pt x="1182" y="826"/>
                  </a:lnTo>
                  <a:lnTo>
                    <a:pt x="1180" y="826"/>
                  </a:lnTo>
                  <a:lnTo>
                    <a:pt x="1180" y="828"/>
                  </a:lnTo>
                  <a:lnTo>
                    <a:pt x="1176" y="830"/>
                  </a:lnTo>
                  <a:lnTo>
                    <a:pt x="1174" y="830"/>
                  </a:lnTo>
                  <a:lnTo>
                    <a:pt x="1172" y="832"/>
                  </a:lnTo>
                  <a:lnTo>
                    <a:pt x="1170" y="832"/>
                  </a:lnTo>
                  <a:lnTo>
                    <a:pt x="1166" y="832"/>
                  </a:lnTo>
                  <a:lnTo>
                    <a:pt x="1164" y="832"/>
                  </a:lnTo>
                  <a:lnTo>
                    <a:pt x="1162" y="834"/>
                  </a:lnTo>
                  <a:lnTo>
                    <a:pt x="1162" y="838"/>
                  </a:lnTo>
                  <a:lnTo>
                    <a:pt x="1160" y="842"/>
                  </a:lnTo>
                  <a:lnTo>
                    <a:pt x="1156" y="842"/>
                  </a:lnTo>
                  <a:lnTo>
                    <a:pt x="1154" y="842"/>
                  </a:lnTo>
                  <a:lnTo>
                    <a:pt x="1152" y="844"/>
                  </a:lnTo>
                  <a:lnTo>
                    <a:pt x="1152" y="846"/>
                  </a:lnTo>
                  <a:lnTo>
                    <a:pt x="1154" y="848"/>
                  </a:lnTo>
                  <a:lnTo>
                    <a:pt x="1168" y="848"/>
                  </a:lnTo>
                  <a:close/>
                  <a:moveTo>
                    <a:pt x="1214" y="822"/>
                  </a:moveTo>
                  <a:lnTo>
                    <a:pt x="1214" y="822"/>
                  </a:lnTo>
                  <a:lnTo>
                    <a:pt x="1218" y="816"/>
                  </a:lnTo>
                  <a:lnTo>
                    <a:pt x="1218" y="814"/>
                  </a:lnTo>
                  <a:lnTo>
                    <a:pt x="1216" y="814"/>
                  </a:lnTo>
                  <a:lnTo>
                    <a:pt x="1212" y="812"/>
                  </a:lnTo>
                  <a:lnTo>
                    <a:pt x="1208" y="814"/>
                  </a:lnTo>
                  <a:lnTo>
                    <a:pt x="1206" y="814"/>
                  </a:lnTo>
                  <a:lnTo>
                    <a:pt x="1202" y="812"/>
                  </a:lnTo>
                  <a:lnTo>
                    <a:pt x="1198" y="810"/>
                  </a:lnTo>
                  <a:lnTo>
                    <a:pt x="1196" y="812"/>
                  </a:lnTo>
                  <a:lnTo>
                    <a:pt x="1192" y="814"/>
                  </a:lnTo>
                  <a:lnTo>
                    <a:pt x="1190" y="814"/>
                  </a:lnTo>
                  <a:lnTo>
                    <a:pt x="1188" y="814"/>
                  </a:lnTo>
                  <a:lnTo>
                    <a:pt x="1188" y="816"/>
                  </a:lnTo>
                  <a:lnTo>
                    <a:pt x="1184" y="820"/>
                  </a:lnTo>
                  <a:lnTo>
                    <a:pt x="1182" y="822"/>
                  </a:lnTo>
                  <a:lnTo>
                    <a:pt x="1184" y="824"/>
                  </a:lnTo>
                  <a:lnTo>
                    <a:pt x="1190" y="824"/>
                  </a:lnTo>
                  <a:lnTo>
                    <a:pt x="1196" y="828"/>
                  </a:lnTo>
                  <a:lnTo>
                    <a:pt x="1200" y="830"/>
                  </a:lnTo>
                  <a:lnTo>
                    <a:pt x="1204" y="830"/>
                  </a:lnTo>
                  <a:lnTo>
                    <a:pt x="1214" y="822"/>
                  </a:lnTo>
                  <a:close/>
                  <a:moveTo>
                    <a:pt x="1352" y="792"/>
                  </a:moveTo>
                  <a:lnTo>
                    <a:pt x="1352" y="792"/>
                  </a:lnTo>
                  <a:lnTo>
                    <a:pt x="1348" y="790"/>
                  </a:lnTo>
                  <a:lnTo>
                    <a:pt x="1344" y="788"/>
                  </a:lnTo>
                  <a:lnTo>
                    <a:pt x="1338" y="788"/>
                  </a:lnTo>
                  <a:lnTo>
                    <a:pt x="1330" y="790"/>
                  </a:lnTo>
                  <a:lnTo>
                    <a:pt x="1328" y="792"/>
                  </a:lnTo>
                  <a:lnTo>
                    <a:pt x="1330" y="794"/>
                  </a:lnTo>
                  <a:lnTo>
                    <a:pt x="1340" y="798"/>
                  </a:lnTo>
                  <a:lnTo>
                    <a:pt x="1350" y="796"/>
                  </a:lnTo>
                  <a:lnTo>
                    <a:pt x="1352" y="796"/>
                  </a:lnTo>
                  <a:lnTo>
                    <a:pt x="1352" y="792"/>
                  </a:lnTo>
                  <a:close/>
                  <a:moveTo>
                    <a:pt x="1326" y="780"/>
                  </a:moveTo>
                  <a:lnTo>
                    <a:pt x="1326" y="780"/>
                  </a:lnTo>
                  <a:lnTo>
                    <a:pt x="1330" y="778"/>
                  </a:lnTo>
                  <a:lnTo>
                    <a:pt x="1334" y="776"/>
                  </a:lnTo>
                  <a:lnTo>
                    <a:pt x="1338" y="776"/>
                  </a:lnTo>
                  <a:lnTo>
                    <a:pt x="1342" y="776"/>
                  </a:lnTo>
                  <a:lnTo>
                    <a:pt x="1346" y="778"/>
                  </a:lnTo>
                  <a:lnTo>
                    <a:pt x="1350" y="776"/>
                  </a:lnTo>
                  <a:lnTo>
                    <a:pt x="1364" y="766"/>
                  </a:lnTo>
                  <a:lnTo>
                    <a:pt x="1372" y="760"/>
                  </a:lnTo>
                  <a:lnTo>
                    <a:pt x="1372" y="758"/>
                  </a:lnTo>
                  <a:lnTo>
                    <a:pt x="1372" y="756"/>
                  </a:lnTo>
                  <a:lnTo>
                    <a:pt x="1368" y="756"/>
                  </a:lnTo>
                  <a:lnTo>
                    <a:pt x="1362" y="756"/>
                  </a:lnTo>
                  <a:lnTo>
                    <a:pt x="1356" y="758"/>
                  </a:lnTo>
                  <a:lnTo>
                    <a:pt x="1358" y="760"/>
                  </a:lnTo>
                  <a:lnTo>
                    <a:pt x="1358" y="762"/>
                  </a:lnTo>
                  <a:lnTo>
                    <a:pt x="1356" y="764"/>
                  </a:lnTo>
                  <a:lnTo>
                    <a:pt x="1350" y="762"/>
                  </a:lnTo>
                  <a:lnTo>
                    <a:pt x="1348" y="762"/>
                  </a:lnTo>
                  <a:lnTo>
                    <a:pt x="1346" y="762"/>
                  </a:lnTo>
                  <a:lnTo>
                    <a:pt x="1342" y="766"/>
                  </a:lnTo>
                  <a:lnTo>
                    <a:pt x="1342" y="770"/>
                  </a:lnTo>
                  <a:lnTo>
                    <a:pt x="1340" y="768"/>
                  </a:lnTo>
                  <a:lnTo>
                    <a:pt x="1338" y="766"/>
                  </a:lnTo>
                  <a:lnTo>
                    <a:pt x="1332" y="766"/>
                  </a:lnTo>
                  <a:lnTo>
                    <a:pt x="1318" y="770"/>
                  </a:lnTo>
                  <a:lnTo>
                    <a:pt x="1314" y="774"/>
                  </a:lnTo>
                  <a:lnTo>
                    <a:pt x="1318" y="776"/>
                  </a:lnTo>
                  <a:lnTo>
                    <a:pt x="1320" y="776"/>
                  </a:lnTo>
                  <a:lnTo>
                    <a:pt x="1322" y="778"/>
                  </a:lnTo>
                  <a:lnTo>
                    <a:pt x="1320" y="780"/>
                  </a:lnTo>
                  <a:lnTo>
                    <a:pt x="1326" y="780"/>
                  </a:lnTo>
                  <a:close/>
                  <a:moveTo>
                    <a:pt x="1414" y="220"/>
                  </a:moveTo>
                  <a:lnTo>
                    <a:pt x="1414" y="220"/>
                  </a:lnTo>
                  <a:lnTo>
                    <a:pt x="1408" y="216"/>
                  </a:lnTo>
                  <a:lnTo>
                    <a:pt x="1402" y="216"/>
                  </a:lnTo>
                  <a:lnTo>
                    <a:pt x="1392" y="218"/>
                  </a:lnTo>
                  <a:lnTo>
                    <a:pt x="1388" y="220"/>
                  </a:lnTo>
                  <a:lnTo>
                    <a:pt x="1382" y="220"/>
                  </a:lnTo>
                  <a:lnTo>
                    <a:pt x="1374" y="218"/>
                  </a:lnTo>
                  <a:lnTo>
                    <a:pt x="1364" y="214"/>
                  </a:lnTo>
                  <a:lnTo>
                    <a:pt x="1356" y="208"/>
                  </a:lnTo>
                  <a:lnTo>
                    <a:pt x="1354" y="204"/>
                  </a:lnTo>
                  <a:lnTo>
                    <a:pt x="1356" y="200"/>
                  </a:lnTo>
                  <a:lnTo>
                    <a:pt x="1360" y="198"/>
                  </a:lnTo>
                  <a:lnTo>
                    <a:pt x="1370" y="194"/>
                  </a:lnTo>
                  <a:lnTo>
                    <a:pt x="1370" y="192"/>
                  </a:lnTo>
                  <a:lnTo>
                    <a:pt x="1366" y="190"/>
                  </a:lnTo>
                  <a:lnTo>
                    <a:pt x="1354" y="188"/>
                  </a:lnTo>
                  <a:lnTo>
                    <a:pt x="1336" y="188"/>
                  </a:lnTo>
                  <a:lnTo>
                    <a:pt x="1316" y="188"/>
                  </a:lnTo>
                  <a:lnTo>
                    <a:pt x="1296" y="190"/>
                  </a:lnTo>
                  <a:lnTo>
                    <a:pt x="1280" y="194"/>
                  </a:lnTo>
                  <a:lnTo>
                    <a:pt x="1274" y="196"/>
                  </a:lnTo>
                  <a:lnTo>
                    <a:pt x="1270" y="198"/>
                  </a:lnTo>
                  <a:lnTo>
                    <a:pt x="1270" y="202"/>
                  </a:lnTo>
                  <a:lnTo>
                    <a:pt x="1272" y="204"/>
                  </a:lnTo>
                  <a:lnTo>
                    <a:pt x="1276" y="208"/>
                  </a:lnTo>
                  <a:lnTo>
                    <a:pt x="1286" y="212"/>
                  </a:lnTo>
                  <a:lnTo>
                    <a:pt x="1292" y="214"/>
                  </a:lnTo>
                  <a:lnTo>
                    <a:pt x="1292" y="216"/>
                  </a:lnTo>
                  <a:lnTo>
                    <a:pt x="1292" y="218"/>
                  </a:lnTo>
                  <a:lnTo>
                    <a:pt x="1286" y="224"/>
                  </a:lnTo>
                  <a:lnTo>
                    <a:pt x="1272" y="236"/>
                  </a:lnTo>
                  <a:lnTo>
                    <a:pt x="1264" y="242"/>
                  </a:lnTo>
                  <a:lnTo>
                    <a:pt x="1262" y="246"/>
                  </a:lnTo>
                  <a:lnTo>
                    <a:pt x="1264" y="248"/>
                  </a:lnTo>
                  <a:lnTo>
                    <a:pt x="1270" y="250"/>
                  </a:lnTo>
                  <a:lnTo>
                    <a:pt x="1288" y="250"/>
                  </a:lnTo>
                  <a:lnTo>
                    <a:pt x="1314" y="246"/>
                  </a:lnTo>
                  <a:lnTo>
                    <a:pt x="1324" y="248"/>
                  </a:lnTo>
                  <a:lnTo>
                    <a:pt x="1328" y="248"/>
                  </a:lnTo>
                  <a:lnTo>
                    <a:pt x="1328" y="250"/>
                  </a:lnTo>
                  <a:lnTo>
                    <a:pt x="1328" y="256"/>
                  </a:lnTo>
                  <a:lnTo>
                    <a:pt x="1328" y="260"/>
                  </a:lnTo>
                  <a:lnTo>
                    <a:pt x="1326" y="264"/>
                  </a:lnTo>
                  <a:lnTo>
                    <a:pt x="1326" y="266"/>
                  </a:lnTo>
                  <a:lnTo>
                    <a:pt x="1328" y="266"/>
                  </a:lnTo>
                  <a:lnTo>
                    <a:pt x="1336" y="266"/>
                  </a:lnTo>
                  <a:lnTo>
                    <a:pt x="1350" y="260"/>
                  </a:lnTo>
                  <a:lnTo>
                    <a:pt x="1376" y="250"/>
                  </a:lnTo>
                  <a:lnTo>
                    <a:pt x="1402" y="238"/>
                  </a:lnTo>
                  <a:lnTo>
                    <a:pt x="1412" y="234"/>
                  </a:lnTo>
                  <a:lnTo>
                    <a:pt x="1418" y="228"/>
                  </a:lnTo>
                  <a:lnTo>
                    <a:pt x="1420" y="226"/>
                  </a:lnTo>
                  <a:lnTo>
                    <a:pt x="1420" y="224"/>
                  </a:lnTo>
                  <a:lnTo>
                    <a:pt x="1418" y="222"/>
                  </a:lnTo>
                  <a:lnTo>
                    <a:pt x="1414" y="220"/>
                  </a:lnTo>
                  <a:close/>
                  <a:moveTo>
                    <a:pt x="1370" y="792"/>
                  </a:moveTo>
                  <a:lnTo>
                    <a:pt x="1370" y="792"/>
                  </a:lnTo>
                  <a:lnTo>
                    <a:pt x="1378" y="782"/>
                  </a:lnTo>
                  <a:lnTo>
                    <a:pt x="1380" y="776"/>
                  </a:lnTo>
                  <a:lnTo>
                    <a:pt x="1378" y="774"/>
                  </a:lnTo>
                  <a:lnTo>
                    <a:pt x="1376" y="772"/>
                  </a:lnTo>
                  <a:lnTo>
                    <a:pt x="1372" y="770"/>
                  </a:lnTo>
                  <a:lnTo>
                    <a:pt x="1370" y="774"/>
                  </a:lnTo>
                  <a:lnTo>
                    <a:pt x="1362" y="776"/>
                  </a:lnTo>
                  <a:lnTo>
                    <a:pt x="1354" y="780"/>
                  </a:lnTo>
                  <a:lnTo>
                    <a:pt x="1350" y="784"/>
                  </a:lnTo>
                  <a:lnTo>
                    <a:pt x="1350" y="786"/>
                  </a:lnTo>
                  <a:lnTo>
                    <a:pt x="1350" y="788"/>
                  </a:lnTo>
                  <a:lnTo>
                    <a:pt x="1356" y="792"/>
                  </a:lnTo>
                  <a:lnTo>
                    <a:pt x="1364" y="794"/>
                  </a:lnTo>
                  <a:lnTo>
                    <a:pt x="1366" y="794"/>
                  </a:lnTo>
                  <a:lnTo>
                    <a:pt x="1370" y="792"/>
                  </a:lnTo>
                  <a:close/>
                  <a:moveTo>
                    <a:pt x="1388" y="762"/>
                  </a:moveTo>
                  <a:lnTo>
                    <a:pt x="1388" y="762"/>
                  </a:lnTo>
                  <a:lnTo>
                    <a:pt x="1384" y="762"/>
                  </a:lnTo>
                  <a:lnTo>
                    <a:pt x="1380" y="764"/>
                  </a:lnTo>
                  <a:lnTo>
                    <a:pt x="1380" y="766"/>
                  </a:lnTo>
                  <a:lnTo>
                    <a:pt x="1380" y="770"/>
                  </a:lnTo>
                  <a:lnTo>
                    <a:pt x="1384" y="776"/>
                  </a:lnTo>
                  <a:lnTo>
                    <a:pt x="1386" y="778"/>
                  </a:lnTo>
                  <a:lnTo>
                    <a:pt x="1388" y="778"/>
                  </a:lnTo>
                  <a:lnTo>
                    <a:pt x="1394" y="776"/>
                  </a:lnTo>
                  <a:lnTo>
                    <a:pt x="1396" y="772"/>
                  </a:lnTo>
                  <a:lnTo>
                    <a:pt x="1396" y="770"/>
                  </a:lnTo>
                  <a:lnTo>
                    <a:pt x="1396" y="766"/>
                  </a:lnTo>
                  <a:lnTo>
                    <a:pt x="1392" y="764"/>
                  </a:lnTo>
                  <a:lnTo>
                    <a:pt x="1388" y="762"/>
                  </a:lnTo>
                  <a:close/>
                  <a:moveTo>
                    <a:pt x="1264" y="804"/>
                  </a:moveTo>
                  <a:lnTo>
                    <a:pt x="1264" y="804"/>
                  </a:lnTo>
                  <a:lnTo>
                    <a:pt x="1264" y="800"/>
                  </a:lnTo>
                  <a:lnTo>
                    <a:pt x="1262" y="798"/>
                  </a:lnTo>
                  <a:lnTo>
                    <a:pt x="1258" y="798"/>
                  </a:lnTo>
                  <a:lnTo>
                    <a:pt x="1252" y="802"/>
                  </a:lnTo>
                  <a:lnTo>
                    <a:pt x="1248" y="804"/>
                  </a:lnTo>
                  <a:lnTo>
                    <a:pt x="1248" y="808"/>
                  </a:lnTo>
                  <a:lnTo>
                    <a:pt x="1250" y="810"/>
                  </a:lnTo>
                  <a:lnTo>
                    <a:pt x="1254" y="812"/>
                  </a:lnTo>
                  <a:lnTo>
                    <a:pt x="1260" y="814"/>
                  </a:lnTo>
                  <a:lnTo>
                    <a:pt x="1262" y="812"/>
                  </a:lnTo>
                  <a:lnTo>
                    <a:pt x="1264" y="804"/>
                  </a:lnTo>
                  <a:close/>
                  <a:moveTo>
                    <a:pt x="1102" y="904"/>
                  </a:moveTo>
                  <a:lnTo>
                    <a:pt x="1102" y="904"/>
                  </a:lnTo>
                  <a:lnTo>
                    <a:pt x="1102" y="908"/>
                  </a:lnTo>
                  <a:lnTo>
                    <a:pt x="1104" y="908"/>
                  </a:lnTo>
                  <a:lnTo>
                    <a:pt x="1112" y="908"/>
                  </a:lnTo>
                  <a:lnTo>
                    <a:pt x="1114" y="906"/>
                  </a:lnTo>
                  <a:lnTo>
                    <a:pt x="1112" y="902"/>
                  </a:lnTo>
                  <a:lnTo>
                    <a:pt x="1106" y="902"/>
                  </a:lnTo>
                  <a:lnTo>
                    <a:pt x="1104" y="902"/>
                  </a:lnTo>
                  <a:lnTo>
                    <a:pt x="1102" y="904"/>
                  </a:lnTo>
                  <a:close/>
                  <a:moveTo>
                    <a:pt x="1116" y="898"/>
                  </a:moveTo>
                  <a:lnTo>
                    <a:pt x="1116" y="898"/>
                  </a:lnTo>
                  <a:lnTo>
                    <a:pt x="1120" y="900"/>
                  </a:lnTo>
                  <a:lnTo>
                    <a:pt x="1122" y="898"/>
                  </a:lnTo>
                  <a:lnTo>
                    <a:pt x="1124" y="896"/>
                  </a:lnTo>
                  <a:lnTo>
                    <a:pt x="1124" y="894"/>
                  </a:lnTo>
                  <a:lnTo>
                    <a:pt x="1120" y="892"/>
                  </a:lnTo>
                  <a:lnTo>
                    <a:pt x="1116" y="894"/>
                  </a:lnTo>
                  <a:lnTo>
                    <a:pt x="1114" y="896"/>
                  </a:lnTo>
                  <a:lnTo>
                    <a:pt x="1116" y="898"/>
                  </a:lnTo>
                  <a:close/>
                  <a:moveTo>
                    <a:pt x="1150" y="850"/>
                  </a:moveTo>
                  <a:lnTo>
                    <a:pt x="1150" y="850"/>
                  </a:lnTo>
                  <a:lnTo>
                    <a:pt x="1148" y="850"/>
                  </a:lnTo>
                  <a:lnTo>
                    <a:pt x="1148" y="848"/>
                  </a:lnTo>
                  <a:lnTo>
                    <a:pt x="1146" y="846"/>
                  </a:lnTo>
                  <a:lnTo>
                    <a:pt x="1144" y="846"/>
                  </a:lnTo>
                  <a:lnTo>
                    <a:pt x="1142" y="848"/>
                  </a:lnTo>
                  <a:lnTo>
                    <a:pt x="1140" y="846"/>
                  </a:lnTo>
                  <a:lnTo>
                    <a:pt x="1138" y="844"/>
                  </a:lnTo>
                  <a:lnTo>
                    <a:pt x="1136" y="846"/>
                  </a:lnTo>
                  <a:lnTo>
                    <a:pt x="1136" y="848"/>
                  </a:lnTo>
                  <a:lnTo>
                    <a:pt x="1132" y="848"/>
                  </a:lnTo>
                  <a:lnTo>
                    <a:pt x="1130" y="846"/>
                  </a:lnTo>
                  <a:lnTo>
                    <a:pt x="1130" y="850"/>
                  </a:lnTo>
                  <a:lnTo>
                    <a:pt x="1130" y="852"/>
                  </a:lnTo>
                  <a:lnTo>
                    <a:pt x="1128" y="850"/>
                  </a:lnTo>
                  <a:lnTo>
                    <a:pt x="1124" y="850"/>
                  </a:lnTo>
                  <a:lnTo>
                    <a:pt x="1120" y="850"/>
                  </a:lnTo>
                  <a:lnTo>
                    <a:pt x="1118" y="854"/>
                  </a:lnTo>
                  <a:lnTo>
                    <a:pt x="1120" y="856"/>
                  </a:lnTo>
                  <a:lnTo>
                    <a:pt x="1124" y="856"/>
                  </a:lnTo>
                  <a:lnTo>
                    <a:pt x="1124" y="858"/>
                  </a:lnTo>
                  <a:lnTo>
                    <a:pt x="1120" y="860"/>
                  </a:lnTo>
                  <a:lnTo>
                    <a:pt x="1114" y="860"/>
                  </a:lnTo>
                  <a:lnTo>
                    <a:pt x="1108" y="860"/>
                  </a:lnTo>
                  <a:lnTo>
                    <a:pt x="1108" y="862"/>
                  </a:lnTo>
                  <a:lnTo>
                    <a:pt x="1110" y="862"/>
                  </a:lnTo>
                  <a:lnTo>
                    <a:pt x="1110" y="864"/>
                  </a:lnTo>
                  <a:lnTo>
                    <a:pt x="1108" y="866"/>
                  </a:lnTo>
                  <a:lnTo>
                    <a:pt x="1106" y="866"/>
                  </a:lnTo>
                  <a:lnTo>
                    <a:pt x="1108" y="868"/>
                  </a:lnTo>
                  <a:lnTo>
                    <a:pt x="1110" y="870"/>
                  </a:lnTo>
                  <a:lnTo>
                    <a:pt x="1108" y="870"/>
                  </a:lnTo>
                  <a:lnTo>
                    <a:pt x="1108" y="872"/>
                  </a:lnTo>
                  <a:lnTo>
                    <a:pt x="1108" y="874"/>
                  </a:lnTo>
                  <a:lnTo>
                    <a:pt x="1108" y="876"/>
                  </a:lnTo>
                  <a:lnTo>
                    <a:pt x="1108" y="878"/>
                  </a:lnTo>
                  <a:lnTo>
                    <a:pt x="1106" y="880"/>
                  </a:lnTo>
                  <a:lnTo>
                    <a:pt x="1104" y="882"/>
                  </a:lnTo>
                  <a:lnTo>
                    <a:pt x="1108" y="884"/>
                  </a:lnTo>
                  <a:lnTo>
                    <a:pt x="1114" y="884"/>
                  </a:lnTo>
                  <a:lnTo>
                    <a:pt x="1114" y="886"/>
                  </a:lnTo>
                  <a:lnTo>
                    <a:pt x="1114" y="888"/>
                  </a:lnTo>
                  <a:lnTo>
                    <a:pt x="1116" y="888"/>
                  </a:lnTo>
                  <a:lnTo>
                    <a:pt x="1120" y="884"/>
                  </a:lnTo>
                  <a:lnTo>
                    <a:pt x="1122" y="880"/>
                  </a:lnTo>
                  <a:lnTo>
                    <a:pt x="1126" y="876"/>
                  </a:lnTo>
                  <a:lnTo>
                    <a:pt x="1130" y="874"/>
                  </a:lnTo>
                  <a:lnTo>
                    <a:pt x="1132" y="876"/>
                  </a:lnTo>
                  <a:lnTo>
                    <a:pt x="1132" y="878"/>
                  </a:lnTo>
                  <a:lnTo>
                    <a:pt x="1134" y="878"/>
                  </a:lnTo>
                  <a:lnTo>
                    <a:pt x="1142" y="878"/>
                  </a:lnTo>
                  <a:lnTo>
                    <a:pt x="1146" y="876"/>
                  </a:lnTo>
                  <a:lnTo>
                    <a:pt x="1148" y="874"/>
                  </a:lnTo>
                  <a:lnTo>
                    <a:pt x="1146" y="870"/>
                  </a:lnTo>
                  <a:lnTo>
                    <a:pt x="1146" y="866"/>
                  </a:lnTo>
                  <a:lnTo>
                    <a:pt x="1148" y="864"/>
                  </a:lnTo>
                  <a:lnTo>
                    <a:pt x="1150" y="862"/>
                  </a:lnTo>
                  <a:lnTo>
                    <a:pt x="1150" y="860"/>
                  </a:lnTo>
                  <a:lnTo>
                    <a:pt x="1152" y="852"/>
                  </a:lnTo>
                  <a:lnTo>
                    <a:pt x="1152" y="850"/>
                  </a:lnTo>
                  <a:lnTo>
                    <a:pt x="1150" y="850"/>
                  </a:lnTo>
                  <a:close/>
                  <a:moveTo>
                    <a:pt x="1254" y="830"/>
                  </a:moveTo>
                  <a:lnTo>
                    <a:pt x="1254" y="830"/>
                  </a:lnTo>
                  <a:lnTo>
                    <a:pt x="1260" y="826"/>
                  </a:lnTo>
                  <a:lnTo>
                    <a:pt x="1262" y="824"/>
                  </a:lnTo>
                  <a:lnTo>
                    <a:pt x="1260" y="820"/>
                  </a:lnTo>
                  <a:lnTo>
                    <a:pt x="1258" y="822"/>
                  </a:lnTo>
                  <a:lnTo>
                    <a:pt x="1256" y="826"/>
                  </a:lnTo>
                  <a:lnTo>
                    <a:pt x="1254" y="830"/>
                  </a:lnTo>
                  <a:close/>
                  <a:moveTo>
                    <a:pt x="1226" y="818"/>
                  </a:moveTo>
                  <a:lnTo>
                    <a:pt x="1226" y="818"/>
                  </a:lnTo>
                  <a:lnTo>
                    <a:pt x="1222" y="818"/>
                  </a:lnTo>
                  <a:lnTo>
                    <a:pt x="1218" y="820"/>
                  </a:lnTo>
                  <a:lnTo>
                    <a:pt x="1214" y="826"/>
                  </a:lnTo>
                  <a:lnTo>
                    <a:pt x="1216" y="826"/>
                  </a:lnTo>
                  <a:lnTo>
                    <a:pt x="1220" y="824"/>
                  </a:lnTo>
                  <a:lnTo>
                    <a:pt x="1224" y="822"/>
                  </a:lnTo>
                  <a:lnTo>
                    <a:pt x="1226" y="818"/>
                  </a:lnTo>
                  <a:close/>
                  <a:moveTo>
                    <a:pt x="1074" y="928"/>
                  </a:moveTo>
                  <a:lnTo>
                    <a:pt x="1074" y="928"/>
                  </a:lnTo>
                  <a:lnTo>
                    <a:pt x="1074" y="930"/>
                  </a:lnTo>
                  <a:lnTo>
                    <a:pt x="1074" y="932"/>
                  </a:lnTo>
                  <a:lnTo>
                    <a:pt x="1078" y="932"/>
                  </a:lnTo>
                  <a:lnTo>
                    <a:pt x="1082" y="930"/>
                  </a:lnTo>
                  <a:lnTo>
                    <a:pt x="1084" y="926"/>
                  </a:lnTo>
                  <a:lnTo>
                    <a:pt x="1084" y="924"/>
                  </a:lnTo>
                  <a:lnTo>
                    <a:pt x="1080" y="924"/>
                  </a:lnTo>
                  <a:lnTo>
                    <a:pt x="1076" y="924"/>
                  </a:lnTo>
                  <a:lnTo>
                    <a:pt x="1074" y="928"/>
                  </a:lnTo>
                  <a:close/>
                  <a:moveTo>
                    <a:pt x="772" y="1274"/>
                  </a:moveTo>
                  <a:lnTo>
                    <a:pt x="772" y="1274"/>
                  </a:lnTo>
                  <a:lnTo>
                    <a:pt x="784" y="1270"/>
                  </a:lnTo>
                  <a:lnTo>
                    <a:pt x="788" y="1270"/>
                  </a:lnTo>
                  <a:lnTo>
                    <a:pt x="790" y="1268"/>
                  </a:lnTo>
                  <a:lnTo>
                    <a:pt x="790" y="1266"/>
                  </a:lnTo>
                  <a:lnTo>
                    <a:pt x="788" y="1264"/>
                  </a:lnTo>
                  <a:lnTo>
                    <a:pt x="786" y="1264"/>
                  </a:lnTo>
                  <a:lnTo>
                    <a:pt x="784" y="1262"/>
                  </a:lnTo>
                  <a:lnTo>
                    <a:pt x="784" y="1260"/>
                  </a:lnTo>
                  <a:lnTo>
                    <a:pt x="778" y="1262"/>
                  </a:lnTo>
                  <a:lnTo>
                    <a:pt x="768" y="1266"/>
                  </a:lnTo>
                  <a:lnTo>
                    <a:pt x="760" y="1268"/>
                  </a:lnTo>
                  <a:lnTo>
                    <a:pt x="758" y="1270"/>
                  </a:lnTo>
                  <a:lnTo>
                    <a:pt x="756" y="1274"/>
                  </a:lnTo>
                  <a:lnTo>
                    <a:pt x="758" y="1276"/>
                  </a:lnTo>
                  <a:lnTo>
                    <a:pt x="760" y="1276"/>
                  </a:lnTo>
                  <a:lnTo>
                    <a:pt x="772" y="1274"/>
                  </a:lnTo>
                  <a:close/>
                  <a:moveTo>
                    <a:pt x="776" y="1258"/>
                  </a:moveTo>
                  <a:lnTo>
                    <a:pt x="776" y="1258"/>
                  </a:lnTo>
                  <a:lnTo>
                    <a:pt x="780" y="1256"/>
                  </a:lnTo>
                  <a:lnTo>
                    <a:pt x="778" y="1252"/>
                  </a:lnTo>
                  <a:lnTo>
                    <a:pt x="776" y="1250"/>
                  </a:lnTo>
                  <a:lnTo>
                    <a:pt x="774" y="1252"/>
                  </a:lnTo>
                  <a:lnTo>
                    <a:pt x="772" y="1254"/>
                  </a:lnTo>
                  <a:lnTo>
                    <a:pt x="764" y="1256"/>
                  </a:lnTo>
                  <a:lnTo>
                    <a:pt x="760" y="1258"/>
                  </a:lnTo>
                  <a:lnTo>
                    <a:pt x="758" y="1258"/>
                  </a:lnTo>
                  <a:lnTo>
                    <a:pt x="758" y="1260"/>
                  </a:lnTo>
                  <a:lnTo>
                    <a:pt x="764" y="1260"/>
                  </a:lnTo>
                  <a:lnTo>
                    <a:pt x="776" y="1258"/>
                  </a:lnTo>
                  <a:close/>
                  <a:moveTo>
                    <a:pt x="892" y="180"/>
                  </a:moveTo>
                  <a:lnTo>
                    <a:pt x="892" y="180"/>
                  </a:lnTo>
                  <a:lnTo>
                    <a:pt x="904" y="186"/>
                  </a:lnTo>
                  <a:lnTo>
                    <a:pt x="912" y="188"/>
                  </a:lnTo>
                  <a:lnTo>
                    <a:pt x="912" y="186"/>
                  </a:lnTo>
                  <a:lnTo>
                    <a:pt x="910" y="182"/>
                  </a:lnTo>
                  <a:lnTo>
                    <a:pt x="906" y="176"/>
                  </a:lnTo>
                  <a:lnTo>
                    <a:pt x="900" y="170"/>
                  </a:lnTo>
                  <a:lnTo>
                    <a:pt x="894" y="164"/>
                  </a:lnTo>
                  <a:lnTo>
                    <a:pt x="888" y="164"/>
                  </a:lnTo>
                  <a:lnTo>
                    <a:pt x="882" y="162"/>
                  </a:lnTo>
                  <a:lnTo>
                    <a:pt x="878" y="158"/>
                  </a:lnTo>
                  <a:lnTo>
                    <a:pt x="870" y="144"/>
                  </a:lnTo>
                  <a:lnTo>
                    <a:pt x="866" y="138"/>
                  </a:lnTo>
                  <a:lnTo>
                    <a:pt x="860" y="134"/>
                  </a:lnTo>
                  <a:lnTo>
                    <a:pt x="856" y="132"/>
                  </a:lnTo>
                  <a:lnTo>
                    <a:pt x="850" y="132"/>
                  </a:lnTo>
                  <a:lnTo>
                    <a:pt x="846" y="136"/>
                  </a:lnTo>
                  <a:lnTo>
                    <a:pt x="846" y="142"/>
                  </a:lnTo>
                  <a:lnTo>
                    <a:pt x="860" y="164"/>
                  </a:lnTo>
                  <a:lnTo>
                    <a:pt x="866" y="174"/>
                  </a:lnTo>
                  <a:lnTo>
                    <a:pt x="868" y="174"/>
                  </a:lnTo>
                  <a:lnTo>
                    <a:pt x="870" y="174"/>
                  </a:lnTo>
                  <a:lnTo>
                    <a:pt x="872" y="172"/>
                  </a:lnTo>
                  <a:lnTo>
                    <a:pt x="876" y="172"/>
                  </a:lnTo>
                  <a:lnTo>
                    <a:pt x="884" y="174"/>
                  </a:lnTo>
                  <a:lnTo>
                    <a:pt x="892" y="180"/>
                  </a:lnTo>
                  <a:close/>
                  <a:moveTo>
                    <a:pt x="1006" y="948"/>
                  </a:moveTo>
                  <a:lnTo>
                    <a:pt x="1006" y="948"/>
                  </a:lnTo>
                  <a:lnTo>
                    <a:pt x="1016" y="944"/>
                  </a:lnTo>
                  <a:lnTo>
                    <a:pt x="1026" y="934"/>
                  </a:lnTo>
                  <a:lnTo>
                    <a:pt x="1030" y="932"/>
                  </a:lnTo>
                  <a:lnTo>
                    <a:pt x="1030" y="930"/>
                  </a:lnTo>
                  <a:lnTo>
                    <a:pt x="1026" y="930"/>
                  </a:lnTo>
                  <a:lnTo>
                    <a:pt x="1018" y="930"/>
                  </a:lnTo>
                  <a:lnTo>
                    <a:pt x="1008" y="932"/>
                  </a:lnTo>
                  <a:lnTo>
                    <a:pt x="1004" y="934"/>
                  </a:lnTo>
                  <a:lnTo>
                    <a:pt x="1006" y="936"/>
                  </a:lnTo>
                  <a:lnTo>
                    <a:pt x="1006" y="938"/>
                  </a:lnTo>
                  <a:lnTo>
                    <a:pt x="1002" y="938"/>
                  </a:lnTo>
                  <a:lnTo>
                    <a:pt x="998" y="938"/>
                  </a:lnTo>
                  <a:lnTo>
                    <a:pt x="998" y="940"/>
                  </a:lnTo>
                  <a:lnTo>
                    <a:pt x="1000" y="942"/>
                  </a:lnTo>
                  <a:lnTo>
                    <a:pt x="998" y="946"/>
                  </a:lnTo>
                  <a:lnTo>
                    <a:pt x="996" y="948"/>
                  </a:lnTo>
                  <a:lnTo>
                    <a:pt x="1000" y="948"/>
                  </a:lnTo>
                  <a:lnTo>
                    <a:pt x="1006" y="948"/>
                  </a:lnTo>
                  <a:close/>
                  <a:moveTo>
                    <a:pt x="1028" y="900"/>
                  </a:moveTo>
                  <a:lnTo>
                    <a:pt x="1028" y="900"/>
                  </a:lnTo>
                  <a:lnTo>
                    <a:pt x="1024" y="900"/>
                  </a:lnTo>
                  <a:lnTo>
                    <a:pt x="1022" y="902"/>
                  </a:lnTo>
                  <a:lnTo>
                    <a:pt x="1022" y="904"/>
                  </a:lnTo>
                  <a:lnTo>
                    <a:pt x="1018" y="906"/>
                  </a:lnTo>
                  <a:lnTo>
                    <a:pt x="1016" y="904"/>
                  </a:lnTo>
                  <a:lnTo>
                    <a:pt x="1014" y="902"/>
                  </a:lnTo>
                  <a:lnTo>
                    <a:pt x="1012" y="902"/>
                  </a:lnTo>
                  <a:lnTo>
                    <a:pt x="1010" y="904"/>
                  </a:lnTo>
                  <a:lnTo>
                    <a:pt x="1008" y="904"/>
                  </a:lnTo>
                  <a:lnTo>
                    <a:pt x="1006" y="904"/>
                  </a:lnTo>
                  <a:lnTo>
                    <a:pt x="1004" y="906"/>
                  </a:lnTo>
                  <a:lnTo>
                    <a:pt x="1004" y="910"/>
                  </a:lnTo>
                  <a:lnTo>
                    <a:pt x="1002" y="912"/>
                  </a:lnTo>
                  <a:lnTo>
                    <a:pt x="1002" y="914"/>
                  </a:lnTo>
                  <a:lnTo>
                    <a:pt x="1004" y="916"/>
                  </a:lnTo>
                  <a:lnTo>
                    <a:pt x="1008" y="918"/>
                  </a:lnTo>
                  <a:lnTo>
                    <a:pt x="1012" y="916"/>
                  </a:lnTo>
                  <a:lnTo>
                    <a:pt x="1016" y="914"/>
                  </a:lnTo>
                  <a:lnTo>
                    <a:pt x="1026" y="910"/>
                  </a:lnTo>
                  <a:lnTo>
                    <a:pt x="1030" y="910"/>
                  </a:lnTo>
                  <a:lnTo>
                    <a:pt x="1026" y="914"/>
                  </a:lnTo>
                  <a:lnTo>
                    <a:pt x="1020" y="918"/>
                  </a:lnTo>
                  <a:lnTo>
                    <a:pt x="1020" y="920"/>
                  </a:lnTo>
                  <a:lnTo>
                    <a:pt x="1030" y="918"/>
                  </a:lnTo>
                  <a:lnTo>
                    <a:pt x="1040" y="916"/>
                  </a:lnTo>
                  <a:lnTo>
                    <a:pt x="1042" y="914"/>
                  </a:lnTo>
                  <a:lnTo>
                    <a:pt x="1042" y="912"/>
                  </a:lnTo>
                  <a:lnTo>
                    <a:pt x="1042" y="910"/>
                  </a:lnTo>
                  <a:lnTo>
                    <a:pt x="1040" y="906"/>
                  </a:lnTo>
                  <a:lnTo>
                    <a:pt x="1040" y="904"/>
                  </a:lnTo>
                  <a:lnTo>
                    <a:pt x="1042" y="902"/>
                  </a:lnTo>
                  <a:lnTo>
                    <a:pt x="1042" y="900"/>
                  </a:lnTo>
                  <a:lnTo>
                    <a:pt x="1038" y="896"/>
                  </a:lnTo>
                  <a:lnTo>
                    <a:pt x="1034" y="890"/>
                  </a:lnTo>
                  <a:lnTo>
                    <a:pt x="1032" y="890"/>
                  </a:lnTo>
                  <a:lnTo>
                    <a:pt x="1030" y="890"/>
                  </a:lnTo>
                  <a:lnTo>
                    <a:pt x="1028" y="890"/>
                  </a:lnTo>
                  <a:lnTo>
                    <a:pt x="1028" y="892"/>
                  </a:lnTo>
                  <a:lnTo>
                    <a:pt x="1030" y="896"/>
                  </a:lnTo>
                  <a:lnTo>
                    <a:pt x="1032" y="900"/>
                  </a:lnTo>
                  <a:lnTo>
                    <a:pt x="1028" y="900"/>
                  </a:lnTo>
                  <a:close/>
                  <a:moveTo>
                    <a:pt x="996" y="942"/>
                  </a:moveTo>
                  <a:lnTo>
                    <a:pt x="996" y="942"/>
                  </a:lnTo>
                  <a:lnTo>
                    <a:pt x="996" y="940"/>
                  </a:lnTo>
                  <a:lnTo>
                    <a:pt x="994" y="938"/>
                  </a:lnTo>
                  <a:lnTo>
                    <a:pt x="990" y="938"/>
                  </a:lnTo>
                  <a:lnTo>
                    <a:pt x="988" y="938"/>
                  </a:lnTo>
                  <a:lnTo>
                    <a:pt x="990" y="940"/>
                  </a:lnTo>
                  <a:lnTo>
                    <a:pt x="992" y="942"/>
                  </a:lnTo>
                  <a:lnTo>
                    <a:pt x="994" y="942"/>
                  </a:lnTo>
                  <a:lnTo>
                    <a:pt x="996" y="942"/>
                  </a:lnTo>
                  <a:close/>
                  <a:moveTo>
                    <a:pt x="942" y="966"/>
                  </a:moveTo>
                  <a:lnTo>
                    <a:pt x="942" y="966"/>
                  </a:lnTo>
                  <a:lnTo>
                    <a:pt x="940" y="974"/>
                  </a:lnTo>
                  <a:lnTo>
                    <a:pt x="946" y="970"/>
                  </a:lnTo>
                  <a:lnTo>
                    <a:pt x="948" y="968"/>
                  </a:lnTo>
                  <a:lnTo>
                    <a:pt x="950" y="964"/>
                  </a:lnTo>
                  <a:lnTo>
                    <a:pt x="950" y="958"/>
                  </a:lnTo>
                  <a:lnTo>
                    <a:pt x="950" y="956"/>
                  </a:lnTo>
                  <a:lnTo>
                    <a:pt x="948" y="956"/>
                  </a:lnTo>
                  <a:lnTo>
                    <a:pt x="942" y="966"/>
                  </a:lnTo>
                  <a:close/>
                  <a:moveTo>
                    <a:pt x="970" y="956"/>
                  </a:moveTo>
                  <a:lnTo>
                    <a:pt x="970" y="956"/>
                  </a:lnTo>
                  <a:lnTo>
                    <a:pt x="972" y="956"/>
                  </a:lnTo>
                  <a:lnTo>
                    <a:pt x="974" y="956"/>
                  </a:lnTo>
                  <a:lnTo>
                    <a:pt x="976" y="956"/>
                  </a:lnTo>
                  <a:lnTo>
                    <a:pt x="978" y="954"/>
                  </a:lnTo>
                  <a:lnTo>
                    <a:pt x="982" y="952"/>
                  </a:lnTo>
                  <a:lnTo>
                    <a:pt x="984" y="950"/>
                  </a:lnTo>
                  <a:lnTo>
                    <a:pt x="988" y="946"/>
                  </a:lnTo>
                  <a:lnTo>
                    <a:pt x="992" y="946"/>
                  </a:lnTo>
                  <a:lnTo>
                    <a:pt x="990" y="944"/>
                  </a:lnTo>
                  <a:lnTo>
                    <a:pt x="980" y="942"/>
                  </a:lnTo>
                  <a:lnTo>
                    <a:pt x="976" y="940"/>
                  </a:lnTo>
                  <a:lnTo>
                    <a:pt x="972" y="942"/>
                  </a:lnTo>
                  <a:lnTo>
                    <a:pt x="970" y="944"/>
                  </a:lnTo>
                  <a:lnTo>
                    <a:pt x="966" y="948"/>
                  </a:lnTo>
                  <a:lnTo>
                    <a:pt x="966" y="952"/>
                  </a:lnTo>
                  <a:lnTo>
                    <a:pt x="966" y="954"/>
                  </a:lnTo>
                  <a:lnTo>
                    <a:pt x="964" y="956"/>
                  </a:lnTo>
                  <a:lnTo>
                    <a:pt x="966" y="958"/>
                  </a:lnTo>
                  <a:lnTo>
                    <a:pt x="968" y="958"/>
                  </a:lnTo>
                  <a:lnTo>
                    <a:pt x="970" y="956"/>
                  </a:lnTo>
                  <a:close/>
                  <a:moveTo>
                    <a:pt x="958" y="954"/>
                  </a:moveTo>
                  <a:lnTo>
                    <a:pt x="958" y="954"/>
                  </a:lnTo>
                  <a:lnTo>
                    <a:pt x="958" y="956"/>
                  </a:lnTo>
                  <a:lnTo>
                    <a:pt x="956" y="956"/>
                  </a:lnTo>
                  <a:lnTo>
                    <a:pt x="954" y="956"/>
                  </a:lnTo>
                  <a:lnTo>
                    <a:pt x="954" y="960"/>
                  </a:lnTo>
                  <a:lnTo>
                    <a:pt x="956" y="962"/>
                  </a:lnTo>
                  <a:lnTo>
                    <a:pt x="962" y="958"/>
                  </a:lnTo>
                  <a:lnTo>
                    <a:pt x="964" y="954"/>
                  </a:lnTo>
                  <a:lnTo>
                    <a:pt x="962" y="950"/>
                  </a:lnTo>
                  <a:lnTo>
                    <a:pt x="960" y="950"/>
                  </a:lnTo>
                  <a:lnTo>
                    <a:pt x="958" y="954"/>
                  </a:lnTo>
                  <a:close/>
                  <a:moveTo>
                    <a:pt x="1028" y="966"/>
                  </a:moveTo>
                  <a:lnTo>
                    <a:pt x="1028" y="966"/>
                  </a:lnTo>
                  <a:lnTo>
                    <a:pt x="1032" y="966"/>
                  </a:lnTo>
                  <a:lnTo>
                    <a:pt x="1034" y="964"/>
                  </a:lnTo>
                  <a:lnTo>
                    <a:pt x="1030" y="962"/>
                  </a:lnTo>
                  <a:lnTo>
                    <a:pt x="1028" y="962"/>
                  </a:lnTo>
                  <a:lnTo>
                    <a:pt x="1026" y="964"/>
                  </a:lnTo>
                  <a:lnTo>
                    <a:pt x="1026" y="966"/>
                  </a:lnTo>
                  <a:lnTo>
                    <a:pt x="1028" y="966"/>
                  </a:lnTo>
                  <a:close/>
                  <a:moveTo>
                    <a:pt x="1078" y="890"/>
                  </a:moveTo>
                  <a:lnTo>
                    <a:pt x="1078" y="890"/>
                  </a:lnTo>
                  <a:lnTo>
                    <a:pt x="1080" y="892"/>
                  </a:lnTo>
                  <a:lnTo>
                    <a:pt x="1082" y="894"/>
                  </a:lnTo>
                  <a:lnTo>
                    <a:pt x="1088" y="896"/>
                  </a:lnTo>
                  <a:lnTo>
                    <a:pt x="1092" y="896"/>
                  </a:lnTo>
                  <a:lnTo>
                    <a:pt x="1092" y="894"/>
                  </a:lnTo>
                  <a:lnTo>
                    <a:pt x="1088" y="892"/>
                  </a:lnTo>
                  <a:lnTo>
                    <a:pt x="1082" y="890"/>
                  </a:lnTo>
                  <a:lnTo>
                    <a:pt x="1078" y="890"/>
                  </a:lnTo>
                  <a:close/>
                  <a:moveTo>
                    <a:pt x="1054" y="890"/>
                  </a:moveTo>
                  <a:lnTo>
                    <a:pt x="1054" y="890"/>
                  </a:lnTo>
                  <a:lnTo>
                    <a:pt x="1060" y="890"/>
                  </a:lnTo>
                  <a:lnTo>
                    <a:pt x="1062" y="888"/>
                  </a:lnTo>
                  <a:lnTo>
                    <a:pt x="1068" y="878"/>
                  </a:lnTo>
                  <a:lnTo>
                    <a:pt x="1072" y="872"/>
                  </a:lnTo>
                  <a:lnTo>
                    <a:pt x="1074" y="868"/>
                  </a:lnTo>
                  <a:lnTo>
                    <a:pt x="1072" y="868"/>
                  </a:lnTo>
                  <a:lnTo>
                    <a:pt x="1066" y="870"/>
                  </a:lnTo>
                  <a:lnTo>
                    <a:pt x="1054" y="878"/>
                  </a:lnTo>
                  <a:lnTo>
                    <a:pt x="1050" y="882"/>
                  </a:lnTo>
                  <a:lnTo>
                    <a:pt x="1046" y="890"/>
                  </a:lnTo>
                  <a:lnTo>
                    <a:pt x="1044" y="894"/>
                  </a:lnTo>
                  <a:lnTo>
                    <a:pt x="1044" y="896"/>
                  </a:lnTo>
                  <a:lnTo>
                    <a:pt x="1046" y="898"/>
                  </a:lnTo>
                  <a:lnTo>
                    <a:pt x="1048" y="898"/>
                  </a:lnTo>
                  <a:lnTo>
                    <a:pt x="1048" y="894"/>
                  </a:lnTo>
                  <a:lnTo>
                    <a:pt x="1050" y="892"/>
                  </a:lnTo>
                  <a:lnTo>
                    <a:pt x="1054" y="890"/>
                  </a:lnTo>
                  <a:close/>
                  <a:moveTo>
                    <a:pt x="752" y="1276"/>
                  </a:moveTo>
                  <a:lnTo>
                    <a:pt x="752" y="1276"/>
                  </a:lnTo>
                  <a:lnTo>
                    <a:pt x="750" y="1274"/>
                  </a:lnTo>
                  <a:lnTo>
                    <a:pt x="742" y="1274"/>
                  </a:lnTo>
                  <a:lnTo>
                    <a:pt x="738" y="1276"/>
                  </a:lnTo>
                  <a:lnTo>
                    <a:pt x="736" y="1278"/>
                  </a:lnTo>
                  <a:lnTo>
                    <a:pt x="742" y="1282"/>
                  </a:lnTo>
                  <a:lnTo>
                    <a:pt x="748" y="1282"/>
                  </a:lnTo>
                  <a:lnTo>
                    <a:pt x="750" y="1278"/>
                  </a:lnTo>
                  <a:lnTo>
                    <a:pt x="752" y="1276"/>
                  </a:lnTo>
                  <a:close/>
                  <a:moveTo>
                    <a:pt x="1156" y="42"/>
                  </a:moveTo>
                  <a:lnTo>
                    <a:pt x="1156" y="42"/>
                  </a:lnTo>
                  <a:lnTo>
                    <a:pt x="1164" y="44"/>
                  </a:lnTo>
                  <a:lnTo>
                    <a:pt x="1166" y="46"/>
                  </a:lnTo>
                  <a:lnTo>
                    <a:pt x="1164" y="48"/>
                  </a:lnTo>
                  <a:lnTo>
                    <a:pt x="1162" y="48"/>
                  </a:lnTo>
                  <a:lnTo>
                    <a:pt x="1160" y="50"/>
                  </a:lnTo>
                  <a:lnTo>
                    <a:pt x="1162" y="52"/>
                  </a:lnTo>
                  <a:lnTo>
                    <a:pt x="1166" y="56"/>
                  </a:lnTo>
                  <a:lnTo>
                    <a:pt x="1176" y="62"/>
                  </a:lnTo>
                  <a:lnTo>
                    <a:pt x="1186" y="66"/>
                  </a:lnTo>
                  <a:lnTo>
                    <a:pt x="1194" y="68"/>
                  </a:lnTo>
                  <a:lnTo>
                    <a:pt x="1204" y="68"/>
                  </a:lnTo>
                  <a:lnTo>
                    <a:pt x="1214" y="66"/>
                  </a:lnTo>
                  <a:lnTo>
                    <a:pt x="1238" y="62"/>
                  </a:lnTo>
                  <a:lnTo>
                    <a:pt x="1252" y="60"/>
                  </a:lnTo>
                  <a:lnTo>
                    <a:pt x="1270" y="58"/>
                  </a:lnTo>
                  <a:lnTo>
                    <a:pt x="1296" y="58"/>
                  </a:lnTo>
                  <a:lnTo>
                    <a:pt x="1298" y="60"/>
                  </a:lnTo>
                  <a:lnTo>
                    <a:pt x="1294" y="62"/>
                  </a:lnTo>
                  <a:lnTo>
                    <a:pt x="1274" y="66"/>
                  </a:lnTo>
                  <a:lnTo>
                    <a:pt x="1236" y="74"/>
                  </a:lnTo>
                  <a:lnTo>
                    <a:pt x="1220" y="78"/>
                  </a:lnTo>
                  <a:lnTo>
                    <a:pt x="1216" y="80"/>
                  </a:lnTo>
                  <a:lnTo>
                    <a:pt x="1216" y="82"/>
                  </a:lnTo>
                  <a:lnTo>
                    <a:pt x="1216" y="84"/>
                  </a:lnTo>
                  <a:lnTo>
                    <a:pt x="1220" y="86"/>
                  </a:lnTo>
                  <a:lnTo>
                    <a:pt x="1232" y="88"/>
                  </a:lnTo>
                  <a:lnTo>
                    <a:pt x="1270" y="92"/>
                  </a:lnTo>
                  <a:lnTo>
                    <a:pt x="1308" y="94"/>
                  </a:lnTo>
                  <a:lnTo>
                    <a:pt x="1324" y="96"/>
                  </a:lnTo>
                  <a:lnTo>
                    <a:pt x="1336" y="100"/>
                  </a:lnTo>
                  <a:lnTo>
                    <a:pt x="1360" y="110"/>
                  </a:lnTo>
                  <a:lnTo>
                    <a:pt x="1370" y="114"/>
                  </a:lnTo>
                  <a:lnTo>
                    <a:pt x="1380" y="114"/>
                  </a:lnTo>
                  <a:lnTo>
                    <a:pt x="1390" y="112"/>
                  </a:lnTo>
                  <a:lnTo>
                    <a:pt x="1402" y="106"/>
                  </a:lnTo>
                  <a:lnTo>
                    <a:pt x="1412" y="98"/>
                  </a:lnTo>
                  <a:lnTo>
                    <a:pt x="1420" y="96"/>
                  </a:lnTo>
                  <a:lnTo>
                    <a:pt x="1424" y="94"/>
                  </a:lnTo>
                  <a:lnTo>
                    <a:pt x="1430" y="96"/>
                  </a:lnTo>
                  <a:lnTo>
                    <a:pt x="1438" y="98"/>
                  </a:lnTo>
                  <a:lnTo>
                    <a:pt x="1446" y="98"/>
                  </a:lnTo>
                  <a:lnTo>
                    <a:pt x="1456" y="96"/>
                  </a:lnTo>
                  <a:lnTo>
                    <a:pt x="1464" y="92"/>
                  </a:lnTo>
                  <a:lnTo>
                    <a:pt x="1468" y="88"/>
                  </a:lnTo>
                  <a:lnTo>
                    <a:pt x="1468" y="84"/>
                  </a:lnTo>
                  <a:lnTo>
                    <a:pt x="1468" y="80"/>
                  </a:lnTo>
                  <a:lnTo>
                    <a:pt x="1470" y="76"/>
                  </a:lnTo>
                  <a:lnTo>
                    <a:pt x="1476" y="72"/>
                  </a:lnTo>
                  <a:lnTo>
                    <a:pt x="1488" y="66"/>
                  </a:lnTo>
                  <a:lnTo>
                    <a:pt x="1506" y="58"/>
                  </a:lnTo>
                  <a:lnTo>
                    <a:pt x="1516" y="54"/>
                  </a:lnTo>
                  <a:lnTo>
                    <a:pt x="1522" y="48"/>
                  </a:lnTo>
                  <a:lnTo>
                    <a:pt x="1520" y="42"/>
                  </a:lnTo>
                  <a:lnTo>
                    <a:pt x="1516" y="38"/>
                  </a:lnTo>
                  <a:lnTo>
                    <a:pt x="1510" y="34"/>
                  </a:lnTo>
                  <a:lnTo>
                    <a:pt x="1502" y="30"/>
                  </a:lnTo>
                  <a:lnTo>
                    <a:pt x="1492" y="28"/>
                  </a:lnTo>
                  <a:lnTo>
                    <a:pt x="1484" y="28"/>
                  </a:lnTo>
                  <a:lnTo>
                    <a:pt x="1468" y="28"/>
                  </a:lnTo>
                  <a:lnTo>
                    <a:pt x="1450" y="24"/>
                  </a:lnTo>
                  <a:lnTo>
                    <a:pt x="1430" y="18"/>
                  </a:lnTo>
                  <a:lnTo>
                    <a:pt x="1406" y="14"/>
                  </a:lnTo>
                  <a:lnTo>
                    <a:pt x="1394" y="12"/>
                  </a:lnTo>
                  <a:lnTo>
                    <a:pt x="1388" y="14"/>
                  </a:lnTo>
                  <a:lnTo>
                    <a:pt x="1384" y="16"/>
                  </a:lnTo>
                  <a:lnTo>
                    <a:pt x="1382" y="20"/>
                  </a:lnTo>
                  <a:lnTo>
                    <a:pt x="1378" y="28"/>
                  </a:lnTo>
                  <a:lnTo>
                    <a:pt x="1374" y="30"/>
                  </a:lnTo>
                  <a:lnTo>
                    <a:pt x="1366" y="30"/>
                  </a:lnTo>
                  <a:lnTo>
                    <a:pt x="1360" y="28"/>
                  </a:lnTo>
                  <a:lnTo>
                    <a:pt x="1358" y="24"/>
                  </a:lnTo>
                  <a:lnTo>
                    <a:pt x="1358" y="20"/>
                  </a:lnTo>
                  <a:lnTo>
                    <a:pt x="1360" y="16"/>
                  </a:lnTo>
                  <a:lnTo>
                    <a:pt x="1362" y="10"/>
                  </a:lnTo>
                  <a:lnTo>
                    <a:pt x="1362" y="6"/>
                  </a:lnTo>
                  <a:lnTo>
                    <a:pt x="1360" y="4"/>
                  </a:lnTo>
                  <a:lnTo>
                    <a:pt x="1350" y="0"/>
                  </a:lnTo>
                  <a:lnTo>
                    <a:pt x="1344" y="0"/>
                  </a:lnTo>
                  <a:lnTo>
                    <a:pt x="1340" y="2"/>
                  </a:lnTo>
                  <a:lnTo>
                    <a:pt x="1334" y="4"/>
                  </a:lnTo>
                  <a:lnTo>
                    <a:pt x="1332" y="8"/>
                  </a:lnTo>
                  <a:lnTo>
                    <a:pt x="1328" y="14"/>
                  </a:lnTo>
                  <a:lnTo>
                    <a:pt x="1326" y="22"/>
                  </a:lnTo>
                  <a:lnTo>
                    <a:pt x="1324" y="36"/>
                  </a:lnTo>
                  <a:lnTo>
                    <a:pt x="1322" y="40"/>
                  </a:lnTo>
                  <a:lnTo>
                    <a:pt x="1320" y="40"/>
                  </a:lnTo>
                  <a:lnTo>
                    <a:pt x="1318" y="40"/>
                  </a:lnTo>
                  <a:lnTo>
                    <a:pt x="1314" y="36"/>
                  </a:lnTo>
                  <a:lnTo>
                    <a:pt x="1306" y="24"/>
                  </a:lnTo>
                  <a:lnTo>
                    <a:pt x="1300" y="20"/>
                  </a:lnTo>
                  <a:lnTo>
                    <a:pt x="1296" y="18"/>
                  </a:lnTo>
                  <a:lnTo>
                    <a:pt x="1292" y="18"/>
                  </a:lnTo>
                  <a:lnTo>
                    <a:pt x="1286" y="18"/>
                  </a:lnTo>
                  <a:lnTo>
                    <a:pt x="1278" y="20"/>
                  </a:lnTo>
                  <a:lnTo>
                    <a:pt x="1268" y="18"/>
                  </a:lnTo>
                  <a:lnTo>
                    <a:pt x="1252" y="16"/>
                  </a:lnTo>
                  <a:lnTo>
                    <a:pt x="1232" y="8"/>
                  </a:lnTo>
                  <a:lnTo>
                    <a:pt x="1216" y="2"/>
                  </a:lnTo>
                  <a:lnTo>
                    <a:pt x="1208" y="2"/>
                  </a:lnTo>
                  <a:lnTo>
                    <a:pt x="1208" y="4"/>
                  </a:lnTo>
                  <a:lnTo>
                    <a:pt x="1212" y="10"/>
                  </a:lnTo>
                  <a:lnTo>
                    <a:pt x="1216" y="16"/>
                  </a:lnTo>
                  <a:lnTo>
                    <a:pt x="1216" y="20"/>
                  </a:lnTo>
                  <a:lnTo>
                    <a:pt x="1216" y="22"/>
                  </a:lnTo>
                  <a:lnTo>
                    <a:pt x="1212" y="22"/>
                  </a:lnTo>
                  <a:lnTo>
                    <a:pt x="1200" y="16"/>
                  </a:lnTo>
                  <a:lnTo>
                    <a:pt x="1188" y="12"/>
                  </a:lnTo>
                  <a:lnTo>
                    <a:pt x="1182" y="12"/>
                  </a:lnTo>
                  <a:lnTo>
                    <a:pt x="1184" y="14"/>
                  </a:lnTo>
                  <a:lnTo>
                    <a:pt x="1188" y="18"/>
                  </a:lnTo>
                  <a:lnTo>
                    <a:pt x="1192" y="24"/>
                  </a:lnTo>
                  <a:lnTo>
                    <a:pt x="1194" y="28"/>
                  </a:lnTo>
                  <a:lnTo>
                    <a:pt x="1194" y="30"/>
                  </a:lnTo>
                  <a:lnTo>
                    <a:pt x="1190" y="30"/>
                  </a:lnTo>
                  <a:lnTo>
                    <a:pt x="1180" y="28"/>
                  </a:lnTo>
                  <a:lnTo>
                    <a:pt x="1166" y="26"/>
                  </a:lnTo>
                  <a:lnTo>
                    <a:pt x="1154" y="24"/>
                  </a:lnTo>
                  <a:lnTo>
                    <a:pt x="1148" y="24"/>
                  </a:lnTo>
                  <a:lnTo>
                    <a:pt x="1142" y="26"/>
                  </a:lnTo>
                  <a:lnTo>
                    <a:pt x="1142" y="30"/>
                  </a:lnTo>
                  <a:lnTo>
                    <a:pt x="1144" y="34"/>
                  </a:lnTo>
                  <a:lnTo>
                    <a:pt x="1148" y="38"/>
                  </a:lnTo>
                  <a:lnTo>
                    <a:pt x="1156" y="42"/>
                  </a:lnTo>
                  <a:close/>
                  <a:moveTo>
                    <a:pt x="388" y="1446"/>
                  </a:moveTo>
                  <a:lnTo>
                    <a:pt x="388" y="1446"/>
                  </a:lnTo>
                  <a:lnTo>
                    <a:pt x="384" y="1448"/>
                  </a:lnTo>
                  <a:lnTo>
                    <a:pt x="384" y="1450"/>
                  </a:lnTo>
                  <a:lnTo>
                    <a:pt x="384" y="1452"/>
                  </a:lnTo>
                  <a:lnTo>
                    <a:pt x="386" y="1456"/>
                  </a:lnTo>
                  <a:lnTo>
                    <a:pt x="388" y="1454"/>
                  </a:lnTo>
                  <a:lnTo>
                    <a:pt x="390" y="1452"/>
                  </a:lnTo>
                  <a:lnTo>
                    <a:pt x="390" y="1448"/>
                  </a:lnTo>
                  <a:lnTo>
                    <a:pt x="388" y="1446"/>
                  </a:lnTo>
                  <a:close/>
                  <a:moveTo>
                    <a:pt x="164" y="1358"/>
                  </a:moveTo>
                  <a:lnTo>
                    <a:pt x="164" y="1358"/>
                  </a:lnTo>
                  <a:lnTo>
                    <a:pt x="166" y="1356"/>
                  </a:lnTo>
                  <a:lnTo>
                    <a:pt x="168" y="1358"/>
                  </a:lnTo>
                  <a:lnTo>
                    <a:pt x="170" y="1356"/>
                  </a:lnTo>
                  <a:lnTo>
                    <a:pt x="172" y="1354"/>
                  </a:lnTo>
                  <a:lnTo>
                    <a:pt x="170" y="1354"/>
                  </a:lnTo>
                  <a:lnTo>
                    <a:pt x="168" y="1350"/>
                  </a:lnTo>
                  <a:lnTo>
                    <a:pt x="164" y="1346"/>
                  </a:lnTo>
                  <a:lnTo>
                    <a:pt x="164" y="1348"/>
                  </a:lnTo>
                  <a:lnTo>
                    <a:pt x="164" y="1350"/>
                  </a:lnTo>
                  <a:lnTo>
                    <a:pt x="164" y="1352"/>
                  </a:lnTo>
                  <a:lnTo>
                    <a:pt x="164" y="1354"/>
                  </a:lnTo>
                  <a:lnTo>
                    <a:pt x="164" y="1358"/>
                  </a:lnTo>
                  <a:close/>
                  <a:moveTo>
                    <a:pt x="148" y="1644"/>
                  </a:moveTo>
                  <a:lnTo>
                    <a:pt x="148" y="1644"/>
                  </a:lnTo>
                  <a:lnTo>
                    <a:pt x="150" y="1642"/>
                  </a:lnTo>
                  <a:lnTo>
                    <a:pt x="150" y="1640"/>
                  </a:lnTo>
                  <a:lnTo>
                    <a:pt x="152" y="1636"/>
                  </a:lnTo>
                  <a:lnTo>
                    <a:pt x="156" y="1634"/>
                  </a:lnTo>
                  <a:lnTo>
                    <a:pt x="160" y="1634"/>
                  </a:lnTo>
                  <a:lnTo>
                    <a:pt x="162" y="1634"/>
                  </a:lnTo>
                  <a:lnTo>
                    <a:pt x="162" y="1632"/>
                  </a:lnTo>
                  <a:lnTo>
                    <a:pt x="162" y="1630"/>
                  </a:lnTo>
                  <a:lnTo>
                    <a:pt x="164" y="1630"/>
                  </a:lnTo>
                  <a:lnTo>
                    <a:pt x="166" y="1628"/>
                  </a:lnTo>
                  <a:lnTo>
                    <a:pt x="166" y="1626"/>
                  </a:lnTo>
                  <a:lnTo>
                    <a:pt x="164" y="1624"/>
                  </a:lnTo>
                  <a:lnTo>
                    <a:pt x="166" y="1622"/>
                  </a:lnTo>
                  <a:lnTo>
                    <a:pt x="164" y="1620"/>
                  </a:lnTo>
                  <a:lnTo>
                    <a:pt x="166" y="1618"/>
                  </a:lnTo>
                  <a:lnTo>
                    <a:pt x="168" y="1618"/>
                  </a:lnTo>
                  <a:lnTo>
                    <a:pt x="170" y="1618"/>
                  </a:lnTo>
                  <a:lnTo>
                    <a:pt x="174" y="1616"/>
                  </a:lnTo>
                  <a:lnTo>
                    <a:pt x="176" y="1614"/>
                  </a:lnTo>
                  <a:lnTo>
                    <a:pt x="172" y="1614"/>
                  </a:lnTo>
                  <a:lnTo>
                    <a:pt x="168" y="1614"/>
                  </a:lnTo>
                  <a:lnTo>
                    <a:pt x="172" y="1610"/>
                  </a:lnTo>
                  <a:lnTo>
                    <a:pt x="174" y="1606"/>
                  </a:lnTo>
                  <a:lnTo>
                    <a:pt x="174" y="1600"/>
                  </a:lnTo>
                  <a:lnTo>
                    <a:pt x="172" y="1598"/>
                  </a:lnTo>
                  <a:lnTo>
                    <a:pt x="170" y="1598"/>
                  </a:lnTo>
                  <a:lnTo>
                    <a:pt x="164" y="1602"/>
                  </a:lnTo>
                  <a:lnTo>
                    <a:pt x="158" y="1606"/>
                  </a:lnTo>
                  <a:lnTo>
                    <a:pt x="150" y="1610"/>
                  </a:lnTo>
                  <a:lnTo>
                    <a:pt x="148" y="1612"/>
                  </a:lnTo>
                  <a:lnTo>
                    <a:pt x="148" y="1614"/>
                  </a:lnTo>
                  <a:lnTo>
                    <a:pt x="148" y="1616"/>
                  </a:lnTo>
                  <a:lnTo>
                    <a:pt x="148" y="1620"/>
                  </a:lnTo>
                  <a:lnTo>
                    <a:pt x="146" y="1620"/>
                  </a:lnTo>
                  <a:lnTo>
                    <a:pt x="144" y="1618"/>
                  </a:lnTo>
                  <a:lnTo>
                    <a:pt x="142" y="1616"/>
                  </a:lnTo>
                  <a:lnTo>
                    <a:pt x="140" y="1616"/>
                  </a:lnTo>
                  <a:lnTo>
                    <a:pt x="136" y="1622"/>
                  </a:lnTo>
                  <a:lnTo>
                    <a:pt x="136" y="1624"/>
                  </a:lnTo>
                  <a:lnTo>
                    <a:pt x="138" y="1628"/>
                  </a:lnTo>
                  <a:lnTo>
                    <a:pt x="140" y="1630"/>
                  </a:lnTo>
                  <a:lnTo>
                    <a:pt x="138" y="1632"/>
                  </a:lnTo>
                  <a:lnTo>
                    <a:pt x="144" y="1636"/>
                  </a:lnTo>
                  <a:lnTo>
                    <a:pt x="146" y="1636"/>
                  </a:lnTo>
                  <a:lnTo>
                    <a:pt x="142" y="1638"/>
                  </a:lnTo>
                  <a:lnTo>
                    <a:pt x="138" y="1642"/>
                  </a:lnTo>
                  <a:lnTo>
                    <a:pt x="136" y="1644"/>
                  </a:lnTo>
                  <a:lnTo>
                    <a:pt x="138" y="1646"/>
                  </a:lnTo>
                  <a:lnTo>
                    <a:pt x="140" y="1648"/>
                  </a:lnTo>
                  <a:lnTo>
                    <a:pt x="142" y="1648"/>
                  </a:lnTo>
                  <a:lnTo>
                    <a:pt x="144" y="1644"/>
                  </a:lnTo>
                  <a:lnTo>
                    <a:pt x="148" y="1644"/>
                  </a:lnTo>
                  <a:close/>
                  <a:moveTo>
                    <a:pt x="84" y="2020"/>
                  </a:moveTo>
                  <a:lnTo>
                    <a:pt x="84" y="2020"/>
                  </a:lnTo>
                  <a:lnTo>
                    <a:pt x="88" y="2008"/>
                  </a:lnTo>
                  <a:lnTo>
                    <a:pt x="90" y="2008"/>
                  </a:lnTo>
                  <a:lnTo>
                    <a:pt x="92" y="2012"/>
                  </a:lnTo>
                  <a:lnTo>
                    <a:pt x="94" y="2014"/>
                  </a:lnTo>
                  <a:lnTo>
                    <a:pt x="96" y="2014"/>
                  </a:lnTo>
                  <a:lnTo>
                    <a:pt x="106" y="2008"/>
                  </a:lnTo>
                  <a:lnTo>
                    <a:pt x="120" y="2000"/>
                  </a:lnTo>
                  <a:lnTo>
                    <a:pt x="126" y="1996"/>
                  </a:lnTo>
                  <a:lnTo>
                    <a:pt x="132" y="1994"/>
                  </a:lnTo>
                  <a:lnTo>
                    <a:pt x="142" y="1992"/>
                  </a:lnTo>
                  <a:lnTo>
                    <a:pt x="148" y="1990"/>
                  </a:lnTo>
                  <a:lnTo>
                    <a:pt x="152" y="1990"/>
                  </a:lnTo>
                  <a:lnTo>
                    <a:pt x="160" y="1990"/>
                  </a:lnTo>
                  <a:lnTo>
                    <a:pt x="166" y="1992"/>
                  </a:lnTo>
                  <a:lnTo>
                    <a:pt x="168" y="1988"/>
                  </a:lnTo>
                  <a:lnTo>
                    <a:pt x="168" y="1980"/>
                  </a:lnTo>
                  <a:lnTo>
                    <a:pt x="168" y="1974"/>
                  </a:lnTo>
                  <a:lnTo>
                    <a:pt x="172" y="1966"/>
                  </a:lnTo>
                  <a:lnTo>
                    <a:pt x="176" y="1958"/>
                  </a:lnTo>
                  <a:lnTo>
                    <a:pt x="178" y="1950"/>
                  </a:lnTo>
                  <a:lnTo>
                    <a:pt x="180" y="1934"/>
                  </a:lnTo>
                  <a:lnTo>
                    <a:pt x="178" y="1920"/>
                  </a:lnTo>
                  <a:lnTo>
                    <a:pt x="174" y="1906"/>
                  </a:lnTo>
                  <a:lnTo>
                    <a:pt x="168" y="1888"/>
                  </a:lnTo>
                  <a:lnTo>
                    <a:pt x="166" y="1884"/>
                  </a:lnTo>
                  <a:lnTo>
                    <a:pt x="170" y="1884"/>
                  </a:lnTo>
                  <a:lnTo>
                    <a:pt x="172" y="1882"/>
                  </a:lnTo>
                  <a:lnTo>
                    <a:pt x="172" y="1880"/>
                  </a:lnTo>
                  <a:lnTo>
                    <a:pt x="168" y="1874"/>
                  </a:lnTo>
                  <a:lnTo>
                    <a:pt x="172" y="1874"/>
                  </a:lnTo>
                  <a:lnTo>
                    <a:pt x="176" y="1876"/>
                  </a:lnTo>
                  <a:lnTo>
                    <a:pt x="178" y="1878"/>
                  </a:lnTo>
                  <a:lnTo>
                    <a:pt x="180" y="1878"/>
                  </a:lnTo>
                  <a:lnTo>
                    <a:pt x="186" y="1870"/>
                  </a:lnTo>
                  <a:lnTo>
                    <a:pt x="190" y="1866"/>
                  </a:lnTo>
                  <a:lnTo>
                    <a:pt x="194" y="1866"/>
                  </a:lnTo>
                  <a:lnTo>
                    <a:pt x="196" y="1864"/>
                  </a:lnTo>
                  <a:lnTo>
                    <a:pt x="198" y="1862"/>
                  </a:lnTo>
                  <a:lnTo>
                    <a:pt x="196" y="1858"/>
                  </a:lnTo>
                  <a:lnTo>
                    <a:pt x="194" y="1858"/>
                  </a:lnTo>
                  <a:lnTo>
                    <a:pt x="192" y="1858"/>
                  </a:lnTo>
                  <a:lnTo>
                    <a:pt x="194" y="1854"/>
                  </a:lnTo>
                  <a:lnTo>
                    <a:pt x="196" y="1850"/>
                  </a:lnTo>
                  <a:lnTo>
                    <a:pt x="196" y="1848"/>
                  </a:lnTo>
                  <a:lnTo>
                    <a:pt x="196" y="1850"/>
                  </a:lnTo>
                  <a:lnTo>
                    <a:pt x="200" y="1858"/>
                  </a:lnTo>
                  <a:lnTo>
                    <a:pt x="202" y="1858"/>
                  </a:lnTo>
                  <a:lnTo>
                    <a:pt x="204" y="1856"/>
                  </a:lnTo>
                  <a:lnTo>
                    <a:pt x="204" y="1850"/>
                  </a:lnTo>
                  <a:lnTo>
                    <a:pt x="202" y="1844"/>
                  </a:lnTo>
                  <a:lnTo>
                    <a:pt x="198" y="1840"/>
                  </a:lnTo>
                  <a:lnTo>
                    <a:pt x="196" y="1838"/>
                  </a:lnTo>
                  <a:lnTo>
                    <a:pt x="194" y="1838"/>
                  </a:lnTo>
                  <a:lnTo>
                    <a:pt x="186" y="1840"/>
                  </a:lnTo>
                  <a:lnTo>
                    <a:pt x="184" y="1840"/>
                  </a:lnTo>
                  <a:lnTo>
                    <a:pt x="186" y="1838"/>
                  </a:lnTo>
                  <a:lnTo>
                    <a:pt x="192" y="1834"/>
                  </a:lnTo>
                  <a:lnTo>
                    <a:pt x="194" y="1832"/>
                  </a:lnTo>
                  <a:lnTo>
                    <a:pt x="192" y="1828"/>
                  </a:lnTo>
                  <a:lnTo>
                    <a:pt x="190" y="1828"/>
                  </a:lnTo>
                  <a:lnTo>
                    <a:pt x="186" y="1826"/>
                  </a:lnTo>
                  <a:lnTo>
                    <a:pt x="182" y="1820"/>
                  </a:lnTo>
                  <a:lnTo>
                    <a:pt x="176" y="1808"/>
                  </a:lnTo>
                  <a:lnTo>
                    <a:pt x="174" y="1806"/>
                  </a:lnTo>
                  <a:lnTo>
                    <a:pt x="172" y="1804"/>
                  </a:lnTo>
                  <a:lnTo>
                    <a:pt x="164" y="1806"/>
                  </a:lnTo>
                  <a:lnTo>
                    <a:pt x="156" y="1808"/>
                  </a:lnTo>
                  <a:lnTo>
                    <a:pt x="148" y="1808"/>
                  </a:lnTo>
                  <a:lnTo>
                    <a:pt x="142" y="1810"/>
                  </a:lnTo>
                  <a:lnTo>
                    <a:pt x="140" y="1812"/>
                  </a:lnTo>
                  <a:lnTo>
                    <a:pt x="138" y="1814"/>
                  </a:lnTo>
                  <a:lnTo>
                    <a:pt x="130" y="1816"/>
                  </a:lnTo>
                  <a:lnTo>
                    <a:pt x="126" y="1818"/>
                  </a:lnTo>
                  <a:lnTo>
                    <a:pt x="124" y="1822"/>
                  </a:lnTo>
                  <a:lnTo>
                    <a:pt x="122" y="1828"/>
                  </a:lnTo>
                  <a:lnTo>
                    <a:pt x="120" y="1834"/>
                  </a:lnTo>
                  <a:lnTo>
                    <a:pt x="116" y="1836"/>
                  </a:lnTo>
                  <a:lnTo>
                    <a:pt x="112" y="1836"/>
                  </a:lnTo>
                  <a:lnTo>
                    <a:pt x="116" y="1836"/>
                  </a:lnTo>
                  <a:lnTo>
                    <a:pt x="120" y="1832"/>
                  </a:lnTo>
                  <a:lnTo>
                    <a:pt x="122" y="1826"/>
                  </a:lnTo>
                  <a:lnTo>
                    <a:pt x="124" y="1818"/>
                  </a:lnTo>
                  <a:lnTo>
                    <a:pt x="128" y="1816"/>
                  </a:lnTo>
                  <a:lnTo>
                    <a:pt x="132" y="1814"/>
                  </a:lnTo>
                  <a:lnTo>
                    <a:pt x="132" y="1810"/>
                  </a:lnTo>
                  <a:lnTo>
                    <a:pt x="134" y="1808"/>
                  </a:lnTo>
                  <a:lnTo>
                    <a:pt x="138" y="1806"/>
                  </a:lnTo>
                  <a:lnTo>
                    <a:pt x="140" y="1804"/>
                  </a:lnTo>
                  <a:lnTo>
                    <a:pt x="134" y="1798"/>
                  </a:lnTo>
                  <a:lnTo>
                    <a:pt x="130" y="1796"/>
                  </a:lnTo>
                  <a:lnTo>
                    <a:pt x="126" y="1796"/>
                  </a:lnTo>
                  <a:lnTo>
                    <a:pt x="124" y="1798"/>
                  </a:lnTo>
                  <a:lnTo>
                    <a:pt x="122" y="1800"/>
                  </a:lnTo>
                  <a:lnTo>
                    <a:pt x="118" y="1804"/>
                  </a:lnTo>
                  <a:lnTo>
                    <a:pt x="116" y="1804"/>
                  </a:lnTo>
                  <a:lnTo>
                    <a:pt x="112" y="1804"/>
                  </a:lnTo>
                  <a:lnTo>
                    <a:pt x="104" y="1806"/>
                  </a:lnTo>
                  <a:lnTo>
                    <a:pt x="94" y="1810"/>
                  </a:lnTo>
                  <a:lnTo>
                    <a:pt x="86" y="1816"/>
                  </a:lnTo>
                  <a:lnTo>
                    <a:pt x="84" y="1820"/>
                  </a:lnTo>
                  <a:lnTo>
                    <a:pt x="84" y="1824"/>
                  </a:lnTo>
                  <a:lnTo>
                    <a:pt x="84" y="1828"/>
                  </a:lnTo>
                  <a:lnTo>
                    <a:pt x="82" y="1830"/>
                  </a:lnTo>
                  <a:lnTo>
                    <a:pt x="76" y="1834"/>
                  </a:lnTo>
                  <a:lnTo>
                    <a:pt x="70" y="1836"/>
                  </a:lnTo>
                  <a:lnTo>
                    <a:pt x="68" y="1838"/>
                  </a:lnTo>
                  <a:lnTo>
                    <a:pt x="68" y="1840"/>
                  </a:lnTo>
                  <a:lnTo>
                    <a:pt x="70" y="1842"/>
                  </a:lnTo>
                  <a:lnTo>
                    <a:pt x="76" y="1842"/>
                  </a:lnTo>
                  <a:lnTo>
                    <a:pt x="86" y="1842"/>
                  </a:lnTo>
                  <a:lnTo>
                    <a:pt x="94" y="1844"/>
                  </a:lnTo>
                  <a:lnTo>
                    <a:pt x="94" y="1846"/>
                  </a:lnTo>
                  <a:lnTo>
                    <a:pt x="90" y="1848"/>
                  </a:lnTo>
                  <a:lnTo>
                    <a:pt x="82" y="1856"/>
                  </a:lnTo>
                  <a:lnTo>
                    <a:pt x="78" y="1862"/>
                  </a:lnTo>
                  <a:lnTo>
                    <a:pt x="74" y="1866"/>
                  </a:lnTo>
                  <a:lnTo>
                    <a:pt x="70" y="1866"/>
                  </a:lnTo>
                  <a:lnTo>
                    <a:pt x="62" y="1864"/>
                  </a:lnTo>
                  <a:lnTo>
                    <a:pt x="58" y="1866"/>
                  </a:lnTo>
                  <a:lnTo>
                    <a:pt x="54" y="1866"/>
                  </a:lnTo>
                  <a:lnTo>
                    <a:pt x="48" y="1864"/>
                  </a:lnTo>
                  <a:lnTo>
                    <a:pt x="40" y="1860"/>
                  </a:lnTo>
                  <a:lnTo>
                    <a:pt x="30" y="1860"/>
                  </a:lnTo>
                  <a:lnTo>
                    <a:pt x="22" y="1862"/>
                  </a:lnTo>
                  <a:lnTo>
                    <a:pt x="14" y="1868"/>
                  </a:lnTo>
                  <a:lnTo>
                    <a:pt x="14" y="1870"/>
                  </a:lnTo>
                  <a:lnTo>
                    <a:pt x="18" y="1870"/>
                  </a:lnTo>
                  <a:lnTo>
                    <a:pt x="20" y="1870"/>
                  </a:lnTo>
                  <a:lnTo>
                    <a:pt x="20" y="1872"/>
                  </a:lnTo>
                  <a:lnTo>
                    <a:pt x="20" y="1874"/>
                  </a:lnTo>
                  <a:lnTo>
                    <a:pt x="18" y="1878"/>
                  </a:lnTo>
                  <a:lnTo>
                    <a:pt x="16" y="1884"/>
                  </a:lnTo>
                  <a:lnTo>
                    <a:pt x="18" y="1886"/>
                  </a:lnTo>
                  <a:lnTo>
                    <a:pt x="22" y="1888"/>
                  </a:lnTo>
                  <a:lnTo>
                    <a:pt x="28" y="1888"/>
                  </a:lnTo>
                  <a:lnTo>
                    <a:pt x="38" y="1888"/>
                  </a:lnTo>
                  <a:lnTo>
                    <a:pt x="38" y="1890"/>
                  </a:lnTo>
                  <a:lnTo>
                    <a:pt x="34" y="1892"/>
                  </a:lnTo>
                  <a:lnTo>
                    <a:pt x="24" y="1898"/>
                  </a:lnTo>
                  <a:lnTo>
                    <a:pt x="22" y="1900"/>
                  </a:lnTo>
                  <a:lnTo>
                    <a:pt x="20" y="1904"/>
                  </a:lnTo>
                  <a:lnTo>
                    <a:pt x="16" y="1908"/>
                  </a:lnTo>
                  <a:lnTo>
                    <a:pt x="14" y="1912"/>
                  </a:lnTo>
                  <a:lnTo>
                    <a:pt x="16" y="1914"/>
                  </a:lnTo>
                  <a:lnTo>
                    <a:pt x="24" y="1922"/>
                  </a:lnTo>
                  <a:lnTo>
                    <a:pt x="36" y="1928"/>
                  </a:lnTo>
                  <a:lnTo>
                    <a:pt x="40" y="1928"/>
                  </a:lnTo>
                  <a:lnTo>
                    <a:pt x="44" y="1928"/>
                  </a:lnTo>
                  <a:lnTo>
                    <a:pt x="52" y="1926"/>
                  </a:lnTo>
                  <a:lnTo>
                    <a:pt x="58" y="1928"/>
                  </a:lnTo>
                  <a:lnTo>
                    <a:pt x="60" y="1928"/>
                  </a:lnTo>
                  <a:lnTo>
                    <a:pt x="60" y="1930"/>
                  </a:lnTo>
                  <a:lnTo>
                    <a:pt x="50" y="1934"/>
                  </a:lnTo>
                  <a:lnTo>
                    <a:pt x="44" y="1936"/>
                  </a:lnTo>
                  <a:lnTo>
                    <a:pt x="42" y="1938"/>
                  </a:lnTo>
                  <a:lnTo>
                    <a:pt x="42" y="1940"/>
                  </a:lnTo>
                  <a:lnTo>
                    <a:pt x="42" y="1944"/>
                  </a:lnTo>
                  <a:lnTo>
                    <a:pt x="42" y="1948"/>
                  </a:lnTo>
                  <a:lnTo>
                    <a:pt x="40" y="1952"/>
                  </a:lnTo>
                  <a:lnTo>
                    <a:pt x="36" y="1956"/>
                  </a:lnTo>
                  <a:lnTo>
                    <a:pt x="28" y="1962"/>
                  </a:lnTo>
                  <a:lnTo>
                    <a:pt x="22" y="1966"/>
                  </a:lnTo>
                  <a:lnTo>
                    <a:pt x="22" y="1968"/>
                  </a:lnTo>
                  <a:lnTo>
                    <a:pt x="26" y="1968"/>
                  </a:lnTo>
                  <a:lnTo>
                    <a:pt x="30" y="1968"/>
                  </a:lnTo>
                  <a:lnTo>
                    <a:pt x="58" y="1960"/>
                  </a:lnTo>
                  <a:lnTo>
                    <a:pt x="64" y="1960"/>
                  </a:lnTo>
                  <a:lnTo>
                    <a:pt x="66" y="1960"/>
                  </a:lnTo>
                  <a:lnTo>
                    <a:pt x="66" y="1962"/>
                  </a:lnTo>
                  <a:lnTo>
                    <a:pt x="66" y="1964"/>
                  </a:lnTo>
                  <a:lnTo>
                    <a:pt x="62" y="1966"/>
                  </a:lnTo>
                  <a:lnTo>
                    <a:pt x="50" y="1968"/>
                  </a:lnTo>
                  <a:lnTo>
                    <a:pt x="36" y="1970"/>
                  </a:lnTo>
                  <a:lnTo>
                    <a:pt x="28" y="1974"/>
                  </a:lnTo>
                  <a:lnTo>
                    <a:pt x="24" y="1978"/>
                  </a:lnTo>
                  <a:lnTo>
                    <a:pt x="26" y="1982"/>
                  </a:lnTo>
                  <a:lnTo>
                    <a:pt x="28" y="1984"/>
                  </a:lnTo>
                  <a:lnTo>
                    <a:pt x="26" y="1986"/>
                  </a:lnTo>
                  <a:lnTo>
                    <a:pt x="22" y="1984"/>
                  </a:lnTo>
                  <a:lnTo>
                    <a:pt x="14" y="1984"/>
                  </a:lnTo>
                  <a:lnTo>
                    <a:pt x="10" y="1986"/>
                  </a:lnTo>
                  <a:lnTo>
                    <a:pt x="4" y="1988"/>
                  </a:lnTo>
                  <a:lnTo>
                    <a:pt x="0" y="1994"/>
                  </a:lnTo>
                  <a:lnTo>
                    <a:pt x="0" y="1996"/>
                  </a:lnTo>
                  <a:lnTo>
                    <a:pt x="2" y="1996"/>
                  </a:lnTo>
                  <a:lnTo>
                    <a:pt x="6" y="1996"/>
                  </a:lnTo>
                  <a:lnTo>
                    <a:pt x="10" y="1996"/>
                  </a:lnTo>
                  <a:lnTo>
                    <a:pt x="14" y="1996"/>
                  </a:lnTo>
                  <a:lnTo>
                    <a:pt x="14" y="2000"/>
                  </a:lnTo>
                  <a:lnTo>
                    <a:pt x="10" y="2004"/>
                  </a:lnTo>
                  <a:lnTo>
                    <a:pt x="6" y="2010"/>
                  </a:lnTo>
                  <a:lnTo>
                    <a:pt x="4" y="2012"/>
                  </a:lnTo>
                  <a:lnTo>
                    <a:pt x="8" y="2014"/>
                  </a:lnTo>
                  <a:lnTo>
                    <a:pt x="12" y="2016"/>
                  </a:lnTo>
                  <a:lnTo>
                    <a:pt x="18" y="2018"/>
                  </a:lnTo>
                  <a:lnTo>
                    <a:pt x="20" y="2020"/>
                  </a:lnTo>
                  <a:lnTo>
                    <a:pt x="16" y="2024"/>
                  </a:lnTo>
                  <a:lnTo>
                    <a:pt x="14" y="2026"/>
                  </a:lnTo>
                  <a:lnTo>
                    <a:pt x="16" y="2026"/>
                  </a:lnTo>
                  <a:lnTo>
                    <a:pt x="28" y="2022"/>
                  </a:lnTo>
                  <a:lnTo>
                    <a:pt x="36" y="2020"/>
                  </a:lnTo>
                  <a:lnTo>
                    <a:pt x="36" y="2022"/>
                  </a:lnTo>
                  <a:lnTo>
                    <a:pt x="30" y="2026"/>
                  </a:lnTo>
                  <a:lnTo>
                    <a:pt x="28" y="2030"/>
                  </a:lnTo>
                  <a:lnTo>
                    <a:pt x="28" y="2032"/>
                  </a:lnTo>
                  <a:lnTo>
                    <a:pt x="30" y="2034"/>
                  </a:lnTo>
                  <a:lnTo>
                    <a:pt x="38" y="2034"/>
                  </a:lnTo>
                  <a:lnTo>
                    <a:pt x="48" y="2032"/>
                  </a:lnTo>
                  <a:lnTo>
                    <a:pt x="70" y="2028"/>
                  </a:lnTo>
                  <a:lnTo>
                    <a:pt x="78" y="2024"/>
                  </a:lnTo>
                  <a:lnTo>
                    <a:pt x="84" y="2020"/>
                  </a:lnTo>
                  <a:close/>
                  <a:moveTo>
                    <a:pt x="154" y="1672"/>
                  </a:moveTo>
                  <a:lnTo>
                    <a:pt x="154" y="1672"/>
                  </a:lnTo>
                  <a:lnTo>
                    <a:pt x="156" y="1672"/>
                  </a:lnTo>
                  <a:lnTo>
                    <a:pt x="158" y="1670"/>
                  </a:lnTo>
                  <a:lnTo>
                    <a:pt x="162" y="1672"/>
                  </a:lnTo>
                  <a:lnTo>
                    <a:pt x="162" y="1674"/>
                  </a:lnTo>
                  <a:lnTo>
                    <a:pt x="162" y="1676"/>
                  </a:lnTo>
                  <a:lnTo>
                    <a:pt x="162" y="1678"/>
                  </a:lnTo>
                  <a:lnTo>
                    <a:pt x="164" y="1682"/>
                  </a:lnTo>
                  <a:lnTo>
                    <a:pt x="168" y="1684"/>
                  </a:lnTo>
                  <a:lnTo>
                    <a:pt x="170" y="1684"/>
                  </a:lnTo>
                  <a:lnTo>
                    <a:pt x="174" y="1682"/>
                  </a:lnTo>
                  <a:lnTo>
                    <a:pt x="180" y="1682"/>
                  </a:lnTo>
                  <a:lnTo>
                    <a:pt x="182" y="1684"/>
                  </a:lnTo>
                  <a:lnTo>
                    <a:pt x="182" y="1688"/>
                  </a:lnTo>
                  <a:lnTo>
                    <a:pt x="180" y="1692"/>
                  </a:lnTo>
                  <a:lnTo>
                    <a:pt x="180" y="1694"/>
                  </a:lnTo>
                  <a:lnTo>
                    <a:pt x="182" y="1692"/>
                  </a:lnTo>
                  <a:lnTo>
                    <a:pt x="186" y="1688"/>
                  </a:lnTo>
                  <a:lnTo>
                    <a:pt x="192" y="1678"/>
                  </a:lnTo>
                  <a:lnTo>
                    <a:pt x="192" y="1676"/>
                  </a:lnTo>
                  <a:lnTo>
                    <a:pt x="190" y="1676"/>
                  </a:lnTo>
                  <a:lnTo>
                    <a:pt x="184" y="1678"/>
                  </a:lnTo>
                  <a:lnTo>
                    <a:pt x="180" y="1676"/>
                  </a:lnTo>
                  <a:lnTo>
                    <a:pt x="178" y="1674"/>
                  </a:lnTo>
                  <a:lnTo>
                    <a:pt x="176" y="1672"/>
                  </a:lnTo>
                  <a:lnTo>
                    <a:pt x="174" y="1662"/>
                  </a:lnTo>
                  <a:lnTo>
                    <a:pt x="172" y="1654"/>
                  </a:lnTo>
                  <a:lnTo>
                    <a:pt x="170" y="1652"/>
                  </a:lnTo>
                  <a:lnTo>
                    <a:pt x="168" y="1650"/>
                  </a:lnTo>
                  <a:lnTo>
                    <a:pt x="166" y="1650"/>
                  </a:lnTo>
                  <a:lnTo>
                    <a:pt x="166" y="1652"/>
                  </a:lnTo>
                  <a:lnTo>
                    <a:pt x="166" y="1656"/>
                  </a:lnTo>
                  <a:lnTo>
                    <a:pt x="166" y="1662"/>
                  </a:lnTo>
                  <a:lnTo>
                    <a:pt x="166" y="1664"/>
                  </a:lnTo>
                  <a:lnTo>
                    <a:pt x="162" y="1664"/>
                  </a:lnTo>
                  <a:lnTo>
                    <a:pt x="160" y="1660"/>
                  </a:lnTo>
                  <a:lnTo>
                    <a:pt x="158" y="1658"/>
                  </a:lnTo>
                  <a:lnTo>
                    <a:pt x="154" y="1656"/>
                  </a:lnTo>
                  <a:lnTo>
                    <a:pt x="154" y="1658"/>
                  </a:lnTo>
                  <a:lnTo>
                    <a:pt x="154" y="1660"/>
                  </a:lnTo>
                  <a:lnTo>
                    <a:pt x="156" y="1664"/>
                  </a:lnTo>
                  <a:lnTo>
                    <a:pt x="154" y="1666"/>
                  </a:lnTo>
                  <a:lnTo>
                    <a:pt x="150" y="1666"/>
                  </a:lnTo>
                  <a:lnTo>
                    <a:pt x="150" y="1668"/>
                  </a:lnTo>
                  <a:lnTo>
                    <a:pt x="154" y="1672"/>
                  </a:lnTo>
                  <a:close/>
                  <a:moveTo>
                    <a:pt x="146" y="1346"/>
                  </a:moveTo>
                  <a:lnTo>
                    <a:pt x="146" y="1346"/>
                  </a:lnTo>
                  <a:lnTo>
                    <a:pt x="142" y="1346"/>
                  </a:lnTo>
                  <a:lnTo>
                    <a:pt x="144" y="1352"/>
                  </a:lnTo>
                  <a:lnTo>
                    <a:pt x="148" y="1358"/>
                  </a:lnTo>
                  <a:lnTo>
                    <a:pt x="154" y="1362"/>
                  </a:lnTo>
                  <a:lnTo>
                    <a:pt x="158" y="1364"/>
                  </a:lnTo>
                  <a:lnTo>
                    <a:pt x="160" y="1364"/>
                  </a:lnTo>
                  <a:lnTo>
                    <a:pt x="162" y="1362"/>
                  </a:lnTo>
                  <a:lnTo>
                    <a:pt x="160" y="1360"/>
                  </a:lnTo>
                  <a:lnTo>
                    <a:pt x="158" y="1358"/>
                  </a:lnTo>
                  <a:lnTo>
                    <a:pt x="160" y="1358"/>
                  </a:lnTo>
                  <a:lnTo>
                    <a:pt x="160" y="1356"/>
                  </a:lnTo>
                  <a:lnTo>
                    <a:pt x="158" y="1356"/>
                  </a:lnTo>
                  <a:lnTo>
                    <a:pt x="154" y="1354"/>
                  </a:lnTo>
                  <a:lnTo>
                    <a:pt x="154" y="1352"/>
                  </a:lnTo>
                  <a:lnTo>
                    <a:pt x="154" y="1350"/>
                  </a:lnTo>
                  <a:lnTo>
                    <a:pt x="152" y="1350"/>
                  </a:lnTo>
                  <a:lnTo>
                    <a:pt x="148" y="1350"/>
                  </a:lnTo>
                  <a:lnTo>
                    <a:pt x="148" y="1348"/>
                  </a:lnTo>
                  <a:lnTo>
                    <a:pt x="148" y="1346"/>
                  </a:lnTo>
                  <a:lnTo>
                    <a:pt x="146" y="1346"/>
                  </a:lnTo>
                  <a:close/>
                  <a:moveTo>
                    <a:pt x="166" y="1740"/>
                  </a:moveTo>
                  <a:lnTo>
                    <a:pt x="166" y="1740"/>
                  </a:lnTo>
                  <a:lnTo>
                    <a:pt x="166" y="1742"/>
                  </a:lnTo>
                  <a:lnTo>
                    <a:pt x="168" y="1742"/>
                  </a:lnTo>
                  <a:lnTo>
                    <a:pt x="174" y="1740"/>
                  </a:lnTo>
                  <a:lnTo>
                    <a:pt x="188" y="1736"/>
                  </a:lnTo>
                  <a:lnTo>
                    <a:pt x="194" y="1734"/>
                  </a:lnTo>
                  <a:lnTo>
                    <a:pt x="192" y="1732"/>
                  </a:lnTo>
                  <a:lnTo>
                    <a:pt x="190" y="1728"/>
                  </a:lnTo>
                  <a:lnTo>
                    <a:pt x="184" y="1724"/>
                  </a:lnTo>
                  <a:lnTo>
                    <a:pt x="178" y="1722"/>
                  </a:lnTo>
                  <a:lnTo>
                    <a:pt x="176" y="1718"/>
                  </a:lnTo>
                  <a:lnTo>
                    <a:pt x="174" y="1718"/>
                  </a:lnTo>
                  <a:lnTo>
                    <a:pt x="170" y="1720"/>
                  </a:lnTo>
                  <a:lnTo>
                    <a:pt x="168" y="1722"/>
                  </a:lnTo>
                  <a:lnTo>
                    <a:pt x="166" y="1724"/>
                  </a:lnTo>
                  <a:lnTo>
                    <a:pt x="174" y="1728"/>
                  </a:lnTo>
                  <a:lnTo>
                    <a:pt x="176" y="1730"/>
                  </a:lnTo>
                  <a:lnTo>
                    <a:pt x="174" y="1730"/>
                  </a:lnTo>
                  <a:lnTo>
                    <a:pt x="172" y="1732"/>
                  </a:lnTo>
                  <a:lnTo>
                    <a:pt x="172" y="1734"/>
                  </a:lnTo>
                  <a:lnTo>
                    <a:pt x="172" y="1736"/>
                  </a:lnTo>
                  <a:lnTo>
                    <a:pt x="170" y="1736"/>
                  </a:lnTo>
                  <a:lnTo>
                    <a:pt x="168" y="1738"/>
                  </a:lnTo>
                  <a:lnTo>
                    <a:pt x="166" y="1740"/>
                  </a:lnTo>
                  <a:close/>
                  <a:moveTo>
                    <a:pt x="362" y="2084"/>
                  </a:moveTo>
                  <a:lnTo>
                    <a:pt x="362" y="2084"/>
                  </a:lnTo>
                  <a:lnTo>
                    <a:pt x="370" y="2088"/>
                  </a:lnTo>
                  <a:lnTo>
                    <a:pt x="376" y="2088"/>
                  </a:lnTo>
                  <a:lnTo>
                    <a:pt x="380" y="2086"/>
                  </a:lnTo>
                  <a:lnTo>
                    <a:pt x="378" y="2082"/>
                  </a:lnTo>
                  <a:lnTo>
                    <a:pt x="376" y="2080"/>
                  </a:lnTo>
                  <a:lnTo>
                    <a:pt x="372" y="2078"/>
                  </a:lnTo>
                  <a:lnTo>
                    <a:pt x="366" y="2080"/>
                  </a:lnTo>
                  <a:lnTo>
                    <a:pt x="362" y="2084"/>
                  </a:lnTo>
                  <a:close/>
                  <a:moveTo>
                    <a:pt x="174" y="1354"/>
                  </a:moveTo>
                  <a:lnTo>
                    <a:pt x="174" y="1354"/>
                  </a:lnTo>
                  <a:lnTo>
                    <a:pt x="176" y="1352"/>
                  </a:lnTo>
                  <a:lnTo>
                    <a:pt x="176" y="1350"/>
                  </a:lnTo>
                  <a:lnTo>
                    <a:pt x="174" y="1348"/>
                  </a:lnTo>
                  <a:lnTo>
                    <a:pt x="174" y="1350"/>
                  </a:lnTo>
                  <a:lnTo>
                    <a:pt x="172" y="1350"/>
                  </a:lnTo>
                  <a:lnTo>
                    <a:pt x="172" y="1352"/>
                  </a:lnTo>
                  <a:lnTo>
                    <a:pt x="174" y="1354"/>
                  </a:lnTo>
                  <a:close/>
                  <a:moveTo>
                    <a:pt x="168" y="1784"/>
                  </a:moveTo>
                  <a:lnTo>
                    <a:pt x="168" y="1784"/>
                  </a:lnTo>
                  <a:lnTo>
                    <a:pt x="170" y="1784"/>
                  </a:lnTo>
                  <a:lnTo>
                    <a:pt x="176" y="1780"/>
                  </a:lnTo>
                  <a:lnTo>
                    <a:pt x="178" y="1776"/>
                  </a:lnTo>
                  <a:lnTo>
                    <a:pt x="178" y="1772"/>
                  </a:lnTo>
                  <a:lnTo>
                    <a:pt x="176" y="1768"/>
                  </a:lnTo>
                  <a:lnTo>
                    <a:pt x="176" y="1764"/>
                  </a:lnTo>
                  <a:lnTo>
                    <a:pt x="176" y="1762"/>
                  </a:lnTo>
                  <a:lnTo>
                    <a:pt x="174" y="1762"/>
                  </a:lnTo>
                  <a:lnTo>
                    <a:pt x="172" y="1764"/>
                  </a:lnTo>
                  <a:lnTo>
                    <a:pt x="170" y="1766"/>
                  </a:lnTo>
                  <a:lnTo>
                    <a:pt x="168" y="1766"/>
                  </a:lnTo>
                  <a:lnTo>
                    <a:pt x="166" y="1764"/>
                  </a:lnTo>
                  <a:lnTo>
                    <a:pt x="166" y="1766"/>
                  </a:lnTo>
                  <a:lnTo>
                    <a:pt x="162" y="1768"/>
                  </a:lnTo>
                  <a:lnTo>
                    <a:pt x="158" y="1772"/>
                  </a:lnTo>
                  <a:lnTo>
                    <a:pt x="158" y="1774"/>
                  </a:lnTo>
                  <a:lnTo>
                    <a:pt x="160" y="1776"/>
                  </a:lnTo>
                  <a:lnTo>
                    <a:pt x="162" y="1776"/>
                  </a:lnTo>
                  <a:lnTo>
                    <a:pt x="166" y="1774"/>
                  </a:lnTo>
                  <a:lnTo>
                    <a:pt x="168" y="1774"/>
                  </a:lnTo>
                  <a:lnTo>
                    <a:pt x="170" y="1776"/>
                  </a:lnTo>
                  <a:lnTo>
                    <a:pt x="170" y="1778"/>
                  </a:lnTo>
                  <a:lnTo>
                    <a:pt x="168" y="1780"/>
                  </a:lnTo>
                  <a:lnTo>
                    <a:pt x="166" y="1782"/>
                  </a:lnTo>
                  <a:lnTo>
                    <a:pt x="168" y="1784"/>
                  </a:lnTo>
                  <a:close/>
                  <a:moveTo>
                    <a:pt x="190" y="1748"/>
                  </a:moveTo>
                  <a:lnTo>
                    <a:pt x="190" y="1748"/>
                  </a:lnTo>
                  <a:lnTo>
                    <a:pt x="186" y="1752"/>
                  </a:lnTo>
                  <a:lnTo>
                    <a:pt x="182" y="1756"/>
                  </a:lnTo>
                  <a:lnTo>
                    <a:pt x="178" y="1762"/>
                  </a:lnTo>
                  <a:lnTo>
                    <a:pt x="178" y="1768"/>
                  </a:lnTo>
                  <a:lnTo>
                    <a:pt x="180" y="1768"/>
                  </a:lnTo>
                  <a:lnTo>
                    <a:pt x="182" y="1766"/>
                  </a:lnTo>
                  <a:lnTo>
                    <a:pt x="188" y="1758"/>
                  </a:lnTo>
                  <a:lnTo>
                    <a:pt x="192" y="1750"/>
                  </a:lnTo>
                  <a:lnTo>
                    <a:pt x="192" y="1748"/>
                  </a:lnTo>
                  <a:lnTo>
                    <a:pt x="190" y="1748"/>
                  </a:lnTo>
                  <a:close/>
                  <a:moveTo>
                    <a:pt x="700" y="1324"/>
                  </a:moveTo>
                  <a:lnTo>
                    <a:pt x="700" y="1324"/>
                  </a:lnTo>
                  <a:lnTo>
                    <a:pt x="698" y="1322"/>
                  </a:lnTo>
                  <a:lnTo>
                    <a:pt x="694" y="1322"/>
                  </a:lnTo>
                  <a:lnTo>
                    <a:pt x="690" y="1324"/>
                  </a:lnTo>
                  <a:lnTo>
                    <a:pt x="690" y="1326"/>
                  </a:lnTo>
                  <a:lnTo>
                    <a:pt x="692" y="1326"/>
                  </a:lnTo>
                  <a:lnTo>
                    <a:pt x="696" y="1326"/>
                  </a:lnTo>
                  <a:lnTo>
                    <a:pt x="700" y="1326"/>
                  </a:lnTo>
                  <a:lnTo>
                    <a:pt x="700" y="1324"/>
                  </a:lnTo>
                  <a:close/>
                  <a:moveTo>
                    <a:pt x="494" y="1970"/>
                  </a:moveTo>
                  <a:lnTo>
                    <a:pt x="494" y="1970"/>
                  </a:lnTo>
                  <a:lnTo>
                    <a:pt x="492" y="1962"/>
                  </a:lnTo>
                  <a:lnTo>
                    <a:pt x="486" y="1954"/>
                  </a:lnTo>
                  <a:lnTo>
                    <a:pt x="478" y="1948"/>
                  </a:lnTo>
                  <a:lnTo>
                    <a:pt x="470" y="1944"/>
                  </a:lnTo>
                  <a:lnTo>
                    <a:pt x="460" y="1942"/>
                  </a:lnTo>
                  <a:lnTo>
                    <a:pt x="452" y="1942"/>
                  </a:lnTo>
                  <a:lnTo>
                    <a:pt x="446" y="1944"/>
                  </a:lnTo>
                  <a:lnTo>
                    <a:pt x="442" y="1948"/>
                  </a:lnTo>
                  <a:lnTo>
                    <a:pt x="438" y="1954"/>
                  </a:lnTo>
                  <a:lnTo>
                    <a:pt x="434" y="1954"/>
                  </a:lnTo>
                  <a:lnTo>
                    <a:pt x="432" y="1952"/>
                  </a:lnTo>
                  <a:lnTo>
                    <a:pt x="428" y="1950"/>
                  </a:lnTo>
                  <a:lnTo>
                    <a:pt x="424" y="1948"/>
                  </a:lnTo>
                  <a:lnTo>
                    <a:pt x="424" y="1946"/>
                  </a:lnTo>
                  <a:lnTo>
                    <a:pt x="428" y="1942"/>
                  </a:lnTo>
                  <a:lnTo>
                    <a:pt x="434" y="1938"/>
                  </a:lnTo>
                  <a:lnTo>
                    <a:pt x="436" y="1936"/>
                  </a:lnTo>
                  <a:lnTo>
                    <a:pt x="438" y="1932"/>
                  </a:lnTo>
                  <a:lnTo>
                    <a:pt x="434" y="1924"/>
                  </a:lnTo>
                  <a:lnTo>
                    <a:pt x="428" y="1914"/>
                  </a:lnTo>
                  <a:lnTo>
                    <a:pt x="418" y="1906"/>
                  </a:lnTo>
                  <a:lnTo>
                    <a:pt x="410" y="1902"/>
                  </a:lnTo>
                  <a:lnTo>
                    <a:pt x="408" y="1898"/>
                  </a:lnTo>
                  <a:lnTo>
                    <a:pt x="410" y="1898"/>
                  </a:lnTo>
                  <a:lnTo>
                    <a:pt x="418" y="1902"/>
                  </a:lnTo>
                  <a:lnTo>
                    <a:pt x="424" y="1906"/>
                  </a:lnTo>
                  <a:lnTo>
                    <a:pt x="428" y="1906"/>
                  </a:lnTo>
                  <a:lnTo>
                    <a:pt x="430" y="1904"/>
                  </a:lnTo>
                  <a:lnTo>
                    <a:pt x="428" y="1902"/>
                  </a:lnTo>
                  <a:lnTo>
                    <a:pt x="422" y="1894"/>
                  </a:lnTo>
                  <a:lnTo>
                    <a:pt x="418" y="1888"/>
                  </a:lnTo>
                  <a:lnTo>
                    <a:pt x="416" y="1884"/>
                  </a:lnTo>
                  <a:lnTo>
                    <a:pt x="416" y="1876"/>
                  </a:lnTo>
                  <a:lnTo>
                    <a:pt x="416" y="1872"/>
                  </a:lnTo>
                  <a:lnTo>
                    <a:pt x="416" y="1870"/>
                  </a:lnTo>
                  <a:lnTo>
                    <a:pt x="412" y="1868"/>
                  </a:lnTo>
                  <a:lnTo>
                    <a:pt x="408" y="1866"/>
                  </a:lnTo>
                  <a:lnTo>
                    <a:pt x="406" y="1864"/>
                  </a:lnTo>
                  <a:lnTo>
                    <a:pt x="404" y="1858"/>
                  </a:lnTo>
                  <a:lnTo>
                    <a:pt x="400" y="1852"/>
                  </a:lnTo>
                  <a:lnTo>
                    <a:pt x="396" y="1850"/>
                  </a:lnTo>
                  <a:lnTo>
                    <a:pt x="390" y="1848"/>
                  </a:lnTo>
                  <a:lnTo>
                    <a:pt x="380" y="1844"/>
                  </a:lnTo>
                  <a:lnTo>
                    <a:pt x="376" y="1842"/>
                  </a:lnTo>
                  <a:lnTo>
                    <a:pt x="372" y="1836"/>
                  </a:lnTo>
                  <a:lnTo>
                    <a:pt x="366" y="1822"/>
                  </a:lnTo>
                  <a:lnTo>
                    <a:pt x="360" y="1806"/>
                  </a:lnTo>
                  <a:lnTo>
                    <a:pt x="358" y="1794"/>
                  </a:lnTo>
                  <a:lnTo>
                    <a:pt x="356" y="1786"/>
                  </a:lnTo>
                  <a:lnTo>
                    <a:pt x="354" y="1782"/>
                  </a:lnTo>
                  <a:lnTo>
                    <a:pt x="352" y="1780"/>
                  </a:lnTo>
                  <a:lnTo>
                    <a:pt x="346" y="1774"/>
                  </a:lnTo>
                  <a:lnTo>
                    <a:pt x="342" y="1768"/>
                  </a:lnTo>
                  <a:lnTo>
                    <a:pt x="336" y="1762"/>
                  </a:lnTo>
                  <a:lnTo>
                    <a:pt x="322" y="1756"/>
                  </a:lnTo>
                  <a:lnTo>
                    <a:pt x="314" y="1754"/>
                  </a:lnTo>
                  <a:lnTo>
                    <a:pt x="310" y="1754"/>
                  </a:lnTo>
                  <a:lnTo>
                    <a:pt x="308" y="1754"/>
                  </a:lnTo>
                  <a:lnTo>
                    <a:pt x="306" y="1756"/>
                  </a:lnTo>
                  <a:lnTo>
                    <a:pt x="302" y="1758"/>
                  </a:lnTo>
                  <a:lnTo>
                    <a:pt x="298" y="1760"/>
                  </a:lnTo>
                  <a:lnTo>
                    <a:pt x="290" y="1758"/>
                  </a:lnTo>
                  <a:lnTo>
                    <a:pt x="286" y="1758"/>
                  </a:lnTo>
                  <a:lnTo>
                    <a:pt x="288" y="1756"/>
                  </a:lnTo>
                  <a:lnTo>
                    <a:pt x="294" y="1754"/>
                  </a:lnTo>
                  <a:lnTo>
                    <a:pt x="300" y="1748"/>
                  </a:lnTo>
                  <a:lnTo>
                    <a:pt x="302" y="1746"/>
                  </a:lnTo>
                  <a:lnTo>
                    <a:pt x="304" y="1746"/>
                  </a:lnTo>
                  <a:lnTo>
                    <a:pt x="308" y="1746"/>
                  </a:lnTo>
                  <a:lnTo>
                    <a:pt x="316" y="1742"/>
                  </a:lnTo>
                  <a:lnTo>
                    <a:pt x="318" y="1742"/>
                  </a:lnTo>
                  <a:lnTo>
                    <a:pt x="318" y="1740"/>
                  </a:lnTo>
                  <a:lnTo>
                    <a:pt x="316" y="1738"/>
                  </a:lnTo>
                  <a:lnTo>
                    <a:pt x="310" y="1736"/>
                  </a:lnTo>
                  <a:lnTo>
                    <a:pt x="308" y="1734"/>
                  </a:lnTo>
                  <a:lnTo>
                    <a:pt x="308" y="1730"/>
                  </a:lnTo>
                  <a:lnTo>
                    <a:pt x="304" y="1728"/>
                  </a:lnTo>
                  <a:lnTo>
                    <a:pt x="304" y="1726"/>
                  </a:lnTo>
                  <a:lnTo>
                    <a:pt x="306" y="1728"/>
                  </a:lnTo>
                  <a:lnTo>
                    <a:pt x="312" y="1728"/>
                  </a:lnTo>
                  <a:lnTo>
                    <a:pt x="314" y="1728"/>
                  </a:lnTo>
                  <a:lnTo>
                    <a:pt x="318" y="1726"/>
                  </a:lnTo>
                  <a:lnTo>
                    <a:pt x="326" y="1716"/>
                  </a:lnTo>
                  <a:lnTo>
                    <a:pt x="334" y="1696"/>
                  </a:lnTo>
                  <a:lnTo>
                    <a:pt x="342" y="1678"/>
                  </a:lnTo>
                  <a:lnTo>
                    <a:pt x="348" y="1668"/>
                  </a:lnTo>
                  <a:lnTo>
                    <a:pt x="350" y="1664"/>
                  </a:lnTo>
                  <a:lnTo>
                    <a:pt x="348" y="1656"/>
                  </a:lnTo>
                  <a:lnTo>
                    <a:pt x="346" y="1652"/>
                  </a:lnTo>
                  <a:lnTo>
                    <a:pt x="342" y="1650"/>
                  </a:lnTo>
                  <a:lnTo>
                    <a:pt x="332" y="1650"/>
                  </a:lnTo>
                  <a:lnTo>
                    <a:pt x="320" y="1650"/>
                  </a:lnTo>
                  <a:lnTo>
                    <a:pt x="302" y="1650"/>
                  </a:lnTo>
                  <a:lnTo>
                    <a:pt x="286" y="1650"/>
                  </a:lnTo>
                  <a:lnTo>
                    <a:pt x="274" y="1652"/>
                  </a:lnTo>
                  <a:lnTo>
                    <a:pt x="268" y="1656"/>
                  </a:lnTo>
                  <a:lnTo>
                    <a:pt x="262" y="1658"/>
                  </a:lnTo>
                  <a:lnTo>
                    <a:pt x="258" y="1658"/>
                  </a:lnTo>
                  <a:lnTo>
                    <a:pt x="258" y="1654"/>
                  </a:lnTo>
                  <a:lnTo>
                    <a:pt x="268" y="1644"/>
                  </a:lnTo>
                  <a:lnTo>
                    <a:pt x="270" y="1642"/>
                  </a:lnTo>
                  <a:lnTo>
                    <a:pt x="268" y="1642"/>
                  </a:lnTo>
                  <a:lnTo>
                    <a:pt x="264" y="1642"/>
                  </a:lnTo>
                  <a:lnTo>
                    <a:pt x="258" y="1642"/>
                  </a:lnTo>
                  <a:lnTo>
                    <a:pt x="260" y="1640"/>
                  </a:lnTo>
                  <a:lnTo>
                    <a:pt x="270" y="1632"/>
                  </a:lnTo>
                  <a:lnTo>
                    <a:pt x="284" y="1620"/>
                  </a:lnTo>
                  <a:lnTo>
                    <a:pt x="296" y="1608"/>
                  </a:lnTo>
                  <a:lnTo>
                    <a:pt x="300" y="1604"/>
                  </a:lnTo>
                  <a:lnTo>
                    <a:pt x="300" y="1600"/>
                  </a:lnTo>
                  <a:lnTo>
                    <a:pt x="298" y="1598"/>
                  </a:lnTo>
                  <a:lnTo>
                    <a:pt x="298" y="1596"/>
                  </a:lnTo>
                  <a:lnTo>
                    <a:pt x="300" y="1592"/>
                  </a:lnTo>
                  <a:lnTo>
                    <a:pt x="300" y="1590"/>
                  </a:lnTo>
                  <a:lnTo>
                    <a:pt x="292" y="1588"/>
                  </a:lnTo>
                  <a:lnTo>
                    <a:pt x="286" y="1588"/>
                  </a:lnTo>
                  <a:lnTo>
                    <a:pt x="284" y="1590"/>
                  </a:lnTo>
                  <a:lnTo>
                    <a:pt x="284" y="1592"/>
                  </a:lnTo>
                  <a:lnTo>
                    <a:pt x="280" y="1592"/>
                  </a:lnTo>
                  <a:lnTo>
                    <a:pt x="272" y="1592"/>
                  </a:lnTo>
                  <a:lnTo>
                    <a:pt x="262" y="1594"/>
                  </a:lnTo>
                  <a:lnTo>
                    <a:pt x="254" y="1596"/>
                  </a:lnTo>
                  <a:lnTo>
                    <a:pt x="246" y="1596"/>
                  </a:lnTo>
                  <a:lnTo>
                    <a:pt x="242" y="1594"/>
                  </a:lnTo>
                  <a:lnTo>
                    <a:pt x="238" y="1596"/>
                  </a:lnTo>
                  <a:lnTo>
                    <a:pt x="236" y="1596"/>
                  </a:lnTo>
                  <a:lnTo>
                    <a:pt x="232" y="1594"/>
                  </a:lnTo>
                  <a:lnTo>
                    <a:pt x="226" y="1592"/>
                  </a:lnTo>
                  <a:lnTo>
                    <a:pt x="222" y="1590"/>
                  </a:lnTo>
                  <a:lnTo>
                    <a:pt x="218" y="1594"/>
                  </a:lnTo>
                  <a:lnTo>
                    <a:pt x="218" y="1600"/>
                  </a:lnTo>
                  <a:lnTo>
                    <a:pt x="218" y="1602"/>
                  </a:lnTo>
                  <a:lnTo>
                    <a:pt x="218" y="1604"/>
                  </a:lnTo>
                  <a:lnTo>
                    <a:pt x="214" y="1606"/>
                  </a:lnTo>
                  <a:lnTo>
                    <a:pt x="212" y="1606"/>
                  </a:lnTo>
                  <a:lnTo>
                    <a:pt x="216" y="1612"/>
                  </a:lnTo>
                  <a:lnTo>
                    <a:pt x="218" y="1616"/>
                  </a:lnTo>
                  <a:lnTo>
                    <a:pt x="212" y="1616"/>
                  </a:lnTo>
                  <a:lnTo>
                    <a:pt x="206" y="1614"/>
                  </a:lnTo>
                  <a:lnTo>
                    <a:pt x="206" y="1618"/>
                  </a:lnTo>
                  <a:lnTo>
                    <a:pt x="210" y="1622"/>
                  </a:lnTo>
                  <a:lnTo>
                    <a:pt x="210" y="1624"/>
                  </a:lnTo>
                  <a:lnTo>
                    <a:pt x="210" y="1626"/>
                  </a:lnTo>
                  <a:lnTo>
                    <a:pt x="208" y="1626"/>
                  </a:lnTo>
                  <a:lnTo>
                    <a:pt x="204" y="1626"/>
                  </a:lnTo>
                  <a:lnTo>
                    <a:pt x="202" y="1626"/>
                  </a:lnTo>
                  <a:lnTo>
                    <a:pt x="204" y="1628"/>
                  </a:lnTo>
                  <a:lnTo>
                    <a:pt x="206" y="1632"/>
                  </a:lnTo>
                  <a:lnTo>
                    <a:pt x="206" y="1636"/>
                  </a:lnTo>
                  <a:lnTo>
                    <a:pt x="206" y="1638"/>
                  </a:lnTo>
                  <a:lnTo>
                    <a:pt x="202" y="1638"/>
                  </a:lnTo>
                  <a:lnTo>
                    <a:pt x="190" y="1638"/>
                  </a:lnTo>
                  <a:lnTo>
                    <a:pt x="188" y="1640"/>
                  </a:lnTo>
                  <a:lnTo>
                    <a:pt x="188" y="1646"/>
                  </a:lnTo>
                  <a:lnTo>
                    <a:pt x="190" y="1650"/>
                  </a:lnTo>
                  <a:lnTo>
                    <a:pt x="190" y="1654"/>
                  </a:lnTo>
                  <a:lnTo>
                    <a:pt x="188" y="1660"/>
                  </a:lnTo>
                  <a:lnTo>
                    <a:pt x="188" y="1668"/>
                  </a:lnTo>
                  <a:lnTo>
                    <a:pt x="188" y="1672"/>
                  </a:lnTo>
                  <a:lnTo>
                    <a:pt x="190" y="1674"/>
                  </a:lnTo>
                  <a:lnTo>
                    <a:pt x="194" y="1674"/>
                  </a:lnTo>
                  <a:lnTo>
                    <a:pt x="196" y="1676"/>
                  </a:lnTo>
                  <a:lnTo>
                    <a:pt x="194" y="1682"/>
                  </a:lnTo>
                  <a:lnTo>
                    <a:pt x="192" y="1686"/>
                  </a:lnTo>
                  <a:lnTo>
                    <a:pt x="190" y="1690"/>
                  </a:lnTo>
                  <a:lnTo>
                    <a:pt x="188" y="1690"/>
                  </a:lnTo>
                  <a:lnTo>
                    <a:pt x="190" y="1692"/>
                  </a:lnTo>
                  <a:lnTo>
                    <a:pt x="190" y="1694"/>
                  </a:lnTo>
                  <a:lnTo>
                    <a:pt x="190" y="1696"/>
                  </a:lnTo>
                  <a:lnTo>
                    <a:pt x="186" y="1698"/>
                  </a:lnTo>
                  <a:lnTo>
                    <a:pt x="184" y="1700"/>
                  </a:lnTo>
                  <a:lnTo>
                    <a:pt x="188" y="1702"/>
                  </a:lnTo>
                  <a:lnTo>
                    <a:pt x="188" y="1704"/>
                  </a:lnTo>
                  <a:lnTo>
                    <a:pt x="186" y="1706"/>
                  </a:lnTo>
                  <a:lnTo>
                    <a:pt x="182" y="1708"/>
                  </a:lnTo>
                  <a:lnTo>
                    <a:pt x="178" y="1708"/>
                  </a:lnTo>
                  <a:lnTo>
                    <a:pt x="174" y="1708"/>
                  </a:lnTo>
                  <a:lnTo>
                    <a:pt x="172" y="1710"/>
                  </a:lnTo>
                  <a:lnTo>
                    <a:pt x="172" y="1712"/>
                  </a:lnTo>
                  <a:lnTo>
                    <a:pt x="174" y="1714"/>
                  </a:lnTo>
                  <a:lnTo>
                    <a:pt x="182" y="1714"/>
                  </a:lnTo>
                  <a:lnTo>
                    <a:pt x="190" y="1712"/>
                  </a:lnTo>
                  <a:lnTo>
                    <a:pt x="192" y="1714"/>
                  </a:lnTo>
                  <a:lnTo>
                    <a:pt x="184" y="1716"/>
                  </a:lnTo>
                  <a:lnTo>
                    <a:pt x="180" y="1718"/>
                  </a:lnTo>
                  <a:lnTo>
                    <a:pt x="180" y="1720"/>
                  </a:lnTo>
                  <a:lnTo>
                    <a:pt x="184" y="1722"/>
                  </a:lnTo>
                  <a:lnTo>
                    <a:pt x="188" y="1722"/>
                  </a:lnTo>
                  <a:lnTo>
                    <a:pt x="190" y="1722"/>
                  </a:lnTo>
                  <a:lnTo>
                    <a:pt x="192" y="1724"/>
                  </a:lnTo>
                  <a:lnTo>
                    <a:pt x="196" y="1724"/>
                  </a:lnTo>
                  <a:lnTo>
                    <a:pt x="200" y="1720"/>
                  </a:lnTo>
                  <a:lnTo>
                    <a:pt x="208" y="1714"/>
                  </a:lnTo>
                  <a:lnTo>
                    <a:pt x="206" y="1720"/>
                  </a:lnTo>
                  <a:lnTo>
                    <a:pt x="202" y="1726"/>
                  </a:lnTo>
                  <a:lnTo>
                    <a:pt x="202" y="1730"/>
                  </a:lnTo>
                  <a:lnTo>
                    <a:pt x="202" y="1734"/>
                  </a:lnTo>
                  <a:lnTo>
                    <a:pt x="198" y="1738"/>
                  </a:lnTo>
                  <a:lnTo>
                    <a:pt x="196" y="1740"/>
                  </a:lnTo>
                  <a:lnTo>
                    <a:pt x="196" y="1744"/>
                  </a:lnTo>
                  <a:lnTo>
                    <a:pt x="198" y="1748"/>
                  </a:lnTo>
                  <a:lnTo>
                    <a:pt x="194" y="1754"/>
                  </a:lnTo>
                  <a:lnTo>
                    <a:pt x="192" y="1758"/>
                  </a:lnTo>
                  <a:lnTo>
                    <a:pt x="192" y="1762"/>
                  </a:lnTo>
                  <a:lnTo>
                    <a:pt x="194" y="1764"/>
                  </a:lnTo>
                  <a:lnTo>
                    <a:pt x="194" y="1768"/>
                  </a:lnTo>
                  <a:lnTo>
                    <a:pt x="194" y="1772"/>
                  </a:lnTo>
                  <a:lnTo>
                    <a:pt x="194" y="1774"/>
                  </a:lnTo>
                  <a:lnTo>
                    <a:pt x="200" y="1770"/>
                  </a:lnTo>
                  <a:lnTo>
                    <a:pt x="198" y="1774"/>
                  </a:lnTo>
                  <a:lnTo>
                    <a:pt x="194" y="1784"/>
                  </a:lnTo>
                  <a:lnTo>
                    <a:pt x="188" y="1794"/>
                  </a:lnTo>
                  <a:lnTo>
                    <a:pt x="188" y="1800"/>
                  </a:lnTo>
                  <a:lnTo>
                    <a:pt x="192" y="1802"/>
                  </a:lnTo>
                  <a:lnTo>
                    <a:pt x="194" y="1802"/>
                  </a:lnTo>
                  <a:lnTo>
                    <a:pt x="196" y="1800"/>
                  </a:lnTo>
                  <a:lnTo>
                    <a:pt x="198" y="1792"/>
                  </a:lnTo>
                  <a:lnTo>
                    <a:pt x="202" y="1780"/>
                  </a:lnTo>
                  <a:lnTo>
                    <a:pt x="204" y="1776"/>
                  </a:lnTo>
                  <a:lnTo>
                    <a:pt x="206" y="1772"/>
                  </a:lnTo>
                  <a:lnTo>
                    <a:pt x="208" y="1770"/>
                  </a:lnTo>
                  <a:lnTo>
                    <a:pt x="208" y="1768"/>
                  </a:lnTo>
                  <a:lnTo>
                    <a:pt x="204" y="1764"/>
                  </a:lnTo>
                  <a:lnTo>
                    <a:pt x="202" y="1760"/>
                  </a:lnTo>
                  <a:lnTo>
                    <a:pt x="204" y="1758"/>
                  </a:lnTo>
                  <a:lnTo>
                    <a:pt x="206" y="1756"/>
                  </a:lnTo>
                  <a:lnTo>
                    <a:pt x="210" y="1754"/>
                  </a:lnTo>
                  <a:lnTo>
                    <a:pt x="208" y="1756"/>
                  </a:lnTo>
                  <a:lnTo>
                    <a:pt x="208" y="1762"/>
                  </a:lnTo>
                  <a:lnTo>
                    <a:pt x="208" y="1764"/>
                  </a:lnTo>
                  <a:lnTo>
                    <a:pt x="210" y="1766"/>
                  </a:lnTo>
                  <a:lnTo>
                    <a:pt x="214" y="1766"/>
                  </a:lnTo>
                  <a:lnTo>
                    <a:pt x="216" y="1764"/>
                  </a:lnTo>
                  <a:lnTo>
                    <a:pt x="216" y="1762"/>
                  </a:lnTo>
                  <a:lnTo>
                    <a:pt x="220" y="1764"/>
                  </a:lnTo>
                  <a:lnTo>
                    <a:pt x="222" y="1764"/>
                  </a:lnTo>
                  <a:lnTo>
                    <a:pt x="224" y="1758"/>
                  </a:lnTo>
                  <a:lnTo>
                    <a:pt x="224" y="1756"/>
                  </a:lnTo>
                  <a:lnTo>
                    <a:pt x="228" y="1756"/>
                  </a:lnTo>
                  <a:lnTo>
                    <a:pt x="232" y="1758"/>
                  </a:lnTo>
                  <a:lnTo>
                    <a:pt x="238" y="1762"/>
                  </a:lnTo>
                  <a:lnTo>
                    <a:pt x="230" y="1764"/>
                  </a:lnTo>
                  <a:lnTo>
                    <a:pt x="224" y="1766"/>
                  </a:lnTo>
                  <a:lnTo>
                    <a:pt x="224" y="1768"/>
                  </a:lnTo>
                  <a:lnTo>
                    <a:pt x="224" y="1772"/>
                  </a:lnTo>
                  <a:lnTo>
                    <a:pt x="230" y="1780"/>
                  </a:lnTo>
                  <a:lnTo>
                    <a:pt x="234" y="1786"/>
                  </a:lnTo>
                  <a:lnTo>
                    <a:pt x="234" y="1790"/>
                  </a:lnTo>
                  <a:lnTo>
                    <a:pt x="234" y="1794"/>
                  </a:lnTo>
                  <a:lnTo>
                    <a:pt x="230" y="1798"/>
                  </a:lnTo>
                  <a:lnTo>
                    <a:pt x="224" y="1806"/>
                  </a:lnTo>
                  <a:lnTo>
                    <a:pt x="222" y="1810"/>
                  </a:lnTo>
                  <a:lnTo>
                    <a:pt x="220" y="1816"/>
                  </a:lnTo>
                  <a:lnTo>
                    <a:pt x="222" y="1822"/>
                  </a:lnTo>
                  <a:lnTo>
                    <a:pt x="220" y="1822"/>
                  </a:lnTo>
                  <a:lnTo>
                    <a:pt x="216" y="1818"/>
                  </a:lnTo>
                  <a:lnTo>
                    <a:pt x="214" y="1820"/>
                  </a:lnTo>
                  <a:lnTo>
                    <a:pt x="214" y="1822"/>
                  </a:lnTo>
                  <a:lnTo>
                    <a:pt x="214" y="1826"/>
                  </a:lnTo>
                  <a:lnTo>
                    <a:pt x="220" y="1834"/>
                  </a:lnTo>
                  <a:lnTo>
                    <a:pt x="224" y="1840"/>
                  </a:lnTo>
                  <a:lnTo>
                    <a:pt x="224" y="1838"/>
                  </a:lnTo>
                  <a:lnTo>
                    <a:pt x="224" y="1836"/>
                  </a:lnTo>
                  <a:lnTo>
                    <a:pt x="222" y="1830"/>
                  </a:lnTo>
                  <a:lnTo>
                    <a:pt x="224" y="1828"/>
                  </a:lnTo>
                  <a:lnTo>
                    <a:pt x="228" y="1828"/>
                  </a:lnTo>
                  <a:lnTo>
                    <a:pt x="234" y="1832"/>
                  </a:lnTo>
                  <a:lnTo>
                    <a:pt x="240" y="1838"/>
                  </a:lnTo>
                  <a:lnTo>
                    <a:pt x="244" y="1840"/>
                  </a:lnTo>
                  <a:lnTo>
                    <a:pt x="246" y="1838"/>
                  </a:lnTo>
                  <a:lnTo>
                    <a:pt x="246" y="1834"/>
                  </a:lnTo>
                  <a:lnTo>
                    <a:pt x="246" y="1828"/>
                  </a:lnTo>
                  <a:lnTo>
                    <a:pt x="246" y="1826"/>
                  </a:lnTo>
                  <a:lnTo>
                    <a:pt x="246" y="1828"/>
                  </a:lnTo>
                  <a:lnTo>
                    <a:pt x="252" y="1830"/>
                  </a:lnTo>
                  <a:lnTo>
                    <a:pt x="260" y="1834"/>
                  </a:lnTo>
                  <a:lnTo>
                    <a:pt x="264" y="1834"/>
                  </a:lnTo>
                  <a:lnTo>
                    <a:pt x="266" y="1830"/>
                  </a:lnTo>
                  <a:lnTo>
                    <a:pt x="270" y="1826"/>
                  </a:lnTo>
                  <a:lnTo>
                    <a:pt x="274" y="1826"/>
                  </a:lnTo>
                  <a:lnTo>
                    <a:pt x="276" y="1828"/>
                  </a:lnTo>
                  <a:lnTo>
                    <a:pt x="278" y="1824"/>
                  </a:lnTo>
                  <a:lnTo>
                    <a:pt x="282" y="1822"/>
                  </a:lnTo>
                  <a:lnTo>
                    <a:pt x="286" y="1820"/>
                  </a:lnTo>
                  <a:lnTo>
                    <a:pt x="292" y="1820"/>
                  </a:lnTo>
                  <a:lnTo>
                    <a:pt x="292" y="1822"/>
                  </a:lnTo>
                  <a:lnTo>
                    <a:pt x="288" y="1826"/>
                  </a:lnTo>
                  <a:lnTo>
                    <a:pt x="280" y="1838"/>
                  </a:lnTo>
                  <a:lnTo>
                    <a:pt x="276" y="1844"/>
                  </a:lnTo>
                  <a:lnTo>
                    <a:pt x="276" y="1850"/>
                  </a:lnTo>
                  <a:lnTo>
                    <a:pt x="276" y="1854"/>
                  </a:lnTo>
                  <a:lnTo>
                    <a:pt x="278" y="1858"/>
                  </a:lnTo>
                  <a:lnTo>
                    <a:pt x="286" y="1866"/>
                  </a:lnTo>
                  <a:lnTo>
                    <a:pt x="292" y="1872"/>
                  </a:lnTo>
                  <a:lnTo>
                    <a:pt x="294" y="1876"/>
                  </a:lnTo>
                  <a:lnTo>
                    <a:pt x="296" y="1874"/>
                  </a:lnTo>
                  <a:lnTo>
                    <a:pt x="300" y="1872"/>
                  </a:lnTo>
                  <a:lnTo>
                    <a:pt x="302" y="1870"/>
                  </a:lnTo>
                  <a:lnTo>
                    <a:pt x="304" y="1870"/>
                  </a:lnTo>
                  <a:lnTo>
                    <a:pt x="308" y="1870"/>
                  </a:lnTo>
                  <a:lnTo>
                    <a:pt x="308" y="1872"/>
                  </a:lnTo>
                  <a:lnTo>
                    <a:pt x="308" y="1874"/>
                  </a:lnTo>
                  <a:lnTo>
                    <a:pt x="306" y="1878"/>
                  </a:lnTo>
                  <a:lnTo>
                    <a:pt x="306" y="1880"/>
                  </a:lnTo>
                  <a:lnTo>
                    <a:pt x="306" y="1882"/>
                  </a:lnTo>
                  <a:lnTo>
                    <a:pt x="308" y="1882"/>
                  </a:lnTo>
                  <a:lnTo>
                    <a:pt x="306" y="1884"/>
                  </a:lnTo>
                  <a:lnTo>
                    <a:pt x="300" y="1888"/>
                  </a:lnTo>
                  <a:lnTo>
                    <a:pt x="298" y="1890"/>
                  </a:lnTo>
                  <a:lnTo>
                    <a:pt x="298" y="1892"/>
                  </a:lnTo>
                  <a:lnTo>
                    <a:pt x="298" y="1894"/>
                  </a:lnTo>
                  <a:lnTo>
                    <a:pt x="302" y="1896"/>
                  </a:lnTo>
                  <a:lnTo>
                    <a:pt x="304" y="1898"/>
                  </a:lnTo>
                  <a:lnTo>
                    <a:pt x="302" y="1900"/>
                  </a:lnTo>
                  <a:lnTo>
                    <a:pt x="300" y="1902"/>
                  </a:lnTo>
                  <a:lnTo>
                    <a:pt x="300" y="1906"/>
                  </a:lnTo>
                  <a:lnTo>
                    <a:pt x="300" y="1910"/>
                  </a:lnTo>
                  <a:lnTo>
                    <a:pt x="302" y="1916"/>
                  </a:lnTo>
                  <a:lnTo>
                    <a:pt x="308" y="1924"/>
                  </a:lnTo>
                  <a:lnTo>
                    <a:pt x="304" y="1922"/>
                  </a:lnTo>
                  <a:lnTo>
                    <a:pt x="300" y="1918"/>
                  </a:lnTo>
                  <a:lnTo>
                    <a:pt x="296" y="1916"/>
                  </a:lnTo>
                  <a:lnTo>
                    <a:pt x="294" y="1918"/>
                  </a:lnTo>
                  <a:lnTo>
                    <a:pt x="296" y="1922"/>
                  </a:lnTo>
                  <a:lnTo>
                    <a:pt x="298" y="1926"/>
                  </a:lnTo>
                  <a:lnTo>
                    <a:pt x="294" y="1924"/>
                  </a:lnTo>
                  <a:lnTo>
                    <a:pt x="290" y="1922"/>
                  </a:lnTo>
                  <a:lnTo>
                    <a:pt x="286" y="1922"/>
                  </a:lnTo>
                  <a:lnTo>
                    <a:pt x="282" y="1922"/>
                  </a:lnTo>
                  <a:lnTo>
                    <a:pt x="276" y="1924"/>
                  </a:lnTo>
                  <a:lnTo>
                    <a:pt x="272" y="1924"/>
                  </a:lnTo>
                  <a:lnTo>
                    <a:pt x="270" y="1922"/>
                  </a:lnTo>
                  <a:lnTo>
                    <a:pt x="266" y="1924"/>
                  </a:lnTo>
                  <a:lnTo>
                    <a:pt x="264" y="1926"/>
                  </a:lnTo>
                  <a:lnTo>
                    <a:pt x="260" y="1926"/>
                  </a:lnTo>
                  <a:lnTo>
                    <a:pt x="256" y="1928"/>
                  </a:lnTo>
                  <a:lnTo>
                    <a:pt x="252" y="1932"/>
                  </a:lnTo>
                  <a:lnTo>
                    <a:pt x="246" y="1940"/>
                  </a:lnTo>
                  <a:lnTo>
                    <a:pt x="240" y="1944"/>
                  </a:lnTo>
                  <a:lnTo>
                    <a:pt x="236" y="1946"/>
                  </a:lnTo>
                  <a:lnTo>
                    <a:pt x="232" y="1950"/>
                  </a:lnTo>
                  <a:lnTo>
                    <a:pt x="230" y="1956"/>
                  </a:lnTo>
                  <a:lnTo>
                    <a:pt x="234" y="1954"/>
                  </a:lnTo>
                  <a:lnTo>
                    <a:pt x="238" y="1954"/>
                  </a:lnTo>
                  <a:lnTo>
                    <a:pt x="240" y="1954"/>
                  </a:lnTo>
                  <a:lnTo>
                    <a:pt x="244" y="1952"/>
                  </a:lnTo>
                  <a:lnTo>
                    <a:pt x="252" y="1948"/>
                  </a:lnTo>
                  <a:lnTo>
                    <a:pt x="256" y="1946"/>
                  </a:lnTo>
                  <a:lnTo>
                    <a:pt x="258" y="1946"/>
                  </a:lnTo>
                  <a:lnTo>
                    <a:pt x="256" y="1948"/>
                  </a:lnTo>
                  <a:lnTo>
                    <a:pt x="256" y="1954"/>
                  </a:lnTo>
                  <a:lnTo>
                    <a:pt x="258" y="1954"/>
                  </a:lnTo>
                  <a:lnTo>
                    <a:pt x="260" y="1956"/>
                  </a:lnTo>
                  <a:lnTo>
                    <a:pt x="258" y="1960"/>
                  </a:lnTo>
                  <a:lnTo>
                    <a:pt x="256" y="1964"/>
                  </a:lnTo>
                  <a:lnTo>
                    <a:pt x="256" y="1968"/>
                  </a:lnTo>
                  <a:lnTo>
                    <a:pt x="258" y="1974"/>
                  </a:lnTo>
                  <a:lnTo>
                    <a:pt x="258" y="1978"/>
                  </a:lnTo>
                  <a:lnTo>
                    <a:pt x="256" y="1982"/>
                  </a:lnTo>
                  <a:lnTo>
                    <a:pt x="252" y="1986"/>
                  </a:lnTo>
                  <a:lnTo>
                    <a:pt x="246" y="1990"/>
                  </a:lnTo>
                  <a:lnTo>
                    <a:pt x="232" y="1998"/>
                  </a:lnTo>
                  <a:lnTo>
                    <a:pt x="222" y="2000"/>
                  </a:lnTo>
                  <a:lnTo>
                    <a:pt x="216" y="2000"/>
                  </a:lnTo>
                  <a:lnTo>
                    <a:pt x="210" y="2006"/>
                  </a:lnTo>
                  <a:lnTo>
                    <a:pt x="208" y="2008"/>
                  </a:lnTo>
                  <a:lnTo>
                    <a:pt x="208" y="2010"/>
                  </a:lnTo>
                  <a:lnTo>
                    <a:pt x="212" y="2012"/>
                  </a:lnTo>
                  <a:lnTo>
                    <a:pt x="216" y="2012"/>
                  </a:lnTo>
                  <a:lnTo>
                    <a:pt x="216" y="2014"/>
                  </a:lnTo>
                  <a:lnTo>
                    <a:pt x="214" y="2016"/>
                  </a:lnTo>
                  <a:lnTo>
                    <a:pt x="214" y="2020"/>
                  </a:lnTo>
                  <a:lnTo>
                    <a:pt x="216" y="2024"/>
                  </a:lnTo>
                  <a:lnTo>
                    <a:pt x="224" y="2024"/>
                  </a:lnTo>
                  <a:lnTo>
                    <a:pt x="232" y="2022"/>
                  </a:lnTo>
                  <a:lnTo>
                    <a:pt x="240" y="2018"/>
                  </a:lnTo>
                  <a:lnTo>
                    <a:pt x="246" y="2018"/>
                  </a:lnTo>
                  <a:lnTo>
                    <a:pt x="250" y="2022"/>
                  </a:lnTo>
                  <a:lnTo>
                    <a:pt x="250" y="2026"/>
                  </a:lnTo>
                  <a:lnTo>
                    <a:pt x="248" y="2028"/>
                  </a:lnTo>
                  <a:lnTo>
                    <a:pt x="250" y="2030"/>
                  </a:lnTo>
                  <a:lnTo>
                    <a:pt x="256" y="2028"/>
                  </a:lnTo>
                  <a:lnTo>
                    <a:pt x="260" y="2028"/>
                  </a:lnTo>
                  <a:lnTo>
                    <a:pt x="264" y="2028"/>
                  </a:lnTo>
                  <a:lnTo>
                    <a:pt x="270" y="2030"/>
                  </a:lnTo>
                  <a:lnTo>
                    <a:pt x="274" y="2034"/>
                  </a:lnTo>
                  <a:lnTo>
                    <a:pt x="280" y="2038"/>
                  </a:lnTo>
                  <a:lnTo>
                    <a:pt x="284" y="2040"/>
                  </a:lnTo>
                  <a:lnTo>
                    <a:pt x="288" y="2040"/>
                  </a:lnTo>
                  <a:lnTo>
                    <a:pt x="292" y="2038"/>
                  </a:lnTo>
                  <a:lnTo>
                    <a:pt x="298" y="2032"/>
                  </a:lnTo>
                  <a:lnTo>
                    <a:pt x="302" y="2030"/>
                  </a:lnTo>
                  <a:lnTo>
                    <a:pt x="304" y="2028"/>
                  </a:lnTo>
                  <a:lnTo>
                    <a:pt x="310" y="2026"/>
                  </a:lnTo>
                  <a:lnTo>
                    <a:pt x="314" y="2024"/>
                  </a:lnTo>
                  <a:lnTo>
                    <a:pt x="320" y="2020"/>
                  </a:lnTo>
                  <a:lnTo>
                    <a:pt x="326" y="2016"/>
                  </a:lnTo>
                  <a:lnTo>
                    <a:pt x="322" y="2022"/>
                  </a:lnTo>
                  <a:lnTo>
                    <a:pt x="318" y="2026"/>
                  </a:lnTo>
                  <a:lnTo>
                    <a:pt x="312" y="2032"/>
                  </a:lnTo>
                  <a:lnTo>
                    <a:pt x="306" y="2036"/>
                  </a:lnTo>
                  <a:lnTo>
                    <a:pt x="304" y="2044"/>
                  </a:lnTo>
                  <a:lnTo>
                    <a:pt x="302" y="2048"/>
                  </a:lnTo>
                  <a:lnTo>
                    <a:pt x="294" y="2050"/>
                  </a:lnTo>
                  <a:lnTo>
                    <a:pt x="284" y="2050"/>
                  </a:lnTo>
                  <a:lnTo>
                    <a:pt x="280" y="2050"/>
                  </a:lnTo>
                  <a:lnTo>
                    <a:pt x="274" y="2048"/>
                  </a:lnTo>
                  <a:lnTo>
                    <a:pt x="262" y="2048"/>
                  </a:lnTo>
                  <a:lnTo>
                    <a:pt x="256" y="2048"/>
                  </a:lnTo>
                  <a:lnTo>
                    <a:pt x="252" y="2050"/>
                  </a:lnTo>
                  <a:lnTo>
                    <a:pt x="252" y="2052"/>
                  </a:lnTo>
                  <a:lnTo>
                    <a:pt x="252" y="2054"/>
                  </a:lnTo>
                  <a:lnTo>
                    <a:pt x="252" y="2058"/>
                  </a:lnTo>
                  <a:lnTo>
                    <a:pt x="250" y="2058"/>
                  </a:lnTo>
                  <a:lnTo>
                    <a:pt x="246" y="2060"/>
                  </a:lnTo>
                  <a:lnTo>
                    <a:pt x="242" y="2060"/>
                  </a:lnTo>
                  <a:lnTo>
                    <a:pt x="238" y="2062"/>
                  </a:lnTo>
                  <a:lnTo>
                    <a:pt x="238" y="2066"/>
                  </a:lnTo>
                  <a:lnTo>
                    <a:pt x="238" y="2070"/>
                  </a:lnTo>
                  <a:lnTo>
                    <a:pt x="238" y="2074"/>
                  </a:lnTo>
                  <a:lnTo>
                    <a:pt x="236" y="2076"/>
                  </a:lnTo>
                  <a:lnTo>
                    <a:pt x="232" y="2078"/>
                  </a:lnTo>
                  <a:lnTo>
                    <a:pt x="230" y="2082"/>
                  </a:lnTo>
                  <a:lnTo>
                    <a:pt x="230" y="2084"/>
                  </a:lnTo>
                  <a:lnTo>
                    <a:pt x="226" y="2086"/>
                  </a:lnTo>
                  <a:lnTo>
                    <a:pt x="220" y="2092"/>
                  </a:lnTo>
                  <a:lnTo>
                    <a:pt x="214" y="2100"/>
                  </a:lnTo>
                  <a:lnTo>
                    <a:pt x="210" y="2106"/>
                  </a:lnTo>
                  <a:lnTo>
                    <a:pt x="206" y="2106"/>
                  </a:lnTo>
                  <a:lnTo>
                    <a:pt x="202" y="2108"/>
                  </a:lnTo>
                  <a:lnTo>
                    <a:pt x="198" y="2108"/>
                  </a:lnTo>
                  <a:lnTo>
                    <a:pt x="194" y="2108"/>
                  </a:lnTo>
                  <a:lnTo>
                    <a:pt x="192" y="2112"/>
                  </a:lnTo>
                  <a:lnTo>
                    <a:pt x="192" y="2114"/>
                  </a:lnTo>
                  <a:lnTo>
                    <a:pt x="192" y="2118"/>
                  </a:lnTo>
                  <a:lnTo>
                    <a:pt x="194" y="2118"/>
                  </a:lnTo>
                  <a:lnTo>
                    <a:pt x="196" y="2118"/>
                  </a:lnTo>
                  <a:lnTo>
                    <a:pt x="200" y="2116"/>
                  </a:lnTo>
                  <a:lnTo>
                    <a:pt x="202" y="2116"/>
                  </a:lnTo>
                  <a:lnTo>
                    <a:pt x="206" y="2118"/>
                  </a:lnTo>
                  <a:lnTo>
                    <a:pt x="210" y="2122"/>
                  </a:lnTo>
                  <a:lnTo>
                    <a:pt x="212" y="2122"/>
                  </a:lnTo>
                  <a:lnTo>
                    <a:pt x="214" y="2122"/>
                  </a:lnTo>
                  <a:lnTo>
                    <a:pt x="216" y="2120"/>
                  </a:lnTo>
                  <a:lnTo>
                    <a:pt x="216" y="2118"/>
                  </a:lnTo>
                  <a:lnTo>
                    <a:pt x="218" y="2116"/>
                  </a:lnTo>
                  <a:lnTo>
                    <a:pt x="222" y="2112"/>
                  </a:lnTo>
                  <a:lnTo>
                    <a:pt x="226" y="2110"/>
                  </a:lnTo>
                  <a:lnTo>
                    <a:pt x="230" y="2106"/>
                  </a:lnTo>
                  <a:lnTo>
                    <a:pt x="234" y="2102"/>
                  </a:lnTo>
                  <a:lnTo>
                    <a:pt x="244" y="2100"/>
                  </a:lnTo>
                  <a:lnTo>
                    <a:pt x="252" y="2100"/>
                  </a:lnTo>
                  <a:lnTo>
                    <a:pt x="258" y="2102"/>
                  </a:lnTo>
                  <a:lnTo>
                    <a:pt x="270" y="2108"/>
                  </a:lnTo>
                  <a:lnTo>
                    <a:pt x="274" y="2110"/>
                  </a:lnTo>
                  <a:lnTo>
                    <a:pt x="276" y="2108"/>
                  </a:lnTo>
                  <a:lnTo>
                    <a:pt x="280" y="2098"/>
                  </a:lnTo>
                  <a:lnTo>
                    <a:pt x="282" y="2088"/>
                  </a:lnTo>
                  <a:lnTo>
                    <a:pt x="284" y="2086"/>
                  </a:lnTo>
                  <a:lnTo>
                    <a:pt x="286" y="2084"/>
                  </a:lnTo>
                  <a:lnTo>
                    <a:pt x="288" y="2086"/>
                  </a:lnTo>
                  <a:lnTo>
                    <a:pt x="290" y="2084"/>
                  </a:lnTo>
                  <a:lnTo>
                    <a:pt x="298" y="2080"/>
                  </a:lnTo>
                  <a:lnTo>
                    <a:pt x="302" y="2078"/>
                  </a:lnTo>
                  <a:lnTo>
                    <a:pt x="306" y="2078"/>
                  </a:lnTo>
                  <a:lnTo>
                    <a:pt x="312" y="2080"/>
                  </a:lnTo>
                  <a:lnTo>
                    <a:pt x="316" y="2084"/>
                  </a:lnTo>
                  <a:lnTo>
                    <a:pt x="322" y="2088"/>
                  </a:lnTo>
                  <a:lnTo>
                    <a:pt x="324" y="2088"/>
                  </a:lnTo>
                  <a:lnTo>
                    <a:pt x="328" y="2086"/>
                  </a:lnTo>
                  <a:lnTo>
                    <a:pt x="330" y="2086"/>
                  </a:lnTo>
                  <a:lnTo>
                    <a:pt x="334" y="2086"/>
                  </a:lnTo>
                  <a:lnTo>
                    <a:pt x="342" y="2086"/>
                  </a:lnTo>
                  <a:lnTo>
                    <a:pt x="344" y="2084"/>
                  </a:lnTo>
                  <a:lnTo>
                    <a:pt x="346" y="2082"/>
                  </a:lnTo>
                  <a:lnTo>
                    <a:pt x="356" y="2078"/>
                  </a:lnTo>
                  <a:lnTo>
                    <a:pt x="366" y="2076"/>
                  </a:lnTo>
                  <a:lnTo>
                    <a:pt x="368" y="2074"/>
                  </a:lnTo>
                  <a:lnTo>
                    <a:pt x="368" y="2072"/>
                  </a:lnTo>
                  <a:lnTo>
                    <a:pt x="374" y="2074"/>
                  </a:lnTo>
                  <a:lnTo>
                    <a:pt x="380" y="2076"/>
                  </a:lnTo>
                  <a:lnTo>
                    <a:pt x="382" y="2076"/>
                  </a:lnTo>
                  <a:lnTo>
                    <a:pt x="384" y="2074"/>
                  </a:lnTo>
                  <a:lnTo>
                    <a:pt x="386" y="2076"/>
                  </a:lnTo>
                  <a:lnTo>
                    <a:pt x="388" y="2078"/>
                  </a:lnTo>
                  <a:lnTo>
                    <a:pt x="392" y="2078"/>
                  </a:lnTo>
                  <a:lnTo>
                    <a:pt x="400" y="2074"/>
                  </a:lnTo>
                  <a:lnTo>
                    <a:pt x="410" y="2072"/>
                  </a:lnTo>
                  <a:lnTo>
                    <a:pt x="416" y="2074"/>
                  </a:lnTo>
                  <a:lnTo>
                    <a:pt x="422" y="2074"/>
                  </a:lnTo>
                  <a:lnTo>
                    <a:pt x="428" y="2076"/>
                  </a:lnTo>
                  <a:lnTo>
                    <a:pt x="432" y="2076"/>
                  </a:lnTo>
                  <a:lnTo>
                    <a:pt x="440" y="2074"/>
                  </a:lnTo>
                  <a:lnTo>
                    <a:pt x="448" y="2070"/>
                  </a:lnTo>
                  <a:lnTo>
                    <a:pt x="456" y="2068"/>
                  </a:lnTo>
                  <a:lnTo>
                    <a:pt x="460" y="2068"/>
                  </a:lnTo>
                  <a:lnTo>
                    <a:pt x="462" y="2064"/>
                  </a:lnTo>
                  <a:lnTo>
                    <a:pt x="464" y="2060"/>
                  </a:lnTo>
                  <a:lnTo>
                    <a:pt x="470" y="2056"/>
                  </a:lnTo>
                  <a:lnTo>
                    <a:pt x="478" y="2052"/>
                  </a:lnTo>
                  <a:lnTo>
                    <a:pt x="480" y="2048"/>
                  </a:lnTo>
                  <a:lnTo>
                    <a:pt x="480" y="2044"/>
                  </a:lnTo>
                  <a:lnTo>
                    <a:pt x="480" y="2040"/>
                  </a:lnTo>
                  <a:lnTo>
                    <a:pt x="480" y="2038"/>
                  </a:lnTo>
                  <a:lnTo>
                    <a:pt x="478" y="2038"/>
                  </a:lnTo>
                  <a:lnTo>
                    <a:pt x="472" y="2038"/>
                  </a:lnTo>
                  <a:lnTo>
                    <a:pt x="462" y="2040"/>
                  </a:lnTo>
                  <a:lnTo>
                    <a:pt x="456" y="2040"/>
                  </a:lnTo>
                  <a:lnTo>
                    <a:pt x="450" y="2038"/>
                  </a:lnTo>
                  <a:lnTo>
                    <a:pt x="448" y="2036"/>
                  </a:lnTo>
                  <a:lnTo>
                    <a:pt x="450" y="2036"/>
                  </a:lnTo>
                  <a:lnTo>
                    <a:pt x="446" y="2034"/>
                  </a:lnTo>
                  <a:lnTo>
                    <a:pt x="444" y="2032"/>
                  </a:lnTo>
                  <a:lnTo>
                    <a:pt x="448" y="2030"/>
                  </a:lnTo>
                  <a:lnTo>
                    <a:pt x="456" y="2030"/>
                  </a:lnTo>
                  <a:lnTo>
                    <a:pt x="458" y="2028"/>
                  </a:lnTo>
                  <a:lnTo>
                    <a:pt x="460" y="2026"/>
                  </a:lnTo>
                  <a:lnTo>
                    <a:pt x="460" y="2020"/>
                  </a:lnTo>
                  <a:lnTo>
                    <a:pt x="458" y="2020"/>
                  </a:lnTo>
                  <a:lnTo>
                    <a:pt x="456" y="2020"/>
                  </a:lnTo>
                  <a:lnTo>
                    <a:pt x="458" y="2016"/>
                  </a:lnTo>
                  <a:lnTo>
                    <a:pt x="462" y="2014"/>
                  </a:lnTo>
                  <a:lnTo>
                    <a:pt x="464" y="2014"/>
                  </a:lnTo>
                  <a:lnTo>
                    <a:pt x="472" y="2014"/>
                  </a:lnTo>
                  <a:lnTo>
                    <a:pt x="476" y="2014"/>
                  </a:lnTo>
                  <a:lnTo>
                    <a:pt x="476" y="2012"/>
                  </a:lnTo>
                  <a:lnTo>
                    <a:pt x="474" y="2010"/>
                  </a:lnTo>
                  <a:lnTo>
                    <a:pt x="474" y="2008"/>
                  </a:lnTo>
                  <a:lnTo>
                    <a:pt x="474" y="2006"/>
                  </a:lnTo>
                  <a:lnTo>
                    <a:pt x="482" y="2000"/>
                  </a:lnTo>
                  <a:lnTo>
                    <a:pt x="486" y="1996"/>
                  </a:lnTo>
                  <a:lnTo>
                    <a:pt x="490" y="1990"/>
                  </a:lnTo>
                  <a:lnTo>
                    <a:pt x="494" y="1982"/>
                  </a:lnTo>
                  <a:lnTo>
                    <a:pt x="494" y="1970"/>
                  </a:lnTo>
                  <a:close/>
                  <a:moveTo>
                    <a:pt x="662" y="1344"/>
                  </a:moveTo>
                  <a:lnTo>
                    <a:pt x="662" y="1344"/>
                  </a:lnTo>
                  <a:lnTo>
                    <a:pt x="660" y="1344"/>
                  </a:lnTo>
                  <a:lnTo>
                    <a:pt x="656" y="1346"/>
                  </a:lnTo>
                  <a:lnTo>
                    <a:pt x="656" y="1350"/>
                  </a:lnTo>
                  <a:lnTo>
                    <a:pt x="656" y="1354"/>
                  </a:lnTo>
                  <a:lnTo>
                    <a:pt x="660" y="1354"/>
                  </a:lnTo>
                  <a:lnTo>
                    <a:pt x="662" y="1352"/>
                  </a:lnTo>
                  <a:lnTo>
                    <a:pt x="664" y="1348"/>
                  </a:lnTo>
                  <a:lnTo>
                    <a:pt x="664" y="1346"/>
                  </a:lnTo>
                  <a:lnTo>
                    <a:pt x="662" y="1344"/>
                  </a:lnTo>
                  <a:close/>
                  <a:moveTo>
                    <a:pt x="652" y="1354"/>
                  </a:moveTo>
                  <a:lnTo>
                    <a:pt x="652" y="1354"/>
                  </a:lnTo>
                  <a:lnTo>
                    <a:pt x="650" y="1352"/>
                  </a:lnTo>
                  <a:lnTo>
                    <a:pt x="648" y="1352"/>
                  </a:lnTo>
                  <a:lnTo>
                    <a:pt x="646" y="1352"/>
                  </a:lnTo>
                  <a:lnTo>
                    <a:pt x="644" y="1356"/>
                  </a:lnTo>
                  <a:lnTo>
                    <a:pt x="646" y="1358"/>
                  </a:lnTo>
                  <a:lnTo>
                    <a:pt x="648" y="1358"/>
                  </a:lnTo>
                  <a:lnTo>
                    <a:pt x="652" y="1356"/>
                  </a:lnTo>
                  <a:lnTo>
                    <a:pt x="652" y="1354"/>
                  </a:lnTo>
                  <a:close/>
                  <a:moveTo>
                    <a:pt x="150" y="1398"/>
                  </a:moveTo>
                  <a:lnTo>
                    <a:pt x="150" y="1398"/>
                  </a:lnTo>
                  <a:lnTo>
                    <a:pt x="148" y="1396"/>
                  </a:lnTo>
                  <a:lnTo>
                    <a:pt x="146" y="1394"/>
                  </a:lnTo>
                  <a:lnTo>
                    <a:pt x="146" y="1396"/>
                  </a:lnTo>
                  <a:lnTo>
                    <a:pt x="144" y="1398"/>
                  </a:lnTo>
                  <a:lnTo>
                    <a:pt x="146" y="1402"/>
                  </a:lnTo>
                  <a:lnTo>
                    <a:pt x="152" y="1410"/>
                  </a:lnTo>
                  <a:lnTo>
                    <a:pt x="154" y="1412"/>
                  </a:lnTo>
                  <a:lnTo>
                    <a:pt x="156" y="1412"/>
                  </a:lnTo>
                  <a:lnTo>
                    <a:pt x="158" y="1412"/>
                  </a:lnTo>
                  <a:lnTo>
                    <a:pt x="156" y="1410"/>
                  </a:lnTo>
                  <a:lnTo>
                    <a:pt x="154" y="1404"/>
                  </a:lnTo>
                  <a:lnTo>
                    <a:pt x="154" y="1400"/>
                  </a:lnTo>
                  <a:lnTo>
                    <a:pt x="150" y="1398"/>
                  </a:lnTo>
                  <a:close/>
                  <a:moveTo>
                    <a:pt x="732" y="1304"/>
                  </a:moveTo>
                  <a:lnTo>
                    <a:pt x="732" y="1304"/>
                  </a:lnTo>
                  <a:lnTo>
                    <a:pt x="734" y="1302"/>
                  </a:lnTo>
                  <a:lnTo>
                    <a:pt x="732" y="1300"/>
                  </a:lnTo>
                  <a:lnTo>
                    <a:pt x="730" y="1298"/>
                  </a:lnTo>
                  <a:lnTo>
                    <a:pt x="728" y="1300"/>
                  </a:lnTo>
                  <a:lnTo>
                    <a:pt x="726" y="1302"/>
                  </a:lnTo>
                  <a:lnTo>
                    <a:pt x="724" y="1302"/>
                  </a:lnTo>
                  <a:lnTo>
                    <a:pt x="722" y="1300"/>
                  </a:lnTo>
                  <a:lnTo>
                    <a:pt x="720" y="1302"/>
                  </a:lnTo>
                  <a:lnTo>
                    <a:pt x="720" y="1304"/>
                  </a:lnTo>
                  <a:lnTo>
                    <a:pt x="724" y="1306"/>
                  </a:lnTo>
                  <a:lnTo>
                    <a:pt x="732" y="1304"/>
                  </a:lnTo>
                  <a:close/>
                  <a:moveTo>
                    <a:pt x="618" y="1384"/>
                  </a:moveTo>
                  <a:lnTo>
                    <a:pt x="618" y="1384"/>
                  </a:lnTo>
                  <a:lnTo>
                    <a:pt x="622" y="1384"/>
                  </a:lnTo>
                  <a:lnTo>
                    <a:pt x="626" y="1382"/>
                  </a:lnTo>
                  <a:lnTo>
                    <a:pt x="628" y="1380"/>
                  </a:lnTo>
                  <a:lnTo>
                    <a:pt x="628" y="1378"/>
                  </a:lnTo>
                  <a:lnTo>
                    <a:pt x="622" y="1378"/>
                  </a:lnTo>
                  <a:lnTo>
                    <a:pt x="618" y="1378"/>
                  </a:lnTo>
                  <a:lnTo>
                    <a:pt x="616" y="1380"/>
                  </a:lnTo>
                  <a:lnTo>
                    <a:pt x="618" y="1384"/>
                  </a:lnTo>
                  <a:close/>
                  <a:moveTo>
                    <a:pt x="620" y="1456"/>
                  </a:moveTo>
                  <a:lnTo>
                    <a:pt x="620" y="1456"/>
                  </a:lnTo>
                  <a:lnTo>
                    <a:pt x="616" y="1454"/>
                  </a:lnTo>
                  <a:lnTo>
                    <a:pt x="618" y="1456"/>
                  </a:lnTo>
                  <a:lnTo>
                    <a:pt x="622" y="1462"/>
                  </a:lnTo>
                  <a:lnTo>
                    <a:pt x="624" y="1462"/>
                  </a:lnTo>
                  <a:lnTo>
                    <a:pt x="626" y="1464"/>
                  </a:lnTo>
                  <a:lnTo>
                    <a:pt x="624" y="1462"/>
                  </a:lnTo>
                  <a:lnTo>
                    <a:pt x="622" y="1458"/>
                  </a:lnTo>
                  <a:lnTo>
                    <a:pt x="620" y="1456"/>
                  </a:lnTo>
                  <a:close/>
                  <a:moveTo>
                    <a:pt x="630" y="1474"/>
                  </a:moveTo>
                  <a:lnTo>
                    <a:pt x="630" y="1474"/>
                  </a:lnTo>
                  <a:lnTo>
                    <a:pt x="626" y="1468"/>
                  </a:lnTo>
                  <a:lnTo>
                    <a:pt x="622" y="1466"/>
                  </a:lnTo>
                  <a:lnTo>
                    <a:pt x="622" y="1468"/>
                  </a:lnTo>
                  <a:lnTo>
                    <a:pt x="626" y="1474"/>
                  </a:lnTo>
                  <a:lnTo>
                    <a:pt x="628" y="1476"/>
                  </a:lnTo>
                  <a:lnTo>
                    <a:pt x="630" y="1474"/>
                  </a:lnTo>
                  <a:close/>
                  <a:moveTo>
                    <a:pt x="624" y="1490"/>
                  </a:moveTo>
                  <a:lnTo>
                    <a:pt x="624" y="1490"/>
                  </a:lnTo>
                  <a:lnTo>
                    <a:pt x="626" y="1490"/>
                  </a:lnTo>
                  <a:lnTo>
                    <a:pt x="626" y="1486"/>
                  </a:lnTo>
                  <a:lnTo>
                    <a:pt x="624" y="1476"/>
                  </a:lnTo>
                  <a:lnTo>
                    <a:pt x="622" y="1474"/>
                  </a:lnTo>
                  <a:lnTo>
                    <a:pt x="622" y="1476"/>
                  </a:lnTo>
                  <a:lnTo>
                    <a:pt x="622" y="1480"/>
                  </a:lnTo>
                  <a:lnTo>
                    <a:pt x="622" y="1486"/>
                  </a:lnTo>
                  <a:lnTo>
                    <a:pt x="622" y="1490"/>
                  </a:lnTo>
                  <a:lnTo>
                    <a:pt x="624" y="1490"/>
                  </a:lnTo>
                  <a:close/>
                  <a:moveTo>
                    <a:pt x="302" y="1578"/>
                  </a:moveTo>
                  <a:lnTo>
                    <a:pt x="302" y="1578"/>
                  </a:lnTo>
                  <a:lnTo>
                    <a:pt x="300" y="1580"/>
                  </a:lnTo>
                  <a:lnTo>
                    <a:pt x="300" y="1582"/>
                  </a:lnTo>
                  <a:lnTo>
                    <a:pt x="302" y="1582"/>
                  </a:lnTo>
                  <a:lnTo>
                    <a:pt x="304" y="1584"/>
                  </a:lnTo>
                  <a:lnTo>
                    <a:pt x="306" y="1582"/>
                  </a:lnTo>
                  <a:lnTo>
                    <a:pt x="306" y="1580"/>
                  </a:lnTo>
                  <a:lnTo>
                    <a:pt x="304" y="1578"/>
                  </a:lnTo>
                  <a:lnTo>
                    <a:pt x="302" y="1578"/>
                  </a:lnTo>
                  <a:close/>
                  <a:moveTo>
                    <a:pt x="160" y="1386"/>
                  </a:moveTo>
                  <a:lnTo>
                    <a:pt x="160" y="1386"/>
                  </a:lnTo>
                  <a:lnTo>
                    <a:pt x="158" y="1382"/>
                  </a:lnTo>
                  <a:lnTo>
                    <a:pt x="154" y="1378"/>
                  </a:lnTo>
                  <a:lnTo>
                    <a:pt x="150" y="1378"/>
                  </a:lnTo>
                  <a:lnTo>
                    <a:pt x="148" y="1378"/>
                  </a:lnTo>
                  <a:lnTo>
                    <a:pt x="148" y="1380"/>
                  </a:lnTo>
                  <a:lnTo>
                    <a:pt x="148" y="1382"/>
                  </a:lnTo>
                  <a:lnTo>
                    <a:pt x="152" y="1384"/>
                  </a:lnTo>
                  <a:lnTo>
                    <a:pt x="156" y="1386"/>
                  </a:lnTo>
                  <a:lnTo>
                    <a:pt x="160" y="1386"/>
                  </a:lnTo>
                  <a:close/>
                  <a:moveTo>
                    <a:pt x="320" y="1546"/>
                  </a:moveTo>
                  <a:lnTo>
                    <a:pt x="320" y="1546"/>
                  </a:lnTo>
                  <a:lnTo>
                    <a:pt x="318" y="1546"/>
                  </a:lnTo>
                  <a:lnTo>
                    <a:pt x="316" y="1546"/>
                  </a:lnTo>
                  <a:lnTo>
                    <a:pt x="314" y="1548"/>
                  </a:lnTo>
                  <a:lnTo>
                    <a:pt x="312" y="1552"/>
                  </a:lnTo>
                  <a:lnTo>
                    <a:pt x="314" y="1552"/>
                  </a:lnTo>
                  <a:lnTo>
                    <a:pt x="318" y="1552"/>
                  </a:lnTo>
                  <a:lnTo>
                    <a:pt x="318" y="1550"/>
                  </a:lnTo>
                  <a:lnTo>
                    <a:pt x="320" y="1548"/>
                  </a:lnTo>
                  <a:lnTo>
                    <a:pt x="322" y="1546"/>
                  </a:lnTo>
                  <a:lnTo>
                    <a:pt x="320" y="1546"/>
                  </a:lnTo>
                  <a:close/>
                  <a:moveTo>
                    <a:pt x="354" y="1486"/>
                  </a:moveTo>
                  <a:lnTo>
                    <a:pt x="354" y="1486"/>
                  </a:lnTo>
                  <a:lnTo>
                    <a:pt x="356" y="1488"/>
                  </a:lnTo>
                  <a:lnTo>
                    <a:pt x="356" y="1490"/>
                  </a:lnTo>
                  <a:lnTo>
                    <a:pt x="358" y="1488"/>
                  </a:lnTo>
                  <a:lnTo>
                    <a:pt x="362" y="1490"/>
                  </a:lnTo>
                  <a:lnTo>
                    <a:pt x="364" y="1492"/>
                  </a:lnTo>
                  <a:lnTo>
                    <a:pt x="364" y="1490"/>
                  </a:lnTo>
                  <a:lnTo>
                    <a:pt x="366" y="1488"/>
                  </a:lnTo>
                  <a:lnTo>
                    <a:pt x="370" y="1490"/>
                  </a:lnTo>
                  <a:lnTo>
                    <a:pt x="372" y="1492"/>
                  </a:lnTo>
                  <a:lnTo>
                    <a:pt x="372" y="1494"/>
                  </a:lnTo>
                  <a:lnTo>
                    <a:pt x="370" y="1500"/>
                  </a:lnTo>
                  <a:lnTo>
                    <a:pt x="368" y="1506"/>
                  </a:lnTo>
                  <a:lnTo>
                    <a:pt x="368" y="1508"/>
                  </a:lnTo>
                  <a:lnTo>
                    <a:pt x="370" y="1512"/>
                  </a:lnTo>
                  <a:lnTo>
                    <a:pt x="372" y="1512"/>
                  </a:lnTo>
                  <a:lnTo>
                    <a:pt x="372" y="1510"/>
                  </a:lnTo>
                  <a:lnTo>
                    <a:pt x="374" y="1502"/>
                  </a:lnTo>
                  <a:lnTo>
                    <a:pt x="376" y="1496"/>
                  </a:lnTo>
                  <a:lnTo>
                    <a:pt x="374" y="1490"/>
                  </a:lnTo>
                  <a:lnTo>
                    <a:pt x="374" y="1488"/>
                  </a:lnTo>
                  <a:lnTo>
                    <a:pt x="376" y="1484"/>
                  </a:lnTo>
                  <a:lnTo>
                    <a:pt x="380" y="1476"/>
                  </a:lnTo>
                  <a:lnTo>
                    <a:pt x="380" y="1472"/>
                  </a:lnTo>
                  <a:lnTo>
                    <a:pt x="378" y="1474"/>
                  </a:lnTo>
                  <a:lnTo>
                    <a:pt x="376" y="1476"/>
                  </a:lnTo>
                  <a:lnTo>
                    <a:pt x="376" y="1474"/>
                  </a:lnTo>
                  <a:lnTo>
                    <a:pt x="376" y="1472"/>
                  </a:lnTo>
                  <a:lnTo>
                    <a:pt x="374" y="1470"/>
                  </a:lnTo>
                  <a:lnTo>
                    <a:pt x="372" y="1470"/>
                  </a:lnTo>
                  <a:lnTo>
                    <a:pt x="372" y="1472"/>
                  </a:lnTo>
                  <a:lnTo>
                    <a:pt x="370" y="1474"/>
                  </a:lnTo>
                  <a:lnTo>
                    <a:pt x="370" y="1472"/>
                  </a:lnTo>
                  <a:lnTo>
                    <a:pt x="370" y="1462"/>
                  </a:lnTo>
                  <a:lnTo>
                    <a:pt x="370" y="1460"/>
                  </a:lnTo>
                  <a:lnTo>
                    <a:pt x="368" y="1460"/>
                  </a:lnTo>
                  <a:lnTo>
                    <a:pt x="364" y="1464"/>
                  </a:lnTo>
                  <a:lnTo>
                    <a:pt x="358" y="1468"/>
                  </a:lnTo>
                  <a:lnTo>
                    <a:pt x="358" y="1470"/>
                  </a:lnTo>
                  <a:lnTo>
                    <a:pt x="364" y="1474"/>
                  </a:lnTo>
                  <a:lnTo>
                    <a:pt x="368" y="1476"/>
                  </a:lnTo>
                  <a:lnTo>
                    <a:pt x="368" y="1480"/>
                  </a:lnTo>
                  <a:lnTo>
                    <a:pt x="366" y="1482"/>
                  </a:lnTo>
                  <a:lnTo>
                    <a:pt x="360" y="1482"/>
                  </a:lnTo>
                  <a:lnTo>
                    <a:pt x="356" y="1482"/>
                  </a:lnTo>
                  <a:lnTo>
                    <a:pt x="356" y="1484"/>
                  </a:lnTo>
                  <a:lnTo>
                    <a:pt x="354" y="1486"/>
                  </a:lnTo>
                  <a:close/>
                  <a:moveTo>
                    <a:pt x="312" y="1560"/>
                  </a:moveTo>
                  <a:lnTo>
                    <a:pt x="312" y="1560"/>
                  </a:lnTo>
                  <a:lnTo>
                    <a:pt x="312" y="1562"/>
                  </a:lnTo>
                  <a:lnTo>
                    <a:pt x="314" y="1562"/>
                  </a:lnTo>
                  <a:lnTo>
                    <a:pt x="318" y="1560"/>
                  </a:lnTo>
                  <a:lnTo>
                    <a:pt x="316" y="1558"/>
                  </a:lnTo>
                  <a:lnTo>
                    <a:pt x="314" y="1556"/>
                  </a:lnTo>
                  <a:lnTo>
                    <a:pt x="312" y="1560"/>
                  </a:lnTo>
                  <a:close/>
                  <a:moveTo>
                    <a:pt x="744" y="1294"/>
                  </a:moveTo>
                  <a:lnTo>
                    <a:pt x="744" y="1294"/>
                  </a:lnTo>
                  <a:lnTo>
                    <a:pt x="746" y="1296"/>
                  </a:lnTo>
                  <a:lnTo>
                    <a:pt x="748" y="1296"/>
                  </a:lnTo>
                  <a:lnTo>
                    <a:pt x="750" y="1294"/>
                  </a:lnTo>
                  <a:lnTo>
                    <a:pt x="752" y="1292"/>
                  </a:lnTo>
                  <a:lnTo>
                    <a:pt x="748" y="1288"/>
                  </a:lnTo>
                  <a:lnTo>
                    <a:pt x="746" y="1288"/>
                  </a:lnTo>
                  <a:lnTo>
                    <a:pt x="744" y="1290"/>
                  </a:lnTo>
                  <a:lnTo>
                    <a:pt x="744" y="1294"/>
                  </a:lnTo>
                  <a:close/>
                  <a:moveTo>
                    <a:pt x="380" y="1462"/>
                  </a:moveTo>
                  <a:lnTo>
                    <a:pt x="380" y="1462"/>
                  </a:lnTo>
                  <a:lnTo>
                    <a:pt x="382" y="1460"/>
                  </a:lnTo>
                  <a:lnTo>
                    <a:pt x="382" y="1456"/>
                  </a:lnTo>
                  <a:lnTo>
                    <a:pt x="382" y="1454"/>
                  </a:lnTo>
                  <a:lnTo>
                    <a:pt x="380" y="1454"/>
                  </a:lnTo>
                  <a:lnTo>
                    <a:pt x="378" y="1454"/>
                  </a:lnTo>
                  <a:lnTo>
                    <a:pt x="378" y="1456"/>
                  </a:lnTo>
                  <a:lnTo>
                    <a:pt x="376" y="1460"/>
                  </a:lnTo>
                  <a:lnTo>
                    <a:pt x="374" y="1462"/>
                  </a:lnTo>
                  <a:lnTo>
                    <a:pt x="376" y="1468"/>
                  </a:lnTo>
                  <a:lnTo>
                    <a:pt x="378" y="1468"/>
                  </a:lnTo>
                  <a:lnTo>
                    <a:pt x="378" y="1466"/>
                  </a:lnTo>
                  <a:lnTo>
                    <a:pt x="380" y="1464"/>
                  </a:lnTo>
                  <a:lnTo>
                    <a:pt x="380" y="1462"/>
                  </a:lnTo>
                  <a:close/>
                  <a:moveTo>
                    <a:pt x="134" y="1090"/>
                  </a:moveTo>
                  <a:lnTo>
                    <a:pt x="134" y="1090"/>
                  </a:lnTo>
                  <a:lnTo>
                    <a:pt x="148" y="1086"/>
                  </a:lnTo>
                  <a:lnTo>
                    <a:pt x="158" y="1086"/>
                  </a:lnTo>
                  <a:lnTo>
                    <a:pt x="190" y="1088"/>
                  </a:lnTo>
                  <a:lnTo>
                    <a:pt x="200" y="1088"/>
                  </a:lnTo>
                  <a:lnTo>
                    <a:pt x="202" y="1090"/>
                  </a:lnTo>
                  <a:lnTo>
                    <a:pt x="202" y="1092"/>
                  </a:lnTo>
                  <a:lnTo>
                    <a:pt x="198" y="1094"/>
                  </a:lnTo>
                  <a:lnTo>
                    <a:pt x="186" y="1100"/>
                  </a:lnTo>
                  <a:lnTo>
                    <a:pt x="182" y="1104"/>
                  </a:lnTo>
                  <a:lnTo>
                    <a:pt x="180" y="1108"/>
                  </a:lnTo>
                  <a:lnTo>
                    <a:pt x="182" y="1110"/>
                  </a:lnTo>
                  <a:lnTo>
                    <a:pt x="186" y="1112"/>
                  </a:lnTo>
                  <a:lnTo>
                    <a:pt x="196" y="1112"/>
                  </a:lnTo>
                  <a:lnTo>
                    <a:pt x="204" y="1114"/>
                  </a:lnTo>
                  <a:lnTo>
                    <a:pt x="198" y="1118"/>
                  </a:lnTo>
                  <a:lnTo>
                    <a:pt x="190" y="1120"/>
                  </a:lnTo>
                  <a:lnTo>
                    <a:pt x="182" y="1120"/>
                  </a:lnTo>
                  <a:lnTo>
                    <a:pt x="174" y="1118"/>
                  </a:lnTo>
                  <a:lnTo>
                    <a:pt x="166" y="1116"/>
                  </a:lnTo>
                  <a:lnTo>
                    <a:pt x="162" y="1116"/>
                  </a:lnTo>
                  <a:lnTo>
                    <a:pt x="156" y="1120"/>
                  </a:lnTo>
                  <a:lnTo>
                    <a:pt x="150" y="1122"/>
                  </a:lnTo>
                  <a:lnTo>
                    <a:pt x="144" y="1124"/>
                  </a:lnTo>
                  <a:lnTo>
                    <a:pt x="132" y="1124"/>
                  </a:lnTo>
                  <a:lnTo>
                    <a:pt x="122" y="1126"/>
                  </a:lnTo>
                  <a:lnTo>
                    <a:pt x="120" y="1130"/>
                  </a:lnTo>
                  <a:lnTo>
                    <a:pt x="120" y="1132"/>
                  </a:lnTo>
                  <a:lnTo>
                    <a:pt x="122" y="1136"/>
                  </a:lnTo>
                  <a:lnTo>
                    <a:pt x="124" y="1138"/>
                  </a:lnTo>
                  <a:lnTo>
                    <a:pt x="134" y="1136"/>
                  </a:lnTo>
                  <a:lnTo>
                    <a:pt x="152" y="1134"/>
                  </a:lnTo>
                  <a:lnTo>
                    <a:pt x="162" y="1134"/>
                  </a:lnTo>
                  <a:lnTo>
                    <a:pt x="174" y="1136"/>
                  </a:lnTo>
                  <a:lnTo>
                    <a:pt x="180" y="1138"/>
                  </a:lnTo>
                  <a:lnTo>
                    <a:pt x="184" y="1140"/>
                  </a:lnTo>
                  <a:lnTo>
                    <a:pt x="186" y="1142"/>
                  </a:lnTo>
                  <a:lnTo>
                    <a:pt x="186" y="1146"/>
                  </a:lnTo>
                  <a:lnTo>
                    <a:pt x="186" y="1152"/>
                  </a:lnTo>
                  <a:lnTo>
                    <a:pt x="188" y="1154"/>
                  </a:lnTo>
                  <a:lnTo>
                    <a:pt x="190" y="1156"/>
                  </a:lnTo>
                  <a:lnTo>
                    <a:pt x="198" y="1160"/>
                  </a:lnTo>
                  <a:lnTo>
                    <a:pt x="202" y="1166"/>
                  </a:lnTo>
                  <a:lnTo>
                    <a:pt x="202" y="1174"/>
                  </a:lnTo>
                  <a:lnTo>
                    <a:pt x="198" y="1184"/>
                  </a:lnTo>
                  <a:lnTo>
                    <a:pt x="196" y="1186"/>
                  </a:lnTo>
                  <a:lnTo>
                    <a:pt x="190" y="1186"/>
                  </a:lnTo>
                  <a:lnTo>
                    <a:pt x="180" y="1184"/>
                  </a:lnTo>
                  <a:lnTo>
                    <a:pt x="172" y="1184"/>
                  </a:lnTo>
                  <a:lnTo>
                    <a:pt x="170" y="1186"/>
                  </a:lnTo>
                  <a:lnTo>
                    <a:pt x="170" y="1190"/>
                  </a:lnTo>
                  <a:lnTo>
                    <a:pt x="172" y="1196"/>
                  </a:lnTo>
                  <a:lnTo>
                    <a:pt x="174" y="1198"/>
                  </a:lnTo>
                  <a:lnTo>
                    <a:pt x="176" y="1200"/>
                  </a:lnTo>
                  <a:lnTo>
                    <a:pt x="182" y="1202"/>
                  </a:lnTo>
                  <a:lnTo>
                    <a:pt x="196" y="1202"/>
                  </a:lnTo>
                  <a:lnTo>
                    <a:pt x="220" y="1200"/>
                  </a:lnTo>
                  <a:lnTo>
                    <a:pt x="232" y="1200"/>
                  </a:lnTo>
                  <a:lnTo>
                    <a:pt x="242" y="1202"/>
                  </a:lnTo>
                  <a:lnTo>
                    <a:pt x="252" y="1206"/>
                  </a:lnTo>
                  <a:lnTo>
                    <a:pt x="260" y="1208"/>
                  </a:lnTo>
                  <a:lnTo>
                    <a:pt x="274" y="1216"/>
                  </a:lnTo>
                  <a:lnTo>
                    <a:pt x="282" y="1218"/>
                  </a:lnTo>
                  <a:lnTo>
                    <a:pt x="292" y="1220"/>
                  </a:lnTo>
                  <a:lnTo>
                    <a:pt x="300" y="1220"/>
                  </a:lnTo>
                  <a:lnTo>
                    <a:pt x="308" y="1224"/>
                  </a:lnTo>
                  <a:lnTo>
                    <a:pt x="318" y="1228"/>
                  </a:lnTo>
                  <a:lnTo>
                    <a:pt x="322" y="1230"/>
                  </a:lnTo>
                  <a:lnTo>
                    <a:pt x="328" y="1232"/>
                  </a:lnTo>
                  <a:lnTo>
                    <a:pt x="336" y="1232"/>
                  </a:lnTo>
                  <a:lnTo>
                    <a:pt x="346" y="1230"/>
                  </a:lnTo>
                  <a:lnTo>
                    <a:pt x="356" y="1226"/>
                  </a:lnTo>
                  <a:lnTo>
                    <a:pt x="362" y="1222"/>
                  </a:lnTo>
                  <a:lnTo>
                    <a:pt x="368" y="1214"/>
                  </a:lnTo>
                  <a:lnTo>
                    <a:pt x="370" y="1210"/>
                  </a:lnTo>
                  <a:lnTo>
                    <a:pt x="374" y="1206"/>
                  </a:lnTo>
                  <a:lnTo>
                    <a:pt x="380" y="1206"/>
                  </a:lnTo>
                  <a:lnTo>
                    <a:pt x="388" y="1206"/>
                  </a:lnTo>
                  <a:lnTo>
                    <a:pt x="396" y="1204"/>
                  </a:lnTo>
                  <a:lnTo>
                    <a:pt x="404" y="1204"/>
                  </a:lnTo>
                  <a:lnTo>
                    <a:pt x="418" y="1198"/>
                  </a:lnTo>
                  <a:lnTo>
                    <a:pt x="452" y="1176"/>
                  </a:lnTo>
                  <a:lnTo>
                    <a:pt x="462" y="1172"/>
                  </a:lnTo>
                  <a:lnTo>
                    <a:pt x="470" y="1170"/>
                  </a:lnTo>
                  <a:lnTo>
                    <a:pt x="484" y="1168"/>
                  </a:lnTo>
                  <a:lnTo>
                    <a:pt x="488" y="1166"/>
                  </a:lnTo>
                  <a:lnTo>
                    <a:pt x="494" y="1164"/>
                  </a:lnTo>
                  <a:lnTo>
                    <a:pt x="500" y="1160"/>
                  </a:lnTo>
                  <a:lnTo>
                    <a:pt x="504" y="1154"/>
                  </a:lnTo>
                  <a:lnTo>
                    <a:pt x="514" y="1142"/>
                  </a:lnTo>
                  <a:lnTo>
                    <a:pt x="522" y="1136"/>
                  </a:lnTo>
                  <a:lnTo>
                    <a:pt x="528" y="1134"/>
                  </a:lnTo>
                  <a:lnTo>
                    <a:pt x="534" y="1126"/>
                  </a:lnTo>
                  <a:lnTo>
                    <a:pt x="540" y="1112"/>
                  </a:lnTo>
                  <a:lnTo>
                    <a:pt x="542" y="1104"/>
                  </a:lnTo>
                  <a:lnTo>
                    <a:pt x="542" y="1098"/>
                  </a:lnTo>
                  <a:lnTo>
                    <a:pt x="542" y="1090"/>
                  </a:lnTo>
                  <a:lnTo>
                    <a:pt x="538" y="1086"/>
                  </a:lnTo>
                  <a:lnTo>
                    <a:pt x="532" y="1082"/>
                  </a:lnTo>
                  <a:lnTo>
                    <a:pt x="526" y="1080"/>
                  </a:lnTo>
                  <a:lnTo>
                    <a:pt x="518" y="1078"/>
                  </a:lnTo>
                  <a:lnTo>
                    <a:pt x="514" y="1076"/>
                  </a:lnTo>
                  <a:lnTo>
                    <a:pt x="510" y="1072"/>
                  </a:lnTo>
                  <a:lnTo>
                    <a:pt x="506" y="1068"/>
                  </a:lnTo>
                  <a:lnTo>
                    <a:pt x="502" y="1066"/>
                  </a:lnTo>
                  <a:lnTo>
                    <a:pt x="496" y="1068"/>
                  </a:lnTo>
                  <a:lnTo>
                    <a:pt x="494" y="1066"/>
                  </a:lnTo>
                  <a:lnTo>
                    <a:pt x="492" y="1064"/>
                  </a:lnTo>
                  <a:lnTo>
                    <a:pt x="496" y="1058"/>
                  </a:lnTo>
                  <a:lnTo>
                    <a:pt x="500" y="1052"/>
                  </a:lnTo>
                  <a:lnTo>
                    <a:pt x="500" y="1048"/>
                  </a:lnTo>
                  <a:lnTo>
                    <a:pt x="496" y="1046"/>
                  </a:lnTo>
                  <a:lnTo>
                    <a:pt x="492" y="1046"/>
                  </a:lnTo>
                  <a:lnTo>
                    <a:pt x="486" y="1044"/>
                  </a:lnTo>
                  <a:lnTo>
                    <a:pt x="484" y="1044"/>
                  </a:lnTo>
                  <a:lnTo>
                    <a:pt x="484" y="1040"/>
                  </a:lnTo>
                  <a:lnTo>
                    <a:pt x="488" y="1036"/>
                  </a:lnTo>
                  <a:lnTo>
                    <a:pt x="500" y="1028"/>
                  </a:lnTo>
                  <a:lnTo>
                    <a:pt x="500" y="1024"/>
                  </a:lnTo>
                  <a:lnTo>
                    <a:pt x="500" y="1022"/>
                  </a:lnTo>
                  <a:lnTo>
                    <a:pt x="494" y="1022"/>
                  </a:lnTo>
                  <a:lnTo>
                    <a:pt x="484" y="1026"/>
                  </a:lnTo>
                  <a:lnTo>
                    <a:pt x="474" y="1032"/>
                  </a:lnTo>
                  <a:lnTo>
                    <a:pt x="466" y="1036"/>
                  </a:lnTo>
                  <a:lnTo>
                    <a:pt x="462" y="1036"/>
                  </a:lnTo>
                  <a:lnTo>
                    <a:pt x="460" y="1034"/>
                  </a:lnTo>
                  <a:lnTo>
                    <a:pt x="456" y="1028"/>
                  </a:lnTo>
                  <a:lnTo>
                    <a:pt x="450" y="1020"/>
                  </a:lnTo>
                  <a:lnTo>
                    <a:pt x="446" y="1016"/>
                  </a:lnTo>
                  <a:lnTo>
                    <a:pt x="442" y="1012"/>
                  </a:lnTo>
                  <a:lnTo>
                    <a:pt x="436" y="1012"/>
                  </a:lnTo>
                  <a:lnTo>
                    <a:pt x="430" y="1012"/>
                  </a:lnTo>
                  <a:lnTo>
                    <a:pt x="424" y="1014"/>
                  </a:lnTo>
                  <a:lnTo>
                    <a:pt x="420" y="1018"/>
                  </a:lnTo>
                  <a:lnTo>
                    <a:pt x="418" y="1022"/>
                  </a:lnTo>
                  <a:lnTo>
                    <a:pt x="420" y="1026"/>
                  </a:lnTo>
                  <a:lnTo>
                    <a:pt x="424" y="1034"/>
                  </a:lnTo>
                  <a:lnTo>
                    <a:pt x="424" y="1038"/>
                  </a:lnTo>
                  <a:lnTo>
                    <a:pt x="424" y="1040"/>
                  </a:lnTo>
                  <a:lnTo>
                    <a:pt x="420" y="1042"/>
                  </a:lnTo>
                  <a:lnTo>
                    <a:pt x="418" y="1042"/>
                  </a:lnTo>
                  <a:lnTo>
                    <a:pt x="406" y="1038"/>
                  </a:lnTo>
                  <a:lnTo>
                    <a:pt x="402" y="1036"/>
                  </a:lnTo>
                  <a:lnTo>
                    <a:pt x="396" y="1038"/>
                  </a:lnTo>
                  <a:lnTo>
                    <a:pt x="390" y="1046"/>
                  </a:lnTo>
                  <a:lnTo>
                    <a:pt x="386" y="1050"/>
                  </a:lnTo>
                  <a:lnTo>
                    <a:pt x="382" y="1052"/>
                  </a:lnTo>
                  <a:lnTo>
                    <a:pt x="378" y="1052"/>
                  </a:lnTo>
                  <a:lnTo>
                    <a:pt x="374" y="1048"/>
                  </a:lnTo>
                  <a:lnTo>
                    <a:pt x="362" y="1038"/>
                  </a:lnTo>
                  <a:lnTo>
                    <a:pt x="358" y="1038"/>
                  </a:lnTo>
                  <a:lnTo>
                    <a:pt x="356" y="1038"/>
                  </a:lnTo>
                  <a:lnTo>
                    <a:pt x="354" y="1038"/>
                  </a:lnTo>
                  <a:lnTo>
                    <a:pt x="352" y="1042"/>
                  </a:lnTo>
                  <a:lnTo>
                    <a:pt x="352" y="1052"/>
                  </a:lnTo>
                  <a:lnTo>
                    <a:pt x="352" y="1056"/>
                  </a:lnTo>
                  <a:lnTo>
                    <a:pt x="350" y="1058"/>
                  </a:lnTo>
                  <a:lnTo>
                    <a:pt x="350" y="1060"/>
                  </a:lnTo>
                  <a:lnTo>
                    <a:pt x="346" y="1058"/>
                  </a:lnTo>
                  <a:lnTo>
                    <a:pt x="342" y="1052"/>
                  </a:lnTo>
                  <a:lnTo>
                    <a:pt x="338" y="1042"/>
                  </a:lnTo>
                  <a:lnTo>
                    <a:pt x="336" y="1038"/>
                  </a:lnTo>
                  <a:lnTo>
                    <a:pt x="330" y="1036"/>
                  </a:lnTo>
                  <a:lnTo>
                    <a:pt x="326" y="1036"/>
                  </a:lnTo>
                  <a:lnTo>
                    <a:pt x="320" y="1038"/>
                  </a:lnTo>
                  <a:lnTo>
                    <a:pt x="314" y="1042"/>
                  </a:lnTo>
                  <a:lnTo>
                    <a:pt x="308" y="1048"/>
                  </a:lnTo>
                  <a:lnTo>
                    <a:pt x="306" y="1054"/>
                  </a:lnTo>
                  <a:lnTo>
                    <a:pt x="306" y="1060"/>
                  </a:lnTo>
                  <a:lnTo>
                    <a:pt x="304" y="1070"/>
                  </a:lnTo>
                  <a:lnTo>
                    <a:pt x="304" y="1072"/>
                  </a:lnTo>
                  <a:lnTo>
                    <a:pt x="302" y="1072"/>
                  </a:lnTo>
                  <a:lnTo>
                    <a:pt x="294" y="1066"/>
                  </a:lnTo>
                  <a:lnTo>
                    <a:pt x="286" y="1052"/>
                  </a:lnTo>
                  <a:lnTo>
                    <a:pt x="280" y="1044"/>
                  </a:lnTo>
                  <a:lnTo>
                    <a:pt x="276" y="1042"/>
                  </a:lnTo>
                  <a:lnTo>
                    <a:pt x="272" y="1040"/>
                  </a:lnTo>
                  <a:lnTo>
                    <a:pt x="268" y="1042"/>
                  </a:lnTo>
                  <a:lnTo>
                    <a:pt x="266" y="1046"/>
                  </a:lnTo>
                  <a:lnTo>
                    <a:pt x="266" y="1052"/>
                  </a:lnTo>
                  <a:lnTo>
                    <a:pt x="266" y="1056"/>
                  </a:lnTo>
                  <a:lnTo>
                    <a:pt x="268" y="1062"/>
                  </a:lnTo>
                  <a:lnTo>
                    <a:pt x="270" y="1074"/>
                  </a:lnTo>
                  <a:lnTo>
                    <a:pt x="270" y="1078"/>
                  </a:lnTo>
                  <a:lnTo>
                    <a:pt x="270" y="1080"/>
                  </a:lnTo>
                  <a:lnTo>
                    <a:pt x="266" y="1082"/>
                  </a:lnTo>
                  <a:lnTo>
                    <a:pt x="264" y="1082"/>
                  </a:lnTo>
                  <a:lnTo>
                    <a:pt x="260" y="1080"/>
                  </a:lnTo>
                  <a:lnTo>
                    <a:pt x="256" y="1074"/>
                  </a:lnTo>
                  <a:lnTo>
                    <a:pt x="252" y="1070"/>
                  </a:lnTo>
                  <a:lnTo>
                    <a:pt x="248" y="1072"/>
                  </a:lnTo>
                  <a:lnTo>
                    <a:pt x="246" y="1076"/>
                  </a:lnTo>
                  <a:lnTo>
                    <a:pt x="242" y="1082"/>
                  </a:lnTo>
                  <a:lnTo>
                    <a:pt x="240" y="1088"/>
                  </a:lnTo>
                  <a:lnTo>
                    <a:pt x="236" y="1090"/>
                  </a:lnTo>
                  <a:lnTo>
                    <a:pt x="234" y="1092"/>
                  </a:lnTo>
                  <a:lnTo>
                    <a:pt x="232" y="1090"/>
                  </a:lnTo>
                  <a:lnTo>
                    <a:pt x="228" y="1084"/>
                  </a:lnTo>
                  <a:lnTo>
                    <a:pt x="226" y="1076"/>
                  </a:lnTo>
                  <a:lnTo>
                    <a:pt x="226" y="1070"/>
                  </a:lnTo>
                  <a:lnTo>
                    <a:pt x="228" y="1060"/>
                  </a:lnTo>
                  <a:lnTo>
                    <a:pt x="228" y="1058"/>
                  </a:lnTo>
                  <a:lnTo>
                    <a:pt x="228" y="1054"/>
                  </a:lnTo>
                  <a:lnTo>
                    <a:pt x="224" y="1050"/>
                  </a:lnTo>
                  <a:lnTo>
                    <a:pt x="216" y="1046"/>
                  </a:lnTo>
                  <a:lnTo>
                    <a:pt x="204" y="1036"/>
                  </a:lnTo>
                  <a:lnTo>
                    <a:pt x="200" y="1030"/>
                  </a:lnTo>
                  <a:lnTo>
                    <a:pt x="194" y="1026"/>
                  </a:lnTo>
                  <a:lnTo>
                    <a:pt x="184" y="1020"/>
                  </a:lnTo>
                  <a:lnTo>
                    <a:pt x="174" y="1018"/>
                  </a:lnTo>
                  <a:lnTo>
                    <a:pt x="168" y="1018"/>
                  </a:lnTo>
                  <a:lnTo>
                    <a:pt x="162" y="1018"/>
                  </a:lnTo>
                  <a:lnTo>
                    <a:pt x="158" y="1020"/>
                  </a:lnTo>
                  <a:lnTo>
                    <a:pt x="154" y="1024"/>
                  </a:lnTo>
                  <a:lnTo>
                    <a:pt x="152" y="1026"/>
                  </a:lnTo>
                  <a:lnTo>
                    <a:pt x="152" y="1030"/>
                  </a:lnTo>
                  <a:lnTo>
                    <a:pt x="154" y="1032"/>
                  </a:lnTo>
                  <a:lnTo>
                    <a:pt x="162" y="1038"/>
                  </a:lnTo>
                  <a:lnTo>
                    <a:pt x="170" y="1042"/>
                  </a:lnTo>
                  <a:lnTo>
                    <a:pt x="180" y="1048"/>
                  </a:lnTo>
                  <a:lnTo>
                    <a:pt x="186" y="1054"/>
                  </a:lnTo>
                  <a:lnTo>
                    <a:pt x="188" y="1058"/>
                  </a:lnTo>
                  <a:lnTo>
                    <a:pt x="186" y="1058"/>
                  </a:lnTo>
                  <a:lnTo>
                    <a:pt x="178" y="1056"/>
                  </a:lnTo>
                  <a:lnTo>
                    <a:pt x="166" y="1048"/>
                  </a:lnTo>
                  <a:lnTo>
                    <a:pt x="154" y="1040"/>
                  </a:lnTo>
                  <a:lnTo>
                    <a:pt x="148" y="1038"/>
                  </a:lnTo>
                  <a:lnTo>
                    <a:pt x="144" y="1036"/>
                  </a:lnTo>
                  <a:lnTo>
                    <a:pt x="140" y="1038"/>
                  </a:lnTo>
                  <a:lnTo>
                    <a:pt x="136" y="1040"/>
                  </a:lnTo>
                  <a:lnTo>
                    <a:pt x="130" y="1048"/>
                  </a:lnTo>
                  <a:lnTo>
                    <a:pt x="128" y="1058"/>
                  </a:lnTo>
                  <a:lnTo>
                    <a:pt x="128" y="1064"/>
                  </a:lnTo>
                  <a:lnTo>
                    <a:pt x="126" y="1066"/>
                  </a:lnTo>
                  <a:lnTo>
                    <a:pt x="122" y="1068"/>
                  </a:lnTo>
                  <a:lnTo>
                    <a:pt x="118" y="1068"/>
                  </a:lnTo>
                  <a:lnTo>
                    <a:pt x="116" y="1070"/>
                  </a:lnTo>
                  <a:lnTo>
                    <a:pt x="116" y="1074"/>
                  </a:lnTo>
                  <a:lnTo>
                    <a:pt x="114" y="1080"/>
                  </a:lnTo>
                  <a:lnTo>
                    <a:pt x="112" y="1080"/>
                  </a:lnTo>
                  <a:lnTo>
                    <a:pt x="106" y="1078"/>
                  </a:lnTo>
                  <a:lnTo>
                    <a:pt x="102" y="1078"/>
                  </a:lnTo>
                  <a:lnTo>
                    <a:pt x="98" y="1080"/>
                  </a:lnTo>
                  <a:lnTo>
                    <a:pt x="96" y="1082"/>
                  </a:lnTo>
                  <a:lnTo>
                    <a:pt x="96" y="1084"/>
                  </a:lnTo>
                  <a:lnTo>
                    <a:pt x="100" y="1086"/>
                  </a:lnTo>
                  <a:lnTo>
                    <a:pt x="104" y="1090"/>
                  </a:lnTo>
                  <a:lnTo>
                    <a:pt x="118" y="1092"/>
                  </a:lnTo>
                  <a:lnTo>
                    <a:pt x="126" y="1092"/>
                  </a:lnTo>
                  <a:lnTo>
                    <a:pt x="134" y="1090"/>
                  </a:lnTo>
                  <a:close/>
                  <a:moveTo>
                    <a:pt x="306" y="1550"/>
                  </a:moveTo>
                  <a:lnTo>
                    <a:pt x="306" y="1550"/>
                  </a:lnTo>
                  <a:lnTo>
                    <a:pt x="304" y="1546"/>
                  </a:lnTo>
                  <a:lnTo>
                    <a:pt x="302" y="1544"/>
                  </a:lnTo>
                  <a:lnTo>
                    <a:pt x="300" y="1544"/>
                  </a:lnTo>
                  <a:lnTo>
                    <a:pt x="300" y="1546"/>
                  </a:lnTo>
                  <a:lnTo>
                    <a:pt x="302" y="1548"/>
                  </a:lnTo>
                  <a:lnTo>
                    <a:pt x="306" y="1550"/>
                  </a:lnTo>
                  <a:close/>
                  <a:moveTo>
                    <a:pt x="294" y="1582"/>
                  </a:moveTo>
                  <a:lnTo>
                    <a:pt x="294" y="1582"/>
                  </a:lnTo>
                  <a:lnTo>
                    <a:pt x="296" y="1580"/>
                  </a:lnTo>
                  <a:lnTo>
                    <a:pt x="294" y="1576"/>
                  </a:lnTo>
                  <a:lnTo>
                    <a:pt x="290" y="1572"/>
                  </a:lnTo>
                  <a:lnTo>
                    <a:pt x="288" y="1572"/>
                  </a:lnTo>
                  <a:lnTo>
                    <a:pt x="286" y="1574"/>
                  </a:lnTo>
                  <a:lnTo>
                    <a:pt x="286" y="1576"/>
                  </a:lnTo>
                  <a:lnTo>
                    <a:pt x="290" y="1580"/>
                  </a:lnTo>
                  <a:lnTo>
                    <a:pt x="294" y="1582"/>
                  </a:lnTo>
                  <a:close/>
                  <a:moveTo>
                    <a:pt x="134" y="1350"/>
                  </a:moveTo>
                  <a:lnTo>
                    <a:pt x="134" y="1350"/>
                  </a:lnTo>
                  <a:lnTo>
                    <a:pt x="134" y="1354"/>
                  </a:lnTo>
                  <a:lnTo>
                    <a:pt x="134" y="1356"/>
                  </a:lnTo>
                  <a:lnTo>
                    <a:pt x="138" y="1360"/>
                  </a:lnTo>
                  <a:lnTo>
                    <a:pt x="140" y="1362"/>
                  </a:lnTo>
                  <a:lnTo>
                    <a:pt x="144" y="1364"/>
                  </a:lnTo>
                  <a:lnTo>
                    <a:pt x="150" y="1372"/>
                  </a:lnTo>
                  <a:lnTo>
                    <a:pt x="154" y="1374"/>
                  </a:lnTo>
                  <a:lnTo>
                    <a:pt x="154" y="1370"/>
                  </a:lnTo>
                  <a:lnTo>
                    <a:pt x="152" y="1364"/>
                  </a:lnTo>
                  <a:lnTo>
                    <a:pt x="148" y="1360"/>
                  </a:lnTo>
                  <a:lnTo>
                    <a:pt x="146" y="1358"/>
                  </a:lnTo>
                  <a:lnTo>
                    <a:pt x="144" y="1358"/>
                  </a:lnTo>
                  <a:lnTo>
                    <a:pt x="142" y="1354"/>
                  </a:lnTo>
                  <a:lnTo>
                    <a:pt x="140" y="1350"/>
                  </a:lnTo>
                  <a:lnTo>
                    <a:pt x="136" y="1348"/>
                  </a:lnTo>
                  <a:lnTo>
                    <a:pt x="134" y="1348"/>
                  </a:lnTo>
                  <a:lnTo>
                    <a:pt x="134" y="1350"/>
                  </a:lnTo>
                  <a:close/>
                  <a:moveTo>
                    <a:pt x="138" y="1658"/>
                  </a:moveTo>
                  <a:lnTo>
                    <a:pt x="138" y="1658"/>
                  </a:lnTo>
                  <a:lnTo>
                    <a:pt x="140" y="1652"/>
                  </a:lnTo>
                  <a:lnTo>
                    <a:pt x="138" y="1650"/>
                  </a:lnTo>
                  <a:lnTo>
                    <a:pt x="136" y="1650"/>
                  </a:lnTo>
                  <a:lnTo>
                    <a:pt x="132" y="1652"/>
                  </a:lnTo>
                  <a:lnTo>
                    <a:pt x="128" y="1652"/>
                  </a:lnTo>
                  <a:lnTo>
                    <a:pt x="124" y="1652"/>
                  </a:lnTo>
                  <a:lnTo>
                    <a:pt x="122" y="1654"/>
                  </a:lnTo>
                  <a:lnTo>
                    <a:pt x="120" y="1656"/>
                  </a:lnTo>
                  <a:lnTo>
                    <a:pt x="122" y="1656"/>
                  </a:lnTo>
                  <a:lnTo>
                    <a:pt x="126" y="1660"/>
                  </a:lnTo>
                  <a:lnTo>
                    <a:pt x="134" y="1660"/>
                  </a:lnTo>
                  <a:lnTo>
                    <a:pt x="136" y="1660"/>
                  </a:lnTo>
                  <a:lnTo>
                    <a:pt x="138" y="1658"/>
                  </a:lnTo>
                  <a:close/>
                  <a:moveTo>
                    <a:pt x="124" y="1360"/>
                  </a:moveTo>
                  <a:lnTo>
                    <a:pt x="124" y="1360"/>
                  </a:lnTo>
                  <a:lnTo>
                    <a:pt x="122" y="1360"/>
                  </a:lnTo>
                  <a:lnTo>
                    <a:pt x="124" y="1362"/>
                  </a:lnTo>
                  <a:lnTo>
                    <a:pt x="132" y="1368"/>
                  </a:lnTo>
                  <a:lnTo>
                    <a:pt x="134" y="1370"/>
                  </a:lnTo>
                  <a:lnTo>
                    <a:pt x="138" y="1368"/>
                  </a:lnTo>
                  <a:lnTo>
                    <a:pt x="138" y="1366"/>
                  </a:lnTo>
                  <a:lnTo>
                    <a:pt x="136" y="1362"/>
                  </a:lnTo>
                  <a:lnTo>
                    <a:pt x="132" y="1358"/>
                  </a:lnTo>
                  <a:lnTo>
                    <a:pt x="130" y="1358"/>
                  </a:lnTo>
                  <a:lnTo>
                    <a:pt x="124" y="1360"/>
                  </a:lnTo>
                  <a:close/>
                  <a:moveTo>
                    <a:pt x="162" y="1352"/>
                  </a:moveTo>
                  <a:lnTo>
                    <a:pt x="162" y="1352"/>
                  </a:lnTo>
                  <a:lnTo>
                    <a:pt x="162" y="1348"/>
                  </a:lnTo>
                  <a:lnTo>
                    <a:pt x="160" y="1344"/>
                  </a:lnTo>
                  <a:lnTo>
                    <a:pt x="160" y="1350"/>
                  </a:lnTo>
                  <a:lnTo>
                    <a:pt x="160" y="1352"/>
                  </a:lnTo>
                  <a:lnTo>
                    <a:pt x="162" y="1352"/>
                  </a:lnTo>
                  <a:close/>
                  <a:moveTo>
                    <a:pt x="128" y="1670"/>
                  </a:moveTo>
                  <a:lnTo>
                    <a:pt x="128" y="1670"/>
                  </a:lnTo>
                  <a:lnTo>
                    <a:pt x="126" y="1670"/>
                  </a:lnTo>
                  <a:lnTo>
                    <a:pt x="124" y="1672"/>
                  </a:lnTo>
                  <a:lnTo>
                    <a:pt x="122" y="1678"/>
                  </a:lnTo>
                  <a:lnTo>
                    <a:pt x="124" y="1686"/>
                  </a:lnTo>
                  <a:lnTo>
                    <a:pt x="126" y="1688"/>
                  </a:lnTo>
                  <a:lnTo>
                    <a:pt x="128" y="1688"/>
                  </a:lnTo>
                  <a:lnTo>
                    <a:pt x="130" y="1688"/>
                  </a:lnTo>
                  <a:lnTo>
                    <a:pt x="130" y="1684"/>
                  </a:lnTo>
                  <a:lnTo>
                    <a:pt x="128" y="1682"/>
                  </a:lnTo>
                  <a:lnTo>
                    <a:pt x="128" y="1680"/>
                  </a:lnTo>
                  <a:lnTo>
                    <a:pt x="130" y="1678"/>
                  </a:lnTo>
                  <a:lnTo>
                    <a:pt x="132" y="1674"/>
                  </a:lnTo>
                  <a:lnTo>
                    <a:pt x="130" y="1672"/>
                  </a:lnTo>
                  <a:lnTo>
                    <a:pt x="128" y="1670"/>
                  </a:lnTo>
                  <a:close/>
                  <a:moveTo>
                    <a:pt x="238" y="1920"/>
                  </a:moveTo>
                  <a:lnTo>
                    <a:pt x="238" y="1920"/>
                  </a:lnTo>
                  <a:lnTo>
                    <a:pt x="236" y="1924"/>
                  </a:lnTo>
                  <a:lnTo>
                    <a:pt x="238" y="1926"/>
                  </a:lnTo>
                  <a:lnTo>
                    <a:pt x="240" y="1930"/>
                  </a:lnTo>
                  <a:lnTo>
                    <a:pt x="246" y="1930"/>
                  </a:lnTo>
                  <a:lnTo>
                    <a:pt x="248" y="1930"/>
                  </a:lnTo>
                  <a:lnTo>
                    <a:pt x="252" y="1926"/>
                  </a:lnTo>
                  <a:lnTo>
                    <a:pt x="252" y="1924"/>
                  </a:lnTo>
                  <a:lnTo>
                    <a:pt x="254" y="1920"/>
                  </a:lnTo>
                  <a:lnTo>
                    <a:pt x="252" y="1918"/>
                  </a:lnTo>
                  <a:lnTo>
                    <a:pt x="250" y="1916"/>
                  </a:lnTo>
                  <a:lnTo>
                    <a:pt x="248" y="1914"/>
                  </a:lnTo>
                  <a:lnTo>
                    <a:pt x="244" y="1916"/>
                  </a:lnTo>
                  <a:lnTo>
                    <a:pt x="240" y="1916"/>
                  </a:lnTo>
                  <a:lnTo>
                    <a:pt x="238" y="1920"/>
                  </a:lnTo>
                  <a:close/>
                  <a:moveTo>
                    <a:pt x="232" y="1878"/>
                  </a:moveTo>
                  <a:lnTo>
                    <a:pt x="232" y="1878"/>
                  </a:lnTo>
                  <a:lnTo>
                    <a:pt x="236" y="1878"/>
                  </a:lnTo>
                  <a:lnTo>
                    <a:pt x="240" y="1876"/>
                  </a:lnTo>
                  <a:lnTo>
                    <a:pt x="246" y="1870"/>
                  </a:lnTo>
                  <a:lnTo>
                    <a:pt x="248" y="1862"/>
                  </a:lnTo>
                  <a:lnTo>
                    <a:pt x="246" y="1858"/>
                  </a:lnTo>
                  <a:lnTo>
                    <a:pt x="244" y="1856"/>
                  </a:lnTo>
                  <a:lnTo>
                    <a:pt x="240" y="1858"/>
                  </a:lnTo>
                  <a:lnTo>
                    <a:pt x="234" y="1866"/>
                  </a:lnTo>
                  <a:lnTo>
                    <a:pt x="230" y="1874"/>
                  </a:lnTo>
                  <a:lnTo>
                    <a:pt x="230" y="1876"/>
                  </a:lnTo>
                  <a:lnTo>
                    <a:pt x="232" y="1878"/>
                  </a:lnTo>
                  <a:close/>
                  <a:moveTo>
                    <a:pt x="290" y="1568"/>
                  </a:moveTo>
                  <a:lnTo>
                    <a:pt x="290" y="1568"/>
                  </a:lnTo>
                  <a:lnTo>
                    <a:pt x="294" y="1572"/>
                  </a:lnTo>
                  <a:lnTo>
                    <a:pt x="298" y="1572"/>
                  </a:lnTo>
                  <a:lnTo>
                    <a:pt x="302" y="1572"/>
                  </a:lnTo>
                  <a:lnTo>
                    <a:pt x="304" y="1572"/>
                  </a:lnTo>
                  <a:lnTo>
                    <a:pt x="306" y="1574"/>
                  </a:lnTo>
                  <a:lnTo>
                    <a:pt x="310" y="1574"/>
                  </a:lnTo>
                  <a:lnTo>
                    <a:pt x="312" y="1572"/>
                  </a:lnTo>
                  <a:lnTo>
                    <a:pt x="312" y="1570"/>
                  </a:lnTo>
                  <a:lnTo>
                    <a:pt x="310" y="1568"/>
                  </a:lnTo>
                  <a:lnTo>
                    <a:pt x="310" y="1570"/>
                  </a:lnTo>
                  <a:lnTo>
                    <a:pt x="308" y="1570"/>
                  </a:lnTo>
                  <a:lnTo>
                    <a:pt x="308" y="1568"/>
                  </a:lnTo>
                  <a:lnTo>
                    <a:pt x="304" y="1566"/>
                  </a:lnTo>
                  <a:lnTo>
                    <a:pt x="302" y="1566"/>
                  </a:lnTo>
                  <a:lnTo>
                    <a:pt x="300" y="1566"/>
                  </a:lnTo>
                  <a:lnTo>
                    <a:pt x="300" y="1564"/>
                  </a:lnTo>
                  <a:lnTo>
                    <a:pt x="302" y="1560"/>
                  </a:lnTo>
                  <a:lnTo>
                    <a:pt x="300" y="1560"/>
                  </a:lnTo>
                  <a:lnTo>
                    <a:pt x="296" y="1556"/>
                  </a:lnTo>
                  <a:lnTo>
                    <a:pt x="292" y="1556"/>
                  </a:lnTo>
                  <a:lnTo>
                    <a:pt x="290" y="1560"/>
                  </a:lnTo>
                  <a:lnTo>
                    <a:pt x="288" y="1564"/>
                  </a:lnTo>
                  <a:lnTo>
                    <a:pt x="290" y="1568"/>
                  </a:lnTo>
                  <a:close/>
                  <a:moveTo>
                    <a:pt x="208" y="1778"/>
                  </a:moveTo>
                  <a:lnTo>
                    <a:pt x="208" y="1778"/>
                  </a:lnTo>
                  <a:lnTo>
                    <a:pt x="206" y="1784"/>
                  </a:lnTo>
                  <a:lnTo>
                    <a:pt x="206" y="1788"/>
                  </a:lnTo>
                  <a:lnTo>
                    <a:pt x="210" y="1792"/>
                  </a:lnTo>
                  <a:lnTo>
                    <a:pt x="214" y="1792"/>
                  </a:lnTo>
                  <a:lnTo>
                    <a:pt x="216" y="1792"/>
                  </a:lnTo>
                  <a:lnTo>
                    <a:pt x="218" y="1788"/>
                  </a:lnTo>
                  <a:lnTo>
                    <a:pt x="216" y="1782"/>
                  </a:lnTo>
                  <a:lnTo>
                    <a:pt x="212" y="1776"/>
                  </a:lnTo>
                  <a:lnTo>
                    <a:pt x="210" y="1776"/>
                  </a:lnTo>
                  <a:lnTo>
                    <a:pt x="208" y="1778"/>
                  </a:lnTo>
                  <a:close/>
                  <a:moveTo>
                    <a:pt x="618" y="1434"/>
                  </a:moveTo>
                  <a:lnTo>
                    <a:pt x="618" y="1434"/>
                  </a:lnTo>
                  <a:lnTo>
                    <a:pt x="620" y="1434"/>
                  </a:lnTo>
                  <a:lnTo>
                    <a:pt x="622" y="1430"/>
                  </a:lnTo>
                  <a:lnTo>
                    <a:pt x="622" y="1428"/>
                  </a:lnTo>
                  <a:lnTo>
                    <a:pt x="620" y="1426"/>
                  </a:lnTo>
                  <a:lnTo>
                    <a:pt x="616" y="1430"/>
                  </a:lnTo>
                  <a:lnTo>
                    <a:pt x="616" y="1432"/>
                  </a:lnTo>
                  <a:lnTo>
                    <a:pt x="618" y="1434"/>
                  </a:lnTo>
                  <a:close/>
                  <a:moveTo>
                    <a:pt x="882" y="1770"/>
                  </a:moveTo>
                  <a:lnTo>
                    <a:pt x="882" y="1770"/>
                  </a:lnTo>
                  <a:lnTo>
                    <a:pt x="876" y="1774"/>
                  </a:lnTo>
                  <a:lnTo>
                    <a:pt x="870" y="1774"/>
                  </a:lnTo>
                  <a:lnTo>
                    <a:pt x="866" y="1772"/>
                  </a:lnTo>
                  <a:lnTo>
                    <a:pt x="860" y="1774"/>
                  </a:lnTo>
                  <a:lnTo>
                    <a:pt x="860" y="1776"/>
                  </a:lnTo>
                  <a:lnTo>
                    <a:pt x="864" y="1778"/>
                  </a:lnTo>
                  <a:lnTo>
                    <a:pt x="870" y="1782"/>
                  </a:lnTo>
                  <a:lnTo>
                    <a:pt x="870" y="1784"/>
                  </a:lnTo>
                  <a:lnTo>
                    <a:pt x="870" y="1786"/>
                  </a:lnTo>
                  <a:lnTo>
                    <a:pt x="870" y="1788"/>
                  </a:lnTo>
                  <a:lnTo>
                    <a:pt x="872" y="1790"/>
                  </a:lnTo>
                  <a:lnTo>
                    <a:pt x="874" y="1792"/>
                  </a:lnTo>
                  <a:lnTo>
                    <a:pt x="872" y="1796"/>
                  </a:lnTo>
                  <a:lnTo>
                    <a:pt x="870" y="1798"/>
                  </a:lnTo>
                  <a:lnTo>
                    <a:pt x="872" y="1800"/>
                  </a:lnTo>
                  <a:lnTo>
                    <a:pt x="874" y="1800"/>
                  </a:lnTo>
                  <a:lnTo>
                    <a:pt x="876" y="1804"/>
                  </a:lnTo>
                  <a:lnTo>
                    <a:pt x="876" y="1806"/>
                  </a:lnTo>
                  <a:lnTo>
                    <a:pt x="878" y="1806"/>
                  </a:lnTo>
                  <a:lnTo>
                    <a:pt x="882" y="1806"/>
                  </a:lnTo>
                  <a:lnTo>
                    <a:pt x="886" y="1806"/>
                  </a:lnTo>
                  <a:lnTo>
                    <a:pt x="888" y="1808"/>
                  </a:lnTo>
                  <a:lnTo>
                    <a:pt x="892" y="1806"/>
                  </a:lnTo>
                  <a:lnTo>
                    <a:pt x="894" y="1808"/>
                  </a:lnTo>
                  <a:lnTo>
                    <a:pt x="896" y="1810"/>
                  </a:lnTo>
                  <a:lnTo>
                    <a:pt x="896" y="1814"/>
                  </a:lnTo>
                  <a:lnTo>
                    <a:pt x="894" y="1814"/>
                  </a:lnTo>
                  <a:lnTo>
                    <a:pt x="892" y="1814"/>
                  </a:lnTo>
                  <a:lnTo>
                    <a:pt x="890" y="1816"/>
                  </a:lnTo>
                  <a:lnTo>
                    <a:pt x="892" y="1816"/>
                  </a:lnTo>
                  <a:lnTo>
                    <a:pt x="894" y="1818"/>
                  </a:lnTo>
                  <a:lnTo>
                    <a:pt x="898" y="1820"/>
                  </a:lnTo>
                  <a:lnTo>
                    <a:pt x="898" y="1822"/>
                  </a:lnTo>
                  <a:lnTo>
                    <a:pt x="896" y="1824"/>
                  </a:lnTo>
                  <a:lnTo>
                    <a:pt x="896" y="1826"/>
                  </a:lnTo>
                  <a:lnTo>
                    <a:pt x="900" y="1832"/>
                  </a:lnTo>
                  <a:lnTo>
                    <a:pt x="902" y="1836"/>
                  </a:lnTo>
                  <a:lnTo>
                    <a:pt x="904" y="1840"/>
                  </a:lnTo>
                  <a:lnTo>
                    <a:pt x="904" y="1844"/>
                  </a:lnTo>
                  <a:lnTo>
                    <a:pt x="906" y="1846"/>
                  </a:lnTo>
                  <a:lnTo>
                    <a:pt x="906" y="1848"/>
                  </a:lnTo>
                  <a:lnTo>
                    <a:pt x="908" y="1848"/>
                  </a:lnTo>
                  <a:lnTo>
                    <a:pt x="908" y="1844"/>
                  </a:lnTo>
                  <a:lnTo>
                    <a:pt x="908" y="1838"/>
                  </a:lnTo>
                  <a:lnTo>
                    <a:pt x="910" y="1834"/>
                  </a:lnTo>
                  <a:lnTo>
                    <a:pt x="912" y="1832"/>
                  </a:lnTo>
                  <a:lnTo>
                    <a:pt x="912" y="1828"/>
                  </a:lnTo>
                  <a:lnTo>
                    <a:pt x="908" y="1824"/>
                  </a:lnTo>
                  <a:lnTo>
                    <a:pt x="902" y="1822"/>
                  </a:lnTo>
                  <a:lnTo>
                    <a:pt x="904" y="1822"/>
                  </a:lnTo>
                  <a:lnTo>
                    <a:pt x="906" y="1820"/>
                  </a:lnTo>
                  <a:lnTo>
                    <a:pt x="910" y="1820"/>
                  </a:lnTo>
                  <a:lnTo>
                    <a:pt x="912" y="1818"/>
                  </a:lnTo>
                  <a:lnTo>
                    <a:pt x="912" y="1816"/>
                  </a:lnTo>
                  <a:lnTo>
                    <a:pt x="912" y="1812"/>
                  </a:lnTo>
                  <a:lnTo>
                    <a:pt x="912" y="1810"/>
                  </a:lnTo>
                  <a:lnTo>
                    <a:pt x="912" y="1808"/>
                  </a:lnTo>
                  <a:lnTo>
                    <a:pt x="918" y="1804"/>
                  </a:lnTo>
                  <a:lnTo>
                    <a:pt x="924" y="1802"/>
                  </a:lnTo>
                  <a:lnTo>
                    <a:pt x="926" y="1800"/>
                  </a:lnTo>
                  <a:lnTo>
                    <a:pt x="924" y="1798"/>
                  </a:lnTo>
                  <a:lnTo>
                    <a:pt x="918" y="1794"/>
                  </a:lnTo>
                  <a:lnTo>
                    <a:pt x="914" y="1790"/>
                  </a:lnTo>
                  <a:lnTo>
                    <a:pt x="914" y="1788"/>
                  </a:lnTo>
                  <a:lnTo>
                    <a:pt x="916" y="1784"/>
                  </a:lnTo>
                  <a:lnTo>
                    <a:pt x="922" y="1782"/>
                  </a:lnTo>
                  <a:lnTo>
                    <a:pt x="926" y="1782"/>
                  </a:lnTo>
                  <a:lnTo>
                    <a:pt x="928" y="1778"/>
                  </a:lnTo>
                  <a:lnTo>
                    <a:pt x="928" y="1772"/>
                  </a:lnTo>
                  <a:lnTo>
                    <a:pt x="928" y="1764"/>
                  </a:lnTo>
                  <a:lnTo>
                    <a:pt x="930" y="1758"/>
                  </a:lnTo>
                  <a:lnTo>
                    <a:pt x="932" y="1754"/>
                  </a:lnTo>
                  <a:lnTo>
                    <a:pt x="930" y="1752"/>
                  </a:lnTo>
                  <a:lnTo>
                    <a:pt x="920" y="1750"/>
                  </a:lnTo>
                  <a:lnTo>
                    <a:pt x="914" y="1750"/>
                  </a:lnTo>
                  <a:lnTo>
                    <a:pt x="908" y="1752"/>
                  </a:lnTo>
                  <a:lnTo>
                    <a:pt x="904" y="1756"/>
                  </a:lnTo>
                  <a:lnTo>
                    <a:pt x="902" y="1760"/>
                  </a:lnTo>
                  <a:lnTo>
                    <a:pt x="904" y="1762"/>
                  </a:lnTo>
                  <a:lnTo>
                    <a:pt x="904" y="1764"/>
                  </a:lnTo>
                  <a:lnTo>
                    <a:pt x="900" y="1772"/>
                  </a:lnTo>
                  <a:lnTo>
                    <a:pt x="898" y="1776"/>
                  </a:lnTo>
                  <a:lnTo>
                    <a:pt x="896" y="1774"/>
                  </a:lnTo>
                  <a:lnTo>
                    <a:pt x="896" y="1770"/>
                  </a:lnTo>
                  <a:lnTo>
                    <a:pt x="898" y="1762"/>
                  </a:lnTo>
                  <a:lnTo>
                    <a:pt x="896" y="1760"/>
                  </a:lnTo>
                  <a:lnTo>
                    <a:pt x="894" y="1760"/>
                  </a:lnTo>
                  <a:lnTo>
                    <a:pt x="890" y="1760"/>
                  </a:lnTo>
                  <a:lnTo>
                    <a:pt x="884" y="1758"/>
                  </a:lnTo>
                  <a:lnTo>
                    <a:pt x="880" y="1758"/>
                  </a:lnTo>
                  <a:lnTo>
                    <a:pt x="876" y="1758"/>
                  </a:lnTo>
                  <a:lnTo>
                    <a:pt x="878" y="1760"/>
                  </a:lnTo>
                  <a:lnTo>
                    <a:pt x="882" y="1762"/>
                  </a:lnTo>
                  <a:lnTo>
                    <a:pt x="886" y="1764"/>
                  </a:lnTo>
                  <a:lnTo>
                    <a:pt x="884" y="1768"/>
                  </a:lnTo>
                  <a:lnTo>
                    <a:pt x="882" y="1770"/>
                  </a:lnTo>
                  <a:close/>
                  <a:moveTo>
                    <a:pt x="850" y="1762"/>
                  </a:moveTo>
                  <a:lnTo>
                    <a:pt x="850" y="1762"/>
                  </a:lnTo>
                  <a:lnTo>
                    <a:pt x="848" y="1760"/>
                  </a:lnTo>
                  <a:lnTo>
                    <a:pt x="846" y="1764"/>
                  </a:lnTo>
                  <a:lnTo>
                    <a:pt x="848" y="1768"/>
                  </a:lnTo>
                  <a:lnTo>
                    <a:pt x="848" y="1772"/>
                  </a:lnTo>
                  <a:lnTo>
                    <a:pt x="850" y="1772"/>
                  </a:lnTo>
                  <a:lnTo>
                    <a:pt x="850" y="1770"/>
                  </a:lnTo>
                  <a:lnTo>
                    <a:pt x="852" y="1766"/>
                  </a:lnTo>
                  <a:lnTo>
                    <a:pt x="850" y="1762"/>
                  </a:lnTo>
                  <a:close/>
                  <a:moveTo>
                    <a:pt x="834" y="1814"/>
                  </a:moveTo>
                  <a:lnTo>
                    <a:pt x="834" y="1814"/>
                  </a:lnTo>
                  <a:lnTo>
                    <a:pt x="846" y="1816"/>
                  </a:lnTo>
                  <a:lnTo>
                    <a:pt x="852" y="1814"/>
                  </a:lnTo>
                  <a:lnTo>
                    <a:pt x="856" y="1812"/>
                  </a:lnTo>
                  <a:lnTo>
                    <a:pt x="858" y="1808"/>
                  </a:lnTo>
                  <a:lnTo>
                    <a:pt x="858" y="1806"/>
                  </a:lnTo>
                  <a:lnTo>
                    <a:pt x="858" y="1800"/>
                  </a:lnTo>
                  <a:lnTo>
                    <a:pt x="856" y="1794"/>
                  </a:lnTo>
                  <a:lnTo>
                    <a:pt x="856" y="1790"/>
                  </a:lnTo>
                  <a:lnTo>
                    <a:pt x="856" y="1788"/>
                  </a:lnTo>
                  <a:lnTo>
                    <a:pt x="852" y="1784"/>
                  </a:lnTo>
                  <a:lnTo>
                    <a:pt x="850" y="1782"/>
                  </a:lnTo>
                  <a:lnTo>
                    <a:pt x="850" y="1784"/>
                  </a:lnTo>
                  <a:lnTo>
                    <a:pt x="848" y="1786"/>
                  </a:lnTo>
                  <a:lnTo>
                    <a:pt x="840" y="1782"/>
                  </a:lnTo>
                  <a:lnTo>
                    <a:pt x="836" y="1782"/>
                  </a:lnTo>
                  <a:lnTo>
                    <a:pt x="830" y="1784"/>
                  </a:lnTo>
                  <a:lnTo>
                    <a:pt x="824" y="1786"/>
                  </a:lnTo>
                  <a:lnTo>
                    <a:pt x="818" y="1786"/>
                  </a:lnTo>
                  <a:lnTo>
                    <a:pt x="816" y="1786"/>
                  </a:lnTo>
                  <a:lnTo>
                    <a:pt x="814" y="1788"/>
                  </a:lnTo>
                  <a:lnTo>
                    <a:pt x="814" y="1790"/>
                  </a:lnTo>
                  <a:lnTo>
                    <a:pt x="816" y="1792"/>
                  </a:lnTo>
                  <a:lnTo>
                    <a:pt x="820" y="1798"/>
                  </a:lnTo>
                  <a:lnTo>
                    <a:pt x="824" y="1806"/>
                  </a:lnTo>
                  <a:lnTo>
                    <a:pt x="824" y="1810"/>
                  </a:lnTo>
                  <a:lnTo>
                    <a:pt x="826" y="1808"/>
                  </a:lnTo>
                  <a:lnTo>
                    <a:pt x="828" y="1808"/>
                  </a:lnTo>
                  <a:lnTo>
                    <a:pt x="830" y="1808"/>
                  </a:lnTo>
                  <a:lnTo>
                    <a:pt x="830" y="1810"/>
                  </a:lnTo>
                  <a:lnTo>
                    <a:pt x="830" y="1812"/>
                  </a:lnTo>
                  <a:lnTo>
                    <a:pt x="830" y="1814"/>
                  </a:lnTo>
                  <a:lnTo>
                    <a:pt x="834" y="1814"/>
                  </a:lnTo>
                  <a:close/>
                  <a:moveTo>
                    <a:pt x="898" y="1832"/>
                  </a:moveTo>
                  <a:lnTo>
                    <a:pt x="898" y="1832"/>
                  </a:lnTo>
                  <a:lnTo>
                    <a:pt x="894" y="1826"/>
                  </a:lnTo>
                  <a:lnTo>
                    <a:pt x="892" y="1826"/>
                  </a:lnTo>
                  <a:lnTo>
                    <a:pt x="890" y="1828"/>
                  </a:lnTo>
                  <a:lnTo>
                    <a:pt x="890" y="1830"/>
                  </a:lnTo>
                  <a:lnTo>
                    <a:pt x="888" y="1830"/>
                  </a:lnTo>
                  <a:lnTo>
                    <a:pt x="878" y="1824"/>
                  </a:lnTo>
                  <a:lnTo>
                    <a:pt x="872" y="1822"/>
                  </a:lnTo>
                  <a:lnTo>
                    <a:pt x="868" y="1822"/>
                  </a:lnTo>
                  <a:lnTo>
                    <a:pt x="866" y="1826"/>
                  </a:lnTo>
                  <a:lnTo>
                    <a:pt x="866" y="1830"/>
                  </a:lnTo>
                  <a:lnTo>
                    <a:pt x="870" y="1834"/>
                  </a:lnTo>
                  <a:lnTo>
                    <a:pt x="876" y="1838"/>
                  </a:lnTo>
                  <a:lnTo>
                    <a:pt x="886" y="1840"/>
                  </a:lnTo>
                  <a:lnTo>
                    <a:pt x="894" y="1842"/>
                  </a:lnTo>
                  <a:lnTo>
                    <a:pt x="898" y="1842"/>
                  </a:lnTo>
                  <a:lnTo>
                    <a:pt x="900" y="1840"/>
                  </a:lnTo>
                  <a:lnTo>
                    <a:pt x="898" y="1832"/>
                  </a:lnTo>
                  <a:close/>
                  <a:moveTo>
                    <a:pt x="914" y="1822"/>
                  </a:moveTo>
                  <a:lnTo>
                    <a:pt x="914" y="1822"/>
                  </a:lnTo>
                  <a:lnTo>
                    <a:pt x="912" y="1824"/>
                  </a:lnTo>
                  <a:lnTo>
                    <a:pt x="914" y="1826"/>
                  </a:lnTo>
                  <a:lnTo>
                    <a:pt x="918" y="1824"/>
                  </a:lnTo>
                  <a:lnTo>
                    <a:pt x="924" y="1820"/>
                  </a:lnTo>
                  <a:lnTo>
                    <a:pt x="926" y="1820"/>
                  </a:lnTo>
                  <a:lnTo>
                    <a:pt x="926" y="1818"/>
                  </a:lnTo>
                  <a:lnTo>
                    <a:pt x="922" y="1816"/>
                  </a:lnTo>
                  <a:lnTo>
                    <a:pt x="918" y="1816"/>
                  </a:lnTo>
                  <a:lnTo>
                    <a:pt x="914" y="1822"/>
                  </a:lnTo>
                  <a:close/>
                  <a:moveTo>
                    <a:pt x="868" y="1848"/>
                  </a:moveTo>
                  <a:lnTo>
                    <a:pt x="868" y="1848"/>
                  </a:lnTo>
                  <a:lnTo>
                    <a:pt x="866" y="1850"/>
                  </a:lnTo>
                  <a:lnTo>
                    <a:pt x="868" y="1852"/>
                  </a:lnTo>
                  <a:lnTo>
                    <a:pt x="872" y="1854"/>
                  </a:lnTo>
                  <a:lnTo>
                    <a:pt x="876" y="1854"/>
                  </a:lnTo>
                  <a:lnTo>
                    <a:pt x="880" y="1854"/>
                  </a:lnTo>
                  <a:lnTo>
                    <a:pt x="878" y="1852"/>
                  </a:lnTo>
                  <a:lnTo>
                    <a:pt x="876" y="1848"/>
                  </a:lnTo>
                  <a:lnTo>
                    <a:pt x="872" y="1848"/>
                  </a:lnTo>
                  <a:lnTo>
                    <a:pt x="868" y="1848"/>
                  </a:lnTo>
                  <a:close/>
                  <a:moveTo>
                    <a:pt x="1030" y="1820"/>
                  </a:moveTo>
                  <a:lnTo>
                    <a:pt x="1030" y="1820"/>
                  </a:lnTo>
                  <a:lnTo>
                    <a:pt x="1032" y="1818"/>
                  </a:lnTo>
                  <a:lnTo>
                    <a:pt x="1034" y="1814"/>
                  </a:lnTo>
                  <a:lnTo>
                    <a:pt x="1032" y="1810"/>
                  </a:lnTo>
                  <a:lnTo>
                    <a:pt x="1030" y="1808"/>
                  </a:lnTo>
                  <a:lnTo>
                    <a:pt x="1022" y="1802"/>
                  </a:lnTo>
                  <a:lnTo>
                    <a:pt x="1018" y="1800"/>
                  </a:lnTo>
                  <a:lnTo>
                    <a:pt x="1016" y="1802"/>
                  </a:lnTo>
                  <a:lnTo>
                    <a:pt x="1014" y="1806"/>
                  </a:lnTo>
                  <a:lnTo>
                    <a:pt x="1016" y="1812"/>
                  </a:lnTo>
                  <a:lnTo>
                    <a:pt x="1022" y="1818"/>
                  </a:lnTo>
                  <a:lnTo>
                    <a:pt x="1026" y="1820"/>
                  </a:lnTo>
                  <a:lnTo>
                    <a:pt x="1030" y="1820"/>
                  </a:lnTo>
                  <a:close/>
                  <a:moveTo>
                    <a:pt x="952" y="1846"/>
                  </a:moveTo>
                  <a:lnTo>
                    <a:pt x="952" y="1846"/>
                  </a:lnTo>
                  <a:lnTo>
                    <a:pt x="952" y="1848"/>
                  </a:lnTo>
                  <a:lnTo>
                    <a:pt x="954" y="1850"/>
                  </a:lnTo>
                  <a:lnTo>
                    <a:pt x="954" y="1854"/>
                  </a:lnTo>
                  <a:lnTo>
                    <a:pt x="954" y="1856"/>
                  </a:lnTo>
                  <a:lnTo>
                    <a:pt x="952" y="1858"/>
                  </a:lnTo>
                  <a:lnTo>
                    <a:pt x="952" y="1860"/>
                  </a:lnTo>
                  <a:lnTo>
                    <a:pt x="960" y="1866"/>
                  </a:lnTo>
                  <a:lnTo>
                    <a:pt x="962" y="1866"/>
                  </a:lnTo>
                  <a:lnTo>
                    <a:pt x="964" y="1866"/>
                  </a:lnTo>
                  <a:lnTo>
                    <a:pt x="964" y="1864"/>
                  </a:lnTo>
                  <a:lnTo>
                    <a:pt x="964" y="1862"/>
                  </a:lnTo>
                  <a:lnTo>
                    <a:pt x="966" y="1860"/>
                  </a:lnTo>
                  <a:lnTo>
                    <a:pt x="968" y="1858"/>
                  </a:lnTo>
                  <a:lnTo>
                    <a:pt x="972" y="1862"/>
                  </a:lnTo>
                  <a:lnTo>
                    <a:pt x="976" y="1864"/>
                  </a:lnTo>
                  <a:lnTo>
                    <a:pt x="976" y="1862"/>
                  </a:lnTo>
                  <a:lnTo>
                    <a:pt x="976" y="1860"/>
                  </a:lnTo>
                  <a:lnTo>
                    <a:pt x="972" y="1858"/>
                  </a:lnTo>
                  <a:lnTo>
                    <a:pt x="972" y="1856"/>
                  </a:lnTo>
                  <a:lnTo>
                    <a:pt x="972" y="1854"/>
                  </a:lnTo>
                  <a:lnTo>
                    <a:pt x="974" y="1850"/>
                  </a:lnTo>
                  <a:lnTo>
                    <a:pt x="974" y="1846"/>
                  </a:lnTo>
                  <a:lnTo>
                    <a:pt x="972" y="1846"/>
                  </a:lnTo>
                  <a:lnTo>
                    <a:pt x="970" y="1844"/>
                  </a:lnTo>
                  <a:lnTo>
                    <a:pt x="966" y="1842"/>
                  </a:lnTo>
                  <a:lnTo>
                    <a:pt x="964" y="1840"/>
                  </a:lnTo>
                  <a:lnTo>
                    <a:pt x="960" y="1838"/>
                  </a:lnTo>
                  <a:lnTo>
                    <a:pt x="956" y="1840"/>
                  </a:lnTo>
                  <a:lnTo>
                    <a:pt x="954" y="1842"/>
                  </a:lnTo>
                  <a:lnTo>
                    <a:pt x="958" y="1844"/>
                  </a:lnTo>
                  <a:lnTo>
                    <a:pt x="964" y="1846"/>
                  </a:lnTo>
                  <a:lnTo>
                    <a:pt x="966" y="1848"/>
                  </a:lnTo>
                  <a:lnTo>
                    <a:pt x="964" y="1850"/>
                  </a:lnTo>
                  <a:lnTo>
                    <a:pt x="960" y="1850"/>
                  </a:lnTo>
                  <a:lnTo>
                    <a:pt x="952" y="1846"/>
                  </a:lnTo>
                  <a:close/>
                  <a:moveTo>
                    <a:pt x="862" y="1678"/>
                  </a:moveTo>
                  <a:lnTo>
                    <a:pt x="862" y="1678"/>
                  </a:lnTo>
                  <a:lnTo>
                    <a:pt x="864" y="1678"/>
                  </a:lnTo>
                  <a:lnTo>
                    <a:pt x="868" y="1678"/>
                  </a:lnTo>
                  <a:lnTo>
                    <a:pt x="872" y="1674"/>
                  </a:lnTo>
                  <a:lnTo>
                    <a:pt x="872" y="1672"/>
                  </a:lnTo>
                  <a:lnTo>
                    <a:pt x="868" y="1672"/>
                  </a:lnTo>
                  <a:lnTo>
                    <a:pt x="864" y="1674"/>
                  </a:lnTo>
                  <a:lnTo>
                    <a:pt x="862" y="1678"/>
                  </a:lnTo>
                  <a:close/>
                  <a:moveTo>
                    <a:pt x="860" y="1816"/>
                  </a:moveTo>
                  <a:lnTo>
                    <a:pt x="860" y="1816"/>
                  </a:lnTo>
                  <a:lnTo>
                    <a:pt x="860" y="1814"/>
                  </a:lnTo>
                  <a:lnTo>
                    <a:pt x="860" y="1812"/>
                  </a:lnTo>
                  <a:lnTo>
                    <a:pt x="858" y="1814"/>
                  </a:lnTo>
                  <a:lnTo>
                    <a:pt x="856" y="1818"/>
                  </a:lnTo>
                  <a:lnTo>
                    <a:pt x="850" y="1826"/>
                  </a:lnTo>
                  <a:lnTo>
                    <a:pt x="848" y="1830"/>
                  </a:lnTo>
                  <a:lnTo>
                    <a:pt x="848" y="1834"/>
                  </a:lnTo>
                  <a:lnTo>
                    <a:pt x="850" y="1836"/>
                  </a:lnTo>
                  <a:lnTo>
                    <a:pt x="852" y="1836"/>
                  </a:lnTo>
                  <a:lnTo>
                    <a:pt x="854" y="1830"/>
                  </a:lnTo>
                  <a:lnTo>
                    <a:pt x="860" y="1816"/>
                  </a:lnTo>
                  <a:close/>
                  <a:moveTo>
                    <a:pt x="1100" y="2508"/>
                  </a:moveTo>
                  <a:lnTo>
                    <a:pt x="1100" y="2508"/>
                  </a:lnTo>
                  <a:lnTo>
                    <a:pt x="1102" y="2508"/>
                  </a:lnTo>
                  <a:lnTo>
                    <a:pt x="1100" y="2506"/>
                  </a:lnTo>
                  <a:lnTo>
                    <a:pt x="1094" y="2504"/>
                  </a:lnTo>
                  <a:lnTo>
                    <a:pt x="1086" y="2504"/>
                  </a:lnTo>
                  <a:lnTo>
                    <a:pt x="1084" y="2504"/>
                  </a:lnTo>
                  <a:lnTo>
                    <a:pt x="1084" y="2506"/>
                  </a:lnTo>
                  <a:lnTo>
                    <a:pt x="1086" y="2508"/>
                  </a:lnTo>
                  <a:lnTo>
                    <a:pt x="1092" y="2510"/>
                  </a:lnTo>
                  <a:lnTo>
                    <a:pt x="1096" y="2510"/>
                  </a:lnTo>
                  <a:lnTo>
                    <a:pt x="1100" y="2508"/>
                  </a:lnTo>
                  <a:close/>
                  <a:moveTo>
                    <a:pt x="1092" y="2518"/>
                  </a:moveTo>
                  <a:lnTo>
                    <a:pt x="1092" y="2518"/>
                  </a:lnTo>
                  <a:lnTo>
                    <a:pt x="1108" y="2520"/>
                  </a:lnTo>
                  <a:lnTo>
                    <a:pt x="1110" y="2518"/>
                  </a:lnTo>
                  <a:lnTo>
                    <a:pt x="1108" y="2516"/>
                  </a:lnTo>
                  <a:lnTo>
                    <a:pt x="1100" y="2514"/>
                  </a:lnTo>
                  <a:lnTo>
                    <a:pt x="1086" y="2514"/>
                  </a:lnTo>
                  <a:lnTo>
                    <a:pt x="1084" y="2514"/>
                  </a:lnTo>
                  <a:lnTo>
                    <a:pt x="1082" y="2516"/>
                  </a:lnTo>
                  <a:lnTo>
                    <a:pt x="1092" y="2518"/>
                  </a:lnTo>
                  <a:close/>
                  <a:moveTo>
                    <a:pt x="1108" y="1672"/>
                  </a:moveTo>
                  <a:lnTo>
                    <a:pt x="1108" y="1672"/>
                  </a:lnTo>
                  <a:lnTo>
                    <a:pt x="1106" y="1672"/>
                  </a:lnTo>
                  <a:lnTo>
                    <a:pt x="1104" y="1674"/>
                  </a:lnTo>
                  <a:lnTo>
                    <a:pt x="1102" y="1682"/>
                  </a:lnTo>
                  <a:lnTo>
                    <a:pt x="1100" y="1692"/>
                  </a:lnTo>
                  <a:lnTo>
                    <a:pt x="1094" y="1700"/>
                  </a:lnTo>
                  <a:lnTo>
                    <a:pt x="1090" y="1710"/>
                  </a:lnTo>
                  <a:lnTo>
                    <a:pt x="1086" y="1722"/>
                  </a:lnTo>
                  <a:lnTo>
                    <a:pt x="1084" y="1734"/>
                  </a:lnTo>
                  <a:lnTo>
                    <a:pt x="1084" y="1740"/>
                  </a:lnTo>
                  <a:lnTo>
                    <a:pt x="1086" y="1744"/>
                  </a:lnTo>
                  <a:lnTo>
                    <a:pt x="1090" y="1734"/>
                  </a:lnTo>
                  <a:lnTo>
                    <a:pt x="1100" y="1708"/>
                  </a:lnTo>
                  <a:lnTo>
                    <a:pt x="1108" y="1684"/>
                  </a:lnTo>
                  <a:lnTo>
                    <a:pt x="1110" y="1676"/>
                  </a:lnTo>
                  <a:lnTo>
                    <a:pt x="1110" y="1674"/>
                  </a:lnTo>
                  <a:lnTo>
                    <a:pt x="1108" y="1672"/>
                  </a:lnTo>
                  <a:close/>
                  <a:moveTo>
                    <a:pt x="1804" y="2938"/>
                  </a:moveTo>
                  <a:lnTo>
                    <a:pt x="1804" y="2938"/>
                  </a:lnTo>
                  <a:lnTo>
                    <a:pt x="1810" y="2932"/>
                  </a:lnTo>
                  <a:lnTo>
                    <a:pt x="1812" y="2928"/>
                  </a:lnTo>
                  <a:lnTo>
                    <a:pt x="1808" y="2930"/>
                  </a:lnTo>
                  <a:lnTo>
                    <a:pt x="1800" y="2934"/>
                  </a:lnTo>
                  <a:lnTo>
                    <a:pt x="1790" y="2940"/>
                  </a:lnTo>
                  <a:lnTo>
                    <a:pt x="1776" y="2946"/>
                  </a:lnTo>
                  <a:lnTo>
                    <a:pt x="1768" y="2946"/>
                  </a:lnTo>
                  <a:lnTo>
                    <a:pt x="1760" y="2944"/>
                  </a:lnTo>
                  <a:lnTo>
                    <a:pt x="1754" y="2944"/>
                  </a:lnTo>
                  <a:lnTo>
                    <a:pt x="1750" y="2944"/>
                  </a:lnTo>
                  <a:lnTo>
                    <a:pt x="1748" y="2946"/>
                  </a:lnTo>
                  <a:lnTo>
                    <a:pt x="1748" y="2948"/>
                  </a:lnTo>
                  <a:lnTo>
                    <a:pt x="1748" y="2954"/>
                  </a:lnTo>
                  <a:lnTo>
                    <a:pt x="1746" y="2954"/>
                  </a:lnTo>
                  <a:lnTo>
                    <a:pt x="1742" y="2954"/>
                  </a:lnTo>
                  <a:lnTo>
                    <a:pt x="1736" y="2954"/>
                  </a:lnTo>
                  <a:lnTo>
                    <a:pt x="1732" y="2958"/>
                  </a:lnTo>
                  <a:lnTo>
                    <a:pt x="1730" y="2960"/>
                  </a:lnTo>
                  <a:lnTo>
                    <a:pt x="1726" y="2960"/>
                  </a:lnTo>
                  <a:lnTo>
                    <a:pt x="1722" y="2960"/>
                  </a:lnTo>
                  <a:lnTo>
                    <a:pt x="1722" y="2962"/>
                  </a:lnTo>
                  <a:lnTo>
                    <a:pt x="1726" y="2974"/>
                  </a:lnTo>
                  <a:lnTo>
                    <a:pt x="1728" y="2978"/>
                  </a:lnTo>
                  <a:lnTo>
                    <a:pt x="1732" y="2980"/>
                  </a:lnTo>
                  <a:lnTo>
                    <a:pt x="1736" y="2982"/>
                  </a:lnTo>
                  <a:lnTo>
                    <a:pt x="1742" y="2982"/>
                  </a:lnTo>
                  <a:lnTo>
                    <a:pt x="1748" y="2982"/>
                  </a:lnTo>
                  <a:lnTo>
                    <a:pt x="1750" y="2984"/>
                  </a:lnTo>
                  <a:lnTo>
                    <a:pt x="1752" y="2986"/>
                  </a:lnTo>
                  <a:lnTo>
                    <a:pt x="1754" y="2984"/>
                  </a:lnTo>
                  <a:lnTo>
                    <a:pt x="1754" y="2982"/>
                  </a:lnTo>
                  <a:lnTo>
                    <a:pt x="1756" y="2980"/>
                  </a:lnTo>
                  <a:lnTo>
                    <a:pt x="1764" y="2978"/>
                  </a:lnTo>
                  <a:lnTo>
                    <a:pt x="1770" y="2976"/>
                  </a:lnTo>
                  <a:lnTo>
                    <a:pt x="1774" y="2974"/>
                  </a:lnTo>
                  <a:lnTo>
                    <a:pt x="1776" y="2970"/>
                  </a:lnTo>
                  <a:lnTo>
                    <a:pt x="1780" y="2966"/>
                  </a:lnTo>
                  <a:lnTo>
                    <a:pt x="1782" y="2964"/>
                  </a:lnTo>
                  <a:lnTo>
                    <a:pt x="1790" y="2964"/>
                  </a:lnTo>
                  <a:lnTo>
                    <a:pt x="1794" y="2964"/>
                  </a:lnTo>
                  <a:lnTo>
                    <a:pt x="1796" y="2962"/>
                  </a:lnTo>
                  <a:lnTo>
                    <a:pt x="1794" y="2960"/>
                  </a:lnTo>
                  <a:lnTo>
                    <a:pt x="1790" y="2954"/>
                  </a:lnTo>
                  <a:lnTo>
                    <a:pt x="1790" y="2950"/>
                  </a:lnTo>
                  <a:lnTo>
                    <a:pt x="1796" y="2944"/>
                  </a:lnTo>
                  <a:lnTo>
                    <a:pt x="1804" y="2938"/>
                  </a:lnTo>
                  <a:close/>
                  <a:moveTo>
                    <a:pt x="1538" y="2902"/>
                  </a:moveTo>
                  <a:lnTo>
                    <a:pt x="1538" y="2902"/>
                  </a:lnTo>
                  <a:lnTo>
                    <a:pt x="1540" y="2906"/>
                  </a:lnTo>
                  <a:lnTo>
                    <a:pt x="1538" y="2910"/>
                  </a:lnTo>
                  <a:lnTo>
                    <a:pt x="1538" y="2914"/>
                  </a:lnTo>
                  <a:lnTo>
                    <a:pt x="1542" y="2918"/>
                  </a:lnTo>
                  <a:lnTo>
                    <a:pt x="1544" y="2918"/>
                  </a:lnTo>
                  <a:lnTo>
                    <a:pt x="1548" y="2914"/>
                  </a:lnTo>
                  <a:lnTo>
                    <a:pt x="1554" y="2904"/>
                  </a:lnTo>
                  <a:lnTo>
                    <a:pt x="1558" y="2894"/>
                  </a:lnTo>
                  <a:lnTo>
                    <a:pt x="1560" y="2888"/>
                  </a:lnTo>
                  <a:lnTo>
                    <a:pt x="1560" y="2886"/>
                  </a:lnTo>
                  <a:lnTo>
                    <a:pt x="1558" y="2886"/>
                  </a:lnTo>
                  <a:lnTo>
                    <a:pt x="1554" y="2886"/>
                  </a:lnTo>
                  <a:lnTo>
                    <a:pt x="1546" y="2892"/>
                  </a:lnTo>
                  <a:lnTo>
                    <a:pt x="1540" y="2898"/>
                  </a:lnTo>
                  <a:lnTo>
                    <a:pt x="1538" y="2900"/>
                  </a:lnTo>
                  <a:lnTo>
                    <a:pt x="1538" y="2902"/>
                  </a:lnTo>
                  <a:close/>
                  <a:moveTo>
                    <a:pt x="644" y="1508"/>
                  </a:moveTo>
                  <a:lnTo>
                    <a:pt x="644" y="1508"/>
                  </a:lnTo>
                  <a:lnTo>
                    <a:pt x="646" y="1510"/>
                  </a:lnTo>
                  <a:lnTo>
                    <a:pt x="648" y="1508"/>
                  </a:lnTo>
                  <a:lnTo>
                    <a:pt x="650" y="1500"/>
                  </a:lnTo>
                  <a:lnTo>
                    <a:pt x="650" y="1498"/>
                  </a:lnTo>
                  <a:lnTo>
                    <a:pt x="646" y="1498"/>
                  </a:lnTo>
                  <a:lnTo>
                    <a:pt x="640" y="1500"/>
                  </a:lnTo>
                  <a:lnTo>
                    <a:pt x="636" y="1504"/>
                  </a:lnTo>
                  <a:lnTo>
                    <a:pt x="634" y="1510"/>
                  </a:lnTo>
                  <a:lnTo>
                    <a:pt x="636" y="1514"/>
                  </a:lnTo>
                  <a:lnTo>
                    <a:pt x="638" y="1516"/>
                  </a:lnTo>
                  <a:lnTo>
                    <a:pt x="642" y="1518"/>
                  </a:lnTo>
                  <a:lnTo>
                    <a:pt x="644" y="1516"/>
                  </a:lnTo>
                  <a:lnTo>
                    <a:pt x="644" y="1514"/>
                  </a:lnTo>
                  <a:lnTo>
                    <a:pt x="642" y="1508"/>
                  </a:lnTo>
                  <a:lnTo>
                    <a:pt x="640" y="1506"/>
                  </a:lnTo>
                  <a:lnTo>
                    <a:pt x="644" y="1508"/>
                  </a:lnTo>
                  <a:close/>
                  <a:moveTo>
                    <a:pt x="632" y="1558"/>
                  </a:moveTo>
                  <a:lnTo>
                    <a:pt x="632" y="1558"/>
                  </a:lnTo>
                  <a:lnTo>
                    <a:pt x="634" y="1556"/>
                  </a:lnTo>
                  <a:lnTo>
                    <a:pt x="634" y="1554"/>
                  </a:lnTo>
                  <a:lnTo>
                    <a:pt x="634" y="1548"/>
                  </a:lnTo>
                  <a:lnTo>
                    <a:pt x="630" y="1544"/>
                  </a:lnTo>
                  <a:lnTo>
                    <a:pt x="630" y="1546"/>
                  </a:lnTo>
                  <a:lnTo>
                    <a:pt x="630" y="1554"/>
                  </a:lnTo>
                  <a:lnTo>
                    <a:pt x="630" y="1558"/>
                  </a:lnTo>
                  <a:lnTo>
                    <a:pt x="632" y="1558"/>
                  </a:lnTo>
                  <a:close/>
                  <a:moveTo>
                    <a:pt x="628" y="1528"/>
                  </a:moveTo>
                  <a:lnTo>
                    <a:pt x="628" y="1528"/>
                  </a:lnTo>
                  <a:lnTo>
                    <a:pt x="630" y="1528"/>
                  </a:lnTo>
                  <a:lnTo>
                    <a:pt x="630" y="1526"/>
                  </a:lnTo>
                  <a:lnTo>
                    <a:pt x="632" y="1522"/>
                  </a:lnTo>
                  <a:lnTo>
                    <a:pt x="632" y="1520"/>
                  </a:lnTo>
                  <a:lnTo>
                    <a:pt x="634" y="1520"/>
                  </a:lnTo>
                  <a:lnTo>
                    <a:pt x="634" y="1522"/>
                  </a:lnTo>
                  <a:lnTo>
                    <a:pt x="636" y="1522"/>
                  </a:lnTo>
                  <a:lnTo>
                    <a:pt x="638" y="1522"/>
                  </a:lnTo>
                  <a:lnTo>
                    <a:pt x="638" y="1520"/>
                  </a:lnTo>
                  <a:lnTo>
                    <a:pt x="636" y="1518"/>
                  </a:lnTo>
                  <a:lnTo>
                    <a:pt x="632" y="1514"/>
                  </a:lnTo>
                  <a:lnTo>
                    <a:pt x="628" y="1512"/>
                  </a:lnTo>
                  <a:lnTo>
                    <a:pt x="628" y="1516"/>
                  </a:lnTo>
                  <a:lnTo>
                    <a:pt x="628" y="1528"/>
                  </a:lnTo>
                  <a:close/>
                  <a:moveTo>
                    <a:pt x="1186" y="1636"/>
                  </a:moveTo>
                  <a:lnTo>
                    <a:pt x="1186" y="1636"/>
                  </a:lnTo>
                  <a:lnTo>
                    <a:pt x="1180" y="1640"/>
                  </a:lnTo>
                  <a:lnTo>
                    <a:pt x="1176" y="1638"/>
                  </a:lnTo>
                  <a:lnTo>
                    <a:pt x="1174" y="1638"/>
                  </a:lnTo>
                  <a:lnTo>
                    <a:pt x="1164" y="1646"/>
                  </a:lnTo>
                  <a:lnTo>
                    <a:pt x="1156" y="1656"/>
                  </a:lnTo>
                  <a:lnTo>
                    <a:pt x="1150" y="1666"/>
                  </a:lnTo>
                  <a:lnTo>
                    <a:pt x="1150" y="1676"/>
                  </a:lnTo>
                  <a:lnTo>
                    <a:pt x="1154" y="1682"/>
                  </a:lnTo>
                  <a:lnTo>
                    <a:pt x="1154" y="1686"/>
                  </a:lnTo>
                  <a:lnTo>
                    <a:pt x="1154" y="1690"/>
                  </a:lnTo>
                  <a:lnTo>
                    <a:pt x="1154" y="1696"/>
                  </a:lnTo>
                  <a:lnTo>
                    <a:pt x="1154" y="1700"/>
                  </a:lnTo>
                  <a:lnTo>
                    <a:pt x="1158" y="1700"/>
                  </a:lnTo>
                  <a:lnTo>
                    <a:pt x="1162" y="1696"/>
                  </a:lnTo>
                  <a:lnTo>
                    <a:pt x="1166" y="1690"/>
                  </a:lnTo>
                  <a:lnTo>
                    <a:pt x="1170" y="1682"/>
                  </a:lnTo>
                  <a:lnTo>
                    <a:pt x="1178" y="1674"/>
                  </a:lnTo>
                  <a:lnTo>
                    <a:pt x="1182" y="1670"/>
                  </a:lnTo>
                  <a:lnTo>
                    <a:pt x="1184" y="1666"/>
                  </a:lnTo>
                  <a:lnTo>
                    <a:pt x="1182" y="1662"/>
                  </a:lnTo>
                  <a:lnTo>
                    <a:pt x="1180" y="1658"/>
                  </a:lnTo>
                  <a:lnTo>
                    <a:pt x="1180" y="1656"/>
                  </a:lnTo>
                  <a:lnTo>
                    <a:pt x="1182" y="1652"/>
                  </a:lnTo>
                  <a:lnTo>
                    <a:pt x="1186" y="1646"/>
                  </a:lnTo>
                  <a:lnTo>
                    <a:pt x="1194" y="1638"/>
                  </a:lnTo>
                  <a:lnTo>
                    <a:pt x="1198" y="1632"/>
                  </a:lnTo>
                  <a:lnTo>
                    <a:pt x="1196" y="1630"/>
                  </a:lnTo>
                  <a:lnTo>
                    <a:pt x="1194" y="1632"/>
                  </a:lnTo>
                  <a:lnTo>
                    <a:pt x="1186" y="1636"/>
                  </a:lnTo>
                  <a:close/>
                  <a:moveTo>
                    <a:pt x="1058" y="962"/>
                  </a:moveTo>
                  <a:lnTo>
                    <a:pt x="1058" y="962"/>
                  </a:lnTo>
                  <a:lnTo>
                    <a:pt x="1050" y="960"/>
                  </a:lnTo>
                  <a:lnTo>
                    <a:pt x="1048" y="962"/>
                  </a:lnTo>
                  <a:lnTo>
                    <a:pt x="1046" y="964"/>
                  </a:lnTo>
                  <a:lnTo>
                    <a:pt x="1048" y="964"/>
                  </a:lnTo>
                  <a:lnTo>
                    <a:pt x="1054" y="964"/>
                  </a:lnTo>
                  <a:lnTo>
                    <a:pt x="1058" y="962"/>
                  </a:lnTo>
                  <a:close/>
                  <a:moveTo>
                    <a:pt x="1366" y="1568"/>
                  </a:moveTo>
                  <a:lnTo>
                    <a:pt x="1366" y="1568"/>
                  </a:lnTo>
                  <a:lnTo>
                    <a:pt x="1364" y="1566"/>
                  </a:lnTo>
                  <a:lnTo>
                    <a:pt x="1360" y="1564"/>
                  </a:lnTo>
                  <a:lnTo>
                    <a:pt x="1356" y="1564"/>
                  </a:lnTo>
                  <a:lnTo>
                    <a:pt x="1354" y="1566"/>
                  </a:lnTo>
                  <a:lnTo>
                    <a:pt x="1356" y="1568"/>
                  </a:lnTo>
                  <a:lnTo>
                    <a:pt x="1360" y="1570"/>
                  </a:lnTo>
                  <a:lnTo>
                    <a:pt x="1364" y="1570"/>
                  </a:lnTo>
                  <a:lnTo>
                    <a:pt x="1366" y="1568"/>
                  </a:lnTo>
                  <a:close/>
                  <a:moveTo>
                    <a:pt x="1332" y="1588"/>
                  </a:moveTo>
                  <a:lnTo>
                    <a:pt x="1332" y="1588"/>
                  </a:lnTo>
                  <a:lnTo>
                    <a:pt x="1336" y="1586"/>
                  </a:lnTo>
                  <a:lnTo>
                    <a:pt x="1338" y="1584"/>
                  </a:lnTo>
                  <a:lnTo>
                    <a:pt x="1338" y="1582"/>
                  </a:lnTo>
                  <a:lnTo>
                    <a:pt x="1342" y="1580"/>
                  </a:lnTo>
                  <a:lnTo>
                    <a:pt x="1344" y="1582"/>
                  </a:lnTo>
                  <a:lnTo>
                    <a:pt x="1346" y="1580"/>
                  </a:lnTo>
                  <a:lnTo>
                    <a:pt x="1346" y="1578"/>
                  </a:lnTo>
                  <a:lnTo>
                    <a:pt x="1348" y="1578"/>
                  </a:lnTo>
                  <a:lnTo>
                    <a:pt x="1350" y="1578"/>
                  </a:lnTo>
                  <a:lnTo>
                    <a:pt x="1352" y="1576"/>
                  </a:lnTo>
                  <a:lnTo>
                    <a:pt x="1350" y="1574"/>
                  </a:lnTo>
                  <a:lnTo>
                    <a:pt x="1346" y="1570"/>
                  </a:lnTo>
                  <a:lnTo>
                    <a:pt x="1336" y="1562"/>
                  </a:lnTo>
                  <a:lnTo>
                    <a:pt x="1334" y="1562"/>
                  </a:lnTo>
                  <a:lnTo>
                    <a:pt x="1330" y="1566"/>
                  </a:lnTo>
                  <a:lnTo>
                    <a:pt x="1326" y="1568"/>
                  </a:lnTo>
                  <a:lnTo>
                    <a:pt x="1320" y="1570"/>
                  </a:lnTo>
                  <a:lnTo>
                    <a:pt x="1316" y="1570"/>
                  </a:lnTo>
                  <a:lnTo>
                    <a:pt x="1312" y="1570"/>
                  </a:lnTo>
                  <a:lnTo>
                    <a:pt x="1310" y="1572"/>
                  </a:lnTo>
                  <a:lnTo>
                    <a:pt x="1312" y="1574"/>
                  </a:lnTo>
                  <a:lnTo>
                    <a:pt x="1322" y="1574"/>
                  </a:lnTo>
                  <a:lnTo>
                    <a:pt x="1324" y="1574"/>
                  </a:lnTo>
                  <a:lnTo>
                    <a:pt x="1326" y="1576"/>
                  </a:lnTo>
                  <a:lnTo>
                    <a:pt x="1326" y="1580"/>
                  </a:lnTo>
                  <a:lnTo>
                    <a:pt x="1328" y="1584"/>
                  </a:lnTo>
                  <a:lnTo>
                    <a:pt x="1330" y="1586"/>
                  </a:lnTo>
                  <a:lnTo>
                    <a:pt x="1332" y="1588"/>
                  </a:lnTo>
                  <a:close/>
                  <a:moveTo>
                    <a:pt x="1306" y="1608"/>
                  </a:moveTo>
                  <a:lnTo>
                    <a:pt x="1306" y="1608"/>
                  </a:lnTo>
                  <a:lnTo>
                    <a:pt x="1304" y="1610"/>
                  </a:lnTo>
                  <a:lnTo>
                    <a:pt x="1302" y="1612"/>
                  </a:lnTo>
                  <a:lnTo>
                    <a:pt x="1304" y="1616"/>
                  </a:lnTo>
                  <a:lnTo>
                    <a:pt x="1310" y="1618"/>
                  </a:lnTo>
                  <a:lnTo>
                    <a:pt x="1316" y="1622"/>
                  </a:lnTo>
                  <a:lnTo>
                    <a:pt x="1316" y="1624"/>
                  </a:lnTo>
                  <a:lnTo>
                    <a:pt x="1312" y="1628"/>
                  </a:lnTo>
                  <a:lnTo>
                    <a:pt x="1308" y="1630"/>
                  </a:lnTo>
                  <a:lnTo>
                    <a:pt x="1308" y="1634"/>
                  </a:lnTo>
                  <a:lnTo>
                    <a:pt x="1308" y="1636"/>
                  </a:lnTo>
                  <a:lnTo>
                    <a:pt x="1314" y="1636"/>
                  </a:lnTo>
                  <a:lnTo>
                    <a:pt x="1316" y="1634"/>
                  </a:lnTo>
                  <a:lnTo>
                    <a:pt x="1318" y="1630"/>
                  </a:lnTo>
                  <a:lnTo>
                    <a:pt x="1322" y="1620"/>
                  </a:lnTo>
                  <a:lnTo>
                    <a:pt x="1326" y="1618"/>
                  </a:lnTo>
                  <a:lnTo>
                    <a:pt x="1328" y="1616"/>
                  </a:lnTo>
                  <a:lnTo>
                    <a:pt x="1330" y="1616"/>
                  </a:lnTo>
                  <a:lnTo>
                    <a:pt x="1334" y="1618"/>
                  </a:lnTo>
                  <a:lnTo>
                    <a:pt x="1340" y="1614"/>
                  </a:lnTo>
                  <a:lnTo>
                    <a:pt x="1348" y="1610"/>
                  </a:lnTo>
                  <a:lnTo>
                    <a:pt x="1352" y="1604"/>
                  </a:lnTo>
                  <a:lnTo>
                    <a:pt x="1356" y="1602"/>
                  </a:lnTo>
                  <a:lnTo>
                    <a:pt x="1358" y="1602"/>
                  </a:lnTo>
                  <a:lnTo>
                    <a:pt x="1358" y="1604"/>
                  </a:lnTo>
                  <a:lnTo>
                    <a:pt x="1362" y="1604"/>
                  </a:lnTo>
                  <a:lnTo>
                    <a:pt x="1364" y="1602"/>
                  </a:lnTo>
                  <a:lnTo>
                    <a:pt x="1362" y="1602"/>
                  </a:lnTo>
                  <a:lnTo>
                    <a:pt x="1354" y="1596"/>
                  </a:lnTo>
                  <a:lnTo>
                    <a:pt x="1348" y="1594"/>
                  </a:lnTo>
                  <a:lnTo>
                    <a:pt x="1342" y="1594"/>
                  </a:lnTo>
                  <a:lnTo>
                    <a:pt x="1338" y="1594"/>
                  </a:lnTo>
                  <a:lnTo>
                    <a:pt x="1334" y="1592"/>
                  </a:lnTo>
                  <a:lnTo>
                    <a:pt x="1330" y="1590"/>
                  </a:lnTo>
                  <a:lnTo>
                    <a:pt x="1324" y="1592"/>
                  </a:lnTo>
                  <a:lnTo>
                    <a:pt x="1318" y="1594"/>
                  </a:lnTo>
                  <a:lnTo>
                    <a:pt x="1314" y="1600"/>
                  </a:lnTo>
                  <a:lnTo>
                    <a:pt x="1312" y="1602"/>
                  </a:lnTo>
                  <a:lnTo>
                    <a:pt x="1310" y="1602"/>
                  </a:lnTo>
                  <a:lnTo>
                    <a:pt x="1308" y="1598"/>
                  </a:lnTo>
                  <a:lnTo>
                    <a:pt x="1304" y="1598"/>
                  </a:lnTo>
                  <a:lnTo>
                    <a:pt x="1304" y="1600"/>
                  </a:lnTo>
                  <a:lnTo>
                    <a:pt x="1306" y="1604"/>
                  </a:lnTo>
                  <a:lnTo>
                    <a:pt x="1308" y="1606"/>
                  </a:lnTo>
                  <a:lnTo>
                    <a:pt x="1308" y="1608"/>
                  </a:lnTo>
                  <a:lnTo>
                    <a:pt x="1306" y="1608"/>
                  </a:lnTo>
                  <a:close/>
                  <a:moveTo>
                    <a:pt x="1364" y="1596"/>
                  </a:moveTo>
                  <a:lnTo>
                    <a:pt x="1364" y="1596"/>
                  </a:lnTo>
                  <a:lnTo>
                    <a:pt x="1364" y="1592"/>
                  </a:lnTo>
                  <a:lnTo>
                    <a:pt x="1360" y="1590"/>
                  </a:lnTo>
                  <a:lnTo>
                    <a:pt x="1356" y="1588"/>
                  </a:lnTo>
                  <a:lnTo>
                    <a:pt x="1354" y="1588"/>
                  </a:lnTo>
                  <a:lnTo>
                    <a:pt x="1354" y="1592"/>
                  </a:lnTo>
                  <a:lnTo>
                    <a:pt x="1356" y="1596"/>
                  </a:lnTo>
                  <a:lnTo>
                    <a:pt x="1360" y="1598"/>
                  </a:lnTo>
                  <a:lnTo>
                    <a:pt x="1364" y="1596"/>
                  </a:lnTo>
                  <a:close/>
                  <a:moveTo>
                    <a:pt x="1102" y="2532"/>
                  </a:moveTo>
                  <a:lnTo>
                    <a:pt x="1102" y="2532"/>
                  </a:lnTo>
                  <a:lnTo>
                    <a:pt x="1110" y="2530"/>
                  </a:lnTo>
                  <a:lnTo>
                    <a:pt x="1112" y="2530"/>
                  </a:lnTo>
                  <a:lnTo>
                    <a:pt x="1110" y="2528"/>
                  </a:lnTo>
                  <a:lnTo>
                    <a:pt x="1098" y="2526"/>
                  </a:lnTo>
                  <a:lnTo>
                    <a:pt x="1092" y="2528"/>
                  </a:lnTo>
                  <a:lnTo>
                    <a:pt x="1094" y="2530"/>
                  </a:lnTo>
                  <a:lnTo>
                    <a:pt x="1096" y="2532"/>
                  </a:lnTo>
                  <a:lnTo>
                    <a:pt x="1102" y="2532"/>
                  </a:lnTo>
                  <a:close/>
                  <a:moveTo>
                    <a:pt x="470" y="2754"/>
                  </a:moveTo>
                  <a:lnTo>
                    <a:pt x="470" y="2754"/>
                  </a:lnTo>
                  <a:lnTo>
                    <a:pt x="472" y="2756"/>
                  </a:lnTo>
                  <a:lnTo>
                    <a:pt x="476" y="2756"/>
                  </a:lnTo>
                  <a:lnTo>
                    <a:pt x="482" y="2752"/>
                  </a:lnTo>
                  <a:lnTo>
                    <a:pt x="486" y="2746"/>
                  </a:lnTo>
                  <a:lnTo>
                    <a:pt x="486" y="2744"/>
                  </a:lnTo>
                  <a:lnTo>
                    <a:pt x="484" y="2740"/>
                  </a:lnTo>
                  <a:lnTo>
                    <a:pt x="482" y="2740"/>
                  </a:lnTo>
                  <a:lnTo>
                    <a:pt x="480" y="2740"/>
                  </a:lnTo>
                  <a:lnTo>
                    <a:pt x="474" y="2744"/>
                  </a:lnTo>
                  <a:lnTo>
                    <a:pt x="470" y="2750"/>
                  </a:lnTo>
                  <a:lnTo>
                    <a:pt x="470" y="2752"/>
                  </a:lnTo>
                  <a:lnTo>
                    <a:pt x="470" y="2754"/>
                  </a:lnTo>
                  <a:close/>
                  <a:moveTo>
                    <a:pt x="808" y="2632"/>
                  </a:moveTo>
                  <a:lnTo>
                    <a:pt x="808" y="2632"/>
                  </a:lnTo>
                  <a:lnTo>
                    <a:pt x="804" y="2628"/>
                  </a:lnTo>
                  <a:lnTo>
                    <a:pt x="802" y="2626"/>
                  </a:lnTo>
                  <a:lnTo>
                    <a:pt x="798" y="2624"/>
                  </a:lnTo>
                  <a:lnTo>
                    <a:pt x="794" y="2626"/>
                  </a:lnTo>
                  <a:lnTo>
                    <a:pt x="790" y="2628"/>
                  </a:lnTo>
                  <a:lnTo>
                    <a:pt x="776" y="2638"/>
                  </a:lnTo>
                  <a:lnTo>
                    <a:pt x="768" y="2644"/>
                  </a:lnTo>
                  <a:lnTo>
                    <a:pt x="762" y="2646"/>
                  </a:lnTo>
                  <a:lnTo>
                    <a:pt x="758" y="2644"/>
                  </a:lnTo>
                  <a:lnTo>
                    <a:pt x="756" y="2642"/>
                  </a:lnTo>
                  <a:lnTo>
                    <a:pt x="752" y="2640"/>
                  </a:lnTo>
                  <a:lnTo>
                    <a:pt x="750" y="2650"/>
                  </a:lnTo>
                  <a:lnTo>
                    <a:pt x="752" y="2654"/>
                  </a:lnTo>
                  <a:lnTo>
                    <a:pt x="752" y="2658"/>
                  </a:lnTo>
                  <a:lnTo>
                    <a:pt x="756" y="2664"/>
                  </a:lnTo>
                  <a:lnTo>
                    <a:pt x="760" y="2672"/>
                  </a:lnTo>
                  <a:lnTo>
                    <a:pt x="762" y="2678"/>
                  </a:lnTo>
                  <a:lnTo>
                    <a:pt x="762" y="2686"/>
                  </a:lnTo>
                  <a:lnTo>
                    <a:pt x="762" y="2694"/>
                  </a:lnTo>
                  <a:lnTo>
                    <a:pt x="764" y="2698"/>
                  </a:lnTo>
                  <a:lnTo>
                    <a:pt x="764" y="2702"/>
                  </a:lnTo>
                  <a:lnTo>
                    <a:pt x="762" y="2714"/>
                  </a:lnTo>
                  <a:lnTo>
                    <a:pt x="760" y="2728"/>
                  </a:lnTo>
                  <a:lnTo>
                    <a:pt x="764" y="2742"/>
                  </a:lnTo>
                  <a:lnTo>
                    <a:pt x="766" y="2746"/>
                  </a:lnTo>
                  <a:lnTo>
                    <a:pt x="770" y="2750"/>
                  </a:lnTo>
                  <a:lnTo>
                    <a:pt x="774" y="2752"/>
                  </a:lnTo>
                  <a:lnTo>
                    <a:pt x="778" y="2752"/>
                  </a:lnTo>
                  <a:lnTo>
                    <a:pt x="782" y="2752"/>
                  </a:lnTo>
                  <a:lnTo>
                    <a:pt x="784" y="2748"/>
                  </a:lnTo>
                  <a:lnTo>
                    <a:pt x="788" y="2742"/>
                  </a:lnTo>
                  <a:lnTo>
                    <a:pt x="790" y="2738"/>
                  </a:lnTo>
                  <a:lnTo>
                    <a:pt x="792" y="2736"/>
                  </a:lnTo>
                  <a:lnTo>
                    <a:pt x="796" y="2738"/>
                  </a:lnTo>
                  <a:lnTo>
                    <a:pt x="802" y="2740"/>
                  </a:lnTo>
                  <a:lnTo>
                    <a:pt x="806" y="2740"/>
                  </a:lnTo>
                  <a:lnTo>
                    <a:pt x="808" y="2736"/>
                  </a:lnTo>
                  <a:lnTo>
                    <a:pt x="810" y="2726"/>
                  </a:lnTo>
                  <a:lnTo>
                    <a:pt x="814" y="2708"/>
                  </a:lnTo>
                  <a:lnTo>
                    <a:pt x="816" y="2698"/>
                  </a:lnTo>
                  <a:lnTo>
                    <a:pt x="814" y="2690"/>
                  </a:lnTo>
                  <a:lnTo>
                    <a:pt x="812" y="2682"/>
                  </a:lnTo>
                  <a:lnTo>
                    <a:pt x="810" y="2678"/>
                  </a:lnTo>
                  <a:lnTo>
                    <a:pt x="814" y="2672"/>
                  </a:lnTo>
                  <a:lnTo>
                    <a:pt x="818" y="2668"/>
                  </a:lnTo>
                  <a:lnTo>
                    <a:pt x="818" y="2662"/>
                  </a:lnTo>
                  <a:lnTo>
                    <a:pt x="818" y="2652"/>
                  </a:lnTo>
                  <a:lnTo>
                    <a:pt x="814" y="2642"/>
                  </a:lnTo>
                  <a:lnTo>
                    <a:pt x="808" y="2632"/>
                  </a:lnTo>
                  <a:close/>
                  <a:moveTo>
                    <a:pt x="576" y="2694"/>
                  </a:moveTo>
                  <a:lnTo>
                    <a:pt x="576" y="2694"/>
                  </a:lnTo>
                  <a:lnTo>
                    <a:pt x="578" y="2696"/>
                  </a:lnTo>
                  <a:lnTo>
                    <a:pt x="580" y="2696"/>
                  </a:lnTo>
                  <a:lnTo>
                    <a:pt x="584" y="2696"/>
                  </a:lnTo>
                  <a:lnTo>
                    <a:pt x="588" y="2698"/>
                  </a:lnTo>
                  <a:lnTo>
                    <a:pt x="592" y="2702"/>
                  </a:lnTo>
                  <a:lnTo>
                    <a:pt x="594" y="2700"/>
                  </a:lnTo>
                  <a:lnTo>
                    <a:pt x="596" y="2698"/>
                  </a:lnTo>
                  <a:lnTo>
                    <a:pt x="594" y="2692"/>
                  </a:lnTo>
                  <a:lnTo>
                    <a:pt x="594" y="2690"/>
                  </a:lnTo>
                  <a:lnTo>
                    <a:pt x="590" y="2688"/>
                  </a:lnTo>
                  <a:lnTo>
                    <a:pt x="584" y="2686"/>
                  </a:lnTo>
                  <a:lnTo>
                    <a:pt x="578" y="2688"/>
                  </a:lnTo>
                  <a:lnTo>
                    <a:pt x="576" y="2690"/>
                  </a:lnTo>
                  <a:lnTo>
                    <a:pt x="576" y="2694"/>
                  </a:lnTo>
                  <a:close/>
                  <a:moveTo>
                    <a:pt x="1022" y="2792"/>
                  </a:moveTo>
                  <a:lnTo>
                    <a:pt x="1022" y="2792"/>
                  </a:lnTo>
                  <a:lnTo>
                    <a:pt x="1016" y="2792"/>
                  </a:lnTo>
                  <a:lnTo>
                    <a:pt x="1010" y="2794"/>
                  </a:lnTo>
                  <a:lnTo>
                    <a:pt x="998" y="2800"/>
                  </a:lnTo>
                  <a:lnTo>
                    <a:pt x="990" y="2802"/>
                  </a:lnTo>
                  <a:lnTo>
                    <a:pt x="982" y="2802"/>
                  </a:lnTo>
                  <a:lnTo>
                    <a:pt x="974" y="2800"/>
                  </a:lnTo>
                  <a:lnTo>
                    <a:pt x="966" y="2796"/>
                  </a:lnTo>
                  <a:lnTo>
                    <a:pt x="960" y="2790"/>
                  </a:lnTo>
                  <a:lnTo>
                    <a:pt x="954" y="2790"/>
                  </a:lnTo>
                  <a:lnTo>
                    <a:pt x="950" y="2792"/>
                  </a:lnTo>
                  <a:lnTo>
                    <a:pt x="948" y="2794"/>
                  </a:lnTo>
                  <a:lnTo>
                    <a:pt x="944" y="2800"/>
                  </a:lnTo>
                  <a:lnTo>
                    <a:pt x="942" y="2800"/>
                  </a:lnTo>
                  <a:lnTo>
                    <a:pt x="938" y="2794"/>
                  </a:lnTo>
                  <a:lnTo>
                    <a:pt x="936" y="2794"/>
                  </a:lnTo>
                  <a:lnTo>
                    <a:pt x="934" y="2792"/>
                  </a:lnTo>
                  <a:lnTo>
                    <a:pt x="930" y="2796"/>
                  </a:lnTo>
                  <a:lnTo>
                    <a:pt x="926" y="2802"/>
                  </a:lnTo>
                  <a:lnTo>
                    <a:pt x="924" y="2814"/>
                  </a:lnTo>
                  <a:lnTo>
                    <a:pt x="926" y="2820"/>
                  </a:lnTo>
                  <a:lnTo>
                    <a:pt x="930" y="2822"/>
                  </a:lnTo>
                  <a:lnTo>
                    <a:pt x="944" y="2828"/>
                  </a:lnTo>
                  <a:lnTo>
                    <a:pt x="954" y="2832"/>
                  </a:lnTo>
                  <a:lnTo>
                    <a:pt x="966" y="2840"/>
                  </a:lnTo>
                  <a:lnTo>
                    <a:pt x="976" y="2848"/>
                  </a:lnTo>
                  <a:lnTo>
                    <a:pt x="982" y="2850"/>
                  </a:lnTo>
                  <a:lnTo>
                    <a:pt x="986" y="2850"/>
                  </a:lnTo>
                  <a:lnTo>
                    <a:pt x="994" y="2852"/>
                  </a:lnTo>
                  <a:lnTo>
                    <a:pt x="1000" y="2858"/>
                  </a:lnTo>
                  <a:lnTo>
                    <a:pt x="1008" y="2864"/>
                  </a:lnTo>
                  <a:lnTo>
                    <a:pt x="1016" y="2870"/>
                  </a:lnTo>
                  <a:lnTo>
                    <a:pt x="1030" y="2874"/>
                  </a:lnTo>
                  <a:lnTo>
                    <a:pt x="1032" y="2874"/>
                  </a:lnTo>
                  <a:lnTo>
                    <a:pt x="1032" y="2870"/>
                  </a:lnTo>
                  <a:lnTo>
                    <a:pt x="1034" y="2862"/>
                  </a:lnTo>
                  <a:lnTo>
                    <a:pt x="1036" y="2852"/>
                  </a:lnTo>
                  <a:lnTo>
                    <a:pt x="1036" y="2844"/>
                  </a:lnTo>
                  <a:lnTo>
                    <a:pt x="1034" y="2840"/>
                  </a:lnTo>
                  <a:lnTo>
                    <a:pt x="1032" y="2838"/>
                  </a:lnTo>
                  <a:lnTo>
                    <a:pt x="1030" y="2834"/>
                  </a:lnTo>
                  <a:lnTo>
                    <a:pt x="1030" y="2828"/>
                  </a:lnTo>
                  <a:lnTo>
                    <a:pt x="1036" y="2814"/>
                  </a:lnTo>
                  <a:lnTo>
                    <a:pt x="1050" y="2788"/>
                  </a:lnTo>
                  <a:lnTo>
                    <a:pt x="1052" y="2786"/>
                  </a:lnTo>
                  <a:lnTo>
                    <a:pt x="1050" y="2784"/>
                  </a:lnTo>
                  <a:lnTo>
                    <a:pt x="1042" y="2788"/>
                  </a:lnTo>
                  <a:lnTo>
                    <a:pt x="1032" y="2792"/>
                  </a:lnTo>
                  <a:lnTo>
                    <a:pt x="1026" y="2792"/>
                  </a:lnTo>
                  <a:lnTo>
                    <a:pt x="1022" y="2792"/>
                  </a:lnTo>
                  <a:close/>
                  <a:moveTo>
                    <a:pt x="802" y="2526"/>
                  </a:moveTo>
                  <a:lnTo>
                    <a:pt x="802" y="2526"/>
                  </a:lnTo>
                  <a:lnTo>
                    <a:pt x="800" y="2524"/>
                  </a:lnTo>
                  <a:lnTo>
                    <a:pt x="800" y="2526"/>
                  </a:lnTo>
                  <a:lnTo>
                    <a:pt x="798" y="2534"/>
                  </a:lnTo>
                  <a:lnTo>
                    <a:pt x="798" y="2540"/>
                  </a:lnTo>
                  <a:lnTo>
                    <a:pt x="798" y="2542"/>
                  </a:lnTo>
                  <a:lnTo>
                    <a:pt x="794" y="2542"/>
                  </a:lnTo>
                  <a:lnTo>
                    <a:pt x="790" y="2542"/>
                  </a:lnTo>
                  <a:lnTo>
                    <a:pt x="788" y="2542"/>
                  </a:lnTo>
                  <a:lnTo>
                    <a:pt x="782" y="2546"/>
                  </a:lnTo>
                  <a:lnTo>
                    <a:pt x="778" y="2548"/>
                  </a:lnTo>
                  <a:lnTo>
                    <a:pt x="774" y="2550"/>
                  </a:lnTo>
                  <a:lnTo>
                    <a:pt x="772" y="2550"/>
                  </a:lnTo>
                  <a:lnTo>
                    <a:pt x="772" y="2554"/>
                  </a:lnTo>
                  <a:lnTo>
                    <a:pt x="770" y="2568"/>
                  </a:lnTo>
                  <a:lnTo>
                    <a:pt x="770" y="2580"/>
                  </a:lnTo>
                  <a:lnTo>
                    <a:pt x="770" y="2584"/>
                  </a:lnTo>
                  <a:lnTo>
                    <a:pt x="772" y="2586"/>
                  </a:lnTo>
                  <a:lnTo>
                    <a:pt x="776" y="2586"/>
                  </a:lnTo>
                  <a:lnTo>
                    <a:pt x="776" y="2588"/>
                  </a:lnTo>
                  <a:lnTo>
                    <a:pt x="774" y="2592"/>
                  </a:lnTo>
                  <a:lnTo>
                    <a:pt x="772" y="2594"/>
                  </a:lnTo>
                  <a:lnTo>
                    <a:pt x="772" y="2596"/>
                  </a:lnTo>
                  <a:lnTo>
                    <a:pt x="778" y="2596"/>
                  </a:lnTo>
                  <a:lnTo>
                    <a:pt x="780" y="2598"/>
                  </a:lnTo>
                  <a:lnTo>
                    <a:pt x="778" y="2602"/>
                  </a:lnTo>
                  <a:lnTo>
                    <a:pt x="776" y="2604"/>
                  </a:lnTo>
                  <a:lnTo>
                    <a:pt x="776" y="2606"/>
                  </a:lnTo>
                  <a:lnTo>
                    <a:pt x="778" y="2608"/>
                  </a:lnTo>
                  <a:lnTo>
                    <a:pt x="786" y="2612"/>
                  </a:lnTo>
                  <a:lnTo>
                    <a:pt x="788" y="2614"/>
                  </a:lnTo>
                  <a:lnTo>
                    <a:pt x="790" y="2616"/>
                  </a:lnTo>
                  <a:lnTo>
                    <a:pt x="792" y="2616"/>
                  </a:lnTo>
                  <a:lnTo>
                    <a:pt x="794" y="2616"/>
                  </a:lnTo>
                  <a:lnTo>
                    <a:pt x="794" y="2612"/>
                  </a:lnTo>
                  <a:lnTo>
                    <a:pt x="794" y="2610"/>
                  </a:lnTo>
                  <a:lnTo>
                    <a:pt x="796" y="2606"/>
                  </a:lnTo>
                  <a:lnTo>
                    <a:pt x="800" y="2604"/>
                  </a:lnTo>
                  <a:lnTo>
                    <a:pt x="800" y="2600"/>
                  </a:lnTo>
                  <a:lnTo>
                    <a:pt x="802" y="2588"/>
                  </a:lnTo>
                  <a:lnTo>
                    <a:pt x="802" y="2582"/>
                  </a:lnTo>
                  <a:lnTo>
                    <a:pt x="804" y="2578"/>
                  </a:lnTo>
                  <a:lnTo>
                    <a:pt x="808" y="2574"/>
                  </a:lnTo>
                  <a:lnTo>
                    <a:pt x="808" y="2562"/>
                  </a:lnTo>
                  <a:lnTo>
                    <a:pt x="806" y="2552"/>
                  </a:lnTo>
                  <a:lnTo>
                    <a:pt x="804" y="2546"/>
                  </a:lnTo>
                  <a:lnTo>
                    <a:pt x="804" y="2544"/>
                  </a:lnTo>
                  <a:lnTo>
                    <a:pt x="804" y="2540"/>
                  </a:lnTo>
                  <a:lnTo>
                    <a:pt x="804" y="2530"/>
                  </a:lnTo>
                  <a:lnTo>
                    <a:pt x="804" y="2528"/>
                  </a:lnTo>
                  <a:lnTo>
                    <a:pt x="802" y="2526"/>
                  </a:lnTo>
                  <a:close/>
                  <a:moveTo>
                    <a:pt x="550" y="2700"/>
                  </a:moveTo>
                  <a:lnTo>
                    <a:pt x="550" y="2700"/>
                  </a:lnTo>
                  <a:lnTo>
                    <a:pt x="548" y="2696"/>
                  </a:lnTo>
                  <a:lnTo>
                    <a:pt x="544" y="2696"/>
                  </a:lnTo>
                  <a:lnTo>
                    <a:pt x="538" y="2698"/>
                  </a:lnTo>
                  <a:lnTo>
                    <a:pt x="532" y="2702"/>
                  </a:lnTo>
                  <a:lnTo>
                    <a:pt x="520" y="2712"/>
                  </a:lnTo>
                  <a:lnTo>
                    <a:pt x="518" y="2716"/>
                  </a:lnTo>
                  <a:lnTo>
                    <a:pt x="520" y="2718"/>
                  </a:lnTo>
                  <a:lnTo>
                    <a:pt x="520" y="2720"/>
                  </a:lnTo>
                  <a:lnTo>
                    <a:pt x="526" y="2718"/>
                  </a:lnTo>
                  <a:lnTo>
                    <a:pt x="530" y="2718"/>
                  </a:lnTo>
                  <a:lnTo>
                    <a:pt x="532" y="2720"/>
                  </a:lnTo>
                  <a:lnTo>
                    <a:pt x="536" y="2726"/>
                  </a:lnTo>
                  <a:lnTo>
                    <a:pt x="542" y="2730"/>
                  </a:lnTo>
                  <a:lnTo>
                    <a:pt x="546" y="2732"/>
                  </a:lnTo>
                  <a:lnTo>
                    <a:pt x="548" y="2732"/>
                  </a:lnTo>
                  <a:lnTo>
                    <a:pt x="554" y="2726"/>
                  </a:lnTo>
                  <a:lnTo>
                    <a:pt x="562" y="2708"/>
                  </a:lnTo>
                  <a:lnTo>
                    <a:pt x="564" y="2706"/>
                  </a:lnTo>
                  <a:lnTo>
                    <a:pt x="564" y="2704"/>
                  </a:lnTo>
                  <a:lnTo>
                    <a:pt x="558" y="2704"/>
                  </a:lnTo>
                  <a:lnTo>
                    <a:pt x="552" y="2706"/>
                  </a:lnTo>
                  <a:lnTo>
                    <a:pt x="550" y="2704"/>
                  </a:lnTo>
                  <a:lnTo>
                    <a:pt x="550" y="2700"/>
                  </a:lnTo>
                  <a:close/>
                  <a:moveTo>
                    <a:pt x="1254" y="2806"/>
                  </a:moveTo>
                  <a:lnTo>
                    <a:pt x="1254" y="2806"/>
                  </a:lnTo>
                  <a:lnTo>
                    <a:pt x="1252" y="2810"/>
                  </a:lnTo>
                  <a:lnTo>
                    <a:pt x="1254" y="2814"/>
                  </a:lnTo>
                  <a:lnTo>
                    <a:pt x="1260" y="2818"/>
                  </a:lnTo>
                  <a:lnTo>
                    <a:pt x="1264" y="2820"/>
                  </a:lnTo>
                  <a:lnTo>
                    <a:pt x="1266" y="2818"/>
                  </a:lnTo>
                  <a:lnTo>
                    <a:pt x="1266" y="2816"/>
                  </a:lnTo>
                  <a:lnTo>
                    <a:pt x="1264" y="2812"/>
                  </a:lnTo>
                  <a:lnTo>
                    <a:pt x="1258" y="2808"/>
                  </a:lnTo>
                  <a:lnTo>
                    <a:pt x="1254" y="2806"/>
                  </a:lnTo>
                  <a:close/>
                  <a:moveTo>
                    <a:pt x="1410" y="2874"/>
                  </a:moveTo>
                  <a:lnTo>
                    <a:pt x="1410" y="2874"/>
                  </a:lnTo>
                  <a:lnTo>
                    <a:pt x="1412" y="2870"/>
                  </a:lnTo>
                  <a:lnTo>
                    <a:pt x="1410" y="2868"/>
                  </a:lnTo>
                  <a:lnTo>
                    <a:pt x="1408" y="2868"/>
                  </a:lnTo>
                  <a:lnTo>
                    <a:pt x="1402" y="2870"/>
                  </a:lnTo>
                  <a:lnTo>
                    <a:pt x="1402" y="2872"/>
                  </a:lnTo>
                  <a:lnTo>
                    <a:pt x="1400" y="2874"/>
                  </a:lnTo>
                  <a:lnTo>
                    <a:pt x="1402" y="2876"/>
                  </a:lnTo>
                  <a:lnTo>
                    <a:pt x="1406" y="2876"/>
                  </a:lnTo>
                  <a:lnTo>
                    <a:pt x="1410" y="2874"/>
                  </a:lnTo>
                  <a:close/>
                  <a:moveTo>
                    <a:pt x="1214" y="2706"/>
                  </a:moveTo>
                  <a:lnTo>
                    <a:pt x="1214" y="2706"/>
                  </a:lnTo>
                  <a:lnTo>
                    <a:pt x="1214" y="2712"/>
                  </a:lnTo>
                  <a:lnTo>
                    <a:pt x="1218" y="2718"/>
                  </a:lnTo>
                  <a:lnTo>
                    <a:pt x="1224" y="2722"/>
                  </a:lnTo>
                  <a:lnTo>
                    <a:pt x="1230" y="2726"/>
                  </a:lnTo>
                  <a:lnTo>
                    <a:pt x="1232" y="2726"/>
                  </a:lnTo>
                  <a:lnTo>
                    <a:pt x="1230" y="2724"/>
                  </a:lnTo>
                  <a:lnTo>
                    <a:pt x="1228" y="2720"/>
                  </a:lnTo>
                  <a:lnTo>
                    <a:pt x="1224" y="2714"/>
                  </a:lnTo>
                  <a:lnTo>
                    <a:pt x="1222" y="2708"/>
                  </a:lnTo>
                  <a:lnTo>
                    <a:pt x="1222" y="2704"/>
                  </a:lnTo>
                  <a:lnTo>
                    <a:pt x="1218" y="2702"/>
                  </a:lnTo>
                  <a:lnTo>
                    <a:pt x="1216" y="2702"/>
                  </a:lnTo>
                  <a:lnTo>
                    <a:pt x="1214" y="2706"/>
                  </a:lnTo>
                  <a:close/>
                  <a:moveTo>
                    <a:pt x="1468" y="2954"/>
                  </a:moveTo>
                  <a:lnTo>
                    <a:pt x="1468" y="2954"/>
                  </a:lnTo>
                  <a:lnTo>
                    <a:pt x="1464" y="2956"/>
                  </a:lnTo>
                  <a:lnTo>
                    <a:pt x="1462" y="2956"/>
                  </a:lnTo>
                  <a:lnTo>
                    <a:pt x="1460" y="2952"/>
                  </a:lnTo>
                  <a:lnTo>
                    <a:pt x="1460" y="2948"/>
                  </a:lnTo>
                  <a:lnTo>
                    <a:pt x="1456" y="2946"/>
                  </a:lnTo>
                  <a:lnTo>
                    <a:pt x="1452" y="2946"/>
                  </a:lnTo>
                  <a:lnTo>
                    <a:pt x="1446" y="2948"/>
                  </a:lnTo>
                  <a:lnTo>
                    <a:pt x="1442" y="2946"/>
                  </a:lnTo>
                  <a:lnTo>
                    <a:pt x="1434" y="2944"/>
                  </a:lnTo>
                  <a:lnTo>
                    <a:pt x="1424" y="2942"/>
                  </a:lnTo>
                  <a:lnTo>
                    <a:pt x="1418" y="2942"/>
                  </a:lnTo>
                  <a:lnTo>
                    <a:pt x="1410" y="2944"/>
                  </a:lnTo>
                  <a:lnTo>
                    <a:pt x="1406" y="2944"/>
                  </a:lnTo>
                  <a:lnTo>
                    <a:pt x="1402" y="2942"/>
                  </a:lnTo>
                  <a:lnTo>
                    <a:pt x="1398" y="2938"/>
                  </a:lnTo>
                  <a:lnTo>
                    <a:pt x="1396" y="2934"/>
                  </a:lnTo>
                  <a:lnTo>
                    <a:pt x="1394" y="2932"/>
                  </a:lnTo>
                  <a:lnTo>
                    <a:pt x="1392" y="2934"/>
                  </a:lnTo>
                  <a:lnTo>
                    <a:pt x="1390" y="2934"/>
                  </a:lnTo>
                  <a:lnTo>
                    <a:pt x="1386" y="2934"/>
                  </a:lnTo>
                  <a:lnTo>
                    <a:pt x="1382" y="2932"/>
                  </a:lnTo>
                  <a:lnTo>
                    <a:pt x="1380" y="2928"/>
                  </a:lnTo>
                  <a:lnTo>
                    <a:pt x="1378" y="2928"/>
                  </a:lnTo>
                  <a:lnTo>
                    <a:pt x="1378" y="2930"/>
                  </a:lnTo>
                  <a:lnTo>
                    <a:pt x="1376" y="2934"/>
                  </a:lnTo>
                  <a:lnTo>
                    <a:pt x="1374" y="2936"/>
                  </a:lnTo>
                  <a:lnTo>
                    <a:pt x="1372" y="2938"/>
                  </a:lnTo>
                  <a:lnTo>
                    <a:pt x="1372" y="2946"/>
                  </a:lnTo>
                  <a:lnTo>
                    <a:pt x="1372" y="2950"/>
                  </a:lnTo>
                  <a:lnTo>
                    <a:pt x="1376" y="2952"/>
                  </a:lnTo>
                  <a:lnTo>
                    <a:pt x="1388" y="2952"/>
                  </a:lnTo>
                  <a:lnTo>
                    <a:pt x="1402" y="2954"/>
                  </a:lnTo>
                  <a:lnTo>
                    <a:pt x="1410" y="2958"/>
                  </a:lnTo>
                  <a:lnTo>
                    <a:pt x="1418" y="2962"/>
                  </a:lnTo>
                  <a:lnTo>
                    <a:pt x="1422" y="2964"/>
                  </a:lnTo>
                  <a:lnTo>
                    <a:pt x="1428" y="2966"/>
                  </a:lnTo>
                  <a:lnTo>
                    <a:pt x="1440" y="2966"/>
                  </a:lnTo>
                  <a:lnTo>
                    <a:pt x="1452" y="2964"/>
                  </a:lnTo>
                  <a:lnTo>
                    <a:pt x="1468" y="2964"/>
                  </a:lnTo>
                  <a:lnTo>
                    <a:pt x="1476" y="2962"/>
                  </a:lnTo>
                  <a:lnTo>
                    <a:pt x="1480" y="2960"/>
                  </a:lnTo>
                  <a:lnTo>
                    <a:pt x="1482" y="2958"/>
                  </a:lnTo>
                  <a:lnTo>
                    <a:pt x="1484" y="2954"/>
                  </a:lnTo>
                  <a:lnTo>
                    <a:pt x="1482" y="2952"/>
                  </a:lnTo>
                  <a:lnTo>
                    <a:pt x="1478" y="2950"/>
                  </a:lnTo>
                  <a:lnTo>
                    <a:pt x="1474" y="2950"/>
                  </a:lnTo>
                  <a:lnTo>
                    <a:pt x="1468" y="2954"/>
                  </a:lnTo>
                  <a:close/>
                  <a:moveTo>
                    <a:pt x="1518" y="2942"/>
                  </a:moveTo>
                  <a:lnTo>
                    <a:pt x="1518" y="2942"/>
                  </a:lnTo>
                  <a:lnTo>
                    <a:pt x="1520" y="2940"/>
                  </a:lnTo>
                  <a:lnTo>
                    <a:pt x="1520" y="2938"/>
                  </a:lnTo>
                  <a:lnTo>
                    <a:pt x="1518" y="2926"/>
                  </a:lnTo>
                  <a:lnTo>
                    <a:pt x="1516" y="2924"/>
                  </a:lnTo>
                  <a:lnTo>
                    <a:pt x="1516" y="2926"/>
                  </a:lnTo>
                  <a:lnTo>
                    <a:pt x="1514" y="2932"/>
                  </a:lnTo>
                  <a:lnTo>
                    <a:pt x="1514" y="2938"/>
                  </a:lnTo>
                  <a:lnTo>
                    <a:pt x="1516" y="2940"/>
                  </a:lnTo>
                  <a:lnTo>
                    <a:pt x="1518" y="2942"/>
                  </a:lnTo>
                  <a:close/>
                  <a:moveTo>
                    <a:pt x="1252" y="2768"/>
                  </a:moveTo>
                  <a:lnTo>
                    <a:pt x="1252" y="2768"/>
                  </a:lnTo>
                  <a:lnTo>
                    <a:pt x="1254" y="2768"/>
                  </a:lnTo>
                  <a:lnTo>
                    <a:pt x="1256" y="2766"/>
                  </a:lnTo>
                  <a:lnTo>
                    <a:pt x="1256" y="2764"/>
                  </a:lnTo>
                  <a:lnTo>
                    <a:pt x="1254" y="2760"/>
                  </a:lnTo>
                  <a:lnTo>
                    <a:pt x="1254" y="2758"/>
                  </a:lnTo>
                  <a:lnTo>
                    <a:pt x="1252" y="2758"/>
                  </a:lnTo>
                  <a:lnTo>
                    <a:pt x="1250" y="2762"/>
                  </a:lnTo>
                  <a:lnTo>
                    <a:pt x="1248" y="2766"/>
                  </a:lnTo>
                  <a:lnTo>
                    <a:pt x="1250" y="2768"/>
                  </a:lnTo>
                  <a:lnTo>
                    <a:pt x="1252" y="2768"/>
                  </a:lnTo>
                  <a:close/>
                  <a:moveTo>
                    <a:pt x="1256" y="2790"/>
                  </a:moveTo>
                  <a:lnTo>
                    <a:pt x="1256" y="2790"/>
                  </a:lnTo>
                  <a:lnTo>
                    <a:pt x="1254" y="2786"/>
                  </a:lnTo>
                  <a:lnTo>
                    <a:pt x="1252" y="2782"/>
                  </a:lnTo>
                  <a:lnTo>
                    <a:pt x="1252" y="2780"/>
                  </a:lnTo>
                  <a:lnTo>
                    <a:pt x="1250" y="2780"/>
                  </a:lnTo>
                  <a:lnTo>
                    <a:pt x="1248" y="2782"/>
                  </a:lnTo>
                  <a:lnTo>
                    <a:pt x="1244" y="2782"/>
                  </a:lnTo>
                  <a:lnTo>
                    <a:pt x="1242" y="2784"/>
                  </a:lnTo>
                  <a:lnTo>
                    <a:pt x="1242" y="2790"/>
                  </a:lnTo>
                  <a:lnTo>
                    <a:pt x="1244" y="2794"/>
                  </a:lnTo>
                  <a:lnTo>
                    <a:pt x="1246" y="2794"/>
                  </a:lnTo>
                  <a:lnTo>
                    <a:pt x="1250" y="2794"/>
                  </a:lnTo>
                  <a:lnTo>
                    <a:pt x="1256" y="2796"/>
                  </a:lnTo>
                  <a:lnTo>
                    <a:pt x="1260" y="2798"/>
                  </a:lnTo>
                  <a:lnTo>
                    <a:pt x="1260" y="2794"/>
                  </a:lnTo>
                  <a:lnTo>
                    <a:pt x="1256" y="2790"/>
                  </a:lnTo>
                  <a:close/>
                  <a:moveTo>
                    <a:pt x="1348" y="2902"/>
                  </a:moveTo>
                  <a:lnTo>
                    <a:pt x="1348" y="2902"/>
                  </a:lnTo>
                  <a:lnTo>
                    <a:pt x="1352" y="2904"/>
                  </a:lnTo>
                  <a:lnTo>
                    <a:pt x="1352" y="2902"/>
                  </a:lnTo>
                  <a:lnTo>
                    <a:pt x="1352" y="2898"/>
                  </a:lnTo>
                  <a:lnTo>
                    <a:pt x="1350" y="2892"/>
                  </a:lnTo>
                  <a:lnTo>
                    <a:pt x="1346" y="2890"/>
                  </a:lnTo>
                  <a:lnTo>
                    <a:pt x="1344" y="2892"/>
                  </a:lnTo>
                  <a:lnTo>
                    <a:pt x="1346" y="2896"/>
                  </a:lnTo>
                  <a:lnTo>
                    <a:pt x="1348" y="2902"/>
                  </a:lnTo>
                  <a:close/>
                  <a:moveTo>
                    <a:pt x="1448" y="2860"/>
                  </a:moveTo>
                  <a:lnTo>
                    <a:pt x="1448" y="2860"/>
                  </a:lnTo>
                  <a:lnTo>
                    <a:pt x="1450" y="2860"/>
                  </a:lnTo>
                  <a:lnTo>
                    <a:pt x="1452" y="2860"/>
                  </a:lnTo>
                  <a:lnTo>
                    <a:pt x="1454" y="2854"/>
                  </a:lnTo>
                  <a:lnTo>
                    <a:pt x="1452" y="2848"/>
                  </a:lnTo>
                  <a:lnTo>
                    <a:pt x="1452" y="2846"/>
                  </a:lnTo>
                  <a:lnTo>
                    <a:pt x="1448" y="2846"/>
                  </a:lnTo>
                  <a:lnTo>
                    <a:pt x="1446" y="2850"/>
                  </a:lnTo>
                  <a:lnTo>
                    <a:pt x="1444" y="2852"/>
                  </a:lnTo>
                  <a:lnTo>
                    <a:pt x="1446" y="2856"/>
                  </a:lnTo>
                  <a:lnTo>
                    <a:pt x="1448" y="2860"/>
                  </a:lnTo>
                  <a:close/>
                  <a:moveTo>
                    <a:pt x="1440" y="2848"/>
                  </a:moveTo>
                  <a:lnTo>
                    <a:pt x="1440" y="2848"/>
                  </a:lnTo>
                  <a:lnTo>
                    <a:pt x="1438" y="2848"/>
                  </a:lnTo>
                  <a:lnTo>
                    <a:pt x="1434" y="2850"/>
                  </a:lnTo>
                  <a:lnTo>
                    <a:pt x="1434" y="2854"/>
                  </a:lnTo>
                  <a:lnTo>
                    <a:pt x="1436" y="2856"/>
                  </a:lnTo>
                  <a:lnTo>
                    <a:pt x="1438" y="2856"/>
                  </a:lnTo>
                  <a:lnTo>
                    <a:pt x="1440" y="2854"/>
                  </a:lnTo>
                  <a:lnTo>
                    <a:pt x="1440" y="2850"/>
                  </a:lnTo>
                  <a:lnTo>
                    <a:pt x="1440" y="2848"/>
                  </a:lnTo>
                  <a:close/>
                  <a:moveTo>
                    <a:pt x="2822" y="3608"/>
                  </a:moveTo>
                  <a:lnTo>
                    <a:pt x="2822" y="3608"/>
                  </a:lnTo>
                  <a:lnTo>
                    <a:pt x="2818" y="3606"/>
                  </a:lnTo>
                  <a:lnTo>
                    <a:pt x="2814" y="3598"/>
                  </a:lnTo>
                  <a:lnTo>
                    <a:pt x="2802" y="3578"/>
                  </a:lnTo>
                  <a:lnTo>
                    <a:pt x="2798" y="3570"/>
                  </a:lnTo>
                  <a:lnTo>
                    <a:pt x="2792" y="3562"/>
                  </a:lnTo>
                  <a:lnTo>
                    <a:pt x="2786" y="3558"/>
                  </a:lnTo>
                  <a:lnTo>
                    <a:pt x="2782" y="3556"/>
                  </a:lnTo>
                  <a:lnTo>
                    <a:pt x="2780" y="3558"/>
                  </a:lnTo>
                  <a:lnTo>
                    <a:pt x="2776" y="3558"/>
                  </a:lnTo>
                  <a:lnTo>
                    <a:pt x="2774" y="3558"/>
                  </a:lnTo>
                  <a:lnTo>
                    <a:pt x="2768" y="3554"/>
                  </a:lnTo>
                  <a:lnTo>
                    <a:pt x="2762" y="3550"/>
                  </a:lnTo>
                  <a:lnTo>
                    <a:pt x="2756" y="3548"/>
                  </a:lnTo>
                  <a:lnTo>
                    <a:pt x="2746" y="3546"/>
                  </a:lnTo>
                  <a:lnTo>
                    <a:pt x="2738" y="3544"/>
                  </a:lnTo>
                  <a:lnTo>
                    <a:pt x="2728" y="3540"/>
                  </a:lnTo>
                  <a:lnTo>
                    <a:pt x="2720" y="3532"/>
                  </a:lnTo>
                  <a:lnTo>
                    <a:pt x="2712" y="3524"/>
                  </a:lnTo>
                  <a:lnTo>
                    <a:pt x="2706" y="3516"/>
                  </a:lnTo>
                  <a:lnTo>
                    <a:pt x="2700" y="3506"/>
                  </a:lnTo>
                  <a:lnTo>
                    <a:pt x="2696" y="3496"/>
                  </a:lnTo>
                  <a:lnTo>
                    <a:pt x="2694" y="3488"/>
                  </a:lnTo>
                  <a:lnTo>
                    <a:pt x="2694" y="3464"/>
                  </a:lnTo>
                  <a:lnTo>
                    <a:pt x="2694" y="3458"/>
                  </a:lnTo>
                  <a:lnTo>
                    <a:pt x="2692" y="3454"/>
                  </a:lnTo>
                  <a:lnTo>
                    <a:pt x="2692" y="3448"/>
                  </a:lnTo>
                  <a:lnTo>
                    <a:pt x="2694" y="3442"/>
                  </a:lnTo>
                  <a:lnTo>
                    <a:pt x="2696" y="3438"/>
                  </a:lnTo>
                  <a:lnTo>
                    <a:pt x="2696" y="3434"/>
                  </a:lnTo>
                  <a:lnTo>
                    <a:pt x="2696" y="3430"/>
                  </a:lnTo>
                  <a:lnTo>
                    <a:pt x="2698" y="3422"/>
                  </a:lnTo>
                  <a:lnTo>
                    <a:pt x="2700" y="3418"/>
                  </a:lnTo>
                  <a:lnTo>
                    <a:pt x="2698" y="3416"/>
                  </a:lnTo>
                  <a:lnTo>
                    <a:pt x="2696" y="3414"/>
                  </a:lnTo>
                  <a:lnTo>
                    <a:pt x="2694" y="3416"/>
                  </a:lnTo>
                  <a:lnTo>
                    <a:pt x="2692" y="3416"/>
                  </a:lnTo>
                  <a:lnTo>
                    <a:pt x="2692" y="3420"/>
                  </a:lnTo>
                  <a:lnTo>
                    <a:pt x="2694" y="3424"/>
                  </a:lnTo>
                  <a:lnTo>
                    <a:pt x="2692" y="3424"/>
                  </a:lnTo>
                  <a:lnTo>
                    <a:pt x="2688" y="3422"/>
                  </a:lnTo>
                  <a:lnTo>
                    <a:pt x="2686" y="3422"/>
                  </a:lnTo>
                  <a:lnTo>
                    <a:pt x="2684" y="3432"/>
                  </a:lnTo>
                  <a:lnTo>
                    <a:pt x="2680" y="3444"/>
                  </a:lnTo>
                  <a:lnTo>
                    <a:pt x="2678" y="3444"/>
                  </a:lnTo>
                  <a:lnTo>
                    <a:pt x="2676" y="3444"/>
                  </a:lnTo>
                  <a:lnTo>
                    <a:pt x="2674" y="3444"/>
                  </a:lnTo>
                  <a:lnTo>
                    <a:pt x="2670" y="3452"/>
                  </a:lnTo>
                  <a:lnTo>
                    <a:pt x="2666" y="3458"/>
                  </a:lnTo>
                  <a:lnTo>
                    <a:pt x="2660" y="3462"/>
                  </a:lnTo>
                  <a:lnTo>
                    <a:pt x="2654" y="3468"/>
                  </a:lnTo>
                  <a:lnTo>
                    <a:pt x="2646" y="3476"/>
                  </a:lnTo>
                  <a:lnTo>
                    <a:pt x="2638" y="3488"/>
                  </a:lnTo>
                  <a:lnTo>
                    <a:pt x="2628" y="3496"/>
                  </a:lnTo>
                  <a:lnTo>
                    <a:pt x="2614" y="3508"/>
                  </a:lnTo>
                  <a:lnTo>
                    <a:pt x="2616" y="3510"/>
                  </a:lnTo>
                  <a:lnTo>
                    <a:pt x="2618" y="3512"/>
                  </a:lnTo>
                  <a:lnTo>
                    <a:pt x="2618" y="3516"/>
                  </a:lnTo>
                  <a:lnTo>
                    <a:pt x="2614" y="3524"/>
                  </a:lnTo>
                  <a:lnTo>
                    <a:pt x="2606" y="3530"/>
                  </a:lnTo>
                  <a:lnTo>
                    <a:pt x="2598" y="3532"/>
                  </a:lnTo>
                  <a:lnTo>
                    <a:pt x="2588" y="3534"/>
                  </a:lnTo>
                  <a:lnTo>
                    <a:pt x="2578" y="3532"/>
                  </a:lnTo>
                  <a:lnTo>
                    <a:pt x="2558" y="3528"/>
                  </a:lnTo>
                  <a:lnTo>
                    <a:pt x="2546" y="3528"/>
                  </a:lnTo>
                  <a:lnTo>
                    <a:pt x="2538" y="3532"/>
                  </a:lnTo>
                  <a:lnTo>
                    <a:pt x="2522" y="3538"/>
                  </a:lnTo>
                  <a:lnTo>
                    <a:pt x="2514" y="3538"/>
                  </a:lnTo>
                  <a:lnTo>
                    <a:pt x="2512" y="3538"/>
                  </a:lnTo>
                  <a:lnTo>
                    <a:pt x="2510" y="3536"/>
                  </a:lnTo>
                  <a:lnTo>
                    <a:pt x="2510" y="3528"/>
                  </a:lnTo>
                  <a:lnTo>
                    <a:pt x="2510" y="3522"/>
                  </a:lnTo>
                  <a:lnTo>
                    <a:pt x="2506" y="3522"/>
                  </a:lnTo>
                  <a:lnTo>
                    <a:pt x="2502" y="3522"/>
                  </a:lnTo>
                  <a:lnTo>
                    <a:pt x="2496" y="3522"/>
                  </a:lnTo>
                  <a:lnTo>
                    <a:pt x="2492" y="3520"/>
                  </a:lnTo>
                  <a:lnTo>
                    <a:pt x="2490" y="3518"/>
                  </a:lnTo>
                  <a:lnTo>
                    <a:pt x="2492" y="3514"/>
                  </a:lnTo>
                  <a:lnTo>
                    <a:pt x="2496" y="3510"/>
                  </a:lnTo>
                  <a:lnTo>
                    <a:pt x="2496" y="3506"/>
                  </a:lnTo>
                  <a:lnTo>
                    <a:pt x="2492" y="3508"/>
                  </a:lnTo>
                  <a:lnTo>
                    <a:pt x="2490" y="3508"/>
                  </a:lnTo>
                  <a:lnTo>
                    <a:pt x="2488" y="3508"/>
                  </a:lnTo>
                  <a:lnTo>
                    <a:pt x="2486" y="3506"/>
                  </a:lnTo>
                  <a:lnTo>
                    <a:pt x="2488" y="3504"/>
                  </a:lnTo>
                  <a:lnTo>
                    <a:pt x="2490" y="3504"/>
                  </a:lnTo>
                  <a:lnTo>
                    <a:pt x="2494" y="3504"/>
                  </a:lnTo>
                  <a:lnTo>
                    <a:pt x="2496" y="3502"/>
                  </a:lnTo>
                  <a:lnTo>
                    <a:pt x="2498" y="3496"/>
                  </a:lnTo>
                  <a:lnTo>
                    <a:pt x="2502" y="3480"/>
                  </a:lnTo>
                  <a:lnTo>
                    <a:pt x="2502" y="3474"/>
                  </a:lnTo>
                  <a:lnTo>
                    <a:pt x="2500" y="3468"/>
                  </a:lnTo>
                  <a:lnTo>
                    <a:pt x="2496" y="3462"/>
                  </a:lnTo>
                  <a:lnTo>
                    <a:pt x="2496" y="3458"/>
                  </a:lnTo>
                  <a:lnTo>
                    <a:pt x="2498" y="3454"/>
                  </a:lnTo>
                  <a:lnTo>
                    <a:pt x="2500" y="3448"/>
                  </a:lnTo>
                  <a:lnTo>
                    <a:pt x="2498" y="3440"/>
                  </a:lnTo>
                  <a:lnTo>
                    <a:pt x="2494" y="3434"/>
                  </a:lnTo>
                  <a:lnTo>
                    <a:pt x="2490" y="3428"/>
                  </a:lnTo>
                  <a:lnTo>
                    <a:pt x="2486" y="3426"/>
                  </a:lnTo>
                  <a:lnTo>
                    <a:pt x="2484" y="3426"/>
                  </a:lnTo>
                  <a:lnTo>
                    <a:pt x="2480" y="3430"/>
                  </a:lnTo>
                  <a:lnTo>
                    <a:pt x="2476" y="3444"/>
                  </a:lnTo>
                  <a:lnTo>
                    <a:pt x="2470" y="3456"/>
                  </a:lnTo>
                  <a:lnTo>
                    <a:pt x="2470" y="3466"/>
                  </a:lnTo>
                  <a:lnTo>
                    <a:pt x="2468" y="3498"/>
                  </a:lnTo>
                  <a:lnTo>
                    <a:pt x="2464" y="3486"/>
                  </a:lnTo>
                  <a:lnTo>
                    <a:pt x="2460" y="3478"/>
                  </a:lnTo>
                  <a:lnTo>
                    <a:pt x="2458" y="3468"/>
                  </a:lnTo>
                  <a:lnTo>
                    <a:pt x="2452" y="3462"/>
                  </a:lnTo>
                  <a:lnTo>
                    <a:pt x="2448" y="3456"/>
                  </a:lnTo>
                  <a:lnTo>
                    <a:pt x="2448" y="3454"/>
                  </a:lnTo>
                  <a:lnTo>
                    <a:pt x="2448" y="3450"/>
                  </a:lnTo>
                  <a:lnTo>
                    <a:pt x="2444" y="3444"/>
                  </a:lnTo>
                  <a:lnTo>
                    <a:pt x="2442" y="3438"/>
                  </a:lnTo>
                  <a:lnTo>
                    <a:pt x="2442" y="3434"/>
                  </a:lnTo>
                  <a:lnTo>
                    <a:pt x="2442" y="3428"/>
                  </a:lnTo>
                  <a:lnTo>
                    <a:pt x="2444" y="3420"/>
                  </a:lnTo>
                  <a:lnTo>
                    <a:pt x="2442" y="3414"/>
                  </a:lnTo>
                  <a:lnTo>
                    <a:pt x="2440" y="3408"/>
                  </a:lnTo>
                  <a:lnTo>
                    <a:pt x="2438" y="3402"/>
                  </a:lnTo>
                  <a:lnTo>
                    <a:pt x="2438" y="3400"/>
                  </a:lnTo>
                  <a:lnTo>
                    <a:pt x="2442" y="3400"/>
                  </a:lnTo>
                  <a:lnTo>
                    <a:pt x="2444" y="3404"/>
                  </a:lnTo>
                  <a:lnTo>
                    <a:pt x="2448" y="3404"/>
                  </a:lnTo>
                  <a:lnTo>
                    <a:pt x="2448" y="3406"/>
                  </a:lnTo>
                  <a:lnTo>
                    <a:pt x="2446" y="3408"/>
                  </a:lnTo>
                  <a:lnTo>
                    <a:pt x="2444" y="3410"/>
                  </a:lnTo>
                  <a:lnTo>
                    <a:pt x="2448" y="3410"/>
                  </a:lnTo>
                  <a:lnTo>
                    <a:pt x="2450" y="3412"/>
                  </a:lnTo>
                  <a:lnTo>
                    <a:pt x="2448" y="3414"/>
                  </a:lnTo>
                  <a:lnTo>
                    <a:pt x="2450" y="3416"/>
                  </a:lnTo>
                  <a:lnTo>
                    <a:pt x="2454" y="3420"/>
                  </a:lnTo>
                  <a:lnTo>
                    <a:pt x="2456" y="3422"/>
                  </a:lnTo>
                  <a:lnTo>
                    <a:pt x="2458" y="3422"/>
                  </a:lnTo>
                  <a:lnTo>
                    <a:pt x="2460" y="3422"/>
                  </a:lnTo>
                  <a:lnTo>
                    <a:pt x="2460" y="3420"/>
                  </a:lnTo>
                  <a:lnTo>
                    <a:pt x="2460" y="3418"/>
                  </a:lnTo>
                  <a:lnTo>
                    <a:pt x="2462" y="3416"/>
                  </a:lnTo>
                  <a:lnTo>
                    <a:pt x="2464" y="3412"/>
                  </a:lnTo>
                  <a:lnTo>
                    <a:pt x="2466" y="3406"/>
                  </a:lnTo>
                  <a:lnTo>
                    <a:pt x="2466" y="3402"/>
                  </a:lnTo>
                  <a:lnTo>
                    <a:pt x="2468" y="3400"/>
                  </a:lnTo>
                  <a:lnTo>
                    <a:pt x="2468" y="3402"/>
                  </a:lnTo>
                  <a:lnTo>
                    <a:pt x="2474" y="3404"/>
                  </a:lnTo>
                  <a:lnTo>
                    <a:pt x="2476" y="3404"/>
                  </a:lnTo>
                  <a:lnTo>
                    <a:pt x="2476" y="3402"/>
                  </a:lnTo>
                  <a:lnTo>
                    <a:pt x="2478" y="3402"/>
                  </a:lnTo>
                  <a:lnTo>
                    <a:pt x="2480" y="3400"/>
                  </a:lnTo>
                  <a:lnTo>
                    <a:pt x="2480" y="3398"/>
                  </a:lnTo>
                  <a:lnTo>
                    <a:pt x="2482" y="3396"/>
                  </a:lnTo>
                  <a:lnTo>
                    <a:pt x="2482" y="3394"/>
                  </a:lnTo>
                  <a:lnTo>
                    <a:pt x="2482" y="3392"/>
                  </a:lnTo>
                  <a:lnTo>
                    <a:pt x="2482" y="3388"/>
                  </a:lnTo>
                  <a:lnTo>
                    <a:pt x="2480" y="3386"/>
                  </a:lnTo>
                  <a:lnTo>
                    <a:pt x="2482" y="3384"/>
                  </a:lnTo>
                  <a:lnTo>
                    <a:pt x="2480" y="3384"/>
                  </a:lnTo>
                  <a:lnTo>
                    <a:pt x="2478" y="3384"/>
                  </a:lnTo>
                  <a:lnTo>
                    <a:pt x="2478" y="3386"/>
                  </a:lnTo>
                  <a:lnTo>
                    <a:pt x="2476" y="3388"/>
                  </a:lnTo>
                  <a:lnTo>
                    <a:pt x="2472" y="3388"/>
                  </a:lnTo>
                  <a:lnTo>
                    <a:pt x="2470" y="3388"/>
                  </a:lnTo>
                  <a:lnTo>
                    <a:pt x="2468" y="3382"/>
                  </a:lnTo>
                  <a:lnTo>
                    <a:pt x="2466" y="3378"/>
                  </a:lnTo>
                  <a:lnTo>
                    <a:pt x="2468" y="3374"/>
                  </a:lnTo>
                  <a:lnTo>
                    <a:pt x="2468" y="3372"/>
                  </a:lnTo>
                  <a:lnTo>
                    <a:pt x="2466" y="3370"/>
                  </a:lnTo>
                  <a:lnTo>
                    <a:pt x="2464" y="3370"/>
                  </a:lnTo>
                  <a:lnTo>
                    <a:pt x="2464" y="3374"/>
                  </a:lnTo>
                  <a:lnTo>
                    <a:pt x="2462" y="3378"/>
                  </a:lnTo>
                  <a:lnTo>
                    <a:pt x="2462" y="3380"/>
                  </a:lnTo>
                  <a:lnTo>
                    <a:pt x="2460" y="3380"/>
                  </a:lnTo>
                  <a:lnTo>
                    <a:pt x="2456" y="3380"/>
                  </a:lnTo>
                  <a:lnTo>
                    <a:pt x="2452" y="3382"/>
                  </a:lnTo>
                  <a:lnTo>
                    <a:pt x="2450" y="3384"/>
                  </a:lnTo>
                  <a:lnTo>
                    <a:pt x="2446" y="3384"/>
                  </a:lnTo>
                  <a:lnTo>
                    <a:pt x="2444" y="3384"/>
                  </a:lnTo>
                  <a:lnTo>
                    <a:pt x="2444" y="3388"/>
                  </a:lnTo>
                  <a:lnTo>
                    <a:pt x="2442" y="3394"/>
                  </a:lnTo>
                  <a:lnTo>
                    <a:pt x="2434" y="3388"/>
                  </a:lnTo>
                  <a:lnTo>
                    <a:pt x="2422" y="3378"/>
                  </a:lnTo>
                  <a:lnTo>
                    <a:pt x="2414" y="3368"/>
                  </a:lnTo>
                  <a:lnTo>
                    <a:pt x="2410" y="3364"/>
                  </a:lnTo>
                  <a:lnTo>
                    <a:pt x="2410" y="3358"/>
                  </a:lnTo>
                  <a:lnTo>
                    <a:pt x="2410" y="3354"/>
                  </a:lnTo>
                  <a:lnTo>
                    <a:pt x="2408" y="3352"/>
                  </a:lnTo>
                  <a:lnTo>
                    <a:pt x="2402" y="3350"/>
                  </a:lnTo>
                  <a:lnTo>
                    <a:pt x="2394" y="3350"/>
                  </a:lnTo>
                  <a:lnTo>
                    <a:pt x="2392" y="3348"/>
                  </a:lnTo>
                  <a:lnTo>
                    <a:pt x="2392" y="3344"/>
                  </a:lnTo>
                  <a:lnTo>
                    <a:pt x="2390" y="3338"/>
                  </a:lnTo>
                  <a:lnTo>
                    <a:pt x="2386" y="3330"/>
                  </a:lnTo>
                  <a:lnTo>
                    <a:pt x="2382" y="3320"/>
                  </a:lnTo>
                  <a:lnTo>
                    <a:pt x="2376" y="3302"/>
                  </a:lnTo>
                  <a:lnTo>
                    <a:pt x="2370" y="3290"/>
                  </a:lnTo>
                  <a:lnTo>
                    <a:pt x="2366" y="3284"/>
                  </a:lnTo>
                  <a:lnTo>
                    <a:pt x="2364" y="3280"/>
                  </a:lnTo>
                  <a:lnTo>
                    <a:pt x="2362" y="3270"/>
                  </a:lnTo>
                  <a:lnTo>
                    <a:pt x="2360" y="3266"/>
                  </a:lnTo>
                  <a:lnTo>
                    <a:pt x="2358" y="3264"/>
                  </a:lnTo>
                  <a:lnTo>
                    <a:pt x="2352" y="3262"/>
                  </a:lnTo>
                  <a:lnTo>
                    <a:pt x="2346" y="3260"/>
                  </a:lnTo>
                  <a:lnTo>
                    <a:pt x="2346" y="3258"/>
                  </a:lnTo>
                  <a:lnTo>
                    <a:pt x="2346" y="3254"/>
                  </a:lnTo>
                  <a:lnTo>
                    <a:pt x="2350" y="3250"/>
                  </a:lnTo>
                  <a:lnTo>
                    <a:pt x="2354" y="3248"/>
                  </a:lnTo>
                  <a:lnTo>
                    <a:pt x="2360" y="3250"/>
                  </a:lnTo>
                  <a:lnTo>
                    <a:pt x="2362" y="3248"/>
                  </a:lnTo>
                  <a:lnTo>
                    <a:pt x="2362" y="3246"/>
                  </a:lnTo>
                  <a:lnTo>
                    <a:pt x="2354" y="3228"/>
                  </a:lnTo>
                  <a:lnTo>
                    <a:pt x="2354" y="3224"/>
                  </a:lnTo>
                  <a:lnTo>
                    <a:pt x="2356" y="3224"/>
                  </a:lnTo>
                  <a:lnTo>
                    <a:pt x="2364" y="3226"/>
                  </a:lnTo>
                  <a:lnTo>
                    <a:pt x="2372" y="3230"/>
                  </a:lnTo>
                  <a:lnTo>
                    <a:pt x="2376" y="3232"/>
                  </a:lnTo>
                  <a:lnTo>
                    <a:pt x="2378" y="3230"/>
                  </a:lnTo>
                  <a:lnTo>
                    <a:pt x="2384" y="3226"/>
                  </a:lnTo>
                  <a:lnTo>
                    <a:pt x="2390" y="3226"/>
                  </a:lnTo>
                  <a:lnTo>
                    <a:pt x="2392" y="3224"/>
                  </a:lnTo>
                  <a:lnTo>
                    <a:pt x="2394" y="3216"/>
                  </a:lnTo>
                  <a:lnTo>
                    <a:pt x="2396" y="3212"/>
                  </a:lnTo>
                  <a:lnTo>
                    <a:pt x="2398" y="3212"/>
                  </a:lnTo>
                  <a:lnTo>
                    <a:pt x="2406" y="3218"/>
                  </a:lnTo>
                  <a:lnTo>
                    <a:pt x="2412" y="3222"/>
                  </a:lnTo>
                  <a:lnTo>
                    <a:pt x="2416" y="3224"/>
                  </a:lnTo>
                  <a:lnTo>
                    <a:pt x="2424" y="3224"/>
                  </a:lnTo>
                  <a:lnTo>
                    <a:pt x="2430" y="3222"/>
                  </a:lnTo>
                  <a:lnTo>
                    <a:pt x="2436" y="3218"/>
                  </a:lnTo>
                  <a:lnTo>
                    <a:pt x="2438" y="3218"/>
                  </a:lnTo>
                  <a:lnTo>
                    <a:pt x="2440" y="3220"/>
                  </a:lnTo>
                  <a:lnTo>
                    <a:pt x="2442" y="3222"/>
                  </a:lnTo>
                  <a:lnTo>
                    <a:pt x="2444" y="3232"/>
                  </a:lnTo>
                  <a:lnTo>
                    <a:pt x="2448" y="3238"/>
                  </a:lnTo>
                  <a:lnTo>
                    <a:pt x="2452" y="3244"/>
                  </a:lnTo>
                  <a:lnTo>
                    <a:pt x="2452" y="3220"/>
                  </a:lnTo>
                  <a:lnTo>
                    <a:pt x="2414" y="3146"/>
                  </a:lnTo>
                  <a:lnTo>
                    <a:pt x="2378" y="3050"/>
                  </a:lnTo>
                  <a:lnTo>
                    <a:pt x="2372" y="3006"/>
                  </a:lnTo>
                  <a:lnTo>
                    <a:pt x="2378" y="2910"/>
                  </a:lnTo>
                  <a:lnTo>
                    <a:pt x="2378" y="2868"/>
                  </a:lnTo>
                  <a:lnTo>
                    <a:pt x="2392" y="2778"/>
                  </a:lnTo>
                  <a:lnTo>
                    <a:pt x="2386" y="2780"/>
                  </a:lnTo>
                  <a:lnTo>
                    <a:pt x="2382" y="2780"/>
                  </a:lnTo>
                  <a:lnTo>
                    <a:pt x="2380" y="2778"/>
                  </a:lnTo>
                  <a:lnTo>
                    <a:pt x="2380" y="2776"/>
                  </a:lnTo>
                  <a:lnTo>
                    <a:pt x="2378" y="2770"/>
                  </a:lnTo>
                  <a:lnTo>
                    <a:pt x="2376" y="2768"/>
                  </a:lnTo>
                  <a:lnTo>
                    <a:pt x="2374" y="2768"/>
                  </a:lnTo>
                  <a:lnTo>
                    <a:pt x="2376" y="2768"/>
                  </a:lnTo>
                  <a:lnTo>
                    <a:pt x="2378" y="2770"/>
                  </a:lnTo>
                  <a:lnTo>
                    <a:pt x="2380" y="2776"/>
                  </a:lnTo>
                  <a:lnTo>
                    <a:pt x="2380" y="2778"/>
                  </a:lnTo>
                  <a:lnTo>
                    <a:pt x="2382" y="2780"/>
                  </a:lnTo>
                  <a:lnTo>
                    <a:pt x="2386" y="2780"/>
                  </a:lnTo>
                  <a:lnTo>
                    <a:pt x="2392" y="2778"/>
                  </a:lnTo>
                  <a:lnTo>
                    <a:pt x="2390" y="2764"/>
                  </a:lnTo>
                  <a:lnTo>
                    <a:pt x="2394" y="2746"/>
                  </a:lnTo>
                  <a:lnTo>
                    <a:pt x="2390" y="2726"/>
                  </a:lnTo>
                  <a:lnTo>
                    <a:pt x="2386" y="2674"/>
                  </a:lnTo>
                  <a:lnTo>
                    <a:pt x="2384" y="2658"/>
                  </a:lnTo>
                  <a:lnTo>
                    <a:pt x="2386" y="2626"/>
                  </a:lnTo>
                  <a:lnTo>
                    <a:pt x="2360" y="2586"/>
                  </a:lnTo>
                  <a:lnTo>
                    <a:pt x="2336" y="2534"/>
                  </a:lnTo>
                  <a:lnTo>
                    <a:pt x="2284" y="2470"/>
                  </a:lnTo>
                  <a:lnTo>
                    <a:pt x="2274" y="2434"/>
                  </a:lnTo>
                  <a:lnTo>
                    <a:pt x="2302" y="2390"/>
                  </a:lnTo>
                  <a:lnTo>
                    <a:pt x="2334" y="2368"/>
                  </a:lnTo>
                  <a:lnTo>
                    <a:pt x="2352" y="2336"/>
                  </a:lnTo>
                  <a:lnTo>
                    <a:pt x="2346" y="2304"/>
                  </a:lnTo>
                  <a:lnTo>
                    <a:pt x="2318" y="2270"/>
                  </a:lnTo>
                  <a:lnTo>
                    <a:pt x="2280" y="2246"/>
                  </a:lnTo>
                  <a:lnTo>
                    <a:pt x="2264" y="2186"/>
                  </a:lnTo>
                  <a:lnTo>
                    <a:pt x="2274" y="2140"/>
                  </a:lnTo>
                  <a:lnTo>
                    <a:pt x="2288" y="2090"/>
                  </a:lnTo>
                  <a:lnTo>
                    <a:pt x="2290" y="2086"/>
                  </a:lnTo>
                  <a:lnTo>
                    <a:pt x="2296" y="2086"/>
                  </a:lnTo>
                  <a:lnTo>
                    <a:pt x="2308" y="2088"/>
                  </a:lnTo>
                  <a:lnTo>
                    <a:pt x="2328" y="2096"/>
                  </a:lnTo>
                  <a:lnTo>
                    <a:pt x="2370" y="2082"/>
                  </a:lnTo>
                  <a:lnTo>
                    <a:pt x="2376" y="2058"/>
                  </a:lnTo>
                  <a:lnTo>
                    <a:pt x="2440" y="2024"/>
                  </a:lnTo>
                  <a:lnTo>
                    <a:pt x="2384" y="1780"/>
                  </a:lnTo>
                  <a:lnTo>
                    <a:pt x="2264" y="1588"/>
                  </a:lnTo>
                  <a:lnTo>
                    <a:pt x="2204" y="1444"/>
                  </a:lnTo>
                  <a:lnTo>
                    <a:pt x="2204" y="1264"/>
                  </a:lnTo>
                  <a:lnTo>
                    <a:pt x="2212" y="1228"/>
                  </a:lnTo>
                  <a:lnTo>
                    <a:pt x="2224" y="1194"/>
                  </a:lnTo>
                  <a:lnTo>
                    <a:pt x="2232" y="1174"/>
                  </a:lnTo>
                  <a:lnTo>
                    <a:pt x="2240" y="1156"/>
                  </a:lnTo>
                  <a:lnTo>
                    <a:pt x="2248" y="1138"/>
                  </a:lnTo>
                  <a:lnTo>
                    <a:pt x="2258" y="1112"/>
                  </a:lnTo>
                  <a:lnTo>
                    <a:pt x="2282" y="1046"/>
                  </a:lnTo>
                  <a:lnTo>
                    <a:pt x="2276" y="1048"/>
                  </a:lnTo>
                  <a:lnTo>
                    <a:pt x="2274" y="1046"/>
                  </a:lnTo>
                  <a:lnTo>
                    <a:pt x="2270" y="1038"/>
                  </a:lnTo>
                  <a:lnTo>
                    <a:pt x="2266" y="1032"/>
                  </a:lnTo>
                  <a:lnTo>
                    <a:pt x="2262" y="1026"/>
                  </a:lnTo>
                  <a:lnTo>
                    <a:pt x="2256" y="1018"/>
                  </a:lnTo>
                  <a:lnTo>
                    <a:pt x="2246" y="1014"/>
                  </a:lnTo>
                  <a:lnTo>
                    <a:pt x="2236" y="1006"/>
                  </a:lnTo>
                  <a:lnTo>
                    <a:pt x="2234" y="1004"/>
                  </a:lnTo>
                  <a:lnTo>
                    <a:pt x="2232" y="1000"/>
                  </a:lnTo>
                  <a:lnTo>
                    <a:pt x="2234" y="998"/>
                  </a:lnTo>
                  <a:lnTo>
                    <a:pt x="2234" y="994"/>
                  </a:lnTo>
                  <a:lnTo>
                    <a:pt x="2242" y="988"/>
                  </a:lnTo>
                  <a:lnTo>
                    <a:pt x="2250" y="982"/>
                  </a:lnTo>
                  <a:lnTo>
                    <a:pt x="2262" y="978"/>
                  </a:lnTo>
                  <a:lnTo>
                    <a:pt x="2274" y="974"/>
                  </a:lnTo>
                  <a:lnTo>
                    <a:pt x="2286" y="974"/>
                  </a:lnTo>
                  <a:lnTo>
                    <a:pt x="2292" y="974"/>
                  </a:lnTo>
                  <a:lnTo>
                    <a:pt x="2296" y="972"/>
                  </a:lnTo>
                  <a:lnTo>
                    <a:pt x="2298" y="968"/>
                  </a:lnTo>
                  <a:lnTo>
                    <a:pt x="2300" y="966"/>
                  </a:lnTo>
                  <a:lnTo>
                    <a:pt x="2298" y="956"/>
                  </a:lnTo>
                  <a:lnTo>
                    <a:pt x="2294" y="946"/>
                  </a:lnTo>
                  <a:lnTo>
                    <a:pt x="2284" y="936"/>
                  </a:lnTo>
                  <a:lnTo>
                    <a:pt x="2272" y="928"/>
                  </a:lnTo>
                  <a:lnTo>
                    <a:pt x="2258" y="922"/>
                  </a:lnTo>
                  <a:lnTo>
                    <a:pt x="2250" y="922"/>
                  </a:lnTo>
                  <a:lnTo>
                    <a:pt x="2242" y="920"/>
                  </a:lnTo>
                  <a:lnTo>
                    <a:pt x="2224" y="920"/>
                  </a:lnTo>
                  <a:lnTo>
                    <a:pt x="2208" y="918"/>
                  </a:lnTo>
                  <a:lnTo>
                    <a:pt x="2182" y="912"/>
                  </a:lnTo>
                  <a:lnTo>
                    <a:pt x="2174" y="912"/>
                  </a:lnTo>
                  <a:lnTo>
                    <a:pt x="2172" y="912"/>
                  </a:lnTo>
                  <a:lnTo>
                    <a:pt x="2172" y="914"/>
                  </a:lnTo>
                  <a:lnTo>
                    <a:pt x="2174" y="918"/>
                  </a:lnTo>
                  <a:lnTo>
                    <a:pt x="2186" y="928"/>
                  </a:lnTo>
                  <a:lnTo>
                    <a:pt x="2192" y="934"/>
                  </a:lnTo>
                  <a:lnTo>
                    <a:pt x="2196" y="942"/>
                  </a:lnTo>
                  <a:lnTo>
                    <a:pt x="2198" y="948"/>
                  </a:lnTo>
                  <a:lnTo>
                    <a:pt x="2200" y="954"/>
                  </a:lnTo>
                  <a:lnTo>
                    <a:pt x="2196" y="966"/>
                  </a:lnTo>
                  <a:lnTo>
                    <a:pt x="2192" y="978"/>
                  </a:lnTo>
                  <a:lnTo>
                    <a:pt x="2188" y="990"/>
                  </a:lnTo>
                  <a:lnTo>
                    <a:pt x="2186" y="1000"/>
                  </a:lnTo>
                  <a:lnTo>
                    <a:pt x="2186" y="1006"/>
                  </a:lnTo>
                  <a:lnTo>
                    <a:pt x="2188" y="1012"/>
                  </a:lnTo>
                  <a:lnTo>
                    <a:pt x="2194" y="1016"/>
                  </a:lnTo>
                  <a:lnTo>
                    <a:pt x="2200" y="1022"/>
                  </a:lnTo>
                  <a:lnTo>
                    <a:pt x="2212" y="1032"/>
                  </a:lnTo>
                  <a:lnTo>
                    <a:pt x="2216" y="1036"/>
                  </a:lnTo>
                  <a:lnTo>
                    <a:pt x="2218" y="1040"/>
                  </a:lnTo>
                  <a:lnTo>
                    <a:pt x="2216" y="1046"/>
                  </a:lnTo>
                  <a:lnTo>
                    <a:pt x="2214" y="1054"/>
                  </a:lnTo>
                  <a:lnTo>
                    <a:pt x="2208" y="1062"/>
                  </a:lnTo>
                  <a:lnTo>
                    <a:pt x="2204" y="1072"/>
                  </a:lnTo>
                  <a:lnTo>
                    <a:pt x="2200" y="1084"/>
                  </a:lnTo>
                  <a:lnTo>
                    <a:pt x="2202" y="1098"/>
                  </a:lnTo>
                  <a:lnTo>
                    <a:pt x="2202" y="1106"/>
                  </a:lnTo>
                  <a:lnTo>
                    <a:pt x="2200" y="1104"/>
                  </a:lnTo>
                  <a:lnTo>
                    <a:pt x="2192" y="1096"/>
                  </a:lnTo>
                  <a:lnTo>
                    <a:pt x="2180" y="1084"/>
                  </a:lnTo>
                  <a:lnTo>
                    <a:pt x="2166" y="1072"/>
                  </a:lnTo>
                  <a:lnTo>
                    <a:pt x="2156" y="1068"/>
                  </a:lnTo>
                  <a:lnTo>
                    <a:pt x="2148" y="1066"/>
                  </a:lnTo>
                  <a:lnTo>
                    <a:pt x="2136" y="1064"/>
                  </a:lnTo>
                  <a:lnTo>
                    <a:pt x="2126" y="1066"/>
                  </a:lnTo>
                  <a:lnTo>
                    <a:pt x="2114" y="1070"/>
                  </a:lnTo>
                  <a:lnTo>
                    <a:pt x="2102" y="1076"/>
                  </a:lnTo>
                  <a:lnTo>
                    <a:pt x="2078" y="1092"/>
                  </a:lnTo>
                  <a:lnTo>
                    <a:pt x="2056" y="1104"/>
                  </a:lnTo>
                  <a:lnTo>
                    <a:pt x="2040" y="1114"/>
                  </a:lnTo>
                  <a:lnTo>
                    <a:pt x="2028" y="1122"/>
                  </a:lnTo>
                  <a:lnTo>
                    <a:pt x="2022" y="1130"/>
                  </a:lnTo>
                  <a:lnTo>
                    <a:pt x="2020" y="1134"/>
                  </a:lnTo>
                  <a:lnTo>
                    <a:pt x="2022" y="1140"/>
                  </a:lnTo>
                  <a:lnTo>
                    <a:pt x="2026" y="1150"/>
                  </a:lnTo>
                  <a:lnTo>
                    <a:pt x="2040" y="1166"/>
                  </a:lnTo>
                  <a:lnTo>
                    <a:pt x="2052" y="1180"/>
                  </a:lnTo>
                  <a:lnTo>
                    <a:pt x="2054" y="1186"/>
                  </a:lnTo>
                  <a:lnTo>
                    <a:pt x="2054" y="1192"/>
                  </a:lnTo>
                  <a:lnTo>
                    <a:pt x="2054" y="1196"/>
                  </a:lnTo>
                  <a:lnTo>
                    <a:pt x="2050" y="1198"/>
                  </a:lnTo>
                  <a:lnTo>
                    <a:pt x="2046" y="1200"/>
                  </a:lnTo>
                  <a:lnTo>
                    <a:pt x="2040" y="1202"/>
                  </a:lnTo>
                  <a:lnTo>
                    <a:pt x="2026" y="1202"/>
                  </a:lnTo>
                  <a:lnTo>
                    <a:pt x="2006" y="1198"/>
                  </a:lnTo>
                  <a:lnTo>
                    <a:pt x="1984" y="1190"/>
                  </a:lnTo>
                  <a:lnTo>
                    <a:pt x="1958" y="1180"/>
                  </a:lnTo>
                  <a:lnTo>
                    <a:pt x="1934" y="1170"/>
                  </a:lnTo>
                  <a:lnTo>
                    <a:pt x="1916" y="1164"/>
                  </a:lnTo>
                  <a:lnTo>
                    <a:pt x="1900" y="1162"/>
                  </a:lnTo>
                  <a:lnTo>
                    <a:pt x="1892" y="1164"/>
                  </a:lnTo>
                  <a:lnTo>
                    <a:pt x="1888" y="1166"/>
                  </a:lnTo>
                  <a:lnTo>
                    <a:pt x="1886" y="1170"/>
                  </a:lnTo>
                  <a:lnTo>
                    <a:pt x="1886" y="1176"/>
                  </a:lnTo>
                  <a:lnTo>
                    <a:pt x="1892" y="1186"/>
                  </a:lnTo>
                  <a:lnTo>
                    <a:pt x="1900" y="1196"/>
                  </a:lnTo>
                  <a:lnTo>
                    <a:pt x="1912" y="1206"/>
                  </a:lnTo>
                  <a:lnTo>
                    <a:pt x="1924" y="1214"/>
                  </a:lnTo>
                  <a:lnTo>
                    <a:pt x="1946" y="1222"/>
                  </a:lnTo>
                  <a:lnTo>
                    <a:pt x="1954" y="1226"/>
                  </a:lnTo>
                  <a:lnTo>
                    <a:pt x="1956" y="1228"/>
                  </a:lnTo>
                  <a:lnTo>
                    <a:pt x="1956" y="1232"/>
                  </a:lnTo>
                  <a:lnTo>
                    <a:pt x="1952" y="1238"/>
                  </a:lnTo>
                  <a:lnTo>
                    <a:pt x="1940" y="1246"/>
                  </a:lnTo>
                  <a:lnTo>
                    <a:pt x="1926" y="1252"/>
                  </a:lnTo>
                  <a:lnTo>
                    <a:pt x="1920" y="1252"/>
                  </a:lnTo>
                  <a:lnTo>
                    <a:pt x="1916" y="1252"/>
                  </a:lnTo>
                  <a:lnTo>
                    <a:pt x="1908" y="1248"/>
                  </a:lnTo>
                  <a:lnTo>
                    <a:pt x="1902" y="1240"/>
                  </a:lnTo>
                  <a:lnTo>
                    <a:pt x="1894" y="1232"/>
                  </a:lnTo>
                  <a:lnTo>
                    <a:pt x="1886" y="1224"/>
                  </a:lnTo>
                  <a:lnTo>
                    <a:pt x="1874" y="1216"/>
                  </a:lnTo>
                  <a:lnTo>
                    <a:pt x="1868" y="1212"/>
                  </a:lnTo>
                  <a:lnTo>
                    <a:pt x="1858" y="1210"/>
                  </a:lnTo>
                  <a:lnTo>
                    <a:pt x="1844" y="1206"/>
                  </a:lnTo>
                  <a:lnTo>
                    <a:pt x="1836" y="1202"/>
                  </a:lnTo>
                  <a:lnTo>
                    <a:pt x="1832" y="1196"/>
                  </a:lnTo>
                  <a:lnTo>
                    <a:pt x="1832" y="1188"/>
                  </a:lnTo>
                  <a:lnTo>
                    <a:pt x="1832" y="1182"/>
                  </a:lnTo>
                  <a:lnTo>
                    <a:pt x="1830" y="1174"/>
                  </a:lnTo>
                  <a:lnTo>
                    <a:pt x="1826" y="1164"/>
                  </a:lnTo>
                  <a:lnTo>
                    <a:pt x="1818" y="1156"/>
                  </a:lnTo>
                  <a:lnTo>
                    <a:pt x="1814" y="1152"/>
                  </a:lnTo>
                  <a:lnTo>
                    <a:pt x="1812" y="1148"/>
                  </a:lnTo>
                  <a:lnTo>
                    <a:pt x="1812" y="1144"/>
                  </a:lnTo>
                  <a:lnTo>
                    <a:pt x="1812" y="1140"/>
                  </a:lnTo>
                  <a:lnTo>
                    <a:pt x="1816" y="1134"/>
                  </a:lnTo>
                  <a:lnTo>
                    <a:pt x="1822" y="1128"/>
                  </a:lnTo>
                  <a:lnTo>
                    <a:pt x="1826" y="1122"/>
                  </a:lnTo>
                  <a:lnTo>
                    <a:pt x="1830" y="1114"/>
                  </a:lnTo>
                  <a:lnTo>
                    <a:pt x="1828" y="1110"/>
                  </a:lnTo>
                  <a:lnTo>
                    <a:pt x="1826" y="1106"/>
                  </a:lnTo>
                  <a:lnTo>
                    <a:pt x="1822" y="1100"/>
                  </a:lnTo>
                  <a:lnTo>
                    <a:pt x="1816" y="1096"/>
                  </a:lnTo>
                  <a:lnTo>
                    <a:pt x="1800" y="1084"/>
                  </a:lnTo>
                  <a:lnTo>
                    <a:pt x="1784" y="1076"/>
                  </a:lnTo>
                  <a:lnTo>
                    <a:pt x="1758" y="1060"/>
                  </a:lnTo>
                  <a:lnTo>
                    <a:pt x="1746" y="1054"/>
                  </a:lnTo>
                  <a:lnTo>
                    <a:pt x="1738" y="1046"/>
                  </a:lnTo>
                  <a:lnTo>
                    <a:pt x="1730" y="1036"/>
                  </a:lnTo>
                  <a:lnTo>
                    <a:pt x="1726" y="1026"/>
                  </a:lnTo>
                  <a:lnTo>
                    <a:pt x="1724" y="1018"/>
                  </a:lnTo>
                  <a:lnTo>
                    <a:pt x="1726" y="1016"/>
                  </a:lnTo>
                  <a:lnTo>
                    <a:pt x="1736" y="1026"/>
                  </a:lnTo>
                  <a:lnTo>
                    <a:pt x="1746" y="1036"/>
                  </a:lnTo>
                  <a:lnTo>
                    <a:pt x="1762" y="1044"/>
                  </a:lnTo>
                  <a:lnTo>
                    <a:pt x="1782" y="1054"/>
                  </a:lnTo>
                  <a:lnTo>
                    <a:pt x="1808" y="1060"/>
                  </a:lnTo>
                  <a:lnTo>
                    <a:pt x="1836" y="1066"/>
                  </a:lnTo>
                  <a:lnTo>
                    <a:pt x="1864" y="1074"/>
                  </a:lnTo>
                  <a:lnTo>
                    <a:pt x="1920" y="1092"/>
                  </a:lnTo>
                  <a:lnTo>
                    <a:pt x="1948" y="1098"/>
                  </a:lnTo>
                  <a:lnTo>
                    <a:pt x="1962" y="1100"/>
                  </a:lnTo>
                  <a:lnTo>
                    <a:pt x="1976" y="1100"/>
                  </a:lnTo>
                  <a:lnTo>
                    <a:pt x="1990" y="1098"/>
                  </a:lnTo>
                  <a:lnTo>
                    <a:pt x="2002" y="1096"/>
                  </a:lnTo>
                  <a:lnTo>
                    <a:pt x="2016" y="1092"/>
                  </a:lnTo>
                  <a:lnTo>
                    <a:pt x="2030" y="1084"/>
                  </a:lnTo>
                  <a:lnTo>
                    <a:pt x="2052" y="1070"/>
                  </a:lnTo>
                  <a:lnTo>
                    <a:pt x="2072" y="1056"/>
                  </a:lnTo>
                  <a:lnTo>
                    <a:pt x="2084" y="1042"/>
                  </a:lnTo>
                  <a:lnTo>
                    <a:pt x="2090" y="1036"/>
                  </a:lnTo>
                  <a:lnTo>
                    <a:pt x="2092" y="1030"/>
                  </a:lnTo>
                  <a:lnTo>
                    <a:pt x="2094" y="1022"/>
                  </a:lnTo>
                  <a:lnTo>
                    <a:pt x="2092" y="1016"/>
                  </a:lnTo>
                  <a:lnTo>
                    <a:pt x="2090" y="1010"/>
                  </a:lnTo>
                  <a:lnTo>
                    <a:pt x="2086" y="1002"/>
                  </a:lnTo>
                  <a:lnTo>
                    <a:pt x="2080" y="994"/>
                  </a:lnTo>
                  <a:lnTo>
                    <a:pt x="2072" y="988"/>
                  </a:lnTo>
                  <a:lnTo>
                    <a:pt x="2050" y="970"/>
                  </a:lnTo>
                  <a:lnTo>
                    <a:pt x="2010" y="946"/>
                  </a:lnTo>
                  <a:lnTo>
                    <a:pt x="1982" y="934"/>
                  </a:lnTo>
                  <a:lnTo>
                    <a:pt x="1954" y="920"/>
                  </a:lnTo>
                  <a:lnTo>
                    <a:pt x="1910" y="896"/>
                  </a:lnTo>
                  <a:lnTo>
                    <a:pt x="1884" y="882"/>
                  </a:lnTo>
                  <a:lnTo>
                    <a:pt x="1868" y="874"/>
                  </a:lnTo>
                  <a:lnTo>
                    <a:pt x="1854" y="870"/>
                  </a:lnTo>
                  <a:lnTo>
                    <a:pt x="1844" y="870"/>
                  </a:lnTo>
                  <a:lnTo>
                    <a:pt x="1834" y="872"/>
                  </a:lnTo>
                  <a:lnTo>
                    <a:pt x="1822" y="872"/>
                  </a:lnTo>
                  <a:lnTo>
                    <a:pt x="1808" y="870"/>
                  </a:lnTo>
                  <a:lnTo>
                    <a:pt x="1786" y="866"/>
                  </a:lnTo>
                  <a:lnTo>
                    <a:pt x="1768" y="858"/>
                  </a:lnTo>
                  <a:lnTo>
                    <a:pt x="1758" y="852"/>
                  </a:lnTo>
                  <a:lnTo>
                    <a:pt x="1756" y="850"/>
                  </a:lnTo>
                  <a:lnTo>
                    <a:pt x="1756" y="846"/>
                  </a:lnTo>
                  <a:lnTo>
                    <a:pt x="1758" y="844"/>
                  </a:lnTo>
                  <a:lnTo>
                    <a:pt x="1758" y="840"/>
                  </a:lnTo>
                  <a:lnTo>
                    <a:pt x="1752" y="834"/>
                  </a:lnTo>
                  <a:lnTo>
                    <a:pt x="1740" y="828"/>
                  </a:lnTo>
                  <a:lnTo>
                    <a:pt x="1726" y="824"/>
                  </a:lnTo>
                  <a:lnTo>
                    <a:pt x="1718" y="824"/>
                  </a:lnTo>
                  <a:lnTo>
                    <a:pt x="1712" y="826"/>
                  </a:lnTo>
                  <a:lnTo>
                    <a:pt x="1710" y="830"/>
                  </a:lnTo>
                  <a:lnTo>
                    <a:pt x="1706" y="834"/>
                  </a:lnTo>
                  <a:lnTo>
                    <a:pt x="1698" y="838"/>
                  </a:lnTo>
                  <a:lnTo>
                    <a:pt x="1686" y="838"/>
                  </a:lnTo>
                  <a:lnTo>
                    <a:pt x="1666" y="834"/>
                  </a:lnTo>
                  <a:lnTo>
                    <a:pt x="1658" y="832"/>
                  </a:lnTo>
                  <a:lnTo>
                    <a:pt x="1652" y="832"/>
                  </a:lnTo>
                  <a:lnTo>
                    <a:pt x="1648" y="832"/>
                  </a:lnTo>
                  <a:lnTo>
                    <a:pt x="1644" y="828"/>
                  </a:lnTo>
                  <a:lnTo>
                    <a:pt x="1640" y="828"/>
                  </a:lnTo>
                  <a:lnTo>
                    <a:pt x="1638" y="830"/>
                  </a:lnTo>
                  <a:lnTo>
                    <a:pt x="1636" y="834"/>
                  </a:lnTo>
                  <a:lnTo>
                    <a:pt x="1630" y="836"/>
                  </a:lnTo>
                  <a:lnTo>
                    <a:pt x="1620" y="838"/>
                  </a:lnTo>
                  <a:lnTo>
                    <a:pt x="1618" y="838"/>
                  </a:lnTo>
                  <a:lnTo>
                    <a:pt x="1618" y="834"/>
                  </a:lnTo>
                  <a:lnTo>
                    <a:pt x="1622" y="830"/>
                  </a:lnTo>
                  <a:lnTo>
                    <a:pt x="1622" y="826"/>
                  </a:lnTo>
                  <a:lnTo>
                    <a:pt x="1620" y="822"/>
                  </a:lnTo>
                  <a:lnTo>
                    <a:pt x="1618" y="820"/>
                  </a:lnTo>
                  <a:lnTo>
                    <a:pt x="1614" y="818"/>
                  </a:lnTo>
                  <a:lnTo>
                    <a:pt x="1608" y="818"/>
                  </a:lnTo>
                  <a:lnTo>
                    <a:pt x="1598" y="816"/>
                  </a:lnTo>
                  <a:lnTo>
                    <a:pt x="1590" y="814"/>
                  </a:lnTo>
                  <a:lnTo>
                    <a:pt x="1586" y="812"/>
                  </a:lnTo>
                  <a:lnTo>
                    <a:pt x="1580" y="810"/>
                  </a:lnTo>
                  <a:lnTo>
                    <a:pt x="1576" y="810"/>
                  </a:lnTo>
                  <a:lnTo>
                    <a:pt x="1580" y="808"/>
                  </a:lnTo>
                  <a:lnTo>
                    <a:pt x="1592" y="808"/>
                  </a:lnTo>
                  <a:lnTo>
                    <a:pt x="1612" y="812"/>
                  </a:lnTo>
                  <a:lnTo>
                    <a:pt x="1624" y="812"/>
                  </a:lnTo>
                  <a:lnTo>
                    <a:pt x="1634" y="812"/>
                  </a:lnTo>
                  <a:lnTo>
                    <a:pt x="1640" y="810"/>
                  </a:lnTo>
                  <a:lnTo>
                    <a:pt x="1646" y="808"/>
                  </a:lnTo>
                  <a:lnTo>
                    <a:pt x="1654" y="800"/>
                  </a:lnTo>
                  <a:lnTo>
                    <a:pt x="1658" y="800"/>
                  </a:lnTo>
                  <a:lnTo>
                    <a:pt x="1662" y="800"/>
                  </a:lnTo>
                  <a:lnTo>
                    <a:pt x="1668" y="800"/>
                  </a:lnTo>
                  <a:lnTo>
                    <a:pt x="1672" y="798"/>
                  </a:lnTo>
                  <a:lnTo>
                    <a:pt x="1674" y="796"/>
                  </a:lnTo>
                  <a:lnTo>
                    <a:pt x="1676" y="794"/>
                  </a:lnTo>
                  <a:lnTo>
                    <a:pt x="1676" y="790"/>
                  </a:lnTo>
                  <a:lnTo>
                    <a:pt x="1674" y="788"/>
                  </a:lnTo>
                  <a:lnTo>
                    <a:pt x="1672" y="786"/>
                  </a:lnTo>
                  <a:lnTo>
                    <a:pt x="1668" y="786"/>
                  </a:lnTo>
                  <a:lnTo>
                    <a:pt x="1660" y="786"/>
                  </a:lnTo>
                  <a:lnTo>
                    <a:pt x="1658" y="782"/>
                  </a:lnTo>
                  <a:lnTo>
                    <a:pt x="1656" y="780"/>
                  </a:lnTo>
                  <a:lnTo>
                    <a:pt x="1650" y="778"/>
                  </a:lnTo>
                  <a:lnTo>
                    <a:pt x="1648" y="776"/>
                  </a:lnTo>
                  <a:lnTo>
                    <a:pt x="1644" y="774"/>
                  </a:lnTo>
                  <a:lnTo>
                    <a:pt x="1640" y="770"/>
                  </a:lnTo>
                  <a:lnTo>
                    <a:pt x="1636" y="766"/>
                  </a:lnTo>
                  <a:lnTo>
                    <a:pt x="1634" y="766"/>
                  </a:lnTo>
                  <a:lnTo>
                    <a:pt x="1630" y="768"/>
                  </a:lnTo>
                  <a:lnTo>
                    <a:pt x="1624" y="768"/>
                  </a:lnTo>
                  <a:lnTo>
                    <a:pt x="1624" y="766"/>
                  </a:lnTo>
                  <a:lnTo>
                    <a:pt x="1620" y="764"/>
                  </a:lnTo>
                  <a:lnTo>
                    <a:pt x="1614" y="766"/>
                  </a:lnTo>
                  <a:lnTo>
                    <a:pt x="1606" y="768"/>
                  </a:lnTo>
                  <a:lnTo>
                    <a:pt x="1606" y="764"/>
                  </a:lnTo>
                  <a:lnTo>
                    <a:pt x="1606" y="762"/>
                  </a:lnTo>
                  <a:lnTo>
                    <a:pt x="1606" y="760"/>
                  </a:lnTo>
                  <a:lnTo>
                    <a:pt x="1602" y="758"/>
                  </a:lnTo>
                  <a:lnTo>
                    <a:pt x="1596" y="756"/>
                  </a:lnTo>
                  <a:lnTo>
                    <a:pt x="1588" y="754"/>
                  </a:lnTo>
                  <a:lnTo>
                    <a:pt x="1582" y="754"/>
                  </a:lnTo>
                  <a:lnTo>
                    <a:pt x="1578" y="758"/>
                  </a:lnTo>
                  <a:lnTo>
                    <a:pt x="1574" y="760"/>
                  </a:lnTo>
                  <a:lnTo>
                    <a:pt x="1572" y="766"/>
                  </a:lnTo>
                  <a:lnTo>
                    <a:pt x="1570" y="770"/>
                  </a:lnTo>
                  <a:lnTo>
                    <a:pt x="1570" y="780"/>
                  </a:lnTo>
                  <a:lnTo>
                    <a:pt x="1572" y="786"/>
                  </a:lnTo>
                  <a:lnTo>
                    <a:pt x="1568" y="786"/>
                  </a:lnTo>
                  <a:lnTo>
                    <a:pt x="1564" y="782"/>
                  </a:lnTo>
                  <a:lnTo>
                    <a:pt x="1560" y="782"/>
                  </a:lnTo>
                  <a:lnTo>
                    <a:pt x="1558" y="782"/>
                  </a:lnTo>
                  <a:lnTo>
                    <a:pt x="1550" y="784"/>
                  </a:lnTo>
                  <a:lnTo>
                    <a:pt x="1548" y="784"/>
                  </a:lnTo>
                  <a:lnTo>
                    <a:pt x="1548" y="782"/>
                  </a:lnTo>
                  <a:lnTo>
                    <a:pt x="1554" y="778"/>
                  </a:lnTo>
                  <a:lnTo>
                    <a:pt x="1560" y="772"/>
                  </a:lnTo>
                  <a:lnTo>
                    <a:pt x="1564" y="768"/>
                  </a:lnTo>
                  <a:lnTo>
                    <a:pt x="1564" y="766"/>
                  </a:lnTo>
                  <a:lnTo>
                    <a:pt x="1562" y="766"/>
                  </a:lnTo>
                  <a:lnTo>
                    <a:pt x="1556" y="766"/>
                  </a:lnTo>
                  <a:lnTo>
                    <a:pt x="1554" y="766"/>
                  </a:lnTo>
                  <a:lnTo>
                    <a:pt x="1554" y="762"/>
                  </a:lnTo>
                  <a:lnTo>
                    <a:pt x="1558" y="758"/>
                  </a:lnTo>
                  <a:lnTo>
                    <a:pt x="1564" y="756"/>
                  </a:lnTo>
                  <a:lnTo>
                    <a:pt x="1572" y="752"/>
                  </a:lnTo>
                  <a:lnTo>
                    <a:pt x="1574" y="750"/>
                  </a:lnTo>
                  <a:lnTo>
                    <a:pt x="1574" y="748"/>
                  </a:lnTo>
                  <a:lnTo>
                    <a:pt x="1572" y="746"/>
                  </a:lnTo>
                  <a:lnTo>
                    <a:pt x="1570" y="746"/>
                  </a:lnTo>
                  <a:lnTo>
                    <a:pt x="1566" y="746"/>
                  </a:lnTo>
                  <a:lnTo>
                    <a:pt x="1562" y="746"/>
                  </a:lnTo>
                  <a:lnTo>
                    <a:pt x="1560" y="746"/>
                  </a:lnTo>
                  <a:lnTo>
                    <a:pt x="1560" y="742"/>
                  </a:lnTo>
                  <a:lnTo>
                    <a:pt x="1560" y="740"/>
                  </a:lnTo>
                  <a:lnTo>
                    <a:pt x="1558" y="740"/>
                  </a:lnTo>
                  <a:lnTo>
                    <a:pt x="1554" y="740"/>
                  </a:lnTo>
                  <a:lnTo>
                    <a:pt x="1548" y="742"/>
                  </a:lnTo>
                  <a:lnTo>
                    <a:pt x="1544" y="742"/>
                  </a:lnTo>
                  <a:lnTo>
                    <a:pt x="1540" y="740"/>
                  </a:lnTo>
                  <a:lnTo>
                    <a:pt x="1538" y="738"/>
                  </a:lnTo>
                  <a:lnTo>
                    <a:pt x="1536" y="738"/>
                  </a:lnTo>
                  <a:lnTo>
                    <a:pt x="1534" y="740"/>
                  </a:lnTo>
                  <a:lnTo>
                    <a:pt x="1532" y="744"/>
                  </a:lnTo>
                  <a:lnTo>
                    <a:pt x="1530" y="744"/>
                  </a:lnTo>
                  <a:lnTo>
                    <a:pt x="1528" y="744"/>
                  </a:lnTo>
                  <a:lnTo>
                    <a:pt x="1524" y="742"/>
                  </a:lnTo>
                  <a:lnTo>
                    <a:pt x="1522" y="744"/>
                  </a:lnTo>
                  <a:lnTo>
                    <a:pt x="1518" y="746"/>
                  </a:lnTo>
                  <a:lnTo>
                    <a:pt x="1518" y="750"/>
                  </a:lnTo>
                  <a:lnTo>
                    <a:pt x="1518" y="752"/>
                  </a:lnTo>
                  <a:lnTo>
                    <a:pt x="1520" y="752"/>
                  </a:lnTo>
                  <a:lnTo>
                    <a:pt x="1524" y="754"/>
                  </a:lnTo>
                  <a:lnTo>
                    <a:pt x="1530" y="754"/>
                  </a:lnTo>
                  <a:lnTo>
                    <a:pt x="1528" y="756"/>
                  </a:lnTo>
                  <a:lnTo>
                    <a:pt x="1522" y="760"/>
                  </a:lnTo>
                  <a:lnTo>
                    <a:pt x="1522" y="762"/>
                  </a:lnTo>
                  <a:lnTo>
                    <a:pt x="1520" y="764"/>
                  </a:lnTo>
                  <a:lnTo>
                    <a:pt x="1516" y="766"/>
                  </a:lnTo>
                  <a:lnTo>
                    <a:pt x="1516" y="768"/>
                  </a:lnTo>
                  <a:lnTo>
                    <a:pt x="1514" y="772"/>
                  </a:lnTo>
                  <a:lnTo>
                    <a:pt x="1512" y="772"/>
                  </a:lnTo>
                  <a:lnTo>
                    <a:pt x="1510" y="774"/>
                  </a:lnTo>
                  <a:lnTo>
                    <a:pt x="1510" y="780"/>
                  </a:lnTo>
                  <a:lnTo>
                    <a:pt x="1510" y="782"/>
                  </a:lnTo>
                  <a:lnTo>
                    <a:pt x="1510" y="784"/>
                  </a:lnTo>
                  <a:lnTo>
                    <a:pt x="1504" y="786"/>
                  </a:lnTo>
                  <a:lnTo>
                    <a:pt x="1496" y="790"/>
                  </a:lnTo>
                  <a:lnTo>
                    <a:pt x="1492" y="792"/>
                  </a:lnTo>
                  <a:lnTo>
                    <a:pt x="1490" y="790"/>
                  </a:lnTo>
                  <a:lnTo>
                    <a:pt x="1492" y="784"/>
                  </a:lnTo>
                  <a:lnTo>
                    <a:pt x="1494" y="776"/>
                  </a:lnTo>
                  <a:lnTo>
                    <a:pt x="1496" y="770"/>
                  </a:lnTo>
                  <a:lnTo>
                    <a:pt x="1496" y="766"/>
                  </a:lnTo>
                  <a:lnTo>
                    <a:pt x="1498" y="760"/>
                  </a:lnTo>
                  <a:lnTo>
                    <a:pt x="1500" y="754"/>
                  </a:lnTo>
                  <a:lnTo>
                    <a:pt x="1498" y="750"/>
                  </a:lnTo>
                  <a:lnTo>
                    <a:pt x="1494" y="750"/>
                  </a:lnTo>
                  <a:lnTo>
                    <a:pt x="1490" y="752"/>
                  </a:lnTo>
                  <a:lnTo>
                    <a:pt x="1480" y="762"/>
                  </a:lnTo>
                  <a:lnTo>
                    <a:pt x="1456" y="784"/>
                  </a:lnTo>
                  <a:lnTo>
                    <a:pt x="1450" y="790"/>
                  </a:lnTo>
                  <a:lnTo>
                    <a:pt x="1450" y="794"/>
                  </a:lnTo>
                  <a:lnTo>
                    <a:pt x="1450" y="798"/>
                  </a:lnTo>
                  <a:lnTo>
                    <a:pt x="1446" y="804"/>
                  </a:lnTo>
                  <a:lnTo>
                    <a:pt x="1440" y="810"/>
                  </a:lnTo>
                  <a:lnTo>
                    <a:pt x="1436" y="810"/>
                  </a:lnTo>
                  <a:lnTo>
                    <a:pt x="1434" y="810"/>
                  </a:lnTo>
                  <a:lnTo>
                    <a:pt x="1432" y="810"/>
                  </a:lnTo>
                  <a:lnTo>
                    <a:pt x="1428" y="812"/>
                  </a:lnTo>
                  <a:lnTo>
                    <a:pt x="1426" y="812"/>
                  </a:lnTo>
                  <a:lnTo>
                    <a:pt x="1428" y="808"/>
                  </a:lnTo>
                  <a:lnTo>
                    <a:pt x="1432" y="802"/>
                  </a:lnTo>
                  <a:lnTo>
                    <a:pt x="1436" y="798"/>
                  </a:lnTo>
                  <a:lnTo>
                    <a:pt x="1436" y="794"/>
                  </a:lnTo>
                  <a:lnTo>
                    <a:pt x="1436" y="792"/>
                  </a:lnTo>
                  <a:lnTo>
                    <a:pt x="1438" y="790"/>
                  </a:lnTo>
                  <a:lnTo>
                    <a:pt x="1442" y="784"/>
                  </a:lnTo>
                  <a:lnTo>
                    <a:pt x="1440" y="782"/>
                  </a:lnTo>
                  <a:lnTo>
                    <a:pt x="1440" y="778"/>
                  </a:lnTo>
                  <a:lnTo>
                    <a:pt x="1448" y="770"/>
                  </a:lnTo>
                  <a:lnTo>
                    <a:pt x="1466" y="756"/>
                  </a:lnTo>
                  <a:lnTo>
                    <a:pt x="1466" y="754"/>
                  </a:lnTo>
                  <a:lnTo>
                    <a:pt x="1458" y="754"/>
                  </a:lnTo>
                  <a:lnTo>
                    <a:pt x="1454" y="752"/>
                  </a:lnTo>
                  <a:lnTo>
                    <a:pt x="1450" y="752"/>
                  </a:lnTo>
                  <a:lnTo>
                    <a:pt x="1446" y="748"/>
                  </a:lnTo>
                  <a:lnTo>
                    <a:pt x="1446" y="746"/>
                  </a:lnTo>
                  <a:lnTo>
                    <a:pt x="1444" y="752"/>
                  </a:lnTo>
                  <a:lnTo>
                    <a:pt x="1442" y="758"/>
                  </a:lnTo>
                  <a:lnTo>
                    <a:pt x="1442" y="760"/>
                  </a:lnTo>
                  <a:lnTo>
                    <a:pt x="1440" y="758"/>
                  </a:lnTo>
                  <a:lnTo>
                    <a:pt x="1438" y="754"/>
                  </a:lnTo>
                  <a:lnTo>
                    <a:pt x="1434" y="750"/>
                  </a:lnTo>
                  <a:lnTo>
                    <a:pt x="1430" y="748"/>
                  </a:lnTo>
                  <a:lnTo>
                    <a:pt x="1426" y="750"/>
                  </a:lnTo>
                  <a:lnTo>
                    <a:pt x="1424" y="750"/>
                  </a:lnTo>
                  <a:lnTo>
                    <a:pt x="1420" y="748"/>
                  </a:lnTo>
                  <a:lnTo>
                    <a:pt x="1418" y="746"/>
                  </a:lnTo>
                  <a:lnTo>
                    <a:pt x="1414" y="746"/>
                  </a:lnTo>
                  <a:lnTo>
                    <a:pt x="1412" y="748"/>
                  </a:lnTo>
                  <a:lnTo>
                    <a:pt x="1414" y="752"/>
                  </a:lnTo>
                  <a:lnTo>
                    <a:pt x="1416" y="754"/>
                  </a:lnTo>
                  <a:lnTo>
                    <a:pt x="1416" y="758"/>
                  </a:lnTo>
                  <a:lnTo>
                    <a:pt x="1414" y="760"/>
                  </a:lnTo>
                  <a:lnTo>
                    <a:pt x="1408" y="758"/>
                  </a:lnTo>
                  <a:lnTo>
                    <a:pt x="1402" y="754"/>
                  </a:lnTo>
                  <a:lnTo>
                    <a:pt x="1400" y="756"/>
                  </a:lnTo>
                  <a:lnTo>
                    <a:pt x="1402" y="760"/>
                  </a:lnTo>
                  <a:lnTo>
                    <a:pt x="1410" y="764"/>
                  </a:lnTo>
                  <a:lnTo>
                    <a:pt x="1418" y="768"/>
                  </a:lnTo>
                  <a:lnTo>
                    <a:pt x="1422" y="770"/>
                  </a:lnTo>
                  <a:lnTo>
                    <a:pt x="1418" y="772"/>
                  </a:lnTo>
                  <a:lnTo>
                    <a:pt x="1410" y="770"/>
                  </a:lnTo>
                  <a:lnTo>
                    <a:pt x="1404" y="768"/>
                  </a:lnTo>
                  <a:lnTo>
                    <a:pt x="1402" y="768"/>
                  </a:lnTo>
                  <a:lnTo>
                    <a:pt x="1402" y="770"/>
                  </a:lnTo>
                  <a:lnTo>
                    <a:pt x="1400" y="774"/>
                  </a:lnTo>
                  <a:lnTo>
                    <a:pt x="1396" y="778"/>
                  </a:lnTo>
                  <a:lnTo>
                    <a:pt x="1388" y="782"/>
                  </a:lnTo>
                  <a:lnTo>
                    <a:pt x="1376" y="790"/>
                  </a:lnTo>
                  <a:lnTo>
                    <a:pt x="1372" y="792"/>
                  </a:lnTo>
                  <a:lnTo>
                    <a:pt x="1372" y="794"/>
                  </a:lnTo>
                  <a:lnTo>
                    <a:pt x="1366" y="798"/>
                  </a:lnTo>
                  <a:lnTo>
                    <a:pt x="1362" y="800"/>
                  </a:lnTo>
                  <a:lnTo>
                    <a:pt x="1360" y="802"/>
                  </a:lnTo>
                  <a:lnTo>
                    <a:pt x="1360" y="804"/>
                  </a:lnTo>
                  <a:lnTo>
                    <a:pt x="1362" y="808"/>
                  </a:lnTo>
                  <a:lnTo>
                    <a:pt x="1360" y="810"/>
                  </a:lnTo>
                  <a:lnTo>
                    <a:pt x="1358" y="810"/>
                  </a:lnTo>
                  <a:lnTo>
                    <a:pt x="1358" y="812"/>
                  </a:lnTo>
                  <a:lnTo>
                    <a:pt x="1362" y="816"/>
                  </a:lnTo>
                  <a:lnTo>
                    <a:pt x="1368" y="818"/>
                  </a:lnTo>
                  <a:lnTo>
                    <a:pt x="1370" y="818"/>
                  </a:lnTo>
                  <a:lnTo>
                    <a:pt x="1368" y="818"/>
                  </a:lnTo>
                  <a:lnTo>
                    <a:pt x="1362" y="818"/>
                  </a:lnTo>
                  <a:lnTo>
                    <a:pt x="1356" y="818"/>
                  </a:lnTo>
                  <a:lnTo>
                    <a:pt x="1350" y="816"/>
                  </a:lnTo>
                  <a:lnTo>
                    <a:pt x="1350" y="814"/>
                  </a:lnTo>
                  <a:lnTo>
                    <a:pt x="1350" y="810"/>
                  </a:lnTo>
                  <a:lnTo>
                    <a:pt x="1350" y="806"/>
                  </a:lnTo>
                  <a:lnTo>
                    <a:pt x="1350" y="804"/>
                  </a:lnTo>
                  <a:lnTo>
                    <a:pt x="1342" y="802"/>
                  </a:lnTo>
                  <a:lnTo>
                    <a:pt x="1334" y="800"/>
                  </a:lnTo>
                  <a:lnTo>
                    <a:pt x="1326" y="800"/>
                  </a:lnTo>
                  <a:lnTo>
                    <a:pt x="1324" y="798"/>
                  </a:lnTo>
                  <a:lnTo>
                    <a:pt x="1322" y="798"/>
                  </a:lnTo>
                  <a:lnTo>
                    <a:pt x="1320" y="796"/>
                  </a:lnTo>
                  <a:lnTo>
                    <a:pt x="1318" y="798"/>
                  </a:lnTo>
                  <a:lnTo>
                    <a:pt x="1312" y="796"/>
                  </a:lnTo>
                  <a:lnTo>
                    <a:pt x="1308" y="794"/>
                  </a:lnTo>
                  <a:lnTo>
                    <a:pt x="1306" y="794"/>
                  </a:lnTo>
                  <a:lnTo>
                    <a:pt x="1306" y="796"/>
                  </a:lnTo>
                  <a:lnTo>
                    <a:pt x="1304" y="802"/>
                  </a:lnTo>
                  <a:lnTo>
                    <a:pt x="1302" y="808"/>
                  </a:lnTo>
                  <a:lnTo>
                    <a:pt x="1300" y="802"/>
                  </a:lnTo>
                  <a:lnTo>
                    <a:pt x="1298" y="800"/>
                  </a:lnTo>
                  <a:lnTo>
                    <a:pt x="1294" y="796"/>
                  </a:lnTo>
                  <a:lnTo>
                    <a:pt x="1290" y="796"/>
                  </a:lnTo>
                  <a:lnTo>
                    <a:pt x="1284" y="798"/>
                  </a:lnTo>
                  <a:lnTo>
                    <a:pt x="1278" y="802"/>
                  </a:lnTo>
                  <a:lnTo>
                    <a:pt x="1280" y="804"/>
                  </a:lnTo>
                  <a:lnTo>
                    <a:pt x="1286" y="806"/>
                  </a:lnTo>
                  <a:lnTo>
                    <a:pt x="1288" y="808"/>
                  </a:lnTo>
                  <a:lnTo>
                    <a:pt x="1290" y="810"/>
                  </a:lnTo>
                  <a:lnTo>
                    <a:pt x="1294" y="812"/>
                  </a:lnTo>
                  <a:lnTo>
                    <a:pt x="1298" y="812"/>
                  </a:lnTo>
                  <a:lnTo>
                    <a:pt x="1302" y="814"/>
                  </a:lnTo>
                  <a:lnTo>
                    <a:pt x="1304" y="816"/>
                  </a:lnTo>
                  <a:lnTo>
                    <a:pt x="1308" y="816"/>
                  </a:lnTo>
                  <a:lnTo>
                    <a:pt x="1310" y="818"/>
                  </a:lnTo>
                  <a:lnTo>
                    <a:pt x="1308" y="820"/>
                  </a:lnTo>
                  <a:lnTo>
                    <a:pt x="1306" y="822"/>
                  </a:lnTo>
                  <a:lnTo>
                    <a:pt x="1306" y="824"/>
                  </a:lnTo>
                  <a:lnTo>
                    <a:pt x="1312" y="832"/>
                  </a:lnTo>
                  <a:lnTo>
                    <a:pt x="1314" y="836"/>
                  </a:lnTo>
                  <a:lnTo>
                    <a:pt x="1312" y="836"/>
                  </a:lnTo>
                  <a:lnTo>
                    <a:pt x="1296" y="824"/>
                  </a:lnTo>
                  <a:lnTo>
                    <a:pt x="1286" y="818"/>
                  </a:lnTo>
                  <a:lnTo>
                    <a:pt x="1280" y="816"/>
                  </a:lnTo>
                  <a:lnTo>
                    <a:pt x="1278" y="818"/>
                  </a:lnTo>
                  <a:lnTo>
                    <a:pt x="1278" y="822"/>
                  </a:lnTo>
                  <a:lnTo>
                    <a:pt x="1280" y="822"/>
                  </a:lnTo>
                  <a:lnTo>
                    <a:pt x="1280" y="824"/>
                  </a:lnTo>
                  <a:lnTo>
                    <a:pt x="1276" y="826"/>
                  </a:lnTo>
                  <a:lnTo>
                    <a:pt x="1274" y="826"/>
                  </a:lnTo>
                  <a:lnTo>
                    <a:pt x="1272" y="826"/>
                  </a:lnTo>
                  <a:lnTo>
                    <a:pt x="1272" y="824"/>
                  </a:lnTo>
                  <a:lnTo>
                    <a:pt x="1274" y="822"/>
                  </a:lnTo>
                  <a:lnTo>
                    <a:pt x="1272" y="822"/>
                  </a:lnTo>
                  <a:lnTo>
                    <a:pt x="1266" y="824"/>
                  </a:lnTo>
                  <a:lnTo>
                    <a:pt x="1252" y="834"/>
                  </a:lnTo>
                  <a:lnTo>
                    <a:pt x="1252" y="836"/>
                  </a:lnTo>
                  <a:lnTo>
                    <a:pt x="1250" y="838"/>
                  </a:lnTo>
                  <a:lnTo>
                    <a:pt x="1248" y="846"/>
                  </a:lnTo>
                  <a:lnTo>
                    <a:pt x="1246" y="850"/>
                  </a:lnTo>
                  <a:lnTo>
                    <a:pt x="1244" y="856"/>
                  </a:lnTo>
                  <a:lnTo>
                    <a:pt x="1238" y="862"/>
                  </a:lnTo>
                  <a:lnTo>
                    <a:pt x="1228" y="868"/>
                  </a:lnTo>
                  <a:lnTo>
                    <a:pt x="1238" y="856"/>
                  </a:lnTo>
                  <a:lnTo>
                    <a:pt x="1242" y="844"/>
                  </a:lnTo>
                  <a:lnTo>
                    <a:pt x="1244" y="832"/>
                  </a:lnTo>
                  <a:lnTo>
                    <a:pt x="1244" y="824"/>
                  </a:lnTo>
                  <a:lnTo>
                    <a:pt x="1242" y="820"/>
                  </a:lnTo>
                  <a:lnTo>
                    <a:pt x="1240" y="822"/>
                  </a:lnTo>
                  <a:lnTo>
                    <a:pt x="1238" y="824"/>
                  </a:lnTo>
                  <a:lnTo>
                    <a:pt x="1236" y="826"/>
                  </a:lnTo>
                  <a:lnTo>
                    <a:pt x="1236" y="824"/>
                  </a:lnTo>
                  <a:lnTo>
                    <a:pt x="1232" y="822"/>
                  </a:lnTo>
                  <a:lnTo>
                    <a:pt x="1230" y="822"/>
                  </a:lnTo>
                  <a:lnTo>
                    <a:pt x="1224" y="834"/>
                  </a:lnTo>
                  <a:lnTo>
                    <a:pt x="1222" y="840"/>
                  </a:lnTo>
                  <a:lnTo>
                    <a:pt x="1222" y="842"/>
                  </a:lnTo>
                  <a:lnTo>
                    <a:pt x="1222" y="844"/>
                  </a:lnTo>
                  <a:lnTo>
                    <a:pt x="1220" y="846"/>
                  </a:lnTo>
                  <a:lnTo>
                    <a:pt x="1216" y="848"/>
                  </a:lnTo>
                  <a:lnTo>
                    <a:pt x="1214" y="848"/>
                  </a:lnTo>
                  <a:lnTo>
                    <a:pt x="1214" y="846"/>
                  </a:lnTo>
                  <a:lnTo>
                    <a:pt x="1216" y="840"/>
                  </a:lnTo>
                  <a:lnTo>
                    <a:pt x="1218" y="836"/>
                  </a:lnTo>
                  <a:lnTo>
                    <a:pt x="1216" y="832"/>
                  </a:lnTo>
                  <a:lnTo>
                    <a:pt x="1214" y="830"/>
                  </a:lnTo>
                  <a:lnTo>
                    <a:pt x="1212" y="830"/>
                  </a:lnTo>
                  <a:lnTo>
                    <a:pt x="1204" y="832"/>
                  </a:lnTo>
                  <a:lnTo>
                    <a:pt x="1198" y="836"/>
                  </a:lnTo>
                  <a:lnTo>
                    <a:pt x="1186" y="844"/>
                  </a:lnTo>
                  <a:lnTo>
                    <a:pt x="1184" y="846"/>
                  </a:lnTo>
                  <a:lnTo>
                    <a:pt x="1188" y="848"/>
                  </a:lnTo>
                  <a:lnTo>
                    <a:pt x="1188" y="850"/>
                  </a:lnTo>
                  <a:lnTo>
                    <a:pt x="1188" y="854"/>
                  </a:lnTo>
                  <a:lnTo>
                    <a:pt x="1188" y="856"/>
                  </a:lnTo>
                  <a:lnTo>
                    <a:pt x="1190" y="858"/>
                  </a:lnTo>
                  <a:lnTo>
                    <a:pt x="1196" y="860"/>
                  </a:lnTo>
                  <a:lnTo>
                    <a:pt x="1200" y="862"/>
                  </a:lnTo>
                  <a:lnTo>
                    <a:pt x="1204" y="864"/>
                  </a:lnTo>
                  <a:lnTo>
                    <a:pt x="1208" y="868"/>
                  </a:lnTo>
                  <a:lnTo>
                    <a:pt x="1210" y="876"/>
                  </a:lnTo>
                  <a:lnTo>
                    <a:pt x="1200" y="872"/>
                  </a:lnTo>
                  <a:lnTo>
                    <a:pt x="1198" y="870"/>
                  </a:lnTo>
                  <a:lnTo>
                    <a:pt x="1200" y="868"/>
                  </a:lnTo>
                  <a:lnTo>
                    <a:pt x="1202" y="868"/>
                  </a:lnTo>
                  <a:lnTo>
                    <a:pt x="1196" y="864"/>
                  </a:lnTo>
                  <a:lnTo>
                    <a:pt x="1190" y="862"/>
                  </a:lnTo>
                  <a:lnTo>
                    <a:pt x="1186" y="860"/>
                  </a:lnTo>
                  <a:lnTo>
                    <a:pt x="1182" y="854"/>
                  </a:lnTo>
                  <a:lnTo>
                    <a:pt x="1180" y="852"/>
                  </a:lnTo>
                  <a:lnTo>
                    <a:pt x="1174" y="852"/>
                  </a:lnTo>
                  <a:lnTo>
                    <a:pt x="1166" y="854"/>
                  </a:lnTo>
                  <a:lnTo>
                    <a:pt x="1166" y="856"/>
                  </a:lnTo>
                  <a:lnTo>
                    <a:pt x="1174" y="862"/>
                  </a:lnTo>
                  <a:lnTo>
                    <a:pt x="1178" y="866"/>
                  </a:lnTo>
                  <a:lnTo>
                    <a:pt x="1176" y="868"/>
                  </a:lnTo>
                  <a:lnTo>
                    <a:pt x="1172" y="868"/>
                  </a:lnTo>
                  <a:lnTo>
                    <a:pt x="1168" y="862"/>
                  </a:lnTo>
                  <a:lnTo>
                    <a:pt x="1158" y="854"/>
                  </a:lnTo>
                  <a:lnTo>
                    <a:pt x="1154" y="854"/>
                  </a:lnTo>
                  <a:lnTo>
                    <a:pt x="1154" y="858"/>
                  </a:lnTo>
                  <a:lnTo>
                    <a:pt x="1154" y="860"/>
                  </a:lnTo>
                  <a:lnTo>
                    <a:pt x="1154" y="862"/>
                  </a:lnTo>
                  <a:lnTo>
                    <a:pt x="1152" y="864"/>
                  </a:lnTo>
                  <a:lnTo>
                    <a:pt x="1150" y="868"/>
                  </a:lnTo>
                  <a:lnTo>
                    <a:pt x="1150" y="872"/>
                  </a:lnTo>
                  <a:lnTo>
                    <a:pt x="1152" y="876"/>
                  </a:lnTo>
                  <a:lnTo>
                    <a:pt x="1152" y="878"/>
                  </a:lnTo>
                  <a:lnTo>
                    <a:pt x="1146" y="880"/>
                  </a:lnTo>
                  <a:lnTo>
                    <a:pt x="1138" y="884"/>
                  </a:lnTo>
                  <a:lnTo>
                    <a:pt x="1134" y="886"/>
                  </a:lnTo>
                  <a:lnTo>
                    <a:pt x="1130" y="888"/>
                  </a:lnTo>
                  <a:lnTo>
                    <a:pt x="1128" y="892"/>
                  </a:lnTo>
                  <a:lnTo>
                    <a:pt x="1128" y="894"/>
                  </a:lnTo>
                  <a:lnTo>
                    <a:pt x="1134" y="896"/>
                  </a:lnTo>
                  <a:lnTo>
                    <a:pt x="1138" y="898"/>
                  </a:lnTo>
                  <a:lnTo>
                    <a:pt x="1132" y="900"/>
                  </a:lnTo>
                  <a:lnTo>
                    <a:pt x="1122" y="902"/>
                  </a:lnTo>
                  <a:lnTo>
                    <a:pt x="1120" y="906"/>
                  </a:lnTo>
                  <a:lnTo>
                    <a:pt x="1118" y="908"/>
                  </a:lnTo>
                  <a:lnTo>
                    <a:pt x="1114" y="912"/>
                  </a:lnTo>
                  <a:lnTo>
                    <a:pt x="1108" y="912"/>
                  </a:lnTo>
                  <a:lnTo>
                    <a:pt x="1102" y="912"/>
                  </a:lnTo>
                  <a:lnTo>
                    <a:pt x="1096" y="916"/>
                  </a:lnTo>
                  <a:lnTo>
                    <a:pt x="1090" y="924"/>
                  </a:lnTo>
                  <a:lnTo>
                    <a:pt x="1088" y="928"/>
                  </a:lnTo>
                  <a:lnTo>
                    <a:pt x="1088" y="930"/>
                  </a:lnTo>
                  <a:lnTo>
                    <a:pt x="1092" y="930"/>
                  </a:lnTo>
                  <a:lnTo>
                    <a:pt x="1096" y="928"/>
                  </a:lnTo>
                  <a:lnTo>
                    <a:pt x="1106" y="926"/>
                  </a:lnTo>
                  <a:lnTo>
                    <a:pt x="1108" y="926"/>
                  </a:lnTo>
                  <a:lnTo>
                    <a:pt x="1108" y="930"/>
                  </a:lnTo>
                  <a:lnTo>
                    <a:pt x="1112" y="930"/>
                  </a:lnTo>
                  <a:lnTo>
                    <a:pt x="1124" y="924"/>
                  </a:lnTo>
                  <a:lnTo>
                    <a:pt x="1128" y="924"/>
                  </a:lnTo>
                  <a:lnTo>
                    <a:pt x="1130" y="924"/>
                  </a:lnTo>
                  <a:lnTo>
                    <a:pt x="1128" y="928"/>
                  </a:lnTo>
                  <a:lnTo>
                    <a:pt x="1120" y="932"/>
                  </a:lnTo>
                  <a:lnTo>
                    <a:pt x="1110" y="936"/>
                  </a:lnTo>
                  <a:lnTo>
                    <a:pt x="1102" y="936"/>
                  </a:lnTo>
                  <a:lnTo>
                    <a:pt x="1100" y="936"/>
                  </a:lnTo>
                  <a:lnTo>
                    <a:pt x="1096" y="934"/>
                  </a:lnTo>
                  <a:lnTo>
                    <a:pt x="1088" y="934"/>
                  </a:lnTo>
                  <a:lnTo>
                    <a:pt x="1078" y="936"/>
                  </a:lnTo>
                  <a:lnTo>
                    <a:pt x="1072" y="938"/>
                  </a:lnTo>
                  <a:lnTo>
                    <a:pt x="1070" y="940"/>
                  </a:lnTo>
                  <a:lnTo>
                    <a:pt x="1074" y="942"/>
                  </a:lnTo>
                  <a:lnTo>
                    <a:pt x="1076" y="944"/>
                  </a:lnTo>
                  <a:lnTo>
                    <a:pt x="1076" y="946"/>
                  </a:lnTo>
                  <a:lnTo>
                    <a:pt x="1080" y="948"/>
                  </a:lnTo>
                  <a:lnTo>
                    <a:pt x="1086" y="948"/>
                  </a:lnTo>
                  <a:lnTo>
                    <a:pt x="1084" y="952"/>
                  </a:lnTo>
                  <a:lnTo>
                    <a:pt x="1080" y="958"/>
                  </a:lnTo>
                  <a:lnTo>
                    <a:pt x="1078" y="960"/>
                  </a:lnTo>
                  <a:lnTo>
                    <a:pt x="1076" y="964"/>
                  </a:lnTo>
                  <a:lnTo>
                    <a:pt x="1076" y="968"/>
                  </a:lnTo>
                  <a:lnTo>
                    <a:pt x="1074" y="966"/>
                  </a:lnTo>
                  <a:lnTo>
                    <a:pt x="1070" y="960"/>
                  </a:lnTo>
                  <a:lnTo>
                    <a:pt x="1070" y="954"/>
                  </a:lnTo>
                  <a:lnTo>
                    <a:pt x="1070" y="948"/>
                  </a:lnTo>
                  <a:lnTo>
                    <a:pt x="1068" y="944"/>
                  </a:lnTo>
                  <a:lnTo>
                    <a:pt x="1066" y="944"/>
                  </a:lnTo>
                  <a:lnTo>
                    <a:pt x="1064" y="948"/>
                  </a:lnTo>
                  <a:lnTo>
                    <a:pt x="1060" y="954"/>
                  </a:lnTo>
                  <a:lnTo>
                    <a:pt x="1058" y="954"/>
                  </a:lnTo>
                  <a:lnTo>
                    <a:pt x="1056" y="954"/>
                  </a:lnTo>
                  <a:lnTo>
                    <a:pt x="1056" y="952"/>
                  </a:lnTo>
                  <a:lnTo>
                    <a:pt x="1052" y="950"/>
                  </a:lnTo>
                  <a:lnTo>
                    <a:pt x="1046" y="952"/>
                  </a:lnTo>
                  <a:lnTo>
                    <a:pt x="1042" y="956"/>
                  </a:lnTo>
                  <a:lnTo>
                    <a:pt x="1040" y="956"/>
                  </a:lnTo>
                  <a:lnTo>
                    <a:pt x="1040" y="958"/>
                  </a:lnTo>
                  <a:lnTo>
                    <a:pt x="1042" y="960"/>
                  </a:lnTo>
                  <a:lnTo>
                    <a:pt x="1044" y="960"/>
                  </a:lnTo>
                  <a:lnTo>
                    <a:pt x="1048" y="958"/>
                  </a:lnTo>
                  <a:lnTo>
                    <a:pt x="1054" y="958"/>
                  </a:lnTo>
                  <a:lnTo>
                    <a:pt x="1062" y="960"/>
                  </a:lnTo>
                  <a:lnTo>
                    <a:pt x="1064" y="962"/>
                  </a:lnTo>
                  <a:lnTo>
                    <a:pt x="1064" y="964"/>
                  </a:lnTo>
                  <a:lnTo>
                    <a:pt x="1060" y="966"/>
                  </a:lnTo>
                  <a:lnTo>
                    <a:pt x="1050" y="966"/>
                  </a:lnTo>
                  <a:lnTo>
                    <a:pt x="1032" y="970"/>
                  </a:lnTo>
                  <a:lnTo>
                    <a:pt x="1020" y="974"/>
                  </a:lnTo>
                  <a:lnTo>
                    <a:pt x="1018" y="976"/>
                  </a:lnTo>
                  <a:lnTo>
                    <a:pt x="1020" y="978"/>
                  </a:lnTo>
                  <a:lnTo>
                    <a:pt x="1022" y="980"/>
                  </a:lnTo>
                  <a:lnTo>
                    <a:pt x="1018" y="984"/>
                  </a:lnTo>
                  <a:lnTo>
                    <a:pt x="1016" y="986"/>
                  </a:lnTo>
                  <a:lnTo>
                    <a:pt x="1020" y="988"/>
                  </a:lnTo>
                  <a:lnTo>
                    <a:pt x="1026" y="988"/>
                  </a:lnTo>
                  <a:lnTo>
                    <a:pt x="1030" y="986"/>
                  </a:lnTo>
                  <a:lnTo>
                    <a:pt x="1036" y="980"/>
                  </a:lnTo>
                  <a:lnTo>
                    <a:pt x="1042" y="976"/>
                  </a:lnTo>
                  <a:lnTo>
                    <a:pt x="1046" y="976"/>
                  </a:lnTo>
                  <a:lnTo>
                    <a:pt x="1052" y="976"/>
                  </a:lnTo>
                  <a:lnTo>
                    <a:pt x="1060" y="980"/>
                  </a:lnTo>
                  <a:lnTo>
                    <a:pt x="1058" y="980"/>
                  </a:lnTo>
                  <a:lnTo>
                    <a:pt x="1050" y="980"/>
                  </a:lnTo>
                  <a:lnTo>
                    <a:pt x="1040" y="982"/>
                  </a:lnTo>
                  <a:lnTo>
                    <a:pt x="1034" y="986"/>
                  </a:lnTo>
                  <a:lnTo>
                    <a:pt x="1034" y="988"/>
                  </a:lnTo>
                  <a:lnTo>
                    <a:pt x="1036" y="990"/>
                  </a:lnTo>
                  <a:lnTo>
                    <a:pt x="1034" y="990"/>
                  </a:lnTo>
                  <a:lnTo>
                    <a:pt x="1026" y="992"/>
                  </a:lnTo>
                  <a:lnTo>
                    <a:pt x="1016" y="996"/>
                  </a:lnTo>
                  <a:lnTo>
                    <a:pt x="1016" y="998"/>
                  </a:lnTo>
                  <a:lnTo>
                    <a:pt x="1020" y="1002"/>
                  </a:lnTo>
                  <a:lnTo>
                    <a:pt x="1022" y="1002"/>
                  </a:lnTo>
                  <a:lnTo>
                    <a:pt x="1022" y="1004"/>
                  </a:lnTo>
                  <a:lnTo>
                    <a:pt x="1020" y="1006"/>
                  </a:lnTo>
                  <a:lnTo>
                    <a:pt x="1016" y="1004"/>
                  </a:lnTo>
                  <a:lnTo>
                    <a:pt x="1014" y="1002"/>
                  </a:lnTo>
                  <a:lnTo>
                    <a:pt x="1010" y="1004"/>
                  </a:lnTo>
                  <a:lnTo>
                    <a:pt x="1004" y="1012"/>
                  </a:lnTo>
                  <a:lnTo>
                    <a:pt x="1008" y="1014"/>
                  </a:lnTo>
                  <a:lnTo>
                    <a:pt x="1012" y="1014"/>
                  </a:lnTo>
                  <a:lnTo>
                    <a:pt x="1016" y="1012"/>
                  </a:lnTo>
                  <a:lnTo>
                    <a:pt x="1024" y="1012"/>
                  </a:lnTo>
                  <a:lnTo>
                    <a:pt x="1036" y="1012"/>
                  </a:lnTo>
                  <a:lnTo>
                    <a:pt x="1050" y="1016"/>
                  </a:lnTo>
                  <a:lnTo>
                    <a:pt x="1048" y="1016"/>
                  </a:lnTo>
                  <a:lnTo>
                    <a:pt x="1046" y="1018"/>
                  </a:lnTo>
                  <a:lnTo>
                    <a:pt x="1046" y="1022"/>
                  </a:lnTo>
                  <a:lnTo>
                    <a:pt x="1046" y="1024"/>
                  </a:lnTo>
                  <a:lnTo>
                    <a:pt x="1044" y="1022"/>
                  </a:lnTo>
                  <a:lnTo>
                    <a:pt x="1038" y="1018"/>
                  </a:lnTo>
                  <a:lnTo>
                    <a:pt x="1034" y="1016"/>
                  </a:lnTo>
                  <a:lnTo>
                    <a:pt x="1028" y="1016"/>
                  </a:lnTo>
                  <a:lnTo>
                    <a:pt x="1020" y="1016"/>
                  </a:lnTo>
                  <a:lnTo>
                    <a:pt x="1014" y="1018"/>
                  </a:lnTo>
                  <a:lnTo>
                    <a:pt x="1008" y="1020"/>
                  </a:lnTo>
                  <a:lnTo>
                    <a:pt x="1002" y="1020"/>
                  </a:lnTo>
                  <a:lnTo>
                    <a:pt x="998" y="1020"/>
                  </a:lnTo>
                  <a:lnTo>
                    <a:pt x="996" y="1020"/>
                  </a:lnTo>
                  <a:lnTo>
                    <a:pt x="994" y="1022"/>
                  </a:lnTo>
                  <a:lnTo>
                    <a:pt x="990" y="1022"/>
                  </a:lnTo>
                  <a:lnTo>
                    <a:pt x="988" y="1024"/>
                  </a:lnTo>
                  <a:lnTo>
                    <a:pt x="988" y="1026"/>
                  </a:lnTo>
                  <a:lnTo>
                    <a:pt x="988" y="1028"/>
                  </a:lnTo>
                  <a:lnTo>
                    <a:pt x="988" y="1030"/>
                  </a:lnTo>
                  <a:lnTo>
                    <a:pt x="986" y="1032"/>
                  </a:lnTo>
                  <a:lnTo>
                    <a:pt x="982" y="1034"/>
                  </a:lnTo>
                  <a:lnTo>
                    <a:pt x="976" y="1034"/>
                  </a:lnTo>
                  <a:lnTo>
                    <a:pt x="968" y="1036"/>
                  </a:lnTo>
                  <a:lnTo>
                    <a:pt x="970" y="1038"/>
                  </a:lnTo>
                  <a:lnTo>
                    <a:pt x="974" y="1042"/>
                  </a:lnTo>
                  <a:lnTo>
                    <a:pt x="974" y="1044"/>
                  </a:lnTo>
                  <a:lnTo>
                    <a:pt x="972" y="1046"/>
                  </a:lnTo>
                  <a:lnTo>
                    <a:pt x="966" y="1050"/>
                  </a:lnTo>
                  <a:lnTo>
                    <a:pt x="964" y="1050"/>
                  </a:lnTo>
                  <a:lnTo>
                    <a:pt x="962" y="1050"/>
                  </a:lnTo>
                  <a:lnTo>
                    <a:pt x="956" y="1052"/>
                  </a:lnTo>
                  <a:lnTo>
                    <a:pt x="954" y="1056"/>
                  </a:lnTo>
                  <a:lnTo>
                    <a:pt x="956" y="1058"/>
                  </a:lnTo>
                  <a:lnTo>
                    <a:pt x="958" y="1058"/>
                  </a:lnTo>
                  <a:lnTo>
                    <a:pt x="958" y="1060"/>
                  </a:lnTo>
                  <a:lnTo>
                    <a:pt x="954" y="1062"/>
                  </a:lnTo>
                  <a:lnTo>
                    <a:pt x="954" y="1064"/>
                  </a:lnTo>
                  <a:lnTo>
                    <a:pt x="956" y="1066"/>
                  </a:lnTo>
                  <a:lnTo>
                    <a:pt x="954" y="1064"/>
                  </a:lnTo>
                  <a:lnTo>
                    <a:pt x="950" y="1064"/>
                  </a:lnTo>
                  <a:lnTo>
                    <a:pt x="946" y="1064"/>
                  </a:lnTo>
                  <a:lnTo>
                    <a:pt x="946" y="1066"/>
                  </a:lnTo>
                  <a:lnTo>
                    <a:pt x="948" y="1068"/>
                  </a:lnTo>
                  <a:lnTo>
                    <a:pt x="950" y="1070"/>
                  </a:lnTo>
                  <a:lnTo>
                    <a:pt x="950" y="1072"/>
                  </a:lnTo>
                  <a:lnTo>
                    <a:pt x="948" y="1076"/>
                  </a:lnTo>
                  <a:lnTo>
                    <a:pt x="948" y="1080"/>
                  </a:lnTo>
                  <a:lnTo>
                    <a:pt x="954" y="1080"/>
                  </a:lnTo>
                  <a:lnTo>
                    <a:pt x="958" y="1080"/>
                  </a:lnTo>
                  <a:lnTo>
                    <a:pt x="954" y="1082"/>
                  </a:lnTo>
                  <a:lnTo>
                    <a:pt x="948" y="1084"/>
                  </a:lnTo>
                  <a:lnTo>
                    <a:pt x="946" y="1086"/>
                  </a:lnTo>
                  <a:lnTo>
                    <a:pt x="954" y="1086"/>
                  </a:lnTo>
                  <a:lnTo>
                    <a:pt x="964" y="1084"/>
                  </a:lnTo>
                  <a:lnTo>
                    <a:pt x="988" y="1078"/>
                  </a:lnTo>
                  <a:lnTo>
                    <a:pt x="994" y="1078"/>
                  </a:lnTo>
                  <a:lnTo>
                    <a:pt x="990" y="1080"/>
                  </a:lnTo>
                  <a:lnTo>
                    <a:pt x="982" y="1084"/>
                  </a:lnTo>
                  <a:lnTo>
                    <a:pt x="972" y="1086"/>
                  </a:lnTo>
                  <a:lnTo>
                    <a:pt x="954" y="1090"/>
                  </a:lnTo>
                  <a:lnTo>
                    <a:pt x="946" y="1092"/>
                  </a:lnTo>
                  <a:lnTo>
                    <a:pt x="936" y="1094"/>
                  </a:lnTo>
                  <a:lnTo>
                    <a:pt x="932" y="1096"/>
                  </a:lnTo>
                  <a:lnTo>
                    <a:pt x="936" y="1096"/>
                  </a:lnTo>
                  <a:lnTo>
                    <a:pt x="942" y="1098"/>
                  </a:lnTo>
                  <a:lnTo>
                    <a:pt x="944" y="1098"/>
                  </a:lnTo>
                  <a:lnTo>
                    <a:pt x="946" y="1100"/>
                  </a:lnTo>
                  <a:lnTo>
                    <a:pt x="944" y="1104"/>
                  </a:lnTo>
                  <a:lnTo>
                    <a:pt x="940" y="1106"/>
                  </a:lnTo>
                  <a:lnTo>
                    <a:pt x="934" y="1108"/>
                  </a:lnTo>
                  <a:lnTo>
                    <a:pt x="932" y="1114"/>
                  </a:lnTo>
                  <a:lnTo>
                    <a:pt x="930" y="1118"/>
                  </a:lnTo>
                  <a:lnTo>
                    <a:pt x="928" y="1120"/>
                  </a:lnTo>
                  <a:lnTo>
                    <a:pt x="924" y="1122"/>
                  </a:lnTo>
                  <a:lnTo>
                    <a:pt x="920" y="1122"/>
                  </a:lnTo>
                  <a:lnTo>
                    <a:pt x="920" y="1128"/>
                  </a:lnTo>
                  <a:lnTo>
                    <a:pt x="922" y="1132"/>
                  </a:lnTo>
                  <a:lnTo>
                    <a:pt x="924" y="1134"/>
                  </a:lnTo>
                  <a:lnTo>
                    <a:pt x="926" y="1134"/>
                  </a:lnTo>
                  <a:lnTo>
                    <a:pt x="928" y="1138"/>
                  </a:lnTo>
                  <a:lnTo>
                    <a:pt x="928" y="1140"/>
                  </a:lnTo>
                  <a:lnTo>
                    <a:pt x="928" y="1142"/>
                  </a:lnTo>
                  <a:lnTo>
                    <a:pt x="922" y="1146"/>
                  </a:lnTo>
                  <a:lnTo>
                    <a:pt x="918" y="1150"/>
                  </a:lnTo>
                  <a:lnTo>
                    <a:pt x="918" y="1152"/>
                  </a:lnTo>
                  <a:lnTo>
                    <a:pt x="920" y="1152"/>
                  </a:lnTo>
                  <a:lnTo>
                    <a:pt x="922" y="1156"/>
                  </a:lnTo>
                  <a:lnTo>
                    <a:pt x="922" y="1160"/>
                  </a:lnTo>
                  <a:lnTo>
                    <a:pt x="918" y="1164"/>
                  </a:lnTo>
                  <a:lnTo>
                    <a:pt x="910" y="1166"/>
                  </a:lnTo>
                  <a:lnTo>
                    <a:pt x="904" y="1168"/>
                  </a:lnTo>
                  <a:lnTo>
                    <a:pt x="900" y="1168"/>
                  </a:lnTo>
                  <a:lnTo>
                    <a:pt x="898" y="1170"/>
                  </a:lnTo>
                  <a:lnTo>
                    <a:pt x="892" y="1172"/>
                  </a:lnTo>
                  <a:lnTo>
                    <a:pt x="888" y="1174"/>
                  </a:lnTo>
                  <a:lnTo>
                    <a:pt x="884" y="1174"/>
                  </a:lnTo>
                  <a:lnTo>
                    <a:pt x="880" y="1176"/>
                  </a:lnTo>
                  <a:lnTo>
                    <a:pt x="876" y="1176"/>
                  </a:lnTo>
                  <a:lnTo>
                    <a:pt x="866" y="1176"/>
                  </a:lnTo>
                  <a:lnTo>
                    <a:pt x="862" y="1176"/>
                  </a:lnTo>
                  <a:lnTo>
                    <a:pt x="860" y="1178"/>
                  </a:lnTo>
                  <a:lnTo>
                    <a:pt x="860" y="1180"/>
                  </a:lnTo>
                  <a:lnTo>
                    <a:pt x="864" y="1180"/>
                  </a:lnTo>
                  <a:lnTo>
                    <a:pt x="868" y="1180"/>
                  </a:lnTo>
                  <a:lnTo>
                    <a:pt x="876" y="1180"/>
                  </a:lnTo>
                  <a:lnTo>
                    <a:pt x="878" y="1182"/>
                  </a:lnTo>
                  <a:lnTo>
                    <a:pt x="880" y="1184"/>
                  </a:lnTo>
                  <a:lnTo>
                    <a:pt x="878" y="1186"/>
                  </a:lnTo>
                  <a:lnTo>
                    <a:pt x="878" y="1188"/>
                  </a:lnTo>
                  <a:lnTo>
                    <a:pt x="886" y="1184"/>
                  </a:lnTo>
                  <a:lnTo>
                    <a:pt x="892" y="1182"/>
                  </a:lnTo>
                  <a:lnTo>
                    <a:pt x="892" y="1184"/>
                  </a:lnTo>
                  <a:lnTo>
                    <a:pt x="890" y="1186"/>
                  </a:lnTo>
                  <a:lnTo>
                    <a:pt x="886" y="1190"/>
                  </a:lnTo>
                  <a:lnTo>
                    <a:pt x="884" y="1190"/>
                  </a:lnTo>
                  <a:lnTo>
                    <a:pt x="882" y="1192"/>
                  </a:lnTo>
                  <a:lnTo>
                    <a:pt x="886" y="1194"/>
                  </a:lnTo>
                  <a:lnTo>
                    <a:pt x="890" y="1196"/>
                  </a:lnTo>
                  <a:lnTo>
                    <a:pt x="890" y="1198"/>
                  </a:lnTo>
                  <a:lnTo>
                    <a:pt x="890" y="1200"/>
                  </a:lnTo>
                  <a:lnTo>
                    <a:pt x="886" y="1204"/>
                  </a:lnTo>
                  <a:lnTo>
                    <a:pt x="886" y="1206"/>
                  </a:lnTo>
                  <a:lnTo>
                    <a:pt x="884" y="1208"/>
                  </a:lnTo>
                  <a:lnTo>
                    <a:pt x="878" y="1208"/>
                  </a:lnTo>
                  <a:lnTo>
                    <a:pt x="874" y="1208"/>
                  </a:lnTo>
                  <a:lnTo>
                    <a:pt x="872" y="1208"/>
                  </a:lnTo>
                  <a:lnTo>
                    <a:pt x="870" y="1204"/>
                  </a:lnTo>
                  <a:lnTo>
                    <a:pt x="868" y="1198"/>
                  </a:lnTo>
                  <a:lnTo>
                    <a:pt x="866" y="1198"/>
                  </a:lnTo>
                  <a:lnTo>
                    <a:pt x="864" y="1198"/>
                  </a:lnTo>
                  <a:lnTo>
                    <a:pt x="862" y="1198"/>
                  </a:lnTo>
                  <a:lnTo>
                    <a:pt x="862" y="1200"/>
                  </a:lnTo>
                  <a:lnTo>
                    <a:pt x="862" y="1202"/>
                  </a:lnTo>
                  <a:lnTo>
                    <a:pt x="860" y="1204"/>
                  </a:lnTo>
                  <a:lnTo>
                    <a:pt x="852" y="1204"/>
                  </a:lnTo>
                  <a:lnTo>
                    <a:pt x="848" y="1208"/>
                  </a:lnTo>
                  <a:lnTo>
                    <a:pt x="846" y="1210"/>
                  </a:lnTo>
                  <a:lnTo>
                    <a:pt x="846" y="1214"/>
                  </a:lnTo>
                  <a:lnTo>
                    <a:pt x="846" y="1216"/>
                  </a:lnTo>
                  <a:lnTo>
                    <a:pt x="844" y="1218"/>
                  </a:lnTo>
                  <a:lnTo>
                    <a:pt x="840" y="1220"/>
                  </a:lnTo>
                  <a:lnTo>
                    <a:pt x="834" y="1222"/>
                  </a:lnTo>
                  <a:lnTo>
                    <a:pt x="832" y="1224"/>
                  </a:lnTo>
                  <a:lnTo>
                    <a:pt x="830" y="1228"/>
                  </a:lnTo>
                  <a:lnTo>
                    <a:pt x="828" y="1234"/>
                  </a:lnTo>
                  <a:lnTo>
                    <a:pt x="824" y="1240"/>
                  </a:lnTo>
                  <a:lnTo>
                    <a:pt x="818" y="1246"/>
                  </a:lnTo>
                  <a:lnTo>
                    <a:pt x="812" y="1250"/>
                  </a:lnTo>
                  <a:lnTo>
                    <a:pt x="808" y="1252"/>
                  </a:lnTo>
                  <a:lnTo>
                    <a:pt x="806" y="1256"/>
                  </a:lnTo>
                  <a:lnTo>
                    <a:pt x="806" y="1258"/>
                  </a:lnTo>
                  <a:lnTo>
                    <a:pt x="806" y="1260"/>
                  </a:lnTo>
                  <a:lnTo>
                    <a:pt x="810" y="1260"/>
                  </a:lnTo>
                  <a:lnTo>
                    <a:pt x="816" y="1258"/>
                  </a:lnTo>
                  <a:lnTo>
                    <a:pt x="818" y="1258"/>
                  </a:lnTo>
                  <a:lnTo>
                    <a:pt x="818" y="1262"/>
                  </a:lnTo>
                  <a:lnTo>
                    <a:pt x="820" y="1262"/>
                  </a:lnTo>
                  <a:lnTo>
                    <a:pt x="822" y="1264"/>
                  </a:lnTo>
                  <a:lnTo>
                    <a:pt x="822" y="1268"/>
                  </a:lnTo>
                  <a:lnTo>
                    <a:pt x="824" y="1270"/>
                  </a:lnTo>
                  <a:lnTo>
                    <a:pt x="826" y="1270"/>
                  </a:lnTo>
                  <a:lnTo>
                    <a:pt x="834" y="1270"/>
                  </a:lnTo>
                  <a:lnTo>
                    <a:pt x="848" y="1264"/>
                  </a:lnTo>
                  <a:lnTo>
                    <a:pt x="862" y="1254"/>
                  </a:lnTo>
                  <a:lnTo>
                    <a:pt x="868" y="1250"/>
                  </a:lnTo>
                  <a:lnTo>
                    <a:pt x="868" y="1246"/>
                  </a:lnTo>
                  <a:lnTo>
                    <a:pt x="864" y="1244"/>
                  </a:lnTo>
                  <a:lnTo>
                    <a:pt x="858" y="1244"/>
                  </a:lnTo>
                  <a:lnTo>
                    <a:pt x="862" y="1242"/>
                  </a:lnTo>
                  <a:lnTo>
                    <a:pt x="870" y="1238"/>
                  </a:lnTo>
                  <a:lnTo>
                    <a:pt x="874" y="1236"/>
                  </a:lnTo>
                  <a:lnTo>
                    <a:pt x="876" y="1234"/>
                  </a:lnTo>
                  <a:lnTo>
                    <a:pt x="880" y="1236"/>
                  </a:lnTo>
                  <a:lnTo>
                    <a:pt x="884" y="1236"/>
                  </a:lnTo>
                  <a:lnTo>
                    <a:pt x="884" y="1238"/>
                  </a:lnTo>
                  <a:lnTo>
                    <a:pt x="878" y="1240"/>
                  </a:lnTo>
                  <a:lnTo>
                    <a:pt x="874" y="1242"/>
                  </a:lnTo>
                  <a:lnTo>
                    <a:pt x="872" y="1244"/>
                  </a:lnTo>
                  <a:lnTo>
                    <a:pt x="874" y="1246"/>
                  </a:lnTo>
                  <a:lnTo>
                    <a:pt x="880" y="1248"/>
                  </a:lnTo>
                  <a:lnTo>
                    <a:pt x="884" y="1250"/>
                  </a:lnTo>
                  <a:lnTo>
                    <a:pt x="880" y="1254"/>
                  </a:lnTo>
                  <a:lnTo>
                    <a:pt x="860" y="1262"/>
                  </a:lnTo>
                  <a:lnTo>
                    <a:pt x="854" y="1266"/>
                  </a:lnTo>
                  <a:lnTo>
                    <a:pt x="858" y="1268"/>
                  </a:lnTo>
                  <a:lnTo>
                    <a:pt x="856" y="1268"/>
                  </a:lnTo>
                  <a:lnTo>
                    <a:pt x="856" y="1270"/>
                  </a:lnTo>
                  <a:lnTo>
                    <a:pt x="856" y="1272"/>
                  </a:lnTo>
                  <a:lnTo>
                    <a:pt x="858" y="1272"/>
                  </a:lnTo>
                  <a:lnTo>
                    <a:pt x="862" y="1274"/>
                  </a:lnTo>
                  <a:lnTo>
                    <a:pt x="860" y="1276"/>
                  </a:lnTo>
                  <a:lnTo>
                    <a:pt x="856" y="1276"/>
                  </a:lnTo>
                  <a:lnTo>
                    <a:pt x="852" y="1276"/>
                  </a:lnTo>
                  <a:lnTo>
                    <a:pt x="844" y="1276"/>
                  </a:lnTo>
                  <a:lnTo>
                    <a:pt x="836" y="1276"/>
                  </a:lnTo>
                  <a:lnTo>
                    <a:pt x="830" y="1276"/>
                  </a:lnTo>
                  <a:lnTo>
                    <a:pt x="826" y="1280"/>
                  </a:lnTo>
                  <a:lnTo>
                    <a:pt x="822" y="1282"/>
                  </a:lnTo>
                  <a:lnTo>
                    <a:pt x="822" y="1276"/>
                  </a:lnTo>
                  <a:lnTo>
                    <a:pt x="818" y="1268"/>
                  </a:lnTo>
                  <a:lnTo>
                    <a:pt x="814" y="1262"/>
                  </a:lnTo>
                  <a:lnTo>
                    <a:pt x="810" y="1262"/>
                  </a:lnTo>
                  <a:lnTo>
                    <a:pt x="806" y="1266"/>
                  </a:lnTo>
                  <a:lnTo>
                    <a:pt x="798" y="1268"/>
                  </a:lnTo>
                  <a:lnTo>
                    <a:pt x="796" y="1268"/>
                  </a:lnTo>
                  <a:lnTo>
                    <a:pt x="794" y="1270"/>
                  </a:lnTo>
                  <a:lnTo>
                    <a:pt x="792" y="1274"/>
                  </a:lnTo>
                  <a:lnTo>
                    <a:pt x="792" y="1276"/>
                  </a:lnTo>
                  <a:lnTo>
                    <a:pt x="790" y="1274"/>
                  </a:lnTo>
                  <a:lnTo>
                    <a:pt x="784" y="1274"/>
                  </a:lnTo>
                  <a:lnTo>
                    <a:pt x="778" y="1274"/>
                  </a:lnTo>
                  <a:lnTo>
                    <a:pt x="762" y="1280"/>
                  </a:lnTo>
                  <a:lnTo>
                    <a:pt x="760" y="1282"/>
                  </a:lnTo>
                  <a:lnTo>
                    <a:pt x="760" y="1284"/>
                  </a:lnTo>
                  <a:lnTo>
                    <a:pt x="766" y="1288"/>
                  </a:lnTo>
                  <a:lnTo>
                    <a:pt x="768" y="1290"/>
                  </a:lnTo>
                  <a:lnTo>
                    <a:pt x="768" y="1292"/>
                  </a:lnTo>
                  <a:lnTo>
                    <a:pt x="766" y="1294"/>
                  </a:lnTo>
                  <a:lnTo>
                    <a:pt x="760" y="1294"/>
                  </a:lnTo>
                  <a:lnTo>
                    <a:pt x="754" y="1296"/>
                  </a:lnTo>
                  <a:lnTo>
                    <a:pt x="752" y="1298"/>
                  </a:lnTo>
                  <a:lnTo>
                    <a:pt x="752" y="1300"/>
                  </a:lnTo>
                  <a:lnTo>
                    <a:pt x="756" y="1302"/>
                  </a:lnTo>
                  <a:lnTo>
                    <a:pt x="746" y="1300"/>
                  </a:lnTo>
                  <a:lnTo>
                    <a:pt x="738" y="1298"/>
                  </a:lnTo>
                  <a:lnTo>
                    <a:pt x="742" y="1300"/>
                  </a:lnTo>
                  <a:lnTo>
                    <a:pt x="744" y="1304"/>
                  </a:lnTo>
                  <a:lnTo>
                    <a:pt x="744" y="1306"/>
                  </a:lnTo>
                  <a:lnTo>
                    <a:pt x="740" y="1308"/>
                  </a:lnTo>
                  <a:lnTo>
                    <a:pt x="728" y="1308"/>
                  </a:lnTo>
                  <a:lnTo>
                    <a:pt x="716" y="1308"/>
                  </a:lnTo>
                  <a:lnTo>
                    <a:pt x="708" y="1306"/>
                  </a:lnTo>
                  <a:lnTo>
                    <a:pt x="704" y="1308"/>
                  </a:lnTo>
                  <a:lnTo>
                    <a:pt x="702" y="1310"/>
                  </a:lnTo>
                  <a:lnTo>
                    <a:pt x="702" y="1316"/>
                  </a:lnTo>
                  <a:lnTo>
                    <a:pt x="704" y="1318"/>
                  </a:lnTo>
                  <a:lnTo>
                    <a:pt x="708" y="1320"/>
                  </a:lnTo>
                  <a:lnTo>
                    <a:pt x="712" y="1320"/>
                  </a:lnTo>
                  <a:lnTo>
                    <a:pt x="718" y="1320"/>
                  </a:lnTo>
                  <a:lnTo>
                    <a:pt x="726" y="1318"/>
                  </a:lnTo>
                  <a:lnTo>
                    <a:pt x="724" y="1320"/>
                  </a:lnTo>
                  <a:lnTo>
                    <a:pt x="720" y="1324"/>
                  </a:lnTo>
                  <a:lnTo>
                    <a:pt x="720" y="1328"/>
                  </a:lnTo>
                  <a:lnTo>
                    <a:pt x="722" y="1332"/>
                  </a:lnTo>
                  <a:lnTo>
                    <a:pt x="724" y="1334"/>
                  </a:lnTo>
                  <a:lnTo>
                    <a:pt x="718" y="1332"/>
                  </a:lnTo>
                  <a:lnTo>
                    <a:pt x="704" y="1328"/>
                  </a:lnTo>
                  <a:lnTo>
                    <a:pt x="696" y="1328"/>
                  </a:lnTo>
                  <a:lnTo>
                    <a:pt x="686" y="1330"/>
                  </a:lnTo>
                  <a:lnTo>
                    <a:pt x="678" y="1334"/>
                  </a:lnTo>
                  <a:lnTo>
                    <a:pt x="676" y="1336"/>
                  </a:lnTo>
                  <a:lnTo>
                    <a:pt x="678" y="1336"/>
                  </a:lnTo>
                  <a:lnTo>
                    <a:pt x="682" y="1338"/>
                  </a:lnTo>
                  <a:lnTo>
                    <a:pt x="694" y="1340"/>
                  </a:lnTo>
                  <a:lnTo>
                    <a:pt x="698" y="1342"/>
                  </a:lnTo>
                  <a:lnTo>
                    <a:pt x="702" y="1344"/>
                  </a:lnTo>
                  <a:lnTo>
                    <a:pt x="704" y="1348"/>
                  </a:lnTo>
                  <a:lnTo>
                    <a:pt x="700" y="1346"/>
                  </a:lnTo>
                  <a:lnTo>
                    <a:pt x="696" y="1344"/>
                  </a:lnTo>
                  <a:lnTo>
                    <a:pt x="692" y="1344"/>
                  </a:lnTo>
                  <a:lnTo>
                    <a:pt x="684" y="1344"/>
                  </a:lnTo>
                  <a:lnTo>
                    <a:pt x="676" y="1346"/>
                  </a:lnTo>
                  <a:lnTo>
                    <a:pt x="668" y="1350"/>
                  </a:lnTo>
                  <a:lnTo>
                    <a:pt x="664" y="1354"/>
                  </a:lnTo>
                  <a:lnTo>
                    <a:pt x="662" y="1356"/>
                  </a:lnTo>
                  <a:lnTo>
                    <a:pt x="662" y="1358"/>
                  </a:lnTo>
                  <a:lnTo>
                    <a:pt x="664" y="1358"/>
                  </a:lnTo>
                  <a:lnTo>
                    <a:pt x="658" y="1358"/>
                  </a:lnTo>
                  <a:lnTo>
                    <a:pt x="654" y="1358"/>
                  </a:lnTo>
                  <a:lnTo>
                    <a:pt x="652" y="1358"/>
                  </a:lnTo>
                  <a:lnTo>
                    <a:pt x="652" y="1360"/>
                  </a:lnTo>
                  <a:lnTo>
                    <a:pt x="654" y="1362"/>
                  </a:lnTo>
                  <a:lnTo>
                    <a:pt x="652" y="1364"/>
                  </a:lnTo>
                  <a:lnTo>
                    <a:pt x="646" y="1362"/>
                  </a:lnTo>
                  <a:lnTo>
                    <a:pt x="628" y="1360"/>
                  </a:lnTo>
                  <a:lnTo>
                    <a:pt x="628" y="1362"/>
                  </a:lnTo>
                  <a:lnTo>
                    <a:pt x="632" y="1366"/>
                  </a:lnTo>
                  <a:lnTo>
                    <a:pt x="632" y="1368"/>
                  </a:lnTo>
                  <a:lnTo>
                    <a:pt x="626" y="1370"/>
                  </a:lnTo>
                  <a:lnTo>
                    <a:pt x="622" y="1370"/>
                  </a:lnTo>
                  <a:lnTo>
                    <a:pt x="624" y="1372"/>
                  </a:lnTo>
                  <a:lnTo>
                    <a:pt x="628" y="1374"/>
                  </a:lnTo>
                  <a:lnTo>
                    <a:pt x="632" y="1376"/>
                  </a:lnTo>
                  <a:lnTo>
                    <a:pt x="644" y="1376"/>
                  </a:lnTo>
                  <a:lnTo>
                    <a:pt x="660" y="1378"/>
                  </a:lnTo>
                  <a:lnTo>
                    <a:pt x="666" y="1378"/>
                  </a:lnTo>
                  <a:lnTo>
                    <a:pt x="674" y="1382"/>
                  </a:lnTo>
                  <a:lnTo>
                    <a:pt x="682" y="1386"/>
                  </a:lnTo>
                  <a:lnTo>
                    <a:pt x="680" y="1386"/>
                  </a:lnTo>
                  <a:lnTo>
                    <a:pt x="672" y="1384"/>
                  </a:lnTo>
                  <a:lnTo>
                    <a:pt x="668" y="1384"/>
                  </a:lnTo>
                  <a:lnTo>
                    <a:pt x="664" y="1386"/>
                  </a:lnTo>
                  <a:lnTo>
                    <a:pt x="662" y="1386"/>
                  </a:lnTo>
                  <a:lnTo>
                    <a:pt x="660" y="1386"/>
                  </a:lnTo>
                  <a:lnTo>
                    <a:pt x="654" y="1382"/>
                  </a:lnTo>
                  <a:lnTo>
                    <a:pt x="648" y="1380"/>
                  </a:lnTo>
                  <a:lnTo>
                    <a:pt x="644" y="1378"/>
                  </a:lnTo>
                  <a:lnTo>
                    <a:pt x="638" y="1380"/>
                  </a:lnTo>
                  <a:lnTo>
                    <a:pt x="630" y="1384"/>
                  </a:lnTo>
                  <a:lnTo>
                    <a:pt x="624" y="1390"/>
                  </a:lnTo>
                  <a:lnTo>
                    <a:pt x="622" y="1394"/>
                  </a:lnTo>
                  <a:lnTo>
                    <a:pt x="624" y="1396"/>
                  </a:lnTo>
                  <a:lnTo>
                    <a:pt x="626" y="1398"/>
                  </a:lnTo>
                  <a:lnTo>
                    <a:pt x="632" y="1404"/>
                  </a:lnTo>
                  <a:lnTo>
                    <a:pt x="628" y="1406"/>
                  </a:lnTo>
                  <a:lnTo>
                    <a:pt x="622" y="1410"/>
                  </a:lnTo>
                  <a:lnTo>
                    <a:pt x="622" y="1412"/>
                  </a:lnTo>
                  <a:lnTo>
                    <a:pt x="624" y="1412"/>
                  </a:lnTo>
                  <a:lnTo>
                    <a:pt x="628" y="1416"/>
                  </a:lnTo>
                  <a:lnTo>
                    <a:pt x="626" y="1418"/>
                  </a:lnTo>
                  <a:lnTo>
                    <a:pt x="626" y="1420"/>
                  </a:lnTo>
                  <a:lnTo>
                    <a:pt x="624" y="1424"/>
                  </a:lnTo>
                  <a:lnTo>
                    <a:pt x="626" y="1426"/>
                  </a:lnTo>
                  <a:lnTo>
                    <a:pt x="628" y="1428"/>
                  </a:lnTo>
                  <a:lnTo>
                    <a:pt x="632" y="1430"/>
                  </a:lnTo>
                  <a:lnTo>
                    <a:pt x="636" y="1430"/>
                  </a:lnTo>
                  <a:lnTo>
                    <a:pt x="642" y="1430"/>
                  </a:lnTo>
                  <a:lnTo>
                    <a:pt x="648" y="1428"/>
                  </a:lnTo>
                  <a:lnTo>
                    <a:pt x="654" y="1424"/>
                  </a:lnTo>
                  <a:lnTo>
                    <a:pt x="660" y="1424"/>
                  </a:lnTo>
                  <a:lnTo>
                    <a:pt x="670" y="1426"/>
                  </a:lnTo>
                  <a:lnTo>
                    <a:pt x="678" y="1428"/>
                  </a:lnTo>
                  <a:lnTo>
                    <a:pt x="680" y="1426"/>
                  </a:lnTo>
                  <a:lnTo>
                    <a:pt x="684" y="1422"/>
                  </a:lnTo>
                  <a:lnTo>
                    <a:pt x="686" y="1420"/>
                  </a:lnTo>
                  <a:lnTo>
                    <a:pt x="688" y="1418"/>
                  </a:lnTo>
                  <a:lnTo>
                    <a:pt x="692" y="1420"/>
                  </a:lnTo>
                  <a:lnTo>
                    <a:pt x="700" y="1424"/>
                  </a:lnTo>
                  <a:lnTo>
                    <a:pt x="704" y="1426"/>
                  </a:lnTo>
                  <a:lnTo>
                    <a:pt x="710" y="1426"/>
                  </a:lnTo>
                  <a:lnTo>
                    <a:pt x="720" y="1424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4" y="1426"/>
                  </a:lnTo>
                  <a:lnTo>
                    <a:pt x="716" y="1430"/>
                  </a:lnTo>
                  <a:lnTo>
                    <a:pt x="710" y="1432"/>
                  </a:lnTo>
                  <a:lnTo>
                    <a:pt x="708" y="1434"/>
                  </a:lnTo>
                  <a:lnTo>
                    <a:pt x="708" y="1436"/>
                  </a:lnTo>
                  <a:lnTo>
                    <a:pt x="708" y="1438"/>
                  </a:lnTo>
                  <a:lnTo>
                    <a:pt x="708" y="1440"/>
                  </a:lnTo>
                  <a:lnTo>
                    <a:pt x="700" y="1434"/>
                  </a:lnTo>
                  <a:lnTo>
                    <a:pt x="694" y="1428"/>
                  </a:lnTo>
                  <a:lnTo>
                    <a:pt x="690" y="1428"/>
                  </a:lnTo>
                  <a:lnTo>
                    <a:pt x="688" y="1428"/>
                  </a:lnTo>
                  <a:lnTo>
                    <a:pt x="686" y="1430"/>
                  </a:lnTo>
                  <a:lnTo>
                    <a:pt x="682" y="1434"/>
                  </a:lnTo>
                  <a:lnTo>
                    <a:pt x="680" y="1434"/>
                  </a:lnTo>
                  <a:lnTo>
                    <a:pt x="676" y="1432"/>
                  </a:lnTo>
                  <a:lnTo>
                    <a:pt x="672" y="1430"/>
                  </a:lnTo>
                  <a:lnTo>
                    <a:pt x="666" y="1430"/>
                  </a:lnTo>
                  <a:lnTo>
                    <a:pt x="656" y="1432"/>
                  </a:lnTo>
                  <a:lnTo>
                    <a:pt x="646" y="1436"/>
                  </a:lnTo>
                  <a:lnTo>
                    <a:pt x="640" y="1436"/>
                  </a:lnTo>
                  <a:lnTo>
                    <a:pt x="636" y="1436"/>
                  </a:lnTo>
                  <a:lnTo>
                    <a:pt x="626" y="1434"/>
                  </a:lnTo>
                  <a:lnTo>
                    <a:pt x="624" y="1436"/>
                  </a:lnTo>
                  <a:lnTo>
                    <a:pt x="626" y="1442"/>
                  </a:lnTo>
                  <a:lnTo>
                    <a:pt x="626" y="1446"/>
                  </a:lnTo>
                  <a:lnTo>
                    <a:pt x="626" y="1448"/>
                  </a:lnTo>
                  <a:lnTo>
                    <a:pt x="632" y="1448"/>
                  </a:lnTo>
                  <a:lnTo>
                    <a:pt x="636" y="1448"/>
                  </a:lnTo>
                  <a:lnTo>
                    <a:pt x="636" y="1450"/>
                  </a:lnTo>
                  <a:lnTo>
                    <a:pt x="638" y="1454"/>
                  </a:lnTo>
                  <a:lnTo>
                    <a:pt x="636" y="1456"/>
                  </a:lnTo>
                  <a:lnTo>
                    <a:pt x="630" y="1454"/>
                  </a:lnTo>
                  <a:lnTo>
                    <a:pt x="626" y="1454"/>
                  </a:lnTo>
                  <a:lnTo>
                    <a:pt x="624" y="1454"/>
                  </a:lnTo>
                  <a:lnTo>
                    <a:pt x="626" y="1458"/>
                  </a:lnTo>
                  <a:lnTo>
                    <a:pt x="628" y="1460"/>
                  </a:lnTo>
                  <a:lnTo>
                    <a:pt x="630" y="1462"/>
                  </a:lnTo>
                  <a:lnTo>
                    <a:pt x="634" y="1462"/>
                  </a:lnTo>
                  <a:lnTo>
                    <a:pt x="638" y="1462"/>
                  </a:lnTo>
                  <a:lnTo>
                    <a:pt x="640" y="1464"/>
                  </a:lnTo>
                  <a:lnTo>
                    <a:pt x="638" y="1468"/>
                  </a:lnTo>
                  <a:lnTo>
                    <a:pt x="638" y="1472"/>
                  </a:lnTo>
                  <a:lnTo>
                    <a:pt x="636" y="1476"/>
                  </a:lnTo>
                  <a:lnTo>
                    <a:pt x="630" y="1478"/>
                  </a:lnTo>
                  <a:lnTo>
                    <a:pt x="626" y="1480"/>
                  </a:lnTo>
                  <a:lnTo>
                    <a:pt x="626" y="1482"/>
                  </a:lnTo>
                  <a:lnTo>
                    <a:pt x="636" y="1490"/>
                  </a:lnTo>
                  <a:lnTo>
                    <a:pt x="638" y="1492"/>
                  </a:lnTo>
                  <a:lnTo>
                    <a:pt x="642" y="1490"/>
                  </a:lnTo>
                  <a:lnTo>
                    <a:pt x="646" y="1488"/>
                  </a:lnTo>
                  <a:lnTo>
                    <a:pt x="648" y="1490"/>
                  </a:lnTo>
                  <a:lnTo>
                    <a:pt x="650" y="1494"/>
                  </a:lnTo>
                  <a:lnTo>
                    <a:pt x="652" y="1492"/>
                  </a:lnTo>
                  <a:lnTo>
                    <a:pt x="654" y="1492"/>
                  </a:lnTo>
                  <a:lnTo>
                    <a:pt x="654" y="1496"/>
                  </a:lnTo>
                  <a:lnTo>
                    <a:pt x="654" y="1500"/>
                  </a:lnTo>
                  <a:lnTo>
                    <a:pt x="654" y="1502"/>
                  </a:lnTo>
                  <a:lnTo>
                    <a:pt x="656" y="1502"/>
                  </a:lnTo>
                  <a:lnTo>
                    <a:pt x="658" y="1502"/>
                  </a:lnTo>
                  <a:lnTo>
                    <a:pt x="658" y="1500"/>
                  </a:lnTo>
                  <a:lnTo>
                    <a:pt x="660" y="1494"/>
                  </a:lnTo>
                  <a:lnTo>
                    <a:pt x="662" y="1488"/>
                  </a:lnTo>
                  <a:lnTo>
                    <a:pt x="662" y="1486"/>
                  </a:lnTo>
                  <a:lnTo>
                    <a:pt x="666" y="1486"/>
                  </a:lnTo>
                  <a:lnTo>
                    <a:pt x="668" y="1486"/>
                  </a:lnTo>
                  <a:lnTo>
                    <a:pt x="670" y="1488"/>
                  </a:lnTo>
                  <a:lnTo>
                    <a:pt x="666" y="1496"/>
                  </a:lnTo>
                  <a:lnTo>
                    <a:pt x="660" y="1504"/>
                  </a:lnTo>
                  <a:lnTo>
                    <a:pt x="654" y="1508"/>
                  </a:lnTo>
                  <a:lnTo>
                    <a:pt x="652" y="1510"/>
                  </a:lnTo>
                  <a:lnTo>
                    <a:pt x="650" y="1512"/>
                  </a:lnTo>
                  <a:lnTo>
                    <a:pt x="654" y="1514"/>
                  </a:lnTo>
                  <a:lnTo>
                    <a:pt x="658" y="1518"/>
                  </a:lnTo>
                  <a:lnTo>
                    <a:pt x="658" y="1520"/>
                  </a:lnTo>
                  <a:lnTo>
                    <a:pt x="656" y="1522"/>
                  </a:lnTo>
                  <a:lnTo>
                    <a:pt x="650" y="1524"/>
                  </a:lnTo>
                  <a:lnTo>
                    <a:pt x="648" y="1522"/>
                  </a:lnTo>
                  <a:lnTo>
                    <a:pt x="644" y="1522"/>
                  </a:lnTo>
                  <a:lnTo>
                    <a:pt x="636" y="1526"/>
                  </a:lnTo>
                  <a:lnTo>
                    <a:pt x="632" y="1530"/>
                  </a:lnTo>
                  <a:lnTo>
                    <a:pt x="632" y="1536"/>
                  </a:lnTo>
                  <a:lnTo>
                    <a:pt x="632" y="1540"/>
                  </a:lnTo>
                  <a:lnTo>
                    <a:pt x="634" y="1544"/>
                  </a:lnTo>
                  <a:lnTo>
                    <a:pt x="640" y="1548"/>
                  </a:lnTo>
                  <a:lnTo>
                    <a:pt x="644" y="1548"/>
                  </a:lnTo>
                  <a:lnTo>
                    <a:pt x="646" y="1548"/>
                  </a:lnTo>
                  <a:lnTo>
                    <a:pt x="646" y="1546"/>
                  </a:lnTo>
                  <a:lnTo>
                    <a:pt x="648" y="1546"/>
                  </a:lnTo>
                  <a:lnTo>
                    <a:pt x="650" y="1546"/>
                  </a:lnTo>
                  <a:lnTo>
                    <a:pt x="654" y="1548"/>
                  </a:lnTo>
                  <a:lnTo>
                    <a:pt x="656" y="1544"/>
                  </a:lnTo>
                  <a:lnTo>
                    <a:pt x="658" y="1542"/>
                  </a:lnTo>
                  <a:lnTo>
                    <a:pt x="660" y="1540"/>
                  </a:lnTo>
                  <a:lnTo>
                    <a:pt x="664" y="1542"/>
                  </a:lnTo>
                  <a:lnTo>
                    <a:pt x="666" y="1544"/>
                  </a:lnTo>
                  <a:lnTo>
                    <a:pt x="664" y="1548"/>
                  </a:lnTo>
                  <a:lnTo>
                    <a:pt x="662" y="1548"/>
                  </a:lnTo>
                  <a:lnTo>
                    <a:pt x="660" y="1550"/>
                  </a:lnTo>
                  <a:lnTo>
                    <a:pt x="660" y="1552"/>
                  </a:lnTo>
                  <a:lnTo>
                    <a:pt x="662" y="1554"/>
                  </a:lnTo>
                  <a:lnTo>
                    <a:pt x="664" y="1556"/>
                  </a:lnTo>
                  <a:lnTo>
                    <a:pt x="662" y="1558"/>
                  </a:lnTo>
                  <a:lnTo>
                    <a:pt x="660" y="1560"/>
                  </a:lnTo>
                  <a:lnTo>
                    <a:pt x="660" y="1562"/>
                  </a:lnTo>
                  <a:lnTo>
                    <a:pt x="662" y="1564"/>
                  </a:lnTo>
                  <a:lnTo>
                    <a:pt x="662" y="1568"/>
                  </a:lnTo>
                  <a:lnTo>
                    <a:pt x="658" y="1570"/>
                  </a:lnTo>
                  <a:lnTo>
                    <a:pt x="654" y="1572"/>
                  </a:lnTo>
                  <a:lnTo>
                    <a:pt x="652" y="1570"/>
                  </a:lnTo>
                  <a:lnTo>
                    <a:pt x="648" y="1568"/>
                  </a:lnTo>
                  <a:lnTo>
                    <a:pt x="646" y="1566"/>
                  </a:lnTo>
                  <a:lnTo>
                    <a:pt x="644" y="1576"/>
                  </a:lnTo>
                  <a:lnTo>
                    <a:pt x="642" y="1586"/>
                  </a:lnTo>
                  <a:lnTo>
                    <a:pt x="646" y="1592"/>
                  </a:lnTo>
                  <a:lnTo>
                    <a:pt x="652" y="1598"/>
                  </a:lnTo>
                  <a:lnTo>
                    <a:pt x="658" y="1600"/>
                  </a:lnTo>
                  <a:lnTo>
                    <a:pt x="662" y="1600"/>
                  </a:lnTo>
                  <a:lnTo>
                    <a:pt x="664" y="1604"/>
                  </a:lnTo>
                  <a:lnTo>
                    <a:pt x="668" y="1608"/>
                  </a:lnTo>
                  <a:lnTo>
                    <a:pt x="674" y="1612"/>
                  </a:lnTo>
                  <a:lnTo>
                    <a:pt x="688" y="1616"/>
                  </a:lnTo>
                  <a:lnTo>
                    <a:pt x="690" y="1618"/>
                  </a:lnTo>
                  <a:lnTo>
                    <a:pt x="688" y="1620"/>
                  </a:lnTo>
                  <a:lnTo>
                    <a:pt x="688" y="1624"/>
                  </a:lnTo>
                  <a:lnTo>
                    <a:pt x="690" y="1626"/>
                  </a:lnTo>
                  <a:lnTo>
                    <a:pt x="692" y="1628"/>
                  </a:lnTo>
                  <a:lnTo>
                    <a:pt x="694" y="1628"/>
                  </a:lnTo>
                  <a:lnTo>
                    <a:pt x="696" y="1626"/>
                  </a:lnTo>
                  <a:lnTo>
                    <a:pt x="700" y="1626"/>
                  </a:lnTo>
                  <a:lnTo>
                    <a:pt x="704" y="1630"/>
                  </a:lnTo>
                  <a:lnTo>
                    <a:pt x="706" y="1632"/>
                  </a:lnTo>
                  <a:lnTo>
                    <a:pt x="710" y="1630"/>
                  </a:lnTo>
                  <a:lnTo>
                    <a:pt x="720" y="1628"/>
                  </a:lnTo>
                  <a:lnTo>
                    <a:pt x="734" y="1628"/>
                  </a:lnTo>
                  <a:lnTo>
                    <a:pt x="746" y="1626"/>
                  </a:lnTo>
                  <a:lnTo>
                    <a:pt x="752" y="1624"/>
                  </a:lnTo>
                  <a:lnTo>
                    <a:pt x="756" y="1620"/>
                  </a:lnTo>
                  <a:lnTo>
                    <a:pt x="760" y="1618"/>
                  </a:lnTo>
                  <a:lnTo>
                    <a:pt x="766" y="1614"/>
                  </a:lnTo>
                  <a:lnTo>
                    <a:pt x="774" y="1608"/>
                  </a:lnTo>
                  <a:lnTo>
                    <a:pt x="780" y="1600"/>
                  </a:lnTo>
                  <a:lnTo>
                    <a:pt x="782" y="1596"/>
                  </a:lnTo>
                  <a:lnTo>
                    <a:pt x="784" y="1594"/>
                  </a:lnTo>
                  <a:lnTo>
                    <a:pt x="790" y="1592"/>
                  </a:lnTo>
                  <a:lnTo>
                    <a:pt x="792" y="1592"/>
                  </a:lnTo>
                  <a:lnTo>
                    <a:pt x="794" y="1588"/>
                  </a:lnTo>
                  <a:lnTo>
                    <a:pt x="794" y="1586"/>
                  </a:lnTo>
                  <a:lnTo>
                    <a:pt x="796" y="1586"/>
                  </a:lnTo>
                  <a:lnTo>
                    <a:pt x="800" y="1584"/>
                  </a:lnTo>
                  <a:lnTo>
                    <a:pt x="804" y="1582"/>
                  </a:lnTo>
                  <a:lnTo>
                    <a:pt x="800" y="1578"/>
                  </a:lnTo>
                  <a:lnTo>
                    <a:pt x="798" y="1576"/>
                  </a:lnTo>
                  <a:lnTo>
                    <a:pt x="802" y="1574"/>
                  </a:lnTo>
                  <a:lnTo>
                    <a:pt x="810" y="1572"/>
                  </a:lnTo>
                  <a:lnTo>
                    <a:pt x="812" y="1570"/>
                  </a:lnTo>
                  <a:lnTo>
                    <a:pt x="812" y="1566"/>
                  </a:lnTo>
                  <a:lnTo>
                    <a:pt x="812" y="1562"/>
                  </a:lnTo>
                  <a:lnTo>
                    <a:pt x="816" y="1564"/>
                  </a:lnTo>
                  <a:lnTo>
                    <a:pt x="820" y="1568"/>
                  </a:lnTo>
                  <a:lnTo>
                    <a:pt x="822" y="1570"/>
                  </a:lnTo>
                  <a:lnTo>
                    <a:pt x="824" y="1568"/>
                  </a:lnTo>
                  <a:lnTo>
                    <a:pt x="828" y="1566"/>
                  </a:lnTo>
                  <a:lnTo>
                    <a:pt x="834" y="1566"/>
                  </a:lnTo>
                  <a:lnTo>
                    <a:pt x="838" y="1564"/>
                  </a:lnTo>
                  <a:lnTo>
                    <a:pt x="838" y="1558"/>
                  </a:lnTo>
                  <a:lnTo>
                    <a:pt x="838" y="1554"/>
                  </a:lnTo>
                  <a:lnTo>
                    <a:pt x="840" y="1552"/>
                  </a:lnTo>
                  <a:lnTo>
                    <a:pt x="844" y="1550"/>
                  </a:lnTo>
                  <a:lnTo>
                    <a:pt x="846" y="1548"/>
                  </a:lnTo>
                  <a:lnTo>
                    <a:pt x="842" y="1540"/>
                  </a:lnTo>
                  <a:lnTo>
                    <a:pt x="840" y="1536"/>
                  </a:lnTo>
                  <a:lnTo>
                    <a:pt x="838" y="1532"/>
                  </a:lnTo>
                  <a:lnTo>
                    <a:pt x="840" y="1528"/>
                  </a:lnTo>
                  <a:lnTo>
                    <a:pt x="844" y="1532"/>
                  </a:lnTo>
                  <a:lnTo>
                    <a:pt x="846" y="1534"/>
                  </a:lnTo>
                  <a:lnTo>
                    <a:pt x="848" y="1534"/>
                  </a:lnTo>
                  <a:lnTo>
                    <a:pt x="850" y="1530"/>
                  </a:lnTo>
                  <a:lnTo>
                    <a:pt x="850" y="1528"/>
                  </a:lnTo>
                  <a:lnTo>
                    <a:pt x="852" y="1530"/>
                  </a:lnTo>
                  <a:lnTo>
                    <a:pt x="852" y="1536"/>
                  </a:lnTo>
                  <a:lnTo>
                    <a:pt x="850" y="1538"/>
                  </a:lnTo>
                  <a:lnTo>
                    <a:pt x="850" y="1540"/>
                  </a:lnTo>
                  <a:lnTo>
                    <a:pt x="852" y="1542"/>
                  </a:lnTo>
                  <a:lnTo>
                    <a:pt x="854" y="1548"/>
                  </a:lnTo>
                  <a:lnTo>
                    <a:pt x="854" y="1552"/>
                  </a:lnTo>
                  <a:lnTo>
                    <a:pt x="856" y="1554"/>
                  </a:lnTo>
                  <a:lnTo>
                    <a:pt x="862" y="1556"/>
                  </a:lnTo>
                  <a:lnTo>
                    <a:pt x="866" y="1556"/>
                  </a:lnTo>
                  <a:lnTo>
                    <a:pt x="866" y="1558"/>
                  </a:lnTo>
                  <a:lnTo>
                    <a:pt x="868" y="1558"/>
                  </a:lnTo>
                  <a:lnTo>
                    <a:pt x="876" y="1560"/>
                  </a:lnTo>
                  <a:lnTo>
                    <a:pt x="874" y="1564"/>
                  </a:lnTo>
                  <a:lnTo>
                    <a:pt x="872" y="1566"/>
                  </a:lnTo>
                  <a:lnTo>
                    <a:pt x="872" y="1570"/>
                  </a:lnTo>
                  <a:lnTo>
                    <a:pt x="874" y="1576"/>
                  </a:lnTo>
                  <a:lnTo>
                    <a:pt x="876" y="1584"/>
                  </a:lnTo>
                  <a:lnTo>
                    <a:pt x="876" y="1594"/>
                  </a:lnTo>
                  <a:lnTo>
                    <a:pt x="876" y="1602"/>
                  </a:lnTo>
                  <a:lnTo>
                    <a:pt x="876" y="1608"/>
                  </a:lnTo>
                  <a:lnTo>
                    <a:pt x="878" y="1612"/>
                  </a:lnTo>
                  <a:lnTo>
                    <a:pt x="882" y="1616"/>
                  </a:lnTo>
                  <a:lnTo>
                    <a:pt x="886" y="1616"/>
                  </a:lnTo>
                  <a:lnTo>
                    <a:pt x="890" y="1614"/>
                  </a:lnTo>
                  <a:lnTo>
                    <a:pt x="896" y="1610"/>
                  </a:lnTo>
                  <a:lnTo>
                    <a:pt x="898" y="1612"/>
                  </a:lnTo>
                  <a:lnTo>
                    <a:pt x="900" y="1614"/>
                  </a:lnTo>
                  <a:lnTo>
                    <a:pt x="902" y="1618"/>
                  </a:lnTo>
                  <a:lnTo>
                    <a:pt x="902" y="1622"/>
                  </a:lnTo>
                  <a:lnTo>
                    <a:pt x="900" y="1628"/>
                  </a:lnTo>
                  <a:lnTo>
                    <a:pt x="896" y="1638"/>
                  </a:lnTo>
                  <a:lnTo>
                    <a:pt x="898" y="1644"/>
                  </a:lnTo>
                  <a:lnTo>
                    <a:pt x="900" y="1652"/>
                  </a:lnTo>
                  <a:lnTo>
                    <a:pt x="906" y="1672"/>
                  </a:lnTo>
                  <a:lnTo>
                    <a:pt x="916" y="1694"/>
                  </a:lnTo>
                  <a:lnTo>
                    <a:pt x="928" y="1710"/>
                  </a:lnTo>
                  <a:lnTo>
                    <a:pt x="932" y="1716"/>
                  </a:lnTo>
                  <a:lnTo>
                    <a:pt x="936" y="1716"/>
                  </a:lnTo>
                  <a:lnTo>
                    <a:pt x="942" y="1716"/>
                  </a:lnTo>
                  <a:lnTo>
                    <a:pt x="944" y="1718"/>
                  </a:lnTo>
                  <a:lnTo>
                    <a:pt x="944" y="1720"/>
                  </a:lnTo>
                  <a:lnTo>
                    <a:pt x="942" y="1726"/>
                  </a:lnTo>
                  <a:lnTo>
                    <a:pt x="934" y="1728"/>
                  </a:lnTo>
                  <a:lnTo>
                    <a:pt x="932" y="1730"/>
                  </a:lnTo>
                  <a:lnTo>
                    <a:pt x="934" y="1732"/>
                  </a:lnTo>
                  <a:lnTo>
                    <a:pt x="936" y="1738"/>
                  </a:lnTo>
                  <a:lnTo>
                    <a:pt x="938" y="1742"/>
                  </a:lnTo>
                  <a:lnTo>
                    <a:pt x="932" y="1740"/>
                  </a:lnTo>
                  <a:lnTo>
                    <a:pt x="926" y="1740"/>
                  </a:lnTo>
                  <a:lnTo>
                    <a:pt x="934" y="1752"/>
                  </a:lnTo>
                  <a:lnTo>
                    <a:pt x="940" y="1760"/>
                  </a:lnTo>
                  <a:lnTo>
                    <a:pt x="944" y="1768"/>
                  </a:lnTo>
                  <a:lnTo>
                    <a:pt x="946" y="1778"/>
                  </a:lnTo>
                  <a:lnTo>
                    <a:pt x="946" y="1782"/>
                  </a:lnTo>
                  <a:lnTo>
                    <a:pt x="944" y="1786"/>
                  </a:lnTo>
                  <a:lnTo>
                    <a:pt x="940" y="1792"/>
                  </a:lnTo>
                  <a:lnTo>
                    <a:pt x="942" y="1796"/>
                  </a:lnTo>
                  <a:lnTo>
                    <a:pt x="946" y="1798"/>
                  </a:lnTo>
                  <a:lnTo>
                    <a:pt x="954" y="1798"/>
                  </a:lnTo>
                  <a:lnTo>
                    <a:pt x="972" y="1796"/>
                  </a:lnTo>
                  <a:lnTo>
                    <a:pt x="982" y="1794"/>
                  </a:lnTo>
                  <a:lnTo>
                    <a:pt x="990" y="1794"/>
                  </a:lnTo>
                  <a:lnTo>
                    <a:pt x="996" y="1794"/>
                  </a:lnTo>
                  <a:lnTo>
                    <a:pt x="998" y="1788"/>
                  </a:lnTo>
                  <a:lnTo>
                    <a:pt x="1000" y="1774"/>
                  </a:lnTo>
                  <a:lnTo>
                    <a:pt x="1000" y="1768"/>
                  </a:lnTo>
                  <a:lnTo>
                    <a:pt x="1002" y="1760"/>
                  </a:lnTo>
                  <a:lnTo>
                    <a:pt x="1004" y="1756"/>
                  </a:lnTo>
                  <a:lnTo>
                    <a:pt x="1010" y="1756"/>
                  </a:lnTo>
                  <a:lnTo>
                    <a:pt x="1018" y="1756"/>
                  </a:lnTo>
                  <a:lnTo>
                    <a:pt x="1018" y="1754"/>
                  </a:lnTo>
                  <a:lnTo>
                    <a:pt x="1018" y="1752"/>
                  </a:lnTo>
                  <a:lnTo>
                    <a:pt x="1020" y="1750"/>
                  </a:lnTo>
                  <a:lnTo>
                    <a:pt x="1024" y="1748"/>
                  </a:lnTo>
                  <a:lnTo>
                    <a:pt x="1034" y="1746"/>
                  </a:lnTo>
                  <a:lnTo>
                    <a:pt x="1042" y="1746"/>
                  </a:lnTo>
                  <a:lnTo>
                    <a:pt x="1050" y="1746"/>
                  </a:lnTo>
                  <a:lnTo>
                    <a:pt x="1058" y="1750"/>
                  </a:lnTo>
                  <a:lnTo>
                    <a:pt x="1062" y="1750"/>
                  </a:lnTo>
                  <a:lnTo>
                    <a:pt x="1064" y="1750"/>
                  </a:lnTo>
                  <a:lnTo>
                    <a:pt x="1070" y="1736"/>
                  </a:lnTo>
                  <a:lnTo>
                    <a:pt x="1076" y="1720"/>
                  </a:lnTo>
                  <a:lnTo>
                    <a:pt x="1082" y="1708"/>
                  </a:lnTo>
                  <a:lnTo>
                    <a:pt x="1086" y="1700"/>
                  </a:lnTo>
                  <a:lnTo>
                    <a:pt x="1088" y="1692"/>
                  </a:lnTo>
                  <a:lnTo>
                    <a:pt x="1088" y="1684"/>
                  </a:lnTo>
                  <a:lnTo>
                    <a:pt x="1090" y="1676"/>
                  </a:lnTo>
                  <a:lnTo>
                    <a:pt x="1092" y="1666"/>
                  </a:lnTo>
                  <a:lnTo>
                    <a:pt x="1092" y="1658"/>
                  </a:lnTo>
                  <a:lnTo>
                    <a:pt x="1090" y="1654"/>
                  </a:lnTo>
                  <a:lnTo>
                    <a:pt x="1092" y="1650"/>
                  </a:lnTo>
                  <a:lnTo>
                    <a:pt x="1094" y="1644"/>
                  </a:lnTo>
                  <a:lnTo>
                    <a:pt x="1098" y="1638"/>
                  </a:lnTo>
                  <a:lnTo>
                    <a:pt x="1098" y="1634"/>
                  </a:lnTo>
                  <a:lnTo>
                    <a:pt x="1098" y="1632"/>
                  </a:lnTo>
                  <a:lnTo>
                    <a:pt x="1096" y="1626"/>
                  </a:lnTo>
                  <a:lnTo>
                    <a:pt x="1098" y="1622"/>
                  </a:lnTo>
                  <a:lnTo>
                    <a:pt x="1100" y="1618"/>
                  </a:lnTo>
                  <a:lnTo>
                    <a:pt x="1098" y="1610"/>
                  </a:lnTo>
                  <a:lnTo>
                    <a:pt x="1096" y="1606"/>
                  </a:lnTo>
                  <a:lnTo>
                    <a:pt x="1096" y="1604"/>
                  </a:lnTo>
                  <a:lnTo>
                    <a:pt x="1098" y="1604"/>
                  </a:lnTo>
                  <a:lnTo>
                    <a:pt x="1100" y="1602"/>
                  </a:lnTo>
                  <a:lnTo>
                    <a:pt x="1102" y="1600"/>
                  </a:lnTo>
                  <a:lnTo>
                    <a:pt x="1100" y="1598"/>
                  </a:lnTo>
                  <a:lnTo>
                    <a:pt x="1100" y="1596"/>
                  </a:lnTo>
                  <a:lnTo>
                    <a:pt x="1102" y="1592"/>
                  </a:lnTo>
                  <a:lnTo>
                    <a:pt x="1112" y="1588"/>
                  </a:lnTo>
                  <a:lnTo>
                    <a:pt x="1124" y="1582"/>
                  </a:lnTo>
                  <a:lnTo>
                    <a:pt x="1130" y="1578"/>
                  </a:lnTo>
                  <a:lnTo>
                    <a:pt x="1132" y="1574"/>
                  </a:lnTo>
                  <a:lnTo>
                    <a:pt x="1134" y="1570"/>
                  </a:lnTo>
                  <a:lnTo>
                    <a:pt x="1134" y="1568"/>
                  </a:lnTo>
                  <a:lnTo>
                    <a:pt x="1138" y="1572"/>
                  </a:lnTo>
                  <a:lnTo>
                    <a:pt x="1142" y="1576"/>
                  </a:lnTo>
                  <a:lnTo>
                    <a:pt x="1144" y="1574"/>
                  </a:lnTo>
                  <a:lnTo>
                    <a:pt x="1146" y="1572"/>
                  </a:lnTo>
                  <a:lnTo>
                    <a:pt x="1152" y="1566"/>
                  </a:lnTo>
                  <a:lnTo>
                    <a:pt x="1158" y="1562"/>
                  </a:lnTo>
                  <a:lnTo>
                    <a:pt x="1164" y="1560"/>
                  </a:lnTo>
                  <a:lnTo>
                    <a:pt x="1164" y="1558"/>
                  </a:lnTo>
                  <a:lnTo>
                    <a:pt x="1164" y="1556"/>
                  </a:lnTo>
                  <a:lnTo>
                    <a:pt x="1166" y="1554"/>
                  </a:lnTo>
                  <a:lnTo>
                    <a:pt x="1170" y="1552"/>
                  </a:lnTo>
                  <a:lnTo>
                    <a:pt x="1172" y="1550"/>
                  </a:lnTo>
                  <a:lnTo>
                    <a:pt x="1172" y="1548"/>
                  </a:lnTo>
                  <a:lnTo>
                    <a:pt x="1172" y="1546"/>
                  </a:lnTo>
                  <a:lnTo>
                    <a:pt x="1170" y="1542"/>
                  </a:lnTo>
                  <a:lnTo>
                    <a:pt x="1168" y="1540"/>
                  </a:lnTo>
                  <a:lnTo>
                    <a:pt x="1164" y="1540"/>
                  </a:lnTo>
                  <a:lnTo>
                    <a:pt x="1152" y="1546"/>
                  </a:lnTo>
                  <a:lnTo>
                    <a:pt x="1144" y="1550"/>
                  </a:lnTo>
                  <a:lnTo>
                    <a:pt x="1136" y="1550"/>
                  </a:lnTo>
                  <a:lnTo>
                    <a:pt x="1128" y="1550"/>
                  </a:lnTo>
                  <a:lnTo>
                    <a:pt x="1122" y="1546"/>
                  </a:lnTo>
                  <a:lnTo>
                    <a:pt x="1112" y="1540"/>
                  </a:lnTo>
                  <a:lnTo>
                    <a:pt x="1104" y="1538"/>
                  </a:lnTo>
                  <a:lnTo>
                    <a:pt x="1094" y="1538"/>
                  </a:lnTo>
                  <a:lnTo>
                    <a:pt x="1086" y="1538"/>
                  </a:lnTo>
                  <a:lnTo>
                    <a:pt x="1076" y="1538"/>
                  </a:lnTo>
                  <a:lnTo>
                    <a:pt x="1084" y="1534"/>
                  </a:lnTo>
                  <a:lnTo>
                    <a:pt x="1092" y="1530"/>
                  </a:lnTo>
                  <a:lnTo>
                    <a:pt x="1098" y="1530"/>
                  </a:lnTo>
                  <a:lnTo>
                    <a:pt x="1110" y="1530"/>
                  </a:lnTo>
                  <a:lnTo>
                    <a:pt x="1118" y="1534"/>
                  </a:lnTo>
                  <a:lnTo>
                    <a:pt x="1122" y="1534"/>
                  </a:lnTo>
                  <a:lnTo>
                    <a:pt x="1124" y="1532"/>
                  </a:lnTo>
                  <a:lnTo>
                    <a:pt x="1126" y="1532"/>
                  </a:lnTo>
                  <a:lnTo>
                    <a:pt x="1128" y="1532"/>
                  </a:lnTo>
                  <a:lnTo>
                    <a:pt x="1134" y="1538"/>
                  </a:lnTo>
                  <a:lnTo>
                    <a:pt x="1142" y="1544"/>
                  </a:lnTo>
                  <a:lnTo>
                    <a:pt x="1146" y="1544"/>
                  </a:lnTo>
                  <a:lnTo>
                    <a:pt x="1150" y="1542"/>
                  </a:lnTo>
                  <a:lnTo>
                    <a:pt x="1178" y="1528"/>
                  </a:lnTo>
                  <a:lnTo>
                    <a:pt x="1190" y="1518"/>
                  </a:lnTo>
                  <a:lnTo>
                    <a:pt x="1192" y="1516"/>
                  </a:lnTo>
                  <a:lnTo>
                    <a:pt x="1192" y="1512"/>
                  </a:lnTo>
                  <a:lnTo>
                    <a:pt x="1184" y="1500"/>
                  </a:lnTo>
                  <a:lnTo>
                    <a:pt x="1178" y="1496"/>
                  </a:lnTo>
                  <a:lnTo>
                    <a:pt x="1172" y="1496"/>
                  </a:lnTo>
                  <a:lnTo>
                    <a:pt x="1168" y="1496"/>
                  </a:lnTo>
                  <a:lnTo>
                    <a:pt x="1168" y="1494"/>
                  </a:lnTo>
                  <a:lnTo>
                    <a:pt x="1168" y="1490"/>
                  </a:lnTo>
                  <a:lnTo>
                    <a:pt x="1170" y="1484"/>
                  </a:lnTo>
                  <a:lnTo>
                    <a:pt x="1168" y="1482"/>
                  </a:lnTo>
                  <a:lnTo>
                    <a:pt x="1164" y="1480"/>
                  </a:lnTo>
                  <a:lnTo>
                    <a:pt x="1158" y="1476"/>
                  </a:lnTo>
                  <a:lnTo>
                    <a:pt x="1154" y="1472"/>
                  </a:lnTo>
                  <a:lnTo>
                    <a:pt x="1148" y="1468"/>
                  </a:lnTo>
                  <a:lnTo>
                    <a:pt x="1144" y="1466"/>
                  </a:lnTo>
                  <a:lnTo>
                    <a:pt x="1138" y="1468"/>
                  </a:lnTo>
                  <a:lnTo>
                    <a:pt x="1132" y="1468"/>
                  </a:lnTo>
                  <a:lnTo>
                    <a:pt x="1132" y="1466"/>
                  </a:lnTo>
                  <a:lnTo>
                    <a:pt x="1132" y="1462"/>
                  </a:lnTo>
                  <a:lnTo>
                    <a:pt x="1130" y="1462"/>
                  </a:lnTo>
                  <a:lnTo>
                    <a:pt x="1126" y="1460"/>
                  </a:lnTo>
                  <a:lnTo>
                    <a:pt x="1124" y="1460"/>
                  </a:lnTo>
                  <a:lnTo>
                    <a:pt x="1122" y="1458"/>
                  </a:lnTo>
                  <a:lnTo>
                    <a:pt x="1118" y="1450"/>
                  </a:lnTo>
                  <a:lnTo>
                    <a:pt x="1116" y="1440"/>
                  </a:lnTo>
                  <a:lnTo>
                    <a:pt x="1116" y="1428"/>
                  </a:lnTo>
                  <a:lnTo>
                    <a:pt x="1116" y="1416"/>
                  </a:lnTo>
                  <a:lnTo>
                    <a:pt x="1116" y="1406"/>
                  </a:lnTo>
                  <a:lnTo>
                    <a:pt x="1120" y="1398"/>
                  </a:lnTo>
                  <a:lnTo>
                    <a:pt x="1120" y="1396"/>
                  </a:lnTo>
                  <a:lnTo>
                    <a:pt x="1124" y="1396"/>
                  </a:lnTo>
                  <a:lnTo>
                    <a:pt x="1126" y="1394"/>
                  </a:lnTo>
                  <a:lnTo>
                    <a:pt x="1128" y="1392"/>
                  </a:lnTo>
                  <a:lnTo>
                    <a:pt x="1126" y="1386"/>
                  </a:lnTo>
                  <a:lnTo>
                    <a:pt x="1126" y="1374"/>
                  </a:lnTo>
                  <a:lnTo>
                    <a:pt x="1126" y="1368"/>
                  </a:lnTo>
                  <a:lnTo>
                    <a:pt x="1128" y="1360"/>
                  </a:lnTo>
                  <a:lnTo>
                    <a:pt x="1132" y="1356"/>
                  </a:lnTo>
                  <a:lnTo>
                    <a:pt x="1132" y="1352"/>
                  </a:lnTo>
                  <a:lnTo>
                    <a:pt x="1130" y="1352"/>
                  </a:lnTo>
                  <a:lnTo>
                    <a:pt x="1128" y="1350"/>
                  </a:lnTo>
                  <a:lnTo>
                    <a:pt x="1124" y="1350"/>
                  </a:lnTo>
                  <a:lnTo>
                    <a:pt x="1122" y="1348"/>
                  </a:lnTo>
                  <a:lnTo>
                    <a:pt x="1122" y="1342"/>
                  </a:lnTo>
                  <a:lnTo>
                    <a:pt x="1122" y="1336"/>
                  </a:lnTo>
                  <a:lnTo>
                    <a:pt x="1124" y="1338"/>
                  </a:lnTo>
                  <a:lnTo>
                    <a:pt x="1130" y="1340"/>
                  </a:lnTo>
                  <a:lnTo>
                    <a:pt x="1136" y="1340"/>
                  </a:lnTo>
                  <a:lnTo>
                    <a:pt x="1142" y="1338"/>
                  </a:lnTo>
                  <a:lnTo>
                    <a:pt x="1148" y="1334"/>
                  </a:lnTo>
                  <a:lnTo>
                    <a:pt x="1148" y="1332"/>
                  </a:lnTo>
                  <a:lnTo>
                    <a:pt x="1148" y="1330"/>
                  </a:lnTo>
                  <a:lnTo>
                    <a:pt x="1146" y="1326"/>
                  </a:lnTo>
                  <a:lnTo>
                    <a:pt x="1144" y="1324"/>
                  </a:lnTo>
                  <a:lnTo>
                    <a:pt x="1142" y="1322"/>
                  </a:lnTo>
                  <a:lnTo>
                    <a:pt x="1144" y="1322"/>
                  </a:lnTo>
                  <a:lnTo>
                    <a:pt x="1152" y="1320"/>
                  </a:lnTo>
                  <a:lnTo>
                    <a:pt x="1160" y="1318"/>
                  </a:lnTo>
                  <a:lnTo>
                    <a:pt x="1166" y="1312"/>
                  </a:lnTo>
                  <a:lnTo>
                    <a:pt x="1170" y="1308"/>
                  </a:lnTo>
                  <a:lnTo>
                    <a:pt x="1172" y="1302"/>
                  </a:lnTo>
                  <a:lnTo>
                    <a:pt x="1178" y="1294"/>
                  </a:lnTo>
                  <a:lnTo>
                    <a:pt x="1180" y="1292"/>
                  </a:lnTo>
                  <a:lnTo>
                    <a:pt x="1186" y="1292"/>
                  </a:lnTo>
                  <a:lnTo>
                    <a:pt x="1190" y="1294"/>
                  </a:lnTo>
                  <a:lnTo>
                    <a:pt x="1194" y="1292"/>
                  </a:lnTo>
                  <a:lnTo>
                    <a:pt x="1196" y="1286"/>
                  </a:lnTo>
                  <a:lnTo>
                    <a:pt x="1200" y="1278"/>
                  </a:lnTo>
                  <a:lnTo>
                    <a:pt x="1204" y="1274"/>
                  </a:lnTo>
                  <a:lnTo>
                    <a:pt x="1208" y="1274"/>
                  </a:lnTo>
                  <a:lnTo>
                    <a:pt x="1214" y="1274"/>
                  </a:lnTo>
                  <a:lnTo>
                    <a:pt x="1218" y="1274"/>
                  </a:lnTo>
                  <a:lnTo>
                    <a:pt x="1222" y="1268"/>
                  </a:lnTo>
                  <a:lnTo>
                    <a:pt x="1226" y="1264"/>
                  </a:lnTo>
                  <a:lnTo>
                    <a:pt x="1228" y="1264"/>
                  </a:lnTo>
                  <a:lnTo>
                    <a:pt x="1232" y="1264"/>
                  </a:lnTo>
                  <a:lnTo>
                    <a:pt x="1236" y="1264"/>
                  </a:lnTo>
                  <a:lnTo>
                    <a:pt x="1238" y="1264"/>
                  </a:lnTo>
                  <a:lnTo>
                    <a:pt x="1240" y="1260"/>
                  </a:lnTo>
                  <a:lnTo>
                    <a:pt x="1244" y="1254"/>
                  </a:lnTo>
                  <a:lnTo>
                    <a:pt x="1246" y="1254"/>
                  </a:lnTo>
                  <a:lnTo>
                    <a:pt x="1250" y="1254"/>
                  </a:lnTo>
                  <a:lnTo>
                    <a:pt x="1254" y="1252"/>
                  </a:lnTo>
                  <a:lnTo>
                    <a:pt x="1258" y="1250"/>
                  </a:lnTo>
                  <a:lnTo>
                    <a:pt x="1262" y="1240"/>
                  </a:lnTo>
                  <a:lnTo>
                    <a:pt x="1268" y="1226"/>
                  </a:lnTo>
                  <a:lnTo>
                    <a:pt x="1274" y="1220"/>
                  </a:lnTo>
                  <a:lnTo>
                    <a:pt x="1284" y="1214"/>
                  </a:lnTo>
                  <a:lnTo>
                    <a:pt x="1290" y="1208"/>
                  </a:lnTo>
                  <a:lnTo>
                    <a:pt x="1292" y="1206"/>
                  </a:lnTo>
                  <a:lnTo>
                    <a:pt x="1292" y="1204"/>
                  </a:lnTo>
                  <a:lnTo>
                    <a:pt x="1290" y="1202"/>
                  </a:lnTo>
                  <a:lnTo>
                    <a:pt x="1284" y="1198"/>
                  </a:lnTo>
                  <a:lnTo>
                    <a:pt x="1280" y="1194"/>
                  </a:lnTo>
                  <a:lnTo>
                    <a:pt x="1276" y="1190"/>
                  </a:lnTo>
                  <a:lnTo>
                    <a:pt x="1276" y="1184"/>
                  </a:lnTo>
                  <a:lnTo>
                    <a:pt x="1276" y="1180"/>
                  </a:lnTo>
                  <a:lnTo>
                    <a:pt x="1282" y="1174"/>
                  </a:lnTo>
                  <a:lnTo>
                    <a:pt x="1288" y="1168"/>
                  </a:lnTo>
                  <a:lnTo>
                    <a:pt x="1290" y="1164"/>
                  </a:lnTo>
                  <a:lnTo>
                    <a:pt x="1292" y="1156"/>
                  </a:lnTo>
                  <a:lnTo>
                    <a:pt x="1292" y="1150"/>
                  </a:lnTo>
                  <a:lnTo>
                    <a:pt x="1294" y="1146"/>
                  </a:lnTo>
                  <a:lnTo>
                    <a:pt x="1298" y="1144"/>
                  </a:lnTo>
                  <a:lnTo>
                    <a:pt x="1300" y="1144"/>
                  </a:lnTo>
                  <a:lnTo>
                    <a:pt x="1306" y="1142"/>
                  </a:lnTo>
                  <a:lnTo>
                    <a:pt x="1310" y="1140"/>
                  </a:lnTo>
                  <a:lnTo>
                    <a:pt x="1310" y="1138"/>
                  </a:lnTo>
                  <a:lnTo>
                    <a:pt x="1314" y="1132"/>
                  </a:lnTo>
                  <a:lnTo>
                    <a:pt x="1320" y="1126"/>
                  </a:lnTo>
                  <a:lnTo>
                    <a:pt x="1338" y="1114"/>
                  </a:lnTo>
                  <a:lnTo>
                    <a:pt x="1340" y="1112"/>
                  </a:lnTo>
                  <a:lnTo>
                    <a:pt x="1344" y="1112"/>
                  </a:lnTo>
                  <a:lnTo>
                    <a:pt x="1346" y="1116"/>
                  </a:lnTo>
                  <a:lnTo>
                    <a:pt x="1348" y="1118"/>
                  </a:lnTo>
                  <a:lnTo>
                    <a:pt x="1350" y="1120"/>
                  </a:lnTo>
                  <a:lnTo>
                    <a:pt x="1354" y="1120"/>
                  </a:lnTo>
                  <a:lnTo>
                    <a:pt x="1358" y="1118"/>
                  </a:lnTo>
                  <a:lnTo>
                    <a:pt x="1364" y="1116"/>
                  </a:lnTo>
                  <a:lnTo>
                    <a:pt x="1368" y="1116"/>
                  </a:lnTo>
                  <a:lnTo>
                    <a:pt x="1378" y="1116"/>
                  </a:lnTo>
                  <a:lnTo>
                    <a:pt x="1386" y="1116"/>
                  </a:lnTo>
                  <a:lnTo>
                    <a:pt x="1392" y="1116"/>
                  </a:lnTo>
                  <a:lnTo>
                    <a:pt x="1396" y="1114"/>
                  </a:lnTo>
                  <a:lnTo>
                    <a:pt x="1408" y="1116"/>
                  </a:lnTo>
                  <a:lnTo>
                    <a:pt x="1414" y="1120"/>
                  </a:lnTo>
                  <a:lnTo>
                    <a:pt x="1418" y="1124"/>
                  </a:lnTo>
                  <a:lnTo>
                    <a:pt x="1428" y="1126"/>
                  </a:lnTo>
                  <a:lnTo>
                    <a:pt x="1438" y="1130"/>
                  </a:lnTo>
                  <a:lnTo>
                    <a:pt x="1440" y="1134"/>
                  </a:lnTo>
                  <a:lnTo>
                    <a:pt x="1442" y="1136"/>
                  </a:lnTo>
                  <a:lnTo>
                    <a:pt x="1442" y="1144"/>
                  </a:lnTo>
                  <a:lnTo>
                    <a:pt x="1440" y="1154"/>
                  </a:lnTo>
                  <a:lnTo>
                    <a:pt x="1440" y="1162"/>
                  </a:lnTo>
                  <a:lnTo>
                    <a:pt x="1442" y="1166"/>
                  </a:lnTo>
                  <a:lnTo>
                    <a:pt x="1446" y="1168"/>
                  </a:lnTo>
                  <a:lnTo>
                    <a:pt x="1444" y="1174"/>
                  </a:lnTo>
                  <a:lnTo>
                    <a:pt x="1442" y="1176"/>
                  </a:lnTo>
                  <a:lnTo>
                    <a:pt x="1440" y="1176"/>
                  </a:lnTo>
                  <a:lnTo>
                    <a:pt x="1434" y="1176"/>
                  </a:lnTo>
                  <a:lnTo>
                    <a:pt x="1422" y="1178"/>
                  </a:lnTo>
                  <a:lnTo>
                    <a:pt x="1416" y="1180"/>
                  </a:lnTo>
                  <a:lnTo>
                    <a:pt x="1412" y="1184"/>
                  </a:lnTo>
                  <a:lnTo>
                    <a:pt x="1406" y="1196"/>
                  </a:lnTo>
                  <a:lnTo>
                    <a:pt x="1398" y="1208"/>
                  </a:lnTo>
                  <a:lnTo>
                    <a:pt x="1390" y="1216"/>
                  </a:lnTo>
                  <a:lnTo>
                    <a:pt x="1382" y="1222"/>
                  </a:lnTo>
                  <a:lnTo>
                    <a:pt x="1372" y="1228"/>
                  </a:lnTo>
                  <a:lnTo>
                    <a:pt x="1368" y="1232"/>
                  </a:lnTo>
                  <a:lnTo>
                    <a:pt x="1366" y="1236"/>
                  </a:lnTo>
                  <a:lnTo>
                    <a:pt x="1366" y="1238"/>
                  </a:lnTo>
                  <a:lnTo>
                    <a:pt x="1366" y="1242"/>
                  </a:lnTo>
                  <a:lnTo>
                    <a:pt x="1358" y="1244"/>
                  </a:lnTo>
                  <a:lnTo>
                    <a:pt x="1354" y="1246"/>
                  </a:lnTo>
                  <a:lnTo>
                    <a:pt x="1350" y="1248"/>
                  </a:lnTo>
                  <a:lnTo>
                    <a:pt x="1346" y="1254"/>
                  </a:lnTo>
                  <a:lnTo>
                    <a:pt x="1344" y="1258"/>
                  </a:lnTo>
                  <a:lnTo>
                    <a:pt x="1342" y="1260"/>
                  </a:lnTo>
                  <a:lnTo>
                    <a:pt x="1338" y="1260"/>
                  </a:lnTo>
                  <a:lnTo>
                    <a:pt x="1334" y="1260"/>
                  </a:lnTo>
                  <a:lnTo>
                    <a:pt x="1332" y="1260"/>
                  </a:lnTo>
                  <a:lnTo>
                    <a:pt x="1328" y="1264"/>
                  </a:lnTo>
                  <a:lnTo>
                    <a:pt x="1326" y="1268"/>
                  </a:lnTo>
                  <a:lnTo>
                    <a:pt x="1324" y="1270"/>
                  </a:lnTo>
                  <a:lnTo>
                    <a:pt x="1322" y="1270"/>
                  </a:lnTo>
                  <a:lnTo>
                    <a:pt x="1320" y="1272"/>
                  </a:lnTo>
                  <a:lnTo>
                    <a:pt x="1318" y="1272"/>
                  </a:lnTo>
                  <a:lnTo>
                    <a:pt x="1318" y="1278"/>
                  </a:lnTo>
                  <a:lnTo>
                    <a:pt x="1318" y="1286"/>
                  </a:lnTo>
                  <a:lnTo>
                    <a:pt x="1318" y="1288"/>
                  </a:lnTo>
                  <a:lnTo>
                    <a:pt x="1314" y="1292"/>
                  </a:lnTo>
                  <a:lnTo>
                    <a:pt x="1310" y="1294"/>
                  </a:lnTo>
                  <a:lnTo>
                    <a:pt x="1308" y="1294"/>
                  </a:lnTo>
                  <a:lnTo>
                    <a:pt x="1300" y="1292"/>
                  </a:lnTo>
                  <a:lnTo>
                    <a:pt x="1294" y="1290"/>
                  </a:lnTo>
                  <a:lnTo>
                    <a:pt x="1292" y="1292"/>
                  </a:lnTo>
                  <a:lnTo>
                    <a:pt x="1290" y="1296"/>
                  </a:lnTo>
                  <a:lnTo>
                    <a:pt x="1290" y="1300"/>
                  </a:lnTo>
                  <a:lnTo>
                    <a:pt x="1286" y="1304"/>
                  </a:lnTo>
                  <a:lnTo>
                    <a:pt x="1278" y="1314"/>
                  </a:lnTo>
                  <a:lnTo>
                    <a:pt x="1276" y="1322"/>
                  </a:lnTo>
                  <a:lnTo>
                    <a:pt x="1274" y="1328"/>
                  </a:lnTo>
                  <a:lnTo>
                    <a:pt x="1274" y="1338"/>
                  </a:lnTo>
                  <a:lnTo>
                    <a:pt x="1278" y="1346"/>
                  </a:lnTo>
                  <a:lnTo>
                    <a:pt x="1282" y="1354"/>
                  </a:lnTo>
                  <a:lnTo>
                    <a:pt x="1282" y="1360"/>
                  </a:lnTo>
                  <a:lnTo>
                    <a:pt x="1282" y="1364"/>
                  </a:lnTo>
                  <a:lnTo>
                    <a:pt x="1280" y="1366"/>
                  </a:lnTo>
                  <a:lnTo>
                    <a:pt x="1278" y="1368"/>
                  </a:lnTo>
                  <a:lnTo>
                    <a:pt x="1278" y="1372"/>
                  </a:lnTo>
                  <a:lnTo>
                    <a:pt x="1280" y="1378"/>
                  </a:lnTo>
                  <a:lnTo>
                    <a:pt x="1288" y="1388"/>
                  </a:lnTo>
                  <a:lnTo>
                    <a:pt x="1292" y="1394"/>
                  </a:lnTo>
                  <a:lnTo>
                    <a:pt x="1294" y="1396"/>
                  </a:lnTo>
                  <a:lnTo>
                    <a:pt x="1294" y="1398"/>
                  </a:lnTo>
                  <a:lnTo>
                    <a:pt x="1292" y="1400"/>
                  </a:lnTo>
                  <a:lnTo>
                    <a:pt x="1288" y="1402"/>
                  </a:lnTo>
                  <a:lnTo>
                    <a:pt x="1286" y="1404"/>
                  </a:lnTo>
                  <a:lnTo>
                    <a:pt x="1286" y="1406"/>
                  </a:lnTo>
                  <a:lnTo>
                    <a:pt x="1288" y="1416"/>
                  </a:lnTo>
                  <a:lnTo>
                    <a:pt x="1288" y="1424"/>
                  </a:lnTo>
                  <a:lnTo>
                    <a:pt x="1282" y="1444"/>
                  </a:lnTo>
                  <a:lnTo>
                    <a:pt x="1280" y="1456"/>
                  </a:lnTo>
                  <a:lnTo>
                    <a:pt x="1280" y="1462"/>
                  </a:lnTo>
                  <a:lnTo>
                    <a:pt x="1282" y="1464"/>
                  </a:lnTo>
                  <a:lnTo>
                    <a:pt x="1286" y="1466"/>
                  </a:lnTo>
                  <a:lnTo>
                    <a:pt x="1298" y="1470"/>
                  </a:lnTo>
                  <a:lnTo>
                    <a:pt x="1322" y="1476"/>
                  </a:lnTo>
                  <a:lnTo>
                    <a:pt x="1328" y="1478"/>
                  </a:lnTo>
                  <a:lnTo>
                    <a:pt x="1330" y="1480"/>
                  </a:lnTo>
                  <a:lnTo>
                    <a:pt x="1328" y="1484"/>
                  </a:lnTo>
                  <a:lnTo>
                    <a:pt x="1328" y="1492"/>
                  </a:lnTo>
                  <a:lnTo>
                    <a:pt x="1328" y="1500"/>
                  </a:lnTo>
                  <a:lnTo>
                    <a:pt x="1330" y="1504"/>
                  </a:lnTo>
                  <a:lnTo>
                    <a:pt x="1334" y="1504"/>
                  </a:lnTo>
                  <a:lnTo>
                    <a:pt x="1336" y="1504"/>
                  </a:lnTo>
                  <a:lnTo>
                    <a:pt x="1340" y="1500"/>
                  </a:lnTo>
                  <a:lnTo>
                    <a:pt x="1346" y="1494"/>
                  </a:lnTo>
                  <a:lnTo>
                    <a:pt x="1352" y="1494"/>
                  </a:lnTo>
                  <a:lnTo>
                    <a:pt x="1354" y="1496"/>
                  </a:lnTo>
                  <a:lnTo>
                    <a:pt x="1354" y="1498"/>
                  </a:lnTo>
                  <a:lnTo>
                    <a:pt x="1354" y="1500"/>
                  </a:lnTo>
                  <a:lnTo>
                    <a:pt x="1352" y="1506"/>
                  </a:lnTo>
                  <a:lnTo>
                    <a:pt x="1346" y="1512"/>
                  </a:lnTo>
                  <a:lnTo>
                    <a:pt x="1346" y="1516"/>
                  </a:lnTo>
                  <a:lnTo>
                    <a:pt x="1352" y="1514"/>
                  </a:lnTo>
                  <a:lnTo>
                    <a:pt x="1366" y="1508"/>
                  </a:lnTo>
                  <a:lnTo>
                    <a:pt x="1376" y="1504"/>
                  </a:lnTo>
                  <a:lnTo>
                    <a:pt x="1390" y="1504"/>
                  </a:lnTo>
                  <a:lnTo>
                    <a:pt x="1408" y="1500"/>
                  </a:lnTo>
                  <a:lnTo>
                    <a:pt x="1436" y="1488"/>
                  </a:lnTo>
                  <a:lnTo>
                    <a:pt x="1448" y="1484"/>
                  </a:lnTo>
                  <a:lnTo>
                    <a:pt x="1454" y="1484"/>
                  </a:lnTo>
                  <a:lnTo>
                    <a:pt x="1458" y="1484"/>
                  </a:lnTo>
                  <a:lnTo>
                    <a:pt x="1462" y="1484"/>
                  </a:lnTo>
                  <a:lnTo>
                    <a:pt x="1466" y="1486"/>
                  </a:lnTo>
                  <a:lnTo>
                    <a:pt x="1470" y="1482"/>
                  </a:lnTo>
                  <a:lnTo>
                    <a:pt x="1476" y="1476"/>
                  </a:lnTo>
                  <a:lnTo>
                    <a:pt x="1478" y="1476"/>
                  </a:lnTo>
                  <a:lnTo>
                    <a:pt x="1484" y="1478"/>
                  </a:lnTo>
                  <a:lnTo>
                    <a:pt x="1490" y="1476"/>
                  </a:lnTo>
                  <a:lnTo>
                    <a:pt x="1498" y="1474"/>
                  </a:lnTo>
                  <a:lnTo>
                    <a:pt x="1506" y="1472"/>
                  </a:lnTo>
                  <a:lnTo>
                    <a:pt x="1512" y="1470"/>
                  </a:lnTo>
                  <a:lnTo>
                    <a:pt x="1522" y="1470"/>
                  </a:lnTo>
                  <a:lnTo>
                    <a:pt x="1532" y="1470"/>
                  </a:lnTo>
                  <a:lnTo>
                    <a:pt x="1538" y="1470"/>
                  </a:lnTo>
                  <a:lnTo>
                    <a:pt x="1546" y="1466"/>
                  </a:lnTo>
                  <a:lnTo>
                    <a:pt x="1550" y="1468"/>
                  </a:lnTo>
                  <a:lnTo>
                    <a:pt x="1556" y="1468"/>
                  </a:lnTo>
                  <a:lnTo>
                    <a:pt x="1566" y="1462"/>
                  </a:lnTo>
                  <a:lnTo>
                    <a:pt x="1574" y="1456"/>
                  </a:lnTo>
                  <a:lnTo>
                    <a:pt x="1578" y="1454"/>
                  </a:lnTo>
                  <a:lnTo>
                    <a:pt x="1580" y="1456"/>
                  </a:lnTo>
                  <a:lnTo>
                    <a:pt x="1582" y="1458"/>
                  </a:lnTo>
                  <a:lnTo>
                    <a:pt x="1578" y="1458"/>
                  </a:lnTo>
                  <a:lnTo>
                    <a:pt x="1576" y="1462"/>
                  </a:lnTo>
                  <a:lnTo>
                    <a:pt x="1578" y="1466"/>
                  </a:lnTo>
                  <a:lnTo>
                    <a:pt x="1580" y="1470"/>
                  </a:lnTo>
                  <a:lnTo>
                    <a:pt x="1578" y="1472"/>
                  </a:lnTo>
                  <a:lnTo>
                    <a:pt x="1572" y="1470"/>
                  </a:lnTo>
                  <a:lnTo>
                    <a:pt x="1568" y="1468"/>
                  </a:lnTo>
                  <a:lnTo>
                    <a:pt x="1572" y="1474"/>
                  </a:lnTo>
                  <a:lnTo>
                    <a:pt x="1578" y="1480"/>
                  </a:lnTo>
                  <a:lnTo>
                    <a:pt x="1582" y="1480"/>
                  </a:lnTo>
                  <a:lnTo>
                    <a:pt x="1584" y="1482"/>
                  </a:lnTo>
                  <a:lnTo>
                    <a:pt x="1588" y="1486"/>
                  </a:lnTo>
                  <a:lnTo>
                    <a:pt x="1592" y="1490"/>
                  </a:lnTo>
                  <a:lnTo>
                    <a:pt x="1596" y="1490"/>
                  </a:lnTo>
                  <a:lnTo>
                    <a:pt x="1608" y="1490"/>
                  </a:lnTo>
                  <a:lnTo>
                    <a:pt x="1618" y="1490"/>
                  </a:lnTo>
                  <a:lnTo>
                    <a:pt x="1622" y="1492"/>
                  </a:lnTo>
                  <a:lnTo>
                    <a:pt x="1626" y="1494"/>
                  </a:lnTo>
                  <a:lnTo>
                    <a:pt x="1628" y="1498"/>
                  </a:lnTo>
                  <a:lnTo>
                    <a:pt x="1632" y="1500"/>
                  </a:lnTo>
                  <a:lnTo>
                    <a:pt x="1638" y="1502"/>
                  </a:lnTo>
                  <a:lnTo>
                    <a:pt x="1642" y="1504"/>
                  </a:lnTo>
                  <a:lnTo>
                    <a:pt x="1642" y="1508"/>
                  </a:lnTo>
                  <a:lnTo>
                    <a:pt x="1638" y="1510"/>
                  </a:lnTo>
                  <a:lnTo>
                    <a:pt x="1634" y="1510"/>
                  </a:lnTo>
                  <a:lnTo>
                    <a:pt x="1610" y="1504"/>
                  </a:lnTo>
                  <a:lnTo>
                    <a:pt x="1602" y="1502"/>
                  </a:lnTo>
                  <a:lnTo>
                    <a:pt x="1596" y="1504"/>
                  </a:lnTo>
                  <a:lnTo>
                    <a:pt x="1594" y="1506"/>
                  </a:lnTo>
                  <a:lnTo>
                    <a:pt x="1592" y="1510"/>
                  </a:lnTo>
                  <a:lnTo>
                    <a:pt x="1590" y="1512"/>
                  </a:lnTo>
                  <a:lnTo>
                    <a:pt x="1588" y="1516"/>
                  </a:lnTo>
                  <a:lnTo>
                    <a:pt x="1584" y="1516"/>
                  </a:lnTo>
                  <a:lnTo>
                    <a:pt x="1578" y="1514"/>
                  </a:lnTo>
                  <a:lnTo>
                    <a:pt x="1574" y="1512"/>
                  </a:lnTo>
                  <a:lnTo>
                    <a:pt x="1570" y="1514"/>
                  </a:lnTo>
                  <a:lnTo>
                    <a:pt x="1568" y="1516"/>
                  </a:lnTo>
                  <a:lnTo>
                    <a:pt x="1568" y="1518"/>
                  </a:lnTo>
                  <a:lnTo>
                    <a:pt x="1568" y="1522"/>
                  </a:lnTo>
                  <a:lnTo>
                    <a:pt x="1568" y="1524"/>
                  </a:lnTo>
                  <a:lnTo>
                    <a:pt x="1564" y="1524"/>
                  </a:lnTo>
                  <a:lnTo>
                    <a:pt x="1560" y="1520"/>
                  </a:lnTo>
                  <a:lnTo>
                    <a:pt x="1556" y="1518"/>
                  </a:lnTo>
                  <a:lnTo>
                    <a:pt x="1552" y="1516"/>
                  </a:lnTo>
                  <a:lnTo>
                    <a:pt x="1552" y="1518"/>
                  </a:lnTo>
                  <a:lnTo>
                    <a:pt x="1552" y="1520"/>
                  </a:lnTo>
                  <a:lnTo>
                    <a:pt x="1554" y="1530"/>
                  </a:lnTo>
                  <a:lnTo>
                    <a:pt x="1554" y="1534"/>
                  </a:lnTo>
                  <a:lnTo>
                    <a:pt x="1552" y="1536"/>
                  </a:lnTo>
                  <a:lnTo>
                    <a:pt x="1540" y="1540"/>
                  </a:lnTo>
                  <a:lnTo>
                    <a:pt x="1530" y="1542"/>
                  </a:lnTo>
                  <a:lnTo>
                    <a:pt x="1518" y="1540"/>
                  </a:lnTo>
                  <a:lnTo>
                    <a:pt x="1508" y="1536"/>
                  </a:lnTo>
                  <a:lnTo>
                    <a:pt x="1498" y="1532"/>
                  </a:lnTo>
                  <a:lnTo>
                    <a:pt x="1488" y="1530"/>
                  </a:lnTo>
                  <a:lnTo>
                    <a:pt x="1476" y="1528"/>
                  </a:lnTo>
                  <a:lnTo>
                    <a:pt x="1460" y="1526"/>
                  </a:lnTo>
                  <a:lnTo>
                    <a:pt x="1454" y="1524"/>
                  </a:lnTo>
                  <a:lnTo>
                    <a:pt x="1450" y="1524"/>
                  </a:lnTo>
                  <a:lnTo>
                    <a:pt x="1448" y="1526"/>
                  </a:lnTo>
                  <a:lnTo>
                    <a:pt x="1448" y="1528"/>
                  </a:lnTo>
                  <a:lnTo>
                    <a:pt x="1446" y="1532"/>
                  </a:lnTo>
                  <a:lnTo>
                    <a:pt x="1442" y="1534"/>
                  </a:lnTo>
                  <a:lnTo>
                    <a:pt x="1436" y="1534"/>
                  </a:lnTo>
                  <a:lnTo>
                    <a:pt x="1422" y="1534"/>
                  </a:lnTo>
                  <a:lnTo>
                    <a:pt x="1408" y="1534"/>
                  </a:lnTo>
                  <a:lnTo>
                    <a:pt x="1398" y="1538"/>
                  </a:lnTo>
                  <a:lnTo>
                    <a:pt x="1394" y="1542"/>
                  </a:lnTo>
                  <a:lnTo>
                    <a:pt x="1392" y="1544"/>
                  </a:lnTo>
                  <a:lnTo>
                    <a:pt x="1390" y="1548"/>
                  </a:lnTo>
                  <a:lnTo>
                    <a:pt x="1388" y="1550"/>
                  </a:lnTo>
                  <a:lnTo>
                    <a:pt x="1380" y="1552"/>
                  </a:lnTo>
                  <a:lnTo>
                    <a:pt x="1374" y="1554"/>
                  </a:lnTo>
                  <a:lnTo>
                    <a:pt x="1372" y="1558"/>
                  </a:lnTo>
                  <a:lnTo>
                    <a:pt x="1370" y="1562"/>
                  </a:lnTo>
                  <a:lnTo>
                    <a:pt x="1368" y="1572"/>
                  </a:lnTo>
                  <a:lnTo>
                    <a:pt x="1368" y="1580"/>
                  </a:lnTo>
                  <a:lnTo>
                    <a:pt x="1370" y="1588"/>
                  </a:lnTo>
                  <a:lnTo>
                    <a:pt x="1372" y="1594"/>
                  </a:lnTo>
                  <a:lnTo>
                    <a:pt x="1378" y="1604"/>
                  </a:lnTo>
                  <a:lnTo>
                    <a:pt x="1382" y="1610"/>
                  </a:lnTo>
                  <a:lnTo>
                    <a:pt x="1386" y="1614"/>
                  </a:lnTo>
                  <a:lnTo>
                    <a:pt x="1390" y="1614"/>
                  </a:lnTo>
                  <a:lnTo>
                    <a:pt x="1396" y="1614"/>
                  </a:lnTo>
                  <a:lnTo>
                    <a:pt x="1402" y="1610"/>
                  </a:lnTo>
                  <a:lnTo>
                    <a:pt x="1410" y="1606"/>
                  </a:lnTo>
                  <a:lnTo>
                    <a:pt x="1410" y="1608"/>
                  </a:lnTo>
                  <a:lnTo>
                    <a:pt x="1410" y="1610"/>
                  </a:lnTo>
                  <a:lnTo>
                    <a:pt x="1402" y="1640"/>
                  </a:lnTo>
                  <a:lnTo>
                    <a:pt x="1402" y="1646"/>
                  </a:lnTo>
                  <a:lnTo>
                    <a:pt x="1404" y="1654"/>
                  </a:lnTo>
                  <a:lnTo>
                    <a:pt x="1406" y="1668"/>
                  </a:lnTo>
                  <a:lnTo>
                    <a:pt x="1408" y="1676"/>
                  </a:lnTo>
                  <a:lnTo>
                    <a:pt x="1406" y="1682"/>
                  </a:lnTo>
                  <a:lnTo>
                    <a:pt x="1402" y="1686"/>
                  </a:lnTo>
                  <a:lnTo>
                    <a:pt x="1392" y="1692"/>
                  </a:lnTo>
                  <a:lnTo>
                    <a:pt x="1380" y="1694"/>
                  </a:lnTo>
                  <a:lnTo>
                    <a:pt x="1370" y="1694"/>
                  </a:lnTo>
                  <a:lnTo>
                    <a:pt x="1364" y="1690"/>
                  </a:lnTo>
                  <a:lnTo>
                    <a:pt x="1360" y="1684"/>
                  </a:lnTo>
                  <a:lnTo>
                    <a:pt x="1354" y="1672"/>
                  </a:lnTo>
                  <a:lnTo>
                    <a:pt x="1348" y="1666"/>
                  </a:lnTo>
                  <a:lnTo>
                    <a:pt x="1342" y="1662"/>
                  </a:lnTo>
                  <a:lnTo>
                    <a:pt x="1336" y="1660"/>
                  </a:lnTo>
                  <a:lnTo>
                    <a:pt x="1334" y="1656"/>
                  </a:lnTo>
                  <a:lnTo>
                    <a:pt x="1332" y="1652"/>
                  </a:lnTo>
                  <a:lnTo>
                    <a:pt x="1332" y="1650"/>
                  </a:lnTo>
                  <a:lnTo>
                    <a:pt x="1332" y="1648"/>
                  </a:lnTo>
                  <a:lnTo>
                    <a:pt x="1324" y="1648"/>
                  </a:lnTo>
                  <a:lnTo>
                    <a:pt x="1302" y="1656"/>
                  </a:lnTo>
                  <a:lnTo>
                    <a:pt x="1294" y="1660"/>
                  </a:lnTo>
                  <a:lnTo>
                    <a:pt x="1292" y="1664"/>
                  </a:lnTo>
                  <a:lnTo>
                    <a:pt x="1286" y="1674"/>
                  </a:lnTo>
                  <a:lnTo>
                    <a:pt x="1284" y="1678"/>
                  </a:lnTo>
                  <a:lnTo>
                    <a:pt x="1286" y="1684"/>
                  </a:lnTo>
                  <a:lnTo>
                    <a:pt x="1286" y="1688"/>
                  </a:lnTo>
                  <a:lnTo>
                    <a:pt x="1286" y="1690"/>
                  </a:lnTo>
                  <a:lnTo>
                    <a:pt x="1280" y="1694"/>
                  </a:lnTo>
                  <a:lnTo>
                    <a:pt x="1274" y="1700"/>
                  </a:lnTo>
                  <a:lnTo>
                    <a:pt x="1272" y="1704"/>
                  </a:lnTo>
                  <a:lnTo>
                    <a:pt x="1270" y="1710"/>
                  </a:lnTo>
                  <a:lnTo>
                    <a:pt x="1266" y="1720"/>
                  </a:lnTo>
                  <a:lnTo>
                    <a:pt x="1266" y="1732"/>
                  </a:lnTo>
                  <a:lnTo>
                    <a:pt x="1268" y="1752"/>
                  </a:lnTo>
                  <a:lnTo>
                    <a:pt x="1268" y="1766"/>
                  </a:lnTo>
                  <a:lnTo>
                    <a:pt x="1270" y="1772"/>
                  </a:lnTo>
                  <a:lnTo>
                    <a:pt x="1274" y="1776"/>
                  </a:lnTo>
                  <a:lnTo>
                    <a:pt x="1278" y="1782"/>
                  </a:lnTo>
                  <a:lnTo>
                    <a:pt x="1280" y="1790"/>
                  </a:lnTo>
                  <a:lnTo>
                    <a:pt x="1280" y="1804"/>
                  </a:lnTo>
                  <a:lnTo>
                    <a:pt x="1278" y="1806"/>
                  </a:lnTo>
                  <a:lnTo>
                    <a:pt x="1276" y="1808"/>
                  </a:lnTo>
                  <a:lnTo>
                    <a:pt x="1276" y="1816"/>
                  </a:lnTo>
                  <a:lnTo>
                    <a:pt x="1278" y="1818"/>
                  </a:lnTo>
                  <a:lnTo>
                    <a:pt x="1276" y="1822"/>
                  </a:lnTo>
                  <a:lnTo>
                    <a:pt x="1270" y="1824"/>
                  </a:lnTo>
                  <a:lnTo>
                    <a:pt x="1264" y="1826"/>
                  </a:lnTo>
                  <a:lnTo>
                    <a:pt x="1258" y="1824"/>
                  </a:lnTo>
                  <a:lnTo>
                    <a:pt x="1256" y="1824"/>
                  </a:lnTo>
                  <a:lnTo>
                    <a:pt x="1256" y="1822"/>
                  </a:lnTo>
                  <a:lnTo>
                    <a:pt x="1258" y="1816"/>
                  </a:lnTo>
                  <a:lnTo>
                    <a:pt x="1268" y="1804"/>
                  </a:lnTo>
                  <a:lnTo>
                    <a:pt x="1270" y="1800"/>
                  </a:lnTo>
                  <a:lnTo>
                    <a:pt x="1268" y="1800"/>
                  </a:lnTo>
                  <a:lnTo>
                    <a:pt x="1256" y="1814"/>
                  </a:lnTo>
                  <a:lnTo>
                    <a:pt x="1248" y="1820"/>
                  </a:lnTo>
                  <a:lnTo>
                    <a:pt x="1246" y="1822"/>
                  </a:lnTo>
                  <a:lnTo>
                    <a:pt x="1240" y="1820"/>
                  </a:lnTo>
                  <a:lnTo>
                    <a:pt x="1232" y="1820"/>
                  </a:lnTo>
                  <a:lnTo>
                    <a:pt x="1226" y="1822"/>
                  </a:lnTo>
                  <a:lnTo>
                    <a:pt x="1224" y="1824"/>
                  </a:lnTo>
                  <a:lnTo>
                    <a:pt x="1224" y="1830"/>
                  </a:lnTo>
                  <a:lnTo>
                    <a:pt x="1224" y="1836"/>
                  </a:lnTo>
                  <a:lnTo>
                    <a:pt x="1224" y="1840"/>
                  </a:lnTo>
                  <a:lnTo>
                    <a:pt x="1220" y="1846"/>
                  </a:lnTo>
                  <a:lnTo>
                    <a:pt x="1214" y="1852"/>
                  </a:lnTo>
                  <a:lnTo>
                    <a:pt x="1202" y="1858"/>
                  </a:lnTo>
                  <a:lnTo>
                    <a:pt x="1188" y="1860"/>
                  </a:lnTo>
                  <a:lnTo>
                    <a:pt x="1182" y="1858"/>
                  </a:lnTo>
                  <a:lnTo>
                    <a:pt x="1176" y="1856"/>
                  </a:lnTo>
                  <a:lnTo>
                    <a:pt x="1172" y="1854"/>
                  </a:lnTo>
                  <a:lnTo>
                    <a:pt x="1170" y="1848"/>
                  </a:lnTo>
                  <a:lnTo>
                    <a:pt x="1166" y="1836"/>
                  </a:lnTo>
                  <a:lnTo>
                    <a:pt x="1172" y="1840"/>
                  </a:lnTo>
                  <a:lnTo>
                    <a:pt x="1180" y="1844"/>
                  </a:lnTo>
                  <a:lnTo>
                    <a:pt x="1184" y="1844"/>
                  </a:lnTo>
                  <a:lnTo>
                    <a:pt x="1184" y="1842"/>
                  </a:lnTo>
                  <a:lnTo>
                    <a:pt x="1180" y="1840"/>
                  </a:lnTo>
                  <a:lnTo>
                    <a:pt x="1168" y="1832"/>
                  </a:lnTo>
                  <a:lnTo>
                    <a:pt x="1160" y="1828"/>
                  </a:lnTo>
                  <a:lnTo>
                    <a:pt x="1152" y="1828"/>
                  </a:lnTo>
                  <a:lnTo>
                    <a:pt x="1136" y="1832"/>
                  </a:lnTo>
                  <a:lnTo>
                    <a:pt x="1118" y="1836"/>
                  </a:lnTo>
                  <a:lnTo>
                    <a:pt x="1112" y="1838"/>
                  </a:lnTo>
                  <a:lnTo>
                    <a:pt x="1110" y="1840"/>
                  </a:lnTo>
                  <a:lnTo>
                    <a:pt x="1098" y="1844"/>
                  </a:lnTo>
                  <a:lnTo>
                    <a:pt x="1090" y="1848"/>
                  </a:lnTo>
                  <a:lnTo>
                    <a:pt x="1086" y="1850"/>
                  </a:lnTo>
                  <a:lnTo>
                    <a:pt x="1082" y="1856"/>
                  </a:lnTo>
                  <a:lnTo>
                    <a:pt x="1080" y="1858"/>
                  </a:lnTo>
                  <a:lnTo>
                    <a:pt x="1074" y="1862"/>
                  </a:lnTo>
                  <a:lnTo>
                    <a:pt x="1066" y="1864"/>
                  </a:lnTo>
                  <a:lnTo>
                    <a:pt x="1054" y="1868"/>
                  </a:lnTo>
                  <a:lnTo>
                    <a:pt x="1034" y="1874"/>
                  </a:lnTo>
                  <a:lnTo>
                    <a:pt x="1020" y="1880"/>
                  </a:lnTo>
                  <a:lnTo>
                    <a:pt x="1008" y="1884"/>
                  </a:lnTo>
                  <a:lnTo>
                    <a:pt x="1002" y="1884"/>
                  </a:lnTo>
                  <a:lnTo>
                    <a:pt x="996" y="1884"/>
                  </a:lnTo>
                  <a:lnTo>
                    <a:pt x="992" y="1882"/>
                  </a:lnTo>
                  <a:lnTo>
                    <a:pt x="986" y="1878"/>
                  </a:lnTo>
                  <a:lnTo>
                    <a:pt x="980" y="1870"/>
                  </a:lnTo>
                  <a:lnTo>
                    <a:pt x="978" y="1870"/>
                  </a:lnTo>
                  <a:lnTo>
                    <a:pt x="980" y="1874"/>
                  </a:lnTo>
                  <a:lnTo>
                    <a:pt x="984" y="1884"/>
                  </a:lnTo>
                  <a:lnTo>
                    <a:pt x="984" y="1886"/>
                  </a:lnTo>
                  <a:lnTo>
                    <a:pt x="984" y="1888"/>
                  </a:lnTo>
                  <a:lnTo>
                    <a:pt x="982" y="1888"/>
                  </a:lnTo>
                  <a:lnTo>
                    <a:pt x="982" y="1890"/>
                  </a:lnTo>
                  <a:lnTo>
                    <a:pt x="984" y="1890"/>
                  </a:lnTo>
                  <a:lnTo>
                    <a:pt x="988" y="1890"/>
                  </a:lnTo>
                  <a:lnTo>
                    <a:pt x="992" y="1888"/>
                  </a:lnTo>
                  <a:lnTo>
                    <a:pt x="996" y="1890"/>
                  </a:lnTo>
                  <a:lnTo>
                    <a:pt x="998" y="1892"/>
                  </a:lnTo>
                  <a:lnTo>
                    <a:pt x="1002" y="1892"/>
                  </a:lnTo>
                  <a:lnTo>
                    <a:pt x="1004" y="1890"/>
                  </a:lnTo>
                  <a:lnTo>
                    <a:pt x="1008" y="1890"/>
                  </a:lnTo>
                  <a:lnTo>
                    <a:pt x="1010" y="1894"/>
                  </a:lnTo>
                  <a:lnTo>
                    <a:pt x="1010" y="1900"/>
                  </a:lnTo>
                  <a:lnTo>
                    <a:pt x="1010" y="1902"/>
                  </a:lnTo>
                  <a:lnTo>
                    <a:pt x="1008" y="1902"/>
                  </a:lnTo>
                  <a:lnTo>
                    <a:pt x="1004" y="1900"/>
                  </a:lnTo>
                  <a:lnTo>
                    <a:pt x="998" y="1898"/>
                  </a:lnTo>
                  <a:lnTo>
                    <a:pt x="996" y="1898"/>
                  </a:lnTo>
                  <a:lnTo>
                    <a:pt x="986" y="1896"/>
                  </a:lnTo>
                  <a:lnTo>
                    <a:pt x="980" y="1892"/>
                  </a:lnTo>
                  <a:lnTo>
                    <a:pt x="980" y="1890"/>
                  </a:lnTo>
                  <a:lnTo>
                    <a:pt x="980" y="1886"/>
                  </a:lnTo>
                  <a:lnTo>
                    <a:pt x="980" y="1884"/>
                  </a:lnTo>
                  <a:lnTo>
                    <a:pt x="978" y="1882"/>
                  </a:lnTo>
                  <a:lnTo>
                    <a:pt x="976" y="1878"/>
                  </a:lnTo>
                  <a:lnTo>
                    <a:pt x="976" y="1872"/>
                  </a:lnTo>
                  <a:lnTo>
                    <a:pt x="976" y="1870"/>
                  </a:lnTo>
                  <a:lnTo>
                    <a:pt x="974" y="1870"/>
                  </a:lnTo>
                  <a:lnTo>
                    <a:pt x="970" y="1872"/>
                  </a:lnTo>
                  <a:lnTo>
                    <a:pt x="962" y="1872"/>
                  </a:lnTo>
                  <a:lnTo>
                    <a:pt x="958" y="1870"/>
                  </a:lnTo>
                  <a:lnTo>
                    <a:pt x="954" y="1868"/>
                  </a:lnTo>
                  <a:lnTo>
                    <a:pt x="950" y="1860"/>
                  </a:lnTo>
                  <a:lnTo>
                    <a:pt x="948" y="1856"/>
                  </a:lnTo>
                  <a:lnTo>
                    <a:pt x="946" y="1854"/>
                  </a:lnTo>
                  <a:lnTo>
                    <a:pt x="944" y="1854"/>
                  </a:lnTo>
                  <a:lnTo>
                    <a:pt x="938" y="1854"/>
                  </a:lnTo>
                  <a:lnTo>
                    <a:pt x="932" y="1852"/>
                  </a:lnTo>
                  <a:lnTo>
                    <a:pt x="930" y="1850"/>
                  </a:lnTo>
                  <a:lnTo>
                    <a:pt x="926" y="1850"/>
                  </a:lnTo>
                  <a:lnTo>
                    <a:pt x="924" y="1854"/>
                  </a:lnTo>
                  <a:lnTo>
                    <a:pt x="920" y="1862"/>
                  </a:lnTo>
                  <a:lnTo>
                    <a:pt x="912" y="1868"/>
                  </a:lnTo>
                  <a:lnTo>
                    <a:pt x="908" y="1870"/>
                  </a:lnTo>
                  <a:lnTo>
                    <a:pt x="900" y="1870"/>
                  </a:lnTo>
                  <a:lnTo>
                    <a:pt x="894" y="1872"/>
                  </a:lnTo>
                  <a:lnTo>
                    <a:pt x="890" y="1874"/>
                  </a:lnTo>
                  <a:lnTo>
                    <a:pt x="886" y="1880"/>
                  </a:lnTo>
                  <a:lnTo>
                    <a:pt x="884" y="1884"/>
                  </a:lnTo>
                  <a:lnTo>
                    <a:pt x="882" y="1884"/>
                  </a:lnTo>
                  <a:lnTo>
                    <a:pt x="878" y="1882"/>
                  </a:lnTo>
                  <a:lnTo>
                    <a:pt x="874" y="1880"/>
                  </a:lnTo>
                  <a:lnTo>
                    <a:pt x="870" y="1880"/>
                  </a:lnTo>
                  <a:lnTo>
                    <a:pt x="864" y="1882"/>
                  </a:lnTo>
                  <a:lnTo>
                    <a:pt x="860" y="1882"/>
                  </a:lnTo>
                  <a:lnTo>
                    <a:pt x="858" y="1882"/>
                  </a:lnTo>
                  <a:lnTo>
                    <a:pt x="856" y="1880"/>
                  </a:lnTo>
                  <a:lnTo>
                    <a:pt x="856" y="1878"/>
                  </a:lnTo>
                  <a:lnTo>
                    <a:pt x="858" y="1876"/>
                  </a:lnTo>
                  <a:lnTo>
                    <a:pt x="864" y="1872"/>
                  </a:lnTo>
                  <a:lnTo>
                    <a:pt x="870" y="1870"/>
                  </a:lnTo>
                  <a:lnTo>
                    <a:pt x="870" y="1868"/>
                  </a:lnTo>
                  <a:lnTo>
                    <a:pt x="870" y="1864"/>
                  </a:lnTo>
                  <a:lnTo>
                    <a:pt x="870" y="1862"/>
                  </a:lnTo>
                  <a:lnTo>
                    <a:pt x="870" y="1858"/>
                  </a:lnTo>
                  <a:lnTo>
                    <a:pt x="870" y="1856"/>
                  </a:lnTo>
                  <a:lnTo>
                    <a:pt x="862" y="1858"/>
                  </a:lnTo>
                  <a:lnTo>
                    <a:pt x="856" y="1860"/>
                  </a:lnTo>
                  <a:lnTo>
                    <a:pt x="852" y="1860"/>
                  </a:lnTo>
                  <a:lnTo>
                    <a:pt x="848" y="1860"/>
                  </a:lnTo>
                  <a:lnTo>
                    <a:pt x="846" y="1858"/>
                  </a:lnTo>
                  <a:lnTo>
                    <a:pt x="842" y="1854"/>
                  </a:lnTo>
                  <a:lnTo>
                    <a:pt x="840" y="1854"/>
                  </a:lnTo>
                  <a:lnTo>
                    <a:pt x="838" y="1854"/>
                  </a:lnTo>
                  <a:lnTo>
                    <a:pt x="834" y="1856"/>
                  </a:lnTo>
                  <a:lnTo>
                    <a:pt x="832" y="1854"/>
                  </a:lnTo>
                  <a:lnTo>
                    <a:pt x="830" y="1852"/>
                  </a:lnTo>
                  <a:lnTo>
                    <a:pt x="826" y="1850"/>
                  </a:lnTo>
                  <a:lnTo>
                    <a:pt x="822" y="1850"/>
                  </a:lnTo>
                  <a:lnTo>
                    <a:pt x="824" y="1848"/>
                  </a:lnTo>
                  <a:lnTo>
                    <a:pt x="826" y="1844"/>
                  </a:lnTo>
                  <a:lnTo>
                    <a:pt x="828" y="1842"/>
                  </a:lnTo>
                  <a:lnTo>
                    <a:pt x="826" y="1838"/>
                  </a:lnTo>
                  <a:lnTo>
                    <a:pt x="824" y="1834"/>
                  </a:lnTo>
                  <a:lnTo>
                    <a:pt x="822" y="1832"/>
                  </a:lnTo>
                  <a:lnTo>
                    <a:pt x="820" y="1834"/>
                  </a:lnTo>
                  <a:lnTo>
                    <a:pt x="816" y="1832"/>
                  </a:lnTo>
                  <a:lnTo>
                    <a:pt x="812" y="1830"/>
                  </a:lnTo>
                  <a:lnTo>
                    <a:pt x="808" y="1830"/>
                  </a:lnTo>
                  <a:lnTo>
                    <a:pt x="806" y="1832"/>
                  </a:lnTo>
                  <a:lnTo>
                    <a:pt x="802" y="1830"/>
                  </a:lnTo>
                  <a:lnTo>
                    <a:pt x="808" y="1826"/>
                  </a:lnTo>
                  <a:lnTo>
                    <a:pt x="810" y="1824"/>
                  </a:lnTo>
                  <a:lnTo>
                    <a:pt x="810" y="1826"/>
                  </a:lnTo>
                  <a:lnTo>
                    <a:pt x="812" y="1828"/>
                  </a:lnTo>
                  <a:lnTo>
                    <a:pt x="816" y="1828"/>
                  </a:lnTo>
                  <a:lnTo>
                    <a:pt x="818" y="1826"/>
                  </a:lnTo>
                  <a:lnTo>
                    <a:pt x="820" y="1826"/>
                  </a:lnTo>
                  <a:lnTo>
                    <a:pt x="824" y="1828"/>
                  </a:lnTo>
                  <a:lnTo>
                    <a:pt x="826" y="1826"/>
                  </a:lnTo>
                  <a:lnTo>
                    <a:pt x="828" y="1824"/>
                  </a:lnTo>
                  <a:lnTo>
                    <a:pt x="828" y="1822"/>
                  </a:lnTo>
                  <a:lnTo>
                    <a:pt x="822" y="1818"/>
                  </a:lnTo>
                  <a:lnTo>
                    <a:pt x="816" y="1814"/>
                  </a:lnTo>
                  <a:lnTo>
                    <a:pt x="812" y="1816"/>
                  </a:lnTo>
                  <a:lnTo>
                    <a:pt x="810" y="1818"/>
                  </a:lnTo>
                  <a:lnTo>
                    <a:pt x="806" y="1814"/>
                  </a:lnTo>
                  <a:lnTo>
                    <a:pt x="806" y="1812"/>
                  </a:lnTo>
                  <a:lnTo>
                    <a:pt x="806" y="1810"/>
                  </a:lnTo>
                  <a:lnTo>
                    <a:pt x="810" y="1808"/>
                  </a:lnTo>
                  <a:lnTo>
                    <a:pt x="812" y="1804"/>
                  </a:lnTo>
                  <a:lnTo>
                    <a:pt x="814" y="1804"/>
                  </a:lnTo>
                  <a:lnTo>
                    <a:pt x="812" y="1802"/>
                  </a:lnTo>
                  <a:lnTo>
                    <a:pt x="810" y="1798"/>
                  </a:lnTo>
                  <a:lnTo>
                    <a:pt x="810" y="1794"/>
                  </a:lnTo>
                  <a:lnTo>
                    <a:pt x="810" y="1792"/>
                  </a:lnTo>
                  <a:lnTo>
                    <a:pt x="808" y="1790"/>
                  </a:lnTo>
                  <a:lnTo>
                    <a:pt x="808" y="1788"/>
                  </a:lnTo>
                  <a:lnTo>
                    <a:pt x="808" y="1786"/>
                  </a:lnTo>
                  <a:lnTo>
                    <a:pt x="814" y="1784"/>
                  </a:lnTo>
                  <a:lnTo>
                    <a:pt x="818" y="1782"/>
                  </a:lnTo>
                  <a:lnTo>
                    <a:pt x="818" y="1780"/>
                  </a:lnTo>
                  <a:lnTo>
                    <a:pt x="818" y="1778"/>
                  </a:lnTo>
                  <a:lnTo>
                    <a:pt x="818" y="1776"/>
                  </a:lnTo>
                  <a:lnTo>
                    <a:pt x="822" y="1776"/>
                  </a:lnTo>
                  <a:lnTo>
                    <a:pt x="826" y="1774"/>
                  </a:lnTo>
                  <a:lnTo>
                    <a:pt x="826" y="1772"/>
                  </a:lnTo>
                  <a:lnTo>
                    <a:pt x="824" y="1768"/>
                  </a:lnTo>
                  <a:lnTo>
                    <a:pt x="820" y="1764"/>
                  </a:lnTo>
                  <a:lnTo>
                    <a:pt x="824" y="1766"/>
                  </a:lnTo>
                  <a:lnTo>
                    <a:pt x="828" y="1768"/>
                  </a:lnTo>
                  <a:lnTo>
                    <a:pt x="832" y="1768"/>
                  </a:lnTo>
                  <a:lnTo>
                    <a:pt x="834" y="1766"/>
                  </a:lnTo>
                  <a:lnTo>
                    <a:pt x="834" y="1764"/>
                  </a:lnTo>
                  <a:lnTo>
                    <a:pt x="834" y="1760"/>
                  </a:lnTo>
                  <a:lnTo>
                    <a:pt x="834" y="1750"/>
                  </a:lnTo>
                  <a:lnTo>
                    <a:pt x="836" y="1742"/>
                  </a:lnTo>
                  <a:lnTo>
                    <a:pt x="836" y="1740"/>
                  </a:lnTo>
                  <a:lnTo>
                    <a:pt x="840" y="1738"/>
                  </a:lnTo>
                  <a:lnTo>
                    <a:pt x="844" y="1738"/>
                  </a:lnTo>
                  <a:lnTo>
                    <a:pt x="844" y="1742"/>
                  </a:lnTo>
                  <a:lnTo>
                    <a:pt x="842" y="1744"/>
                  </a:lnTo>
                  <a:lnTo>
                    <a:pt x="842" y="1746"/>
                  </a:lnTo>
                  <a:lnTo>
                    <a:pt x="844" y="1748"/>
                  </a:lnTo>
                  <a:lnTo>
                    <a:pt x="848" y="1750"/>
                  </a:lnTo>
                  <a:lnTo>
                    <a:pt x="848" y="1748"/>
                  </a:lnTo>
                  <a:lnTo>
                    <a:pt x="850" y="1746"/>
                  </a:lnTo>
                  <a:lnTo>
                    <a:pt x="852" y="1746"/>
                  </a:lnTo>
                  <a:lnTo>
                    <a:pt x="854" y="1748"/>
                  </a:lnTo>
                  <a:lnTo>
                    <a:pt x="856" y="1746"/>
                  </a:lnTo>
                  <a:lnTo>
                    <a:pt x="858" y="1744"/>
                  </a:lnTo>
                  <a:lnTo>
                    <a:pt x="864" y="1732"/>
                  </a:lnTo>
                  <a:lnTo>
                    <a:pt x="864" y="1730"/>
                  </a:lnTo>
                  <a:lnTo>
                    <a:pt x="864" y="1728"/>
                  </a:lnTo>
                  <a:lnTo>
                    <a:pt x="858" y="1726"/>
                  </a:lnTo>
                  <a:lnTo>
                    <a:pt x="844" y="1724"/>
                  </a:lnTo>
                  <a:lnTo>
                    <a:pt x="840" y="1722"/>
                  </a:lnTo>
                  <a:lnTo>
                    <a:pt x="838" y="1722"/>
                  </a:lnTo>
                  <a:lnTo>
                    <a:pt x="840" y="1718"/>
                  </a:lnTo>
                  <a:lnTo>
                    <a:pt x="842" y="1714"/>
                  </a:lnTo>
                  <a:lnTo>
                    <a:pt x="840" y="1710"/>
                  </a:lnTo>
                  <a:lnTo>
                    <a:pt x="838" y="1706"/>
                  </a:lnTo>
                  <a:lnTo>
                    <a:pt x="838" y="1700"/>
                  </a:lnTo>
                  <a:lnTo>
                    <a:pt x="840" y="1690"/>
                  </a:lnTo>
                  <a:lnTo>
                    <a:pt x="842" y="1686"/>
                  </a:lnTo>
                  <a:lnTo>
                    <a:pt x="844" y="1684"/>
                  </a:lnTo>
                  <a:lnTo>
                    <a:pt x="846" y="1680"/>
                  </a:lnTo>
                  <a:lnTo>
                    <a:pt x="848" y="1676"/>
                  </a:lnTo>
                  <a:lnTo>
                    <a:pt x="848" y="1670"/>
                  </a:lnTo>
                  <a:lnTo>
                    <a:pt x="846" y="1662"/>
                  </a:lnTo>
                  <a:lnTo>
                    <a:pt x="844" y="1658"/>
                  </a:lnTo>
                  <a:lnTo>
                    <a:pt x="844" y="1656"/>
                  </a:lnTo>
                  <a:lnTo>
                    <a:pt x="846" y="1652"/>
                  </a:lnTo>
                  <a:lnTo>
                    <a:pt x="850" y="1648"/>
                  </a:lnTo>
                  <a:lnTo>
                    <a:pt x="850" y="1646"/>
                  </a:lnTo>
                  <a:lnTo>
                    <a:pt x="846" y="1646"/>
                  </a:lnTo>
                  <a:lnTo>
                    <a:pt x="844" y="1650"/>
                  </a:lnTo>
                  <a:lnTo>
                    <a:pt x="838" y="1654"/>
                  </a:lnTo>
                  <a:lnTo>
                    <a:pt x="830" y="1656"/>
                  </a:lnTo>
                  <a:lnTo>
                    <a:pt x="824" y="1658"/>
                  </a:lnTo>
                  <a:lnTo>
                    <a:pt x="822" y="1660"/>
                  </a:lnTo>
                  <a:lnTo>
                    <a:pt x="814" y="1672"/>
                  </a:lnTo>
                  <a:lnTo>
                    <a:pt x="810" y="1676"/>
                  </a:lnTo>
                  <a:lnTo>
                    <a:pt x="804" y="1680"/>
                  </a:lnTo>
                  <a:lnTo>
                    <a:pt x="796" y="1684"/>
                  </a:lnTo>
                  <a:lnTo>
                    <a:pt x="786" y="1686"/>
                  </a:lnTo>
                  <a:lnTo>
                    <a:pt x="776" y="1686"/>
                  </a:lnTo>
                  <a:lnTo>
                    <a:pt x="768" y="1690"/>
                  </a:lnTo>
                  <a:lnTo>
                    <a:pt x="762" y="1694"/>
                  </a:lnTo>
                  <a:lnTo>
                    <a:pt x="758" y="1700"/>
                  </a:lnTo>
                  <a:lnTo>
                    <a:pt x="754" y="1708"/>
                  </a:lnTo>
                  <a:lnTo>
                    <a:pt x="752" y="1718"/>
                  </a:lnTo>
                  <a:lnTo>
                    <a:pt x="748" y="1736"/>
                  </a:lnTo>
                  <a:lnTo>
                    <a:pt x="748" y="1752"/>
                  </a:lnTo>
                  <a:lnTo>
                    <a:pt x="750" y="1762"/>
                  </a:lnTo>
                  <a:lnTo>
                    <a:pt x="752" y="1770"/>
                  </a:lnTo>
                  <a:lnTo>
                    <a:pt x="750" y="1778"/>
                  </a:lnTo>
                  <a:lnTo>
                    <a:pt x="746" y="1784"/>
                  </a:lnTo>
                  <a:lnTo>
                    <a:pt x="748" y="1786"/>
                  </a:lnTo>
                  <a:lnTo>
                    <a:pt x="750" y="1786"/>
                  </a:lnTo>
                  <a:lnTo>
                    <a:pt x="754" y="1790"/>
                  </a:lnTo>
                  <a:lnTo>
                    <a:pt x="758" y="1792"/>
                  </a:lnTo>
                  <a:lnTo>
                    <a:pt x="758" y="1790"/>
                  </a:lnTo>
                  <a:lnTo>
                    <a:pt x="758" y="1788"/>
                  </a:lnTo>
                  <a:lnTo>
                    <a:pt x="762" y="1790"/>
                  </a:lnTo>
                  <a:lnTo>
                    <a:pt x="764" y="1792"/>
                  </a:lnTo>
                  <a:lnTo>
                    <a:pt x="768" y="1792"/>
                  </a:lnTo>
                  <a:lnTo>
                    <a:pt x="772" y="1796"/>
                  </a:lnTo>
                  <a:lnTo>
                    <a:pt x="772" y="1804"/>
                  </a:lnTo>
                  <a:lnTo>
                    <a:pt x="770" y="1810"/>
                  </a:lnTo>
                  <a:lnTo>
                    <a:pt x="768" y="1808"/>
                  </a:lnTo>
                  <a:lnTo>
                    <a:pt x="766" y="1806"/>
                  </a:lnTo>
                  <a:lnTo>
                    <a:pt x="764" y="1806"/>
                  </a:lnTo>
                  <a:lnTo>
                    <a:pt x="764" y="1810"/>
                  </a:lnTo>
                  <a:lnTo>
                    <a:pt x="764" y="1814"/>
                  </a:lnTo>
                  <a:lnTo>
                    <a:pt x="768" y="1812"/>
                  </a:lnTo>
                  <a:lnTo>
                    <a:pt x="770" y="1812"/>
                  </a:lnTo>
                  <a:lnTo>
                    <a:pt x="770" y="1814"/>
                  </a:lnTo>
                  <a:lnTo>
                    <a:pt x="770" y="1826"/>
                  </a:lnTo>
                  <a:lnTo>
                    <a:pt x="770" y="1830"/>
                  </a:lnTo>
                  <a:lnTo>
                    <a:pt x="774" y="1836"/>
                  </a:lnTo>
                  <a:lnTo>
                    <a:pt x="784" y="1848"/>
                  </a:lnTo>
                  <a:lnTo>
                    <a:pt x="786" y="1850"/>
                  </a:lnTo>
                  <a:lnTo>
                    <a:pt x="786" y="1852"/>
                  </a:lnTo>
                  <a:lnTo>
                    <a:pt x="782" y="1854"/>
                  </a:lnTo>
                  <a:lnTo>
                    <a:pt x="774" y="1856"/>
                  </a:lnTo>
                  <a:lnTo>
                    <a:pt x="772" y="1858"/>
                  </a:lnTo>
                  <a:lnTo>
                    <a:pt x="770" y="1860"/>
                  </a:lnTo>
                  <a:lnTo>
                    <a:pt x="770" y="1864"/>
                  </a:lnTo>
                  <a:lnTo>
                    <a:pt x="776" y="1864"/>
                  </a:lnTo>
                  <a:lnTo>
                    <a:pt x="780" y="1862"/>
                  </a:lnTo>
                  <a:lnTo>
                    <a:pt x="780" y="1864"/>
                  </a:lnTo>
                  <a:lnTo>
                    <a:pt x="778" y="1866"/>
                  </a:lnTo>
                  <a:lnTo>
                    <a:pt x="778" y="1870"/>
                  </a:lnTo>
                  <a:lnTo>
                    <a:pt x="778" y="1872"/>
                  </a:lnTo>
                  <a:lnTo>
                    <a:pt x="782" y="1874"/>
                  </a:lnTo>
                  <a:lnTo>
                    <a:pt x="786" y="1876"/>
                  </a:lnTo>
                  <a:lnTo>
                    <a:pt x="784" y="1878"/>
                  </a:lnTo>
                  <a:lnTo>
                    <a:pt x="780" y="1880"/>
                  </a:lnTo>
                  <a:lnTo>
                    <a:pt x="780" y="1882"/>
                  </a:lnTo>
                  <a:lnTo>
                    <a:pt x="782" y="1886"/>
                  </a:lnTo>
                  <a:lnTo>
                    <a:pt x="790" y="1886"/>
                  </a:lnTo>
                  <a:lnTo>
                    <a:pt x="798" y="1890"/>
                  </a:lnTo>
                  <a:lnTo>
                    <a:pt x="804" y="1894"/>
                  </a:lnTo>
                  <a:lnTo>
                    <a:pt x="804" y="1898"/>
                  </a:lnTo>
                  <a:lnTo>
                    <a:pt x="800" y="1896"/>
                  </a:lnTo>
                  <a:lnTo>
                    <a:pt x="794" y="1892"/>
                  </a:lnTo>
                  <a:lnTo>
                    <a:pt x="786" y="1890"/>
                  </a:lnTo>
                  <a:lnTo>
                    <a:pt x="780" y="1890"/>
                  </a:lnTo>
                  <a:lnTo>
                    <a:pt x="772" y="1888"/>
                  </a:lnTo>
                  <a:lnTo>
                    <a:pt x="770" y="1888"/>
                  </a:lnTo>
                  <a:lnTo>
                    <a:pt x="768" y="1890"/>
                  </a:lnTo>
                  <a:lnTo>
                    <a:pt x="768" y="1900"/>
                  </a:lnTo>
                  <a:lnTo>
                    <a:pt x="770" y="1910"/>
                  </a:lnTo>
                  <a:lnTo>
                    <a:pt x="768" y="1916"/>
                  </a:lnTo>
                  <a:lnTo>
                    <a:pt x="766" y="1918"/>
                  </a:lnTo>
                  <a:lnTo>
                    <a:pt x="764" y="1920"/>
                  </a:lnTo>
                  <a:lnTo>
                    <a:pt x="764" y="1918"/>
                  </a:lnTo>
                  <a:lnTo>
                    <a:pt x="764" y="1914"/>
                  </a:lnTo>
                  <a:lnTo>
                    <a:pt x="764" y="1908"/>
                  </a:lnTo>
                  <a:lnTo>
                    <a:pt x="764" y="1906"/>
                  </a:lnTo>
                  <a:lnTo>
                    <a:pt x="762" y="1904"/>
                  </a:lnTo>
                  <a:lnTo>
                    <a:pt x="758" y="1904"/>
                  </a:lnTo>
                  <a:lnTo>
                    <a:pt x="756" y="1906"/>
                  </a:lnTo>
                  <a:lnTo>
                    <a:pt x="756" y="1912"/>
                  </a:lnTo>
                  <a:lnTo>
                    <a:pt x="754" y="1916"/>
                  </a:lnTo>
                  <a:lnTo>
                    <a:pt x="750" y="1914"/>
                  </a:lnTo>
                  <a:lnTo>
                    <a:pt x="748" y="1912"/>
                  </a:lnTo>
                  <a:lnTo>
                    <a:pt x="748" y="1910"/>
                  </a:lnTo>
                  <a:lnTo>
                    <a:pt x="750" y="1904"/>
                  </a:lnTo>
                  <a:lnTo>
                    <a:pt x="748" y="1902"/>
                  </a:lnTo>
                  <a:lnTo>
                    <a:pt x="746" y="1900"/>
                  </a:lnTo>
                  <a:lnTo>
                    <a:pt x="742" y="1898"/>
                  </a:lnTo>
                  <a:lnTo>
                    <a:pt x="734" y="1898"/>
                  </a:lnTo>
                  <a:lnTo>
                    <a:pt x="720" y="1898"/>
                  </a:lnTo>
                  <a:lnTo>
                    <a:pt x="714" y="1900"/>
                  </a:lnTo>
                  <a:lnTo>
                    <a:pt x="710" y="1906"/>
                  </a:lnTo>
                  <a:lnTo>
                    <a:pt x="708" y="1914"/>
                  </a:lnTo>
                  <a:lnTo>
                    <a:pt x="706" y="1916"/>
                  </a:lnTo>
                  <a:lnTo>
                    <a:pt x="706" y="1920"/>
                  </a:lnTo>
                  <a:lnTo>
                    <a:pt x="710" y="1922"/>
                  </a:lnTo>
                  <a:lnTo>
                    <a:pt x="714" y="1922"/>
                  </a:lnTo>
                  <a:lnTo>
                    <a:pt x="714" y="1924"/>
                  </a:lnTo>
                  <a:lnTo>
                    <a:pt x="712" y="1926"/>
                  </a:lnTo>
                  <a:lnTo>
                    <a:pt x="708" y="1926"/>
                  </a:lnTo>
                  <a:lnTo>
                    <a:pt x="706" y="1926"/>
                  </a:lnTo>
                  <a:lnTo>
                    <a:pt x="700" y="1918"/>
                  </a:lnTo>
                  <a:lnTo>
                    <a:pt x="696" y="1914"/>
                  </a:lnTo>
                  <a:lnTo>
                    <a:pt x="688" y="1914"/>
                  </a:lnTo>
                  <a:lnTo>
                    <a:pt x="664" y="1918"/>
                  </a:lnTo>
                  <a:lnTo>
                    <a:pt x="654" y="1920"/>
                  </a:lnTo>
                  <a:lnTo>
                    <a:pt x="646" y="1924"/>
                  </a:lnTo>
                  <a:lnTo>
                    <a:pt x="640" y="1926"/>
                  </a:lnTo>
                  <a:lnTo>
                    <a:pt x="636" y="1930"/>
                  </a:lnTo>
                  <a:lnTo>
                    <a:pt x="634" y="1934"/>
                  </a:lnTo>
                  <a:lnTo>
                    <a:pt x="634" y="1938"/>
                  </a:lnTo>
                  <a:lnTo>
                    <a:pt x="634" y="1940"/>
                  </a:lnTo>
                  <a:lnTo>
                    <a:pt x="636" y="1940"/>
                  </a:lnTo>
                  <a:lnTo>
                    <a:pt x="638" y="1940"/>
                  </a:lnTo>
                  <a:lnTo>
                    <a:pt x="640" y="1942"/>
                  </a:lnTo>
                  <a:lnTo>
                    <a:pt x="640" y="1946"/>
                  </a:lnTo>
                  <a:lnTo>
                    <a:pt x="640" y="1950"/>
                  </a:lnTo>
                  <a:lnTo>
                    <a:pt x="642" y="1950"/>
                  </a:lnTo>
                  <a:lnTo>
                    <a:pt x="644" y="1952"/>
                  </a:lnTo>
                  <a:lnTo>
                    <a:pt x="646" y="1952"/>
                  </a:lnTo>
                  <a:lnTo>
                    <a:pt x="646" y="1954"/>
                  </a:lnTo>
                  <a:lnTo>
                    <a:pt x="646" y="1958"/>
                  </a:lnTo>
                  <a:lnTo>
                    <a:pt x="646" y="1962"/>
                  </a:lnTo>
                  <a:lnTo>
                    <a:pt x="648" y="1964"/>
                  </a:lnTo>
                  <a:lnTo>
                    <a:pt x="650" y="1966"/>
                  </a:lnTo>
                  <a:lnTo>
                    <a:pt x="654" y="1968"/>
                  </a:lnTo>
                  <a:lnTo>
                    <a:pt x="656" y="1972"/>
                  </a:lnTo>
                  <a:lnTo>
                    <a:pt x="654" y="1976"/>
                  </a:lnTo>
                  <a:lnTo>
                    <a:pt x="652" y="1980"/>
                  </a:lnTo>
                  <a:lnTo>
                    <a:pt x="648" y="1984"/>
                  </a:lnTo>
                  <a:lnTo>
                    <a:pt x="644" y="1986"/>
                  </a:lnTo>
                  <a:lnTo>
                    <a:pt x="638" y="1988"/>
                  </a:lnTo>
                  <a:lnTo>
                    <a:pt x="634" y="1986"/>
                  </a:lnTo>
                  <a:lnTo>
                    <a:pt x="628" y="1980"/>
                  </a:lnTo>
                  <a:lnTo>
                    <a:pt x="624" y="1974"/>
                  </a:lnTo>
                  <a:lnTo>
                    <a:pt x="624" y="1970"/>
                  </a:lnTo>
                  <a:lnTo>
                    <a:pt x="624" y="1968"/>
                  </a:lnTo>
                  <a:lnTo>
                    <a:pt x="626" y="1966"/>
                  </a:lnTo>
                  <a:lnTo>
                    <a:pt x="630" y="1964"/>
                  </a:lnTo>
                  <a:lnTo>
                    <a:pt x="634" y="1960"/>
                  </a:lnTo>
                  <a:lnTo>
                    <a:pt x="632" y="1958"/>
                  </a:lnTo>
                  <a:lnTo>
                    <a:pt x="628" y="1956"/>
                  </a:lnTo>
                  <a:lnTo>
                    <a:pt x="626" y="1952"/>
                  </a:lnTo>
                  <a:lnTo>
                    <a:pt x="626" y="1946"/>
                  </a:lnTo>
                  <a:lnTo>
                    <a:pt x="630" y="1942"/>
                  </a:lnTo>
                  <a:lnTo>
                    <a:pt x="630" y="1940"/>
                  </a:lnTo>
                  <a:lnTo>
                    <a:pt x="628" y="1940"/>
                  </a:lnTo>
                  <a:lnTo>
                    <a:pt x="618" y="1946"/>
                  </a:lnTo>
                  <a:lnTo>
                    <a:pt x="614" y="1944"/>
                  </a:lnTo>
                  <a:lnTo>
                    <a:pt x="612" y="1946"/>
                  </a:lnTo>
                  <a:lnTo>
                    <a:pt x="610" y="1954"/>
                  </a:lnTo>
                  <a:lnTo>
                    <a:pt x="606" y="1968"/>
                  </a:lnTo>
                  <a:lnTo>
                    <a:pt x="604" y="1978"/>
                  </a:lnTo>
                  <a:lnTo>
                    <a:pt x="600" y="1986"/>
                  </a:lnTo>
                  <a:lnTo>
                    <a:pt x="592" y="2000"/>
                  </a:lnTo>
                  <a:lnTo>
                    <a:pt x="588" y="2004"/>
                  </a:lnTo>
                  <a:lnTo>
                    <a:pt x="586" y="2004"/>
                  </a:lnTo>
                  <a:lnTo>
                    <a:pt x="586" y="2008"/>
                  </a:lnTo>
                  <a:lnTo>
                    <a:pt x="586" y="2010"/>
                  </a:lnTo>
                  <a:lnTo>
                    <a:pt x="584" y="2012"/>
                  </a:lnTo>
                  <a:lnTo>
                    <a:pt x="578" y="2014"/>
                  </a:lnTo>
                  <a:lnTo>
                    <a:pt x="572" y="2016"/>
                  </a:lnTo>
                  <a:lnTo>
                    <a:pt x="570" y="2018"/>
                  </a:lnTo>
                  <a:lnTo>
                    <a:pt x="572" y="2020"/>
                  </a:lnTo>
                  <a:lnTo>
                    <a:pt x="578" y="2024"/>
                  </a:lnTo>
                  <a:lnTo>
                    <a:pt x="586" y="2024"/>
                  </a:lnTo>
                  <a:lnTo>
                    <a:pt x="590" y="2026"/>
                  </a:lnTo>
                  <a:lnTo>
                    <a:pt x="584" y="2030"/>
                  </a:lnTo>
                  <a:lnTo>
                    <a:pt x="570" y="2026"/>
                  </a:lnTo>
                  <a:lnTo>
                    <a:pt x="564" y="2026"/>
                  </a:lnTo>
                  <a:lnTo>
                    <a:pt x="562" y="2028"/>
                  </a:lnTo>
                  <a:lnTo>
                    <a:pt x="562" y="2030"/>
                  </a:lnTo>
                  <a:lnTo>
                    <a:pt x="562" y="2032"/>
                  </a:lnTo>
                  <a:lnTo>
                    <a:pt x="568" y="2034"/>
                  </a:lnTo>
                  <a:lnTo>
                    <a:pt x="574" y="2036"/>
                  </a:lnTo>
                  <a:lnTo>
                    <a:pt x="580" y="2036"/>
                  </a:lnTo>
                  <a:lnTo>
                    <a:pt x="586" y="2036"/>
                  </a:lnTo>
                  <a:lnTo>
                    <a:pt x="588" y="2036"/>
                  </a:lnTo>
                  <a:lnTo>
                    <a:pt x="588" y="2038"/>
                  </a:lnTo>
                  <a:lnTo>
                    <a:pt x="588" y="2040"/>
                  </a:lnTo>
                  <a:lnTo>
                    <a:pt x="580" y="2042"/>
                  </a:lnTo>
                  <a:lnTo>
                    <a:pt x="576" y="2042"/>
                  </a:lnTo>
                  <a:lnTo>
                    <a:pt x="572" y="2042"/>
                  </a:lnTo>
                  <a:lnTo>
                    <a:pt x="566" y="2038"/>
                  </a:lnTo>
                  <a:lnTo>
                    <a:pt x="564" y="2038"/>
                  </a:lnTo>
                  <a:lnTo>
                    <a:pt x="558" y="2040"/>
                  </a:lnTo>
                  <a:lnTo>
                    <a:pt x="550" y="2044"/>
                  </a:lnTo>
                  <a:lnTo>
                    <a:pt x="540" y="2048"/>
                  </a:lnTo>
                  <a:lnTo>
                    <a:pt x="532" y="2054"/>
                  </a:lnTo>
                  <a:lnTo>
                    <a:pt x="524" y="2058"/>
                  </a:lnTo>
                  <a:lnTo>
                    <a:pt x="504" y="2060"/>
                  </a:lnTo>
                  <a:lnTo>
                    <a:pt x="492" y="2064"/>
                  </a:lnTo>
                  <a:lnTo>
                    <a:pt x="488" y="2068"/>
                  </a:lnTo>
                  <a:lnTo>
                    <a:pt x="486" y="2070"/>
                  </a:lnTo>
                  <a:lnTo>
                    <a:pt x="484" y="2074"/>
                  </a:lnTo>
                  <a:lnTo>
                    <a:pt x="484" y="2078"/>
                  </a:lnTo>
                  <a:lnTo>
                    <a:pt x="486" y="2086"/>
                  </a:lnTo>
                  <a:lnTo>
                    <a:pt x="484" y="2090"/>
                  </a:lnTo>
                  <a:lnTo>
                    <a:pt x="484" y="2094"/>
                  </a:lnTo>
                  <a:lnTo>
                    <a:pt x="486" y="2098"/>
                  </a:lnTo>
                  <a:lnTo>
                    <a:pt x="486" y="2100"/>
                  </a:lnTo>
                  <a:lnTo>
                    <a:pt x="484" y="2100"/>
                  </a:lnTo>
                  <a:lnTo>
                    <a:pt x="484" y="2102"/>
                  </a:lnTo>
                  <a:lnTo>
                    <a:pt x="486" y="2106"/>
                  </a:lnTo>
                  <a:lnTo>
                    <a:pt x="488" y="2108"/>
                  </a:lnTo>
                  <a:lnTo>
                    <a:pt x="486" y="2110"/>
                  </a:lnTo>
                  <a:lnTo>
                    <a:pt x="482" y="2112"/>
                  </a:lnTo>
                  <a:lnTo>
                    <a:pt x="480" y="2114"/>
                  </a:lnTo>
                  <a:lnTo>
                    <a:pt x="478" y="2118"/>
                  </a:lnTo>
                  <a:lnTo>
                    <a:pt x="472" y="2120"/>
                  </a:lnTo>
                  <a:lnTo>
                    <a:pt x="444" y="2132"/>
                  </a:lnTo>
                  <a:lnTo>
                    <a:pt x="434" y="2136"/>
                  </a:lnTo>
                  <a:lnTo>
                    <a:pt x="428" y="2140"/>
                  </a:lnTo>
                  <a:lnTo>
                    <a:pt x="426" y="2144"/>
                  </a:lnTo>
                  <a:lnTo>
                    <a:pt x="426" y="2146"/>
                  </a:lnTo>
                  <a:lnTo>
                    <a:pt x="426" y="2150"/>
                  </a:lnTo>
                  <a:lnTo>
                    <a:pt x="428" y="2152"/>
                  </a:lnTo>
                  <a:lnTo>
                    <a:pt x="432" y="2154"/>
                  </a:lnTo>
                  <a:lnTo>
                    <a:pt x="434" y="2154"/>
                  </a:lnTo>
                  <a:lnTo>
                    <a:pt x="432" y="2156"/>
                  </a:lnTo>
                  <a:lnTo>
                    <a:pt x="420" y="2162"/>
                  </a:lnTo>
                  <a:lnTo>
                    <a:pt x="416" y="2164"/>
                  </a:lnTo>
                  <a:lnTo>
                    <a:pt x="412" y="2164"/>
                  </a:lnTo>
                  <a:lnTo>
                    <a:pt x="402" y="2162"/>
                  </a:lnTo>
                  <a:lnTo>
                    <a:pt x="392" y="2158"/>
                  </a:lnTo>
                  <a:lnTo>
                    <a:pt x="384" y="2158"/>
                  </a:lnTo>
                  <a:lnTo>
                    <a:pt x="376" y="2160"/>
                  </a:lnTo>
                  <a:lnTo>
                    <a:pt x="374" y="2160"/>
                  </a:lnTo>
                  <a:lnTo>
                    <a:pt x="372" y="2156"/>
                  </a:lnTo>
                  <a:lnTo>
                    <a:pt x="372" y="2148"/>
                  </a:lnTo>
                  <a:lnTo>
                    <a:pt x="370" y="2142"/>
                  </a:lnTo>
                  <a:lnTo>
                    <a:pt x="368" y="2140"/>
                  </a:lnTo>
                  <a:lnTo>
                    <a:pt x="364" y="2140"/>
                  </a:lnTo>
                  <a:lnTo>
                    <a:pt x="356" y="2140"/>
                  </a:lnTo>
                  <a:lnTo>
                    <a:pt x="348" y="2140"/>
                  </a:lnTo>
                  <a:lnTo>
                    <a:pt x="346" y="2138"/>
                  </a:lnTo>
                  <a:lnTo>
                    <a:pt x="346" y="2142"/>
                  </a:lnTo>
                  <a:lnTo>
                    <a:pt x="348" y="2148"/>
                  </a:lnTo>
                  <a:lnTo>
                    <a:pt x="348" y="2152"/>
                  </a:lnTo>
                  <a:lnTo>
                    <a:pt x="348" y="2156"/>
                  </a:lnTo>
                  <a:lnTo>
                    <a:pt x="352" y="2160"/>
                  </a:lnTo>
                  <a:lnTo>
                    <a:pt x="356" y="2164"/>
                  </a:lnTo>
                  <a:lnTo>
                    <a:pt x="358" y="2172"/>
                  </a:lnTo>
                  <a:lnTo>
                    <a:pt x="360" y="2180"/>
                  </a:lnTo>
                  <a:lnTo>
                    <a:pt x="360" y="2188"/>
                  </a:lnTo>
                  <a:lnTo>
                    <a:pt x="360" y="2192"/>
                  </a:lnTo>
                  <a:lnTo>
                    <a:pt x="360" y="2194"/>
                  </a:lnTo>
                  <a:lnTo>
                    <a:pt x="362" y="2200"/>
                  </a:lnTo>
                  <a:lnTo>
                    <a:pt x="364" y="2202"/>
                  </a:lnTo>
                  <a:lnTo>
                    <a:pt x="358" y="2204"/>
                  </a:lnTo>
                  <a:lnTo>
                    <a:pt x="352" y="2204"/>
                  </a:lnTo>
                  <a:lnTo>
                    <a:pt x="350" y="2202"/>
                  </a:lnTo>
                  <a:lnTo>
                    <a:pt x="348" y="2198"/>
                  </a:lnTo>
                  <a:lnTo>
                    <a:pt x="346" y="2198"/>
                  </a:lnTo>
                  <a:lnTo>
                    <a:pt x="344" y="2198"/>
                  </a:lnTo>
                  <a:lnTo>
                    <a:pt x="344" y="2200"/>
                  </a:lnTo>
                  <a:lnTo>
                    <a:pt x="342" y="2202"/>
                  </a:lnTo>
                  <a:lnTo>
                    <a:pt x="338" y="2202"/>
                  </a:lnTo>
                  <a:lnTo>
                    <a:pt x="334" y="2202"/>
                  </a:lnTo>
                  <a:lnTo>
                    <a:pt x="332" y="2200"/>
                  </a:lnTo>
                  <a:lnTo>
                    <a:pt x="330" y="2198"/>
                  </a:lnTo>
                  <a:lnTo>
                    <a:pt x="326" y="2200"/>
                  </a:lnTo>
                  <a:lnTo>
                    <a:pt x="318" y="2206"/>
                  </a:lnTo>
                  <a:lnTo>
                    <a:pt x="314" y="2208"/>
                  </a:lnTo>
                  <a:lnTo>
                    <a:pt x="310" y="2206"/>
                  </a:lnTo>
                  <a:lnTo>
                    <a:pt x="302" y="2192"/>
                  </a:lnTo>
                  <a:lnTo>
                    <a:pt x="298" y="2186"/>
                  </a:lnTo>
                  <a:lnTo>
                    <a:pt x="296" y="2186"/>
                  </a:lnTo>
                  <a:lnTo>
                    <a:pt x="292" y="2188"/>
                  </a:lnTo>
                  <a:lnTo>
                    <a:pt x="286" y="2190"/>
                  </a:lnTo>
                  <a:lnTo>
                    <a:pt x="282" y="2190"/>
                  </a:lnTo>
                  <a:lnTo>
                    <a:pt x="280" y="2190"/>
                  </a:lnTo>
                  <a:lnTo>
                    <a:pt x="278" y="2194"/>
                  </a:lnTo>
                  <a:lnTo>
                    <a:pt x="278" y="2198"/>
                  </a:lnTo>
                  <a:lnTo>
                    <a:pt x="276" y="2200"/>
                  </a:lnTo>
                  <a:lnTo>
                    <a:pt x="270" y="2200"/>
                  </a:lnTo>
                  <a:lnTo>
                    <a:pt x="264" y="2198"/>
                  </a:lnTo>
                  <a:lnTo>
                    <a:pt x="260" y="2196"/>
                  </a:lnTo>
                  <a:lnTo>
                    <a:pt x="258" y="2198"/>
                  </a:lnTo>
                  <a:lnTo>
                    <a:pt x="250" y="2200"/>
                  </a:lnTo>
                  <a:lnTo>
                    <a:pt x="240" y="2202"/>
                  </a:lnTo>
                  <a:lnTo>
                    <a:pt x="234" y="2206"/>
                  </a:lnTo>
                  <a:lnTo>
                    <a:pt x="230" y="2212"/>
                  </a:lnTo>
                  <a:lnTo>
                    <a:pt x="230" y="2216"/>
                  </a:lnTo>
                  <a:lnTo>
                    <a:pt x="232" y="2218"/>
                  </a:lnTo>
                  <a:lnTo>
                    <a:pt x="236" y="2218"/>
                  </a:lnTo>
                  <a:lnTo>
                    <a:pt x="240" y="2218"/>
                  </a:lnTo>
                  <a:lnTo>
                    <a:pt x="244" y="2218"/>
                  </a:lnTo>
                  <a:lnTo>
                    <a:pt x="246" y="2220"/>
                  </a:lnTo>
                  <a:lnTo>
                    <a:pt x="242" y="2220"/>
                  </a:lnTo>
                  <a:lnTo>
                    <a:pt x="238" y="2222"/>
                  </a:lnTo>
                  <a:lnTo>
                    <a:pt x="238" y="2224"/>
                  </a:lnTo>
                  <a:lnTo>
                    <a:pt x="236" y="2226"/>
                  </a:lnTo>
                  <a:lnTo>
                    <a:pt x="238" y="2228"/>
                  </a:lnTo>
                  <a:lnTo>
                    <a:pt x="242" y="2228"/>
                  </a:lnTo>
                  <a:lnTo>
                    <a:pt x="246" y="2228"/>
                  </a:lnTo>
                  <a:lnTo>
                    <a:pt x="250" y="2230"/>
                  </a:lnTo>
                  <a:lnTo>
                    <a:pt x="246" y="2232"/>
                  </a:lnTo>
                  <a:lnTo>
                    <a:pt x="240" y="2234"/>
                  </a:lnTo>
                  <a:lnTo>
                    <a:pt x="234" y="2234"/>
                  </a:lnTo>
                  <a:lnTo>
                    <a:pt x="234" y="2236"/>
                  </a:lnTo>
                  <a:lnTo>
                    <a:pt x="236" y="2238"/>
                  </a:lnTo>
                  <a:lnTo>
                    <a:pt x="242" y="2244"/>
                  </a:lnTo>
                  <a:lnTo>
                    <a:pt x="244" y="2248"/>
                  </a:lnTo>
                  <a:lnTo>
                    <a:pt x="248" y="2250"/>
                  </a:lnTo>
                  <a:lnTo>
                    <a:pt x="252" y="2250"/>
                  </a:lnTo>
                  <a:lnTo>
                    <a:pt x="258" y="2248"/>
                  </a:lnTo>
                  <a:lnTo>
                    <a:pt x="264" y="2248"/>
                  </a:lnTo>
                  <a:lnTo>
                    <a:pt x="280" y="2254"/>
                  </a:lnTo>
                  <a:lnTo>
                    <a:pt x="286" y="2258"/>
                  </a:lnTo>
                  <a:lnTo>
                    <a:pt x="292" y="2260"/>
                  </a:lnTo>
                  <a:lnTo>
                    <a:pt x="296" y="2262"/>
                  </a:lnTo>
                  <a:lnTo>
                    <a:pt x="302" y="2262"/>
                  </a:lnTo>
                  <a:lnTo>
                    <a:pt x="306" y="2262"/>
                  </a:lnTo>
                  <a:lnTo>
                    <a:pt x="306" y="2266"/>
                  </a:lnTo>
                  <a:lnTo>
                    <a:pt x="306" y="2268"/>
                  </a:lnTo>
                  <a:lnTo>
                    <a:pt x="314" y="2268"/>
                  </a:lnTo>
                  <a:lnTo>
                    <a:pt x="318" y="2268"/>
                  </a:lnTo>
                  <a:lnTo>
                    <a:pt x="322" y="2268"/>
                  </a:lnTo>
                  <a:lnTo>
                    <a:pt x="324" y="2270"/>
                  </a:lnTo>
                  <a:lnTo>
                    <a:pt x="322" y="2272"/>
                  </a:lnTo>
                  <a:lnTo>
                    <a:pt x="320" y="2276"/>
                  </a:lnTo>
                  <a:lnTo>
                    <a:pt x="320" y="2280"/>
                  </a:lnTo>
                  <a:lnTo>
                    <a:pt x="322" y="2282"/>
                  </a:lnTo>
                  <a:lnTo>
                    <a:pt x="330" y="2282"/>
                  </a:lnTo>
                  <a:lnTo>
                    <a:pt x="334" y="2282"/>
                  </a:lnTo>
                  <a:lnTo>
                    <a:pt x="334" y="2286"/>
                  </a:lnTo>
                  <a:lnTo>
                    <a:pt x="332" y="2290"/>
                  </a:lnTo>
                  <a:lnTo>
                    <a:pt x="334" y="2290"/>
                  </a:lnTo>
                  <a:lnTo>
                    <a:pt x="336" y="2292"/>
                  </a:lnTo>
                  <a:lnTo>
                    <a:pt x="340" y="2292"/>
                  </a:lnTo>
                  <a:lnTo>
                    <a:pt x="342" y="2294"/>
                  </a:lnTo>
                  <a:lnTo>
                    <a:pt x="342" y="2298"/>
                  </a:lnTo>
                  <a:lnTo>
                    <a:pt x="338" y="2300"/>
                  </a:lnTo>
                  <a:lnTo>
                    <a:pt x="336" y="2302"/>
                  </a:lnTo>
                  <a:lnTo>
                    <a:pt x="336" y="2306"/>
                  </a:lnTo>
                  <a:lnTo>
                    <a:pt x="340" y="2314"/>
                  </a:lnTo>
                  <a:lnTo>
                    <a:pt x="348" y="2324"/>
                  </a:lnTo>
                  <a:lnTo>
                    <a:pt x="358" y="2332"/>
                  </a:lnTo>
                  <a:lnTo>
                    <a:pt x="368" y="2336"/>
                  </a:lnTo>
                  <a:lnTo>
                    <a:pt x="374" y="2338"/>
                  </a:lnTo>
                  <a:lnTo>
                    <a:pt x="376" y="2338"/>
                  </a:lnTo>
                  <a:lnTo>
                    <a:pt x="374" y="2342"/>
                  </a:lnTo>
                  <a:lnTo>
                    <a:pt x="374" y="2346"/>
                  </a:lnTo>
                  <a:lnTo>
                    <a:pt x="376" y="2348"/>
                  </a:lnTo>
                  <a:lnTo>
                    <a:pt x="378" y="2352"/>
                  </a:lnTo>
                  <a:lnTo>
                    <a:pt x="378" y="2360"/>
                  </a:lnTo>
                  <a:lnTo>
                    <a:pt x="376" y="2364"/>
                  </a:lnTo>
                  <a:lnTo>
                    <a:pt x="374" y="2366"/>
                  </a:lnTo>
                  <a:lnTo>
                    <a:pt x="370" y="2368"/>
                  </a:lnTo>
                  <a:lnTo>
                    <a:pt x="370" y="2370"/>
                  </a:lnTo>
                  <a:lnTo>
                    <a:pt x="378" y="2376"/>
                  </a:lnTo>
                  <a:lnTo>
                    <a:pt x="388" y="2382"/>
                  </a:lnTo>
                  <a:lnTo>
                    <a:pt x="392" y="2388"/>
                  </a:lnTo>
                  <a:lnTo>
                    <a:pt x="394" y="2396"/>
                  </a:lnTo>
                  <a:lnTo>
                    <a:pt x="394" y="2402"/>
                  </a:lnTo>
                  <a:lnTo>
                    <a:pt x="394" y="2404"/>
                  </a:lnTo>
                  <a:lnTo>
                    <a:pt x="392" y="2398"/>
                  </a:lnTo>
                  <a:lnTo>
                    <a:pt x="388" y="2388"/>
                  </a:lnTo>
                  <a:lnTo>
                    <a:pt x="384" y="2384"/>
                  </a:lnTo>
                  <a:lnTo>
                    <a:pt x="380" y="2382"/>
                  </a:lnTo>
                  <a:lnTo>
                    <a:pt x="378" y="2390"/>
                  </a:lnTo>
                  <a:lnTo>
                    <a:pt x="372" y="2410"/>
                  </a:lnTo>
                  <a:lnTo>
                    <a:pt x="370" y="2426"/>
                  </a:lnTo>
                  <a:lnTo>
                    <a:pt x="372" y="2428"/>
                  </a:lnTo>
                  <a:lnTo>
                    <a:pt x="374" y="2426"/>
                  </a:lnTo>
                  <a:lnTo>
                    <a:pt x="376" y="2426"/>
                  </a:lnTo>
                  <a:lnTo>
                    <a:pt x="378" y="2426"/>
                  </a:lnTo>
                  <a:lnTo>
                    <a:pt x="378" y="2430"/>
                  </a:lnTo>
                  <a:lnTo>
                    <a:pt x="376" y="2432"/>
                  </a:lnTo>
                  <a:lnTo>
                    <a:pt x="374" y="2432"/>
                  </a:lnTo>
                  <a:lnTo>
                    <a:pt x="372" y="2436"/>
                  </a:lnTo>
                  <a:lnTo>
                    <a:pt x="370" y="2460"/>
                  </a:lnTo>
                  <a:lnTo>
                    <a:pt x="366" y="2480"/>
                  </a:lnTo>
                  <a:lnTo>
                    <a:pt x="362" y="2492"/>
                  </a:lnTo>
                  <a:lnTo>
                    <a:pt x="358" y="2500"/>
                  </a:lnTo>
                  <a:lnTo>
                    <a:pt x="352" y="2502"/>
                  </a:lnTo>
                  <a:lnTo>
                    <a:pt x="342" y="2506"/>
                  </a:lnTo>
                  <a:lnTo>
                    <a:pt x="334" y="2506"/>
                  </a:lnTo>
                  <a:lnTo>
                    <a:pt x="326" y="2504"/>
                  </a:lnTo>
                  <a:lnTo>
                    <a:pt x="314" y="2500"/>
                  </a:lnTo>
                  <a:lnTo>
                    <a:pt x="308" y="2500"/>
                  </a:lnTo>
                  <a:lnTo>
                    <a:pt x="300" y="2502"/>
                  </a:lnTo>
                  <a:lnTo>
                    <a:pt x="286" y="2498"/>
                  </a:lnTo>
                  <a:lnTo>
                    <a:pt x="278" y="2496"/>
                  </a:lnTo>
                  <a:lnTo>
                    <a:pt x="270" y="2496"/>
                  </a:lnTo>
                  <a:lnTo>
                    <a:pt x="252" y="2498"/>
                  </a:lnTo>
                  <a:lnTo>
                    <a:pt x="232" y="2498"/>
                  </a:lnTo>
                  <a:lnTo>
                    <a:pt x="220" y="2498"/>
                  </a:lnTo>
                  <a:lnTo>
                    <a:pt x="206" y="2494"/>
                  </a:lnTo>
                  <a:lnTo>
                    <a:pt x="192" y="2490"/>
                  </a:lnTo>
                  <a:lnTo>
                    <a:pt x="182" y="2490"/>
                  </a:lnTo>
                  <a:lnTo>
                    <a:pt x="172" y="2492"/>
                  </a:lnTo>
                  <a:lnTo>
                    <a:pt x="154" y="2492"/>
                  </a:lnTo>
                  <a:lnTo>
                    <a:pt x="142" y="2492"/>
                  </a:lnTo>
                  <a:lnTo>
                    <a:pt x="134" y="2490"/>
                  </a:lnTo>
                  <a:lnTo>
                    <a:pt x="120" y="2486"/>
                  </a:lnTo>
                  <a:lnTo>
                    <a:pt x="110" y="2482"/>
                  </a:lnTo>
                  <a:lnTo>
                    <a:pt x="104" y="2484"/>
                  </a:lnTo>
                  <a:lnTo>
                    <a:pt x="98" y="2486"/>
                  </a:lnTo>
                  <a:lnTo>
                    <a:pt x="92" y="2490"/>
                  </a:lnTo>
                  <a:lnTo>
                    <a:pt x="88" y="2492"/>
                  </a:lnTo>
                  <a:lnTo>
                    <a:pt x="86" y="2500"/>
                  </a:lnTo>
                  <a:lnTo>
                    <a:pt x="86" y="2504"/>
                  </a:lnTo>
                  <a:lnTo>
                    <a:pt x="82" y="2506"/>
                  </a:lnTo>
                  <a:lnTo>
                    <a:pt x="78" y="2506"/>
                  </a:lnTo>
                  <a:lnTo>
                    <a:pt x="72" y="2506"/>
                  </a:lnTo>
                  <a:lnTo>
                    <a:pt x="66" y="2508"/>
                  </a:lnTo>
                  <a:lnTo>
                    <a:pt x="54" y="2516"/>
                  </a:lnTo>
                  <a:lnTo>
                    <a:pt x="50" y="2520"/>
                  </a:lnTo>
                  <a:lnTo>
                    <a:pt x="48" y="2524"/>
                  </a:lnTo>
                  <a:lnTo>
                    <a:pt x="48" y="2528"/>
                  </a:lnTo>
                  <a:lnTo>
                    <a:pt x="50" y="2530"/>
                  </a:lnTo>
                  <a:lnTo>
                    <a:pt x="54" y="2534"/>
                  </a:lnTo>
                  <a:lnTo>
                    <a:pt x="56" y="2540"/>
                  </a:lnTo>
                  <a:lnTo>
                    <a:pt x="58" y="2546"/>
                  </a:lnTo>
                  <a:lnTo>
                    <a:pt x="60" y="2552"/>
                  </a:lnTo>
                  <a:lnTo>
                    <a:pt x="64" y="2560"/>
                  </a:lnTo>
                  <a:lnTo>
                    <a:pt x="64" y="2570"/>
                  </a:lnTo>
                  <a:lnTo>
                    <a:pt x="64" y="2578"/>
                  </a:lnTo>
                  <a:lnTo>
                    <a:pt x="66" y="2588"/>
                  </a:lnTo>
                  <a:lnTo>
                    <a:pt x="64" y="2594"/>
                  </a:lnTo>
                  <a:lnTo>
                    <a:pt x="66" y="2596"/>
                  </a:lnTo>
                  <a:lnTo>
                    <a:pt x="68" y="2600"/>
                  </a:lnTo>
                  <a:lnTo>
                    <a:pt x="66" y="2602"/>
                  </a:lnTo>
                  <a:lnTo>
                    <a:pt x="66" y="2606"/>
                  </a:lnTo>
                  <a:lnTo>
                    <a:pt x="66" y="2612"/>
                  </a:lnTo>
                  <a:lnTo>
                    <a:pt x="74" y="2628"/>
                  </a:lnTo>
                  <a:lnTo>
                    <a:pt x="74" y="2632"/>
                  </a:lnTo>
                  <a:lnTo>
                    <a:pt x="74" y="2640"/>
                  </a:lnTo>
                  <a:lnTo>
                    <a:pt x="70" y="2654"/>
                  </a:lnTo>
                  <a:lnTo>
                    <a:pt x="66" y="2670"/>
                  </a:lnTo>
                  <a:lnTo>
                    <a:pt x="64" y="2680"/>
                  </a:lnTo>
                  <a:lnTo>
                    <a:pt x="66" y="2684"/>
                  </a:lnTo>
                  <a:lnTo>
                    <a:pt x="64" y="2688"/>
                  </a:lnTo>
                  <a:lnTo>
                    <a:pt x="60" y="2694"/>
                  </a:lnTo>
                  <a:lnTo>
                    <a:pt x="56" y="2708"/>
                  </a:lnTo>
                  <a:lnTo>
                    <a:pt x="54" y="2716"/>
                  </a:lnTo>
                  <a:lnTo>
                    <a:pt x="50" y="2720"/>
                  </a:lnTo>
                  <a:lnTo>
                    <a:pt x="46" y="2724"/>
                  </a:lnTo>
                  <a:lnTo>
                    <a:pt x="44" y="2726"/>
                  </a:lnTo>
                  <a:lnTo>
                    <a:pt x="44" y="2730"/>
                  </a:lnTo>
                  <a:lnTo>
                    <a:pt x="44" y="2734"/>
                  </a:lnTo>
                  <a:lnTo>
                    <a:pt x="44" y="2740"/>
                  </a:lnTo>
                  <a:lnTo>
                    <a:pt x="40" y="2750"/>
                  </a:lnTo>
                  <a:lnTo>
                    <a:pt x="38" y="2756"/>
                  </a:lnTo>
                  <a:lnTo>
                    <a:pt x="38" y="2760"/>
                  </a:lnTo>
                  <a:lnTo>
                    <a:pt x="40" y="2762"/>
                  </a:lnTo>
                  <a:lnTo>
                    <a:pt x="44" y="2764"/>
                  </a:lnTo>
                  <a:lnTo>
                    <a:pt x="52" y="2764"/>
                  </a:lnTo>
                  <a:lnTo>
                    <a:pt x="50" y="2766"/>
                  </a:lnTo>
                  <a:lnTo>
                    <a:pt x="50" y="2770"/>
                  </a:lnTo>
                  <a:lnTo>
                    <a:pt x="50" y="2772"/>
                  </a:lnTo>
                  <a:lnTo>
                    <a:pt x="50" y="2776"/>
                  </a:lnTo>
                  <a:lnTo>
                    <a:pt x="50" y="2778"/>
                  </a:lnTo>
                  <a:lnTo>
                    <a:pt x="52" y="2778"/>
                  </a:lnTo>
                  <a:lnTo>
                    <a:pt x="58" y="2776"/>
                  </a:lnTo>
                  <a:lnTo>
                    <a:pt x="64" y="2778"/>
                  </a:lnTo>
                  <a:lnTo>
                    <a:pt x="66" y="2780"/>
                  </a:lnTo>
                  <a:lnTo>
                    <a:pt x="66" y="2782"/>
                  </a:lnTo>
                  <a:lnTo>
                    <a:pt x="68" y="2788"/>
                  </a:lnTo>
                  <a:lnTo>
                    <a:pt x="66" y="2794"/>
                  </a:lnTo>
                  <a:lnTo>
                    <a:pt x="64" y="2804"/>
                  </a:lnTo>
                  <a:lnTo>
                    <a:pt x="66" y="2810"/>
                  </a:lnTo>
                  <a:lnTo>
                    <a:pt x="66" y="2820"/>
                  </a:lnTo>
                  <a:lnTo>
                    <a:pt x="62" y="2842"/>
                  </a:lnTo>
                  <a:lnTo>
                    <a:pt x="60" y="2856"/>
                  </a:lnTo>
                  <a:lnTo>
                    <a:pt x="62" y="2856"/>
                  </a:lnTo>
                  <a:lnTo>
                    <a:pt x="64" y="2856"/>
                  </a:lnTo>
                  <a:lnTo>
                    <a:pt x="68" y="2852"/>
                  </a:lnTo>
                  <a:lnTo>
                    <a:pt x="72" y="2850"/>
                  </a:lnTo>
                  <a:lnTo>
                    <a:pt x="80" y="2850"/>
                  </a:lnTo>
                  <a:lnTo>
                    <a:pt x="92" y="2854"/>
                  </a:lnTo>
                  <a:lnTo>
                    <a:pt x="104" y="2858"/>
                  </a:lnTo>
                  <a:lnTo>
                    <a:pt x="110" y="2856"/>
                  </a:lnTo>
                  <a:lnTo>
                    <a:pt x="114" y="2852"/>
                  </a:lnTo>
                  <a:lnTo>
                    <a:pt x="124" y="2846"/>
                  </a:lnTo>
                  <a:lnTo>
                    <a:pt x="130" y="2844"/>
                  </a:lnTo>
                  <a:lnTo>
                    <a:pt x="136" y="2844"/>
                  </a:lnTo>
                  <a:lnTo>
                    <a:pt x="142" y="2846"/>
                  </a:lnTo>
                  <a:lnTo>
                    <a:pt x="148" y="2850"/>
                  </a:lnTo>
                  <a:lnTo>
                    <a:pt x="158" y="2858"/>
                  </a:lnTo>
                  <a:lnTo>
                    <a:pt x="160" y="2862"/>
                  </a:lnTo>
                  <a:lnTo>
                    <a:pt x="162" y="2866"/>
                  </a:lnTo>
                  <a:lnTo>
                    <a:pt x="162" y="2874"/>
                  </a:lnTo>
                  <a:lnTo>
                    <a:pt x="166" y="2882"/>
                  </a:lnTo>
                  <a:lnTo>
                    <a:pt x="174" y="2892"/>
                  </a:lnTo>
                  <a:lnTo>
                    <a:pt x="182" y="2902"/>
                  </a:lnTo>
                  <a:lnTo>
                    <a:pt x="190" y="2908"/>
                  </a:lnTo>
                  <a:lnTo>
                    <a:pt x="196" y="2910"/>
                  </a:lnTo>
                  <a:lnTo>
                    <a:pt x="198" y="2910"/>
                  </a:lnTo>
                  <a:lnTo>
                    <a:pt x="202" y="2906"/>
                  </a:lnTo>
                  <a:lnTo>
                    <a:pt x="206" y="2902"/>
                  </a:lnTo>
                  <a:lnTo>
                    <a:pt x="208" y="2898"/>
                  </a:lnTo>
                  <a:lnTo>
                    <a:pt x="212" y="2892"/>
                  </a:lnTo>
                  <a:lnTo>
                    <a:pt x="214" y="2888"/>
                  </a:lnTo>
                  <a:lnTo>
                    <a:pt x="218" y="2886"/>
                  </a:lnTo>
                  <a:lnTo>
                    <a:pt x="228" y="2884"/>
                  </a:lnTo>
                  <a:lnTo>
                    <a:pt x="236" y="2884"/>
                  </a:lnTo>
                  <a:lnTo>
                    <a:pt x="238" y="2882"/>
                  </a:lnTo>
                  <a:lnTo>
                    <a:pt x="240" y="2880"/>
                  </a:lnTo>
                  <a:lnTo>
                    <a:pt x="246" y="2874"/>
                  </a:lnTo>
                  <a:lnTo>
                    <a:pt x="254" y="2868"/>
                  </a:lnTo>
                  <a:lnTo>
                    <a:pt x="264" y="2868"/>
                  </a:lnTo>
                  <a:lnTo>
                    <a:pt x="270" y="2868"/>
                  </a:lnTo>
                  <a:lnTo>
                    <a:pt x="276" y="2870"/>
                  </a:lnTo>
                  <a:lnTo>
                    <a:pt x="284" y="2872"/>
                  </a:lnTo>
                  <a:lnTo>
                    <a:pt x="292" y="2874"/>
                  </a:lnTo>
                  <a:lnTo>
                    <a:pt x="310" y="2870"/>
                  </a:lnTo>
                  <a:lnTo>
                    <a:pt x="322" y="2868"/>
                  </a:lnTo>
                  <a:lnTo>
                    <a:pt x="328" y="2866"/>
                  </a:lnTo>
                  <a:lnTo>
                    <a:pt x="332" y="2868"/>
                  </a:lnTo>
                  <a:lnTo>
                    <a:pt x="336" y="2870"/>
                  </a:lnTo>
                  <a:lnTo>
                    <a:pt x="340" y="2866"/>
                  </a:lnTo>
                  <a:lnTo>
                    <a:pt x="346" y="2852"/>
                  </a:lnTo>
                  <a:lnTo>
                    <a:pt x="350" y="2844"/>
                  </a:lnTo>
                  <a:lnTo>
                    <a:pt x="356" y="2836"/>
                  </a:lnTo>
                  <a:lnTo>
                    <a:pt x="364" y="2830"/>
                  </a:lnTo>
                  <a:lnTo>
                    <a:pt x="374" y="2828"/>
                  </a:lnTo>
                  <a:lnTo>
                    <a:pt x="390" y="2826"/>
                  </a:lnTo>
                  <a:lnTo>
                    <a:pt x="392" y="2824"/>
                  </a:lnTo>
                  <a:lnTo>
                    <a:pt x="390" y="2818"/>
                  </a:lnTo>
                  <a:lnTo>
                    <a:pt x="392" y="2808"/>
                  </a:lnTo>
                  <a:lnTo>
                    <a:pt x="396" y="2798"/>
                  </a:lnTo>
                  <a:lnTo>
                    <a:pt x="402" y="2788"/>
                  </a:lnTo>
                  <a:lnTo>
                    <a:pt x="410" y="2780"/>
                  </a:lnTo>
                  <a:lnTo>
                    <a:pt x="424" y="2768"/>
                  </a:lnTo>
                  <a:lnTo>
                    <a:pt x="428" y="2764"/>
                  </a:lnTo>
                  <a:lnTo>
                    <a:pt x="430" y="2760"/>
                  </a:lnTo>
                  <a:lnTo>
                    <a:pt x="428" y="2756"/>
                  </a:lnTo>
                  <a:lnTo>
                    <a:pt x="422" y="2752"/>
                  </a:lnTo>
                  <a:lnTo>
                    <a:pt x="416" y="2746"/>
                  </a:lnTo>
                  <a:lnTo>
                    <a:pt x="412" y="2740"/>
                  </a:lnTo>
                  <a:lnTo>
                    <a:pt x="410" y="2734"/>
                  </a:lnTo>
                  <a:lnTo>
                    <a:pt x="410" y="2724"/>
                  </a:lnTo>
                  <a:lnTo>
                    <a:pt x="412" y="2714"/>
                  </a:lnTo>
                  <a:lnTo>
                    <a:pt x="418" y="2702"/>
                  </a:lnTo>
                  <a:lnTo>
                    <a:pt x="424" y="2690"/>
                  </a:lnTo>
                  <a:lnTo>
                    <a:pt x="438" y="2670"/>
                  </a:lnTo>
                  <a:lnTo>
                    <a:pt x="446" y="2664"/>
                  </a:lnTo>
                  <a:lnTo>
                    <a:pt x="450" y="2660"/>
                  </a:lnTo>
                  <a:lnTo>
                    <a:pt x="460" y="2656"/>
                  </a:lnTo>
                  <a:lnTo>
                    <a:pt x="460" y="2654"/>
                  </a:lnTo>
                  <a:lnTo>
                    <a:pt x="460" y="2652"/>
                  </a:lnTo>
                  <a:lnTo>
                    <a:pt x="454" y="2648"/>
                  </a:lnTo>
                  <a:lnTo>
                    <a:pt x="454" y="2646"/>
                  </a:lnTo>
                  <a:lnTo>
                    <a:pt x="454" y="2642"/>
                  </a:lnTo>
                  <a:lnTo>
                    <a:pt x="458" y="2638"/>
                  </a:lnTo>
                  <a:lnTo>
                    <a:pt x="466" y="2634"/>
                  </a:lnTo>
                  <a:lnTo>
                    <a:pt x="484" y="2628"/>
                  </a:lnTo>
                  <a:lnTo>
                    <a:pt x="502" y="2624"/>
                  </a:lnTo>
                  <a:lnTo>
                    <a:pt x="508" y="2620"/>
                  </a:lnTo>
                  <a:lnTo>
                    <a:pt x="510" y="2616"/>
                  </a:lnTo>
                  <a:lnTo>
                    <a:pt x="514" y="2612"/>
                  </a:lnTo>
                  <a:lnTo>
                    <a:pt x="520" y="2608"/>
                  </a:lnTo>
                  <a:lnTo>
                    <a:pt x="536" y="2600"/>
                  </a:lnTo>
                  <a:lnTo>
                    <a:pt x="544" y="2596"/>
                  </a:lnTo>
                  <a:lnTo>
                    <a:pt x="550" y="2590"/>
                  </a:lnTo>
                  <a:lnTo>
                    <a:pt x="552" y="2584"/>
                  </a:lnTo>
                  <a:lnTo>
                    <a:pt x="552" y="2580"/>
                  </a:lnTo>
                  <a:lnTo>
                    <a:pt x="550" y="2576"/>
                  </a:lnTo>
                  <a:lnTo>
                    <a:pt x="550" y="2572"/>
                  </a:lnTo>
                  <a:lnTo>
                    <a:pt x="550" y="2570"/>
                  </a:lnTo>
                  <a:lnTo>
                    <a:pt x="554" y="2566"/>
                  </a:lnTo>
                  <a:lnTo>
                    <a:pt x="556" y="2566"/>
                  </a:lnTo>
                  <a:lnTo>
                    <a:pt x="556" y="2562"/>
                  </a:lnTo>
                  <a:lnTo>
                    <a:pt x="554" y="2560"/>
                  </a:lnTo>
                  <a:lnTo>
                    <a:pt x="548" y="2554"/>
                  </a:lnTo>
                  <a:lnTo>
                    <a:pt x="548" y="2542"/>
                  </a:lnTo>
                  <a:lnTo>
                    <a:pt x="548" y="2536"/>
                  </a:lnTo>
                  <a:lnTo>
                    <a:pt x="548" y="2532"/>
                  </a:lnTo>
                  <a:lnTo>
                    <a:pt x="548" y="2524"/>
                  </a:lnTo>
                  <a:lnTo>
                    <a:pt x="548" y="2518"/>
                  </a:lnTo>
                  <a:lnTo>
                    <a:pt x="550" y="2514"/>
                  </a:lnTo>
                  <a:lnTo>
                    <a:pt x="556" y="2510"/>
                  </a:lnTo>
                  <a:lnTo>
                    <a:pt x="564" y="2508"/>
                  </a:lnTo>
                  <a:lnTo>
                    <a:pt x="572" y="2502"/>
                  </a:lnTo>
                  <a:lnTo>
                    <a:pt x="584" y="2494"/>
                  </a:lnTo>
                  <a:lnTo>
                    <a:pt x="586" y="2494"/>
                  </a:lnTo>
                  <a:lnTo>
                    <a:pt x="588" y="2494"/>
                  </a:lnTo>
                  <a:lnTo>
                    <a:pt x="590" y="2498"/>
                  </a:lnTo>
                  <a:lnTo>
                    <a:pt x="592" y="2500"/>
                  </a:lnTo>
                  <a:lnTo>
                    <a:pt x="598" y="2502"/>
                  </a:lnTo>
                  <a:lnTo>
                    <a:pt x="604" y="2502"/>
                  </a:lnTo>
                  <a:lnTo>
                    <a:pt x="608" y="2504"/>
                  </a:lnTo>
                  <a:lnTo>
                    <a:pt x="610" y="2506"/>
                  </a:lnTo>
                  <a:lnTo>
                    <a:pt x="616" y="2506"/>
                  </a:lnTo>
                  <a:lnTo>
                    <a:pt x="626" y="2504"/>
                  </a:lnTo>
                  <a:lnTo>
                    <a:pt x="630" y="2504"/>
                  </a:lnTo>
                  <a:lnTo>
                    <a:pt x="634" y="2506"/>
                  </a:lnTo>
                  <a:lnTo>
                    <a:pt x="640" y="2512"/>
                  </a:lnTo>
                  <a:lnTo>
                    <a:pt x="644" y="2516"/>
                  </a:lnTo>
                  <a:lnTo>
                    <a:pt x="646" y="2516"/>
                  </a:lnTo>
                  <a:lnTo>
                    <a:pt x="650" y="2514"/>
                  </a:lnTo>
                  <a:lnTo>
                    <a:pt x="654" y="2516"/>
                  </a:lnTo>
                  <a:lnTo>
                    <a:pt x="656" y="2518"/>
                  </a:lnTo>
                  <a:lnTo>
                    <a:pt x="660" y="2520"/>
                  </a:lnTo>
                  <a:lnTo>
                    <a:pt x="664" y="2520"/>
                  </a:lnTo>
                  <a:lnTo>
                    <a:pt x="678" y="2518"/>
                  </a:lnTo>
                  <a:lnTo>
                    <a:pt x="690" y="2512"/>
                  </a:lnTo>
                  <a:lnTo>
                    <a:pt x="692" y="2508"/>
                  </a:lnTo>
                  <a:lnTo>
                    <a:pt x="694" y="2506"/>
                  </a:lnTo>
                  <a:lnTo>
                    <a:pt x="694" y="2502"/>
                  </a:lnTo>
                  <a:lnTo>
                    <a:pt x="696" y="2500"/>
                  </a:lnTo>
                  <a:lnTo>
                    <a:pt x="704" y="2494"/>
                  </a:lnTo>
                  <a:lnTo>
                    <a:pt x="726" y="2482"/>
                  </a:lnTo>
                  <a:lnTo>
                    <a:pt x="738" y="2476"/>
                  </a:lnTo>
                  <a:lnTo>
                    <a:pt x="748" y="2472"/>
                  </a:lnTo>
                  <a:lnTo>
                    <a:pt x="754" y="2466"/>
                  </a:lnTo>
                  <a:lnTo>
                    <a:pt x="758" y="2462"/>
                  </a:lnTo>
                  <a:lnTo>
                    <a:pt x="762" y="2452"/>
                  </a:lnTo>
                  <a:lnTo>
                    <a:pt x="766" y="2448"/>
                  </a:lnTo>
                  <a:lnTo>
                    <a:pt x="774" y="2444"/>
                  </a:lnTo>
                  <a:lnTo>
                    <a:pt x="780" y="2444"/>
                  </a:lnTo>
                  <a:lnTo>
                    <a:pt x="786" y="2444"/>
                  </a:lnTo>
                  <a:lnTo>
                    <a:pt x="792" y="2448"/>
                  </a:lnTo>
                  <a:lnTo>
                    <a:pt x="798" y="2454"/>
                  </a:lnTo>
                  <a:lnTo>
                    <a:pt x="808" y="2462"/>
                  </a:lnTo>
                  <a:lnTo>
                    <a:pt x="814" y="2466"/>
                  </a:lnTo>
                  <a:lnTo>
                    <a:pt x="820" y="2466"/>
                  </a:lnTo>
                  <a:lnTo>
                    <a:pt x="826" y="2466"/>
                  </a:lnTo>
                  <a:lnTo>
                    <a:pt x="830" y="2468"/>
                  </a:lnTo>
                  <a:lnTo>
                    <a:pt x="832" y="2474"/>
                  </a:lnTo>
                  <a:lnTo>
                    <a:pt x="834" y="2480"/>
                  </a:lnTo>
                  <a:lnTo>
                    <a:pt x="836" y="2494"/>
                  </a:lnTo>
                  <a:lnTo>
                    <a:pt x="838" y="2500"/>
                  </a:lnTo>
                  <a:lnTo>
                    <a:pt x="842" y="2504"/>
                  </a:lnTo>
                  <a:lnTo>
                    <a:pt x="844" y="2508"/>
                  </a:lnTo>
                  <a:lnTo>
                    <a:pt x="846" y="2512"/>
                  </a:lnTo>
                  <a:lnTo>
                    <a:pt x="846" y="2518"/>
                  </a:lnTo>
                  <a:lnTo>
                    <a:pt x="846" y="2522"/>
                  </a:lnTo>
                  <a:lnTo>
                    <a:pt x="846" y="2526"/>
                  </a:lnTo>
                  <a:lnTo>
                    <a:pt x="848" y="2530"/>
                  </a:lnTo>
                  <a:lnTo>
                    <a:pt x="854" y="2536"/>
                  </a:lnTo>
                  <a:lnTo>
                    <a:pt x="870" y="2546"/>
                  </a:lnTo>
                  <a:lnTo>
                    <a:pt x="872" y="2550"/>
                  </a:lnTo>
                  <a:lnTo>
                    <a:pt x="872" y="2556"/>
                  </a:lnTo>
                  <a:lnTo>
                    <a:pt x="872" y="2560"/>
                  </a:lnTo>
                  <a:lnTo>
                    <a:pt x="874" y="2562"/>
                  </a:lnTo>
                  <a:lnTo>
                    <a:pt x="882" y="2564"/>
                  </a:lnTo>
                  <a:lnTo>
                    <a:pt x="890" y="2566"/>
                  </a:lnTo>
                  <a:lnTo>
                    <a:pt x="894" y="2570"/>
                  </a:lnTo>
                  <a:lnTo>
                    <a:pt x="898" y="2576"/>
                  </a:lnTo>
                  <a:lnTo>
                    <a:pt x="902" y="2584"/>
                  </a:lnTo>
                  <a:lnTo>
                    <a:pt x="906" y="2586"/>
                  </a:lnTo>
                  <a:lnTo>
                    <a:pt x="910" y="2588"/>
                  </a:lnTo>
                  <a:lnTo>
                    <a:pt x="920" y="2598"/>
                  </a:lnTo>
                  <a:lnTo>
                    <a:pt x="932" y="2612"/>
                  </a:lnTo>
                  <a:lnTo>
                    <a:pt x="944" y="2620"/>
                  </a:lnTo>
                  <a:lnTo>
                    <a:pt x="956" y="2624"/>
                  </a:lnTo>
                  <a:lnTo>
                    <a:pt x="970" y="2624"/>
                  </a:lnTo>
                  <a:lnTo>
                    <a:pt x="974" y="2626"/>
                  </a:lnTo>
                  <a:lnTo>
                    <a:pt x="978" y="2628"/>
                  </a:lnTo>
                  <a:lnTo>
                    <a:pt x="982" y="2638"/>
                  </a:lnTo>
                  <a:lnTo>
                    <a:pt x="988" y="2646"/>
                  </a:lnTo>
                  <a:lnTo>
                    <a:pt x="990" y="2650"/>
                  </a:lnTo>
                  <a:lnTo>
                    <a:pt x="996" y="2650"/>
                  </a:lnTo>
                  <a:lnTo>
                    <a:pt x="1002" y="2650"/>
                  </a:lnTo>
                  <a:lnTo>
                    <a:pt x="1004" y="2650"/>
                  </a:lnTo>
                  <a:lnTo>
                    <a:pt x="1004" y="2656"/>
                  </a:lnTo>
                  <a:lnTo>
                    <a:pt x="1002" y="2658"/>
                  </a:lnTo>
                  <a:lnTo>
                    <a:pt x="1004" y="2658"/>
                  </a:lnTo>
                  <a:lnTo>
                    <a:pt x="1006" y="2660"/>
                  </a:lnTo>
                  <a:lnTo>
                    <a:pt x="1012" y="2658"/>
                  </a:lnTo>
                  <a:lnTo>
                    <a:pt x="1018" y="2658"/>
                  </a:lnTo>
                  <a:lnTo>
                    <a:pt x="1020" y="2660"/>
                  </a:lnTo>
                  <a:lnTo>
                    <a:pt x="1022" y="2662"/>
                  </a:lnTo>
                  <a:lnTo>
                    <a:pt x="1022" y="2666"/>
                  </a:lnTo>
                  <a:lnTo>
                    <a:pt x="1022" y="2674"/>
                  </a:lnTo>
                  <a:lnTo>
                    <a:pt x="1024" y="2680"/>
                  </a:lnTo>
                  <a:lnTo>
                    <a:pt x="1030" y="2684"/>
                  </a:lnTo>
                  <a:lnTo>
                    <a:pt x="1040" y="2690"/>
                  </a:lnTo>
                  <a:lnTo>
                    <a:pt x="1050" y="2694"/>
                  </a:lnTo>
                  <a:lnTo>
                    <a:pt x="1054" y="2698"/>
                  </a:lnTo>
                  <a:lnTo>
                    <a:pt x="1058" y="2702"/>
                  </a:lnTo>
                  <a:lnTo>
                    <a:pt x="1062" y="2710"/>
                  </a:lnTo>
                  <a:lnTo>
                    <a:pt x="1066" y="2720"/>
                  </a:lnTo>
                  <a:lnTo>
                    <a:pt x="1070" y="2740"/>
                  </a:lnTo>
                  <a:lnTo>
                    <a:pt x="1072" y="2752"/>
                  </a:lnTo>
                  <a:lnTo>
                    <a:pt x="1072" y="2758"/>
                  </a:lnTo>
                  <a:lnTo>
                    <a:pt x="1066" y="2762"/>
                  </a:lnTo>
                  <a:lnTo>
                    <a:pt x="1064" y="2768"/>
                  </a:lnTo>
                  <a:lnTo>
                    <a:pt x="1064" y="2772"/>
                  </a:lnTo>
                  <a:lnTo>
                    <a:pt x="1062" y="2776"/>
                  </a:lnTo>
                  <a:lnTo>
                    <a:pt x="1060" y="2784"/>
                  </a:lnTo>
                  <a:lnTo>
                    <a:pt x="1054" y="2790"/>
                  </a:lnTo>
                  <a:lnTo>
                    <a:pt x="1052" y="2796"/>
                  </a:lnTo>
                  <a:lnTo>
                    <a:pt x="1054" y="2802"/>
                  </a:lnTo>
                  <a:lnTo>
                    <a:pt x="1058" y="2806"/>
                  </a:lnTo>
                  <a:lnTo>
                    <a:pt x="1064" y="2808"/>
                  </a:lnTo>
                  <a:lnTo>
                    <a:pt x="1068" y="2808"/>
                  </a:lnTo>
                  <a:lnTo>
                    <a:pt x="1070" y="2806"/>
                  </a:lnTo>
                  <a:lnTo>
                    <a:pt x="1072" y="2804"/>
                  </a:lnTo>
                  <a:lnTo>
                    <a:pt x="1076" y="2794"/>
                  </a:lnTo>
                  <a:lnTo>
                    <a:pt x="1084" y="2784"/>
                  </a:lnTo>
                  <a:lnTo>
                    <a:pt x="1088" y="2780"/>
                  </a:lnTo>
                  <a:lnTo>
                    <a:pt x="1090" y="2776"/>
                  </a:lnTo>
                  <a:lnTo>
                    <a:pt x="1092" y="2768"/>
                  </a:lnTo>
                  <a:lnTo>
                    <a:pt x="1096" y="2760"/>
                  </a:lnTo>
                  <a:lnTo>
                    <a:pt x="1098" y="2756"/>
                  </a:lnTo>
                  <a:lnTo>
                    <a:pt x="1104" y="2752"/>
                  </a:lnTo>
                  <a:lnTo>
                    <a:pt x="1110" y="2748"/>
                  </a:lnTo>
                  <a:lnTo>
                    <a:pt x="1114" y="2742"/>
                  </a:lnTo>
                  <a:lnTo>
                    <a:pt x="1116" y="2738"/>
                  </a:lnTo>
                  <a:lnTo>
                    <a:pt x="1114" y="2732"/>
                  </a:lnTo>
                  <a:lnTo>
                    <a:pt x="1112" y="2726"/>
                  </a:lnTo>
                  <a:lnTo>
                    <a:pt x="1108" y="2722"/>
                  </a:lnTo>
                  <a:lnTo>
                    <a:pt x="1104" y="2718"/>
                  </a:lnTo>
                  <a:lnTo>
                    <a:pt x="1098" y="2716"/>
                  </a:lnTo>
                  <a:lnTo>
                    <a:pt x="1090" y="2712"/>
                  </a:lnTo>
                  <a:lnTo>
                    <a:pt x="1086" y="2708"/>
                  </a:lnTo>
                  <a:lnTo>
                    <a:pt x="1086" y="2704"/>
                  </a:lnTo>
                  <a:lnTo>
                    <a:pt x="1090" y="2698"/>
                  </a:lnTo>
                  <a:lnTo>
                    <a:pt x="1092" y="2692"/>
                  </a:lnTo>
                  <a:lnTo>
                    <a:pt x="1094" y="2684"/>
                  </a:lnTo>
                  <a:lnTo>
                    <a:pt x="1096" y="2676"/>
                  </a:lnTo>
                  <a:lnTo>
                    <a:pt x="1100" y="2672"/>
                  </a:lnTo>
                  <a:lnTo>
                    <a:pt x="1104" y="2670"/>
                  </a:lnTo>
                  <a:lnTo>
                    <a:pt x="1112" y="2666"/>
                  </a:lnTo>
                  <a:lnTo>
                    <a:pt x="1116" y="2668"/>
                  </a:lnTo>
                  <a:lnTo>
                    <a:pt x="1124" y="2670"/>
                  </a:lnTo>
                  <a:lnTo>
                    <a:pt x="1134" y="2672"/>
                  </a:lnTo>
                  <a:lnTo>
                    <a:pt x="1140" y="2674"/>
                  </a:lnTo>
                  <a:lnTo>
                    <a:pt x="1144" y="2678"/>
                  </a:lnTo>
                  <a:lnTo>
                    <a:pt x="1148" y="2688"/>
                  </a:lnTo>
                  <a:lnTo>
                    <a:pt x="1150" y="2696"/>
                  </a:lnTo>
                  <a:lnTo>
                    <a:pt x="1154" y="2700"/>
                  </a:lnTo>
                  <a:lnTo>
                    <a:pt x="1158" y="2702"/>
                  </a:lnTo>
                  <a:lnTo>
                    <a:pt x="1166" y="2702"/>
                  </a:lnTo>
                  <a:lnTo>
                    <a:pt x="1166" y="2700"/>
                  </a:lnTo>
                  <a:lnTo>
                    <a:pt x="1166" y="2696"/>
                  </a:lnTo>
                  <a:lnTo>
                    <a:pt x="1168" y="2688"/>
                  </a:lnTo>
                  <a:lnTo>
                    <a:pt x="1168" y="2684"/>
                  </a:lnTo>
                  <a:lnTo>
                    <a:pt x="1168" y="2678"/>
                  </a:lnTo>
                  <a:lnTo>
                    <a:pt x="1166" y="2674"/>
                  </a:lnTo>
                  <a:lnTo>
                    <a:pt x="1162" y="2670"/>
                  </a:lnTo>
                  <a:lnTo>
                    <a:pt x="1152" y="2662"/>
                  </a:lnTo>
                  <a:lnTo>
                    <a:pt x="1142" y="2654"/>
                  </a:lnTo>
                  <a:lnTo>
                    <a:pt x="1126" y="2646"/>
                  </a:lnTo>
                  <a:lnTo>
                    <a:pt x="1120" y="2642"/>
                  </a:lnTo>
                  <a:lnTo>
                    <a:pt x="1114" y="2636"/>
                  </a:lnTo>
                  <a:lnTo>
                    <a:pt x="1110" y="2632"/>
                  </a:lnTo>
                  <a:lnTo>
                    <a:pt x="1102" y="2628"/>
                  </a:lnTo>
                  <a:lnTo>
                    <a:pt x="1082" y="2620"/>
                  </a:lnTo>
                  <a:lnTo>
                    <a:pt x="1074" y="2616"/>
                  </a:lnTo>
                  <a:lnTo>
                    <a:pt x="1068" y="2610"/>
                  </a:lnTo>
                  <a:lnTo>
                    <a:pt x="1066" y="2606"/>
                  </a:lnTo>
                  <a:lnTo>
                    <a:pt x="1066" y="2602"/>
                  </a:lnTo>
                  <a:lnTo>
                    <a:pt x="1070" y="2600"/>
                  </a:lnTo>
                  <a:lnTo>
                    <a:pt x="1074" y="2594"/>
                  </a:lnTo>
                  <a:lnTo>
                    <a:pt x="1076" y="2592"/>
                  </a:lnTo>
                  <a:lnTo>
                    <a:pt x="1074" y="2590"/>
                  </a:lnTo>
                  <a:lnTo>
                    <a:pt x="1068" y="2588"/>
                  </a:lnTo>
                  <a:lnTo>
                    <a:pt x="1060" y="2586"/>
                  </a:lnTo>
                  <a:lnTo>
                    <a:pt x="1036" y="2584"/>
                  </a:lnTo>
                  <a:lnTo>
                    <a:pt x="1026" y="2580"/>
                  </a:lnTo>
                  <a:lnTo>
                    <a:pt x="1016" y="2576"/>
                  </a:lnTo>
                  <a:lnTo>
                    <a:pt x="1002" y="2560"/>
                  </a:lnTo>
                  <a:lnTo>
                    <a:pt x="990" y="2544"/>
                  </a:lnTo>
                  <a:lnTo>
                    <a:pt x="984" y="2530"/>
                  </a:lnTo>
                  <a:lnTo>
                    <a:pt x="978" y="2518"/>
                  </a:lnTo>
                  <a:lnTo>
                    <a:pt x="974" y="2498"/>
                  </a:lnTo>
                  <a:lnTo>
                    <a:pt x="970" y="2492"/>
                  </a:lnTo>
                  <a:lnTo>
                    <a:pt x="966" y="2490"/>
                  </a:lnTo>
                  <a:lnTo>
                    <a:pt x="958" y="2488"/>
                  </a:lnTo>
                  <a:lnTo>
                    <a:pt x="950" y="2484"/>
                  </a:lnTo>
                  <a:lnTo>
                    <a:pt x="944" y="2476"/>
                  </a:lnTo>
                  <a:lnTo>
                    <a:pt x="934" y="2468"/>
                  </a:lnTo>
                  <a:lnTo>
                    <a:pt x="928" y="2462"/>
                  </a:lnTo>
                  <a:lnTo>
                    <a:pt x="922" y="2456"/>
                  </a:lnTo>
                  <a:lnTo>
                    <a:pt x="920" y="2448"/>
                  </a:lnTo>
                  <a:lnTo>
                    <a:pt x="918" y="2442"/>
                  </a:lnTo>
                  <a:lnTo>
                    <a:pt x="916" y="2434"/>
                  </a:lnTo>
                  <a:lnTo>
                    <a:pt x="918" y="2428"/>
                  </a:lnTo>
                  <a:lnTo>
                    <a:pt x="920" y="2424"/>
                  </a:lnTo>
                  <a:lnTo>
                    <a:pt x="922" y="2422"/>
                  </a:lnTo>
                  <a:lnTo>
                    <a:pt x="926" y="2420"/>
                  </a:lnTo>
                  <a:lnTo>
                    <a:pt x="928" y="2418"/>
                  </a:lnTo>
                  <a:lnTo>
                    <a:pt x="926" y="2414"/>
                  </a:lnTo>
                  <a:lnTo>
                    <a:pt x="918" y="2400"/>
                  </a:lnTo>
                  <a:lnTo>
                    <a:pt x="914" y="2394"/>
                  </a:lnTo>
                  <a:lnTo>
                    <a:pt x="916" y="2388"/>
                  </a:lnTo>
                  <a:lnTo>
                    <a:pt x="920" y="2384"/>
                  </a:lnTo>
                  <a:lnTo>
                    <a:pt x="924" y="2386"/>
                  </a:lnTo>
                  <a:lnTo>
                    <a:pt x="926" y="2388"/>
                  </a:lnTo>
                  <a:lnTo>
                    <a:pt x="930" y="2388"/>
                  </a:lnTo>
                  <a:lnTo>
                    <a:pt x="934" y="2384"/>
                  </a:lnTo>
                  <a:lnTo>
                    <a:pt x="940" y="2378"/>
                  </a:lnTo>
                  <a:lnTo>
                    <a:pt x="950" y="2372"/>
                  </a:lnTo>
                  <a:lnTo>
                    <a:pt x="956" y="2370"/>
                  </a:lnTo>
                  <a:lnTo>
                    <a:pt x="958" y="2372"/>
                  </a:lnTo>
                  <a:lnTo>
                    <a:pt x="960" y="2374"/>
                  </a:lnTo>
                  <a:lnTo>
                    <a:pt x="966" y="2374"/>
                  </a:lnTo>
                  <a:lnTo>
                    <a:pt x="972" y="2372"/>
                  </a:lnTo>
                  <a:lnTo>
                    <a:pt x="974" y="2374"/>
                  </a:lnTo>
                  <a:lnTo>
                    <a:pt x="974" y="2378"/>
                  </a:lnTo>
                  <a:lnTo>
                    <a:pt x="974" y="2380"/>
                  </a:lnTo>
                  <a:lnTo>
                    <a:pt x="972" y="2382"/>
                  </a:lnTo>
                  <a:lnTo>
                    <a:pt x="970" y="2382"/>
                  </a:lnTo>
                  <a:lnTo>
                    <a:pt x="968" y="2384"/>
                  </a:lnTo>
                  <a:lnTo>
                    <a:pt x="968" y="2386"/>
                  </a:lnTo>
                  <a:lnTo>
                    <a:pt x="970" y="2398"/>
                  </a:lnTo>
                  <a:lnTo>
                    <a:pt x="976" y="2414"/>
                  </a:lnTo>
                  <a:lnTo>
                    <a:pt x="982" y="2426"/>
                  </a:lnTo>
                  <a:lnTo>
                    <a:pt x="986" y="2428"/>
                  </a:lnTo>
                  <a:lnTo>
                    <a:pt x="988" y="2424"/>
                  </a:lnTo>
                  <a:lnTo>
                    <a:pt x="994" y="2402"/>
                  </a:lnTo>
                  <a:lnTo>
                    <a:pt x="996" y="2398"/>
                  </a:lnTo>
                  <a:lnTo>
                    <a:pt x="1000" y="2394"/>
                  </a:lnTo>
                  <a:lnTo>
                    <a:pt x="1004" y="2394"/>
                  </a:lnTo>
                  <a:lnTo>
                    <a:pt x="1008" y="2398"/>
                  </a:lnTo>
                  <a:lnTo>
                    <a:pt x="1016" y="2404"/>
                  </a:lnTo>
                  <a:lnTo>
                    <a:pt x="1020" y="2410"/>
                  </a:lnTo>
                  <a:lnTo>
                    <a:pt x="1022" y="2414"/>
                  </a:lnTo>
                  <a:lnTo>
                    <a:pt x="1022" y="2420"/>
                  </a:lnTo>
                  <a:lnTo>
                    <a:pt x="1024" y="2428"/>
                  </a:lnTo>
                  <a:lnTo>
                    <a:pt x="1026" y="2434"/>
                  </a:lnTo>
                  <a:lnTo>
                    <a:pt x="1030" y="2440"/>
                  </a:lnTo>
                  <a:lnTo>
                    <a:pt x="1034" y="2446"/>
                  </a:lnTo>
                  <a:lnTo>
                    <a:pt x="1036" y="2450"/>
                  </a:lnTo>
                  <a:lnTo>
                    <a:pt x="1036" y="2452"/>
                  </a:lnTo>
                  <a:lnTo>
                    <a:pt x="1034" y="2454"/>
                  </a:lnTo>
                  <a:lnTo>
                    <a:pt x="1034" y="2456"/>
                  </a:lnTo>
                  <a:lnTo>
                    <a:pt x="1034" y="2460"/>
                  </a:lnTo>
                  <a:lnTo>
                    <a:pt x="1038" y="2464"/>
                  </a:lnTo>
                  <a:lnTo>
                    <a:pt x="1046" y="2472"/>
                  </a:lnTo>
                  <a:lnTo>
                    <a:pt x="1056" y="2480"/>
                  </a:lnTo>
                  <a:lnTo>
                    <a:pt x="1062" y="2486"/>
                  </a:lnTo>
                  <a:lnTo>
                    <a:pt x="1066" y="2494"/>
                  </a:lnTo>
                  <a:lnTo>
                    <a:pt x="1066" y="2496"/>
                  </a:lnTo>
                  <a:lnTo>
                    <a:pt x="1068" y="2496"/>
                  </a:lnTo>
                  <a:lnTo>
                    <a:pt x="1076" y="2496"/>
                  </a:lnTo>
                  <a:lnTo>
                    <a:pt x="1084" y="2496"/>
                  </a:lnTo>
                  <a:lnTo>
                    <a:pt x="1090" y="2498"/>
                  </a:lnTo>
                  <a:lnTo>
                    <a:pt x="1102" y="2504"/>
                  </a:lnTo>
                  <a:lnTo>
                    <a:pt x="1114" y="2516"/>
                  </a:lnTo>
                  <a:lnTo>
                    <a:pt x="1128" y="2528"/>
                  </a:lnTo>
                  <a:lnTo>
                    <a:pt x="1114" y="2524"/>
                  </a:lnTo>
                  <a:lnTo>
                    <a:pt x="1110" y="2524"/>
                  </a:lnTo>
                  <a:lnTo>
                    <a:pt x="1110" y="2526"/>
                  </a:lnTo>
                  <a:lnTo>
                    <a:pt x="1116" y="2530"/>
                  </a:lnTo>
                  <a:lnTo>
                    <a:pt x="1134" y="2536"/>
                  </a:lnTo>
                  <a:lnTo>
                    <a:pt x="1144" y="2540"/>
                  </a:lnTo>
                  <a:lnTo>
                    <a:pt x="1152" y="2544"/>
                  </a:lnTo>
                  <a:lnTo>
                    <a:pt x="1160" y="2552"/>
                  </a:lnTo>
                  <a:lnTo>
                    <a:pt x="1162" y="2558"/>
                  </a:lnTo>
                  <a:lnTo>
                    <a:pt x="1164" y="2560"/>
                  </a:lnTo>
                  <a:lnTo>
                    <a:pt x="1166" y="2560"/>
                  </a:lnTo>
                  <a:lnTo>
                    <a:pt x="1174" y="2560"/>
                  </a:lnTo>
                  <a:lnTo>
                    <a:pt x="1176" y="2562"/>
                  </a:lnTo>
                  <a:lnTo>
                    <a:pt x="1184" y="2566"/>
                  </a:lnTo>
                  <a:lnTo>
                    <a:pt x="1188" y="2568"/>
                  </a:lnTo>
                  <a:lnTo>
                    <a:pt x="1190" y="2574"/>
                  </a:lnTo>
                  <a:lnTo>
                    <a:pt x="1190" y="2582"/>
                  </a:lnTo>
                  <a:lnTo>
                    <a:pt x="1192" y="2584"/>
                  </a:lnTo>
                  <a:lnTo>
                    <a:pt x="1196" y="2586"/>
                  </a:lnTo>
                  <a:lnTo>
                    <a:pt x="1204" y="2588"/>
                  </a:lnTo>
                  <a:lnTo>
                    <a:pt x="1208" y="2590"/>
                  </a:lnTo>
                  <a:lnTo>
                    <a:pt x="1208" y="2596"/>
                  </a:lnTo>
                  <a:lnTo>
                    <a:pt x="1208" y="2610"/>
                  </a:lnTo>
                  <a:lnTo>
                    <a:pt x="1206" y="2626"/>
                  </a:lnTo>
                  <a:lnTo>
                    <a:pt x="1206" y="2632"/>
                  </a:lnTo>
                  <a:lnTo>
                    <a:pt x="1206" y="2636"/>
                  </a:lnTo>
                  <a:lnTo>
                    <a:pt x="1206" y="2638"/>
                  </a:lnTo>
                  <a:lnTo>
                    <a:pt x="1206" y="2640"/>
                  </a:lnTo>
                  <a:lnTo>
                    <a:pt x="1204" y="2646"/>
                  </a:lnTo>
                  <a:lnTo>
                    <a:pt x="1200" y="2652"/>
                  </a:lnTo>
                  <a:lnTo>
                    <a:pt x="1200" y="2656"/>
                  </a:lnTo>
                  <a:lnTo>
                    <a:pt x="1202" y="2662"/>
                  </a:lnTo>
                  <a:lnTo>
                    <a:pt x="1202" y="2666"/>
                  </a:lnTo>
                  <a:lnTo>
                    <a:pt x="1202" y="2670"/>
                  </a:lnTo>
                  <a:lnTo>
                    <a:pt x="1202" y="2672"/>
                  </a:lnTo>
                  <a:lnTo>
                    <a:pt x="1200" y="2674"/>
                  </a:lnTo>
                  <a:lnTo>
                    <a:pt x="1202" y="2674"/>
                  </a:lnTo>
                  <a:lnTo>
                    <a:pt x="1208" y="2680"/>
                  </a:lnTo>
                  <a:lnTo>
                    <a:pt x="1216" y="2686"/>
                  </a:lnTo>
                  <a:lnTo>
                    <a:pt x="1222" y="2690"/>
                  </a:lnTo>
                  <a:lnTo>
                    <a:pt x="1224" y="2696"/>
                  </a:lnTo>
                  <a:lnTo>
                    <a:pt x="1224" y="2700"/>
                  </a:lnTo>
                  <a:lnTo>
                    <a:pt x="1226" y="2706"/>
                  </a:lnTo>
                  <a:lnTo>
                    <a:pt x="1228" y="2708"/>
                  </a:lnTo>
                  <a:lnTo>
                    <a:pt x="1230" y="2710"/>
                  </a:lnTo>
                  <a:lnTo>
                    <a:pt x="1240" y="2726"/>
                  </a:lnTo>
                  <a:lnTo>
                    <a:pt x="1246" y="2736"/>
                  </a:lnTo>
                  <a:lnTo>
                    <a:pt x="1250" y="2740"/>
                  </a:lnTo>
                  <a:lnTo>
                    <a:pt x="1254" y="2744"/>
                  </a:lnTo>
                  <a:lnTo>
                    <a:pt x="1258" y="2748"/>
                  </a:lnTo>
                  <a:lnTo>
                    <a:pt x="1260" y="2748"/>
                  </a:lnTo>
                  <a:lnTo>
                    <a:pt x="1260" y="2746"/>
                  </a:lnTo>
                  <a:lnTo>
                    <a:pt x="1262" y="2746"/>
                  </a:lnTo>
                  <a:lnTo>
                    <a:pt x="1266" y="2746"/>
                  </a:lnTo>
                  <a:lnTo>
                    <a:pt x="1272" y="2750"/>
                  </a:lnTo>
                  <a:lnTo>
                    <a:pt x="1274" y="2752"/>
                  </a:lnTo>
                  <a:lnTo>
                    <a:pt x="1266" y="2754"/>
                  </a:lnTo>
                  <a:lnTo>
                    <a:pt x="1258" y="2754"/>
                  </a:lnTo>
                  <a:lnTo>
                    <a:pt x="1258" y="2758"/>
                  </a:lnTo>
                  <a:lnTo>
                    <a:pt x="1260" y="2762"/>
                  </a:lnTo>
                  <a:lnTo>
                    <a:pt x="1268" y="2772"/>
                  </a:lnTo>
                  <a:lnTo>
                    <a:pt x="1272" y="2780"/>
                  </a:lnTo>
                  <a:lnTo>
                    <a:pt x="1274" y="2786"/>
                  </a:lnTo>
                  <a:lnTo>
                    <a:pt x="1276" y="2786"/>
                  </a:lnTo>
                  <a:lnTo>
                    <a:pt x="1280" y="2784"/>
                  </a:lnTo>
                  <a:lnTo>
                    <a:pt x="1284" y="2780"/>
                  </a:lnTo>
                  <a:lnTo>
                    <a:pt x="1286" y="2782"/>
                  </a:lnTo>
                  <a:lnTo>
                    <a:pt x="1290" y="2782"/>
                  </a:lnTo>
                  <a:lnTo>
                    <a:pt x="1300" y="2782"/>
                  </a:lnTo>
                  <a:lnTo>
                    <a:pt x="1312" y="2780"/>
                  </a:lnTo>
                  <a:lnTo>
                    <a:pt x="1316" y="2782"/>
                  </a:lnTo>
                  <a:lnTo>
                    <a:pt x="1318" y="2784"/>
                  </a:lnTo>
                  <a:lnTo>
                    <a:pt x="1324" y="2784"/>
                  </a:lnTo>
                  <a:lnTo>
                    <a:pt x="1330" y="2782"/>
                  </a:lnTo>
                  <a:lnTo>
                    <a:pt x="1336" y="2786"/>
                  </a:lnTo>
                  <a:lnTo>
                    <a:pt x="1342" y="2790"/>
                  </a:lnTo>
                  <a:lnTo>
                    <a:pt x="1348" y="2790"/>
                  </a:lnTo>
                  <a:lnTo>
                    <a:pt x="1354" y="2790"/>
                  </a:lnTo>
                  <a:lnTo>
                    <a:pt x="1358" y="2792"/>
                  </a:lnTo>
                  <a:lnTo>
                    <a:pt x="1358" y="2794"/>
                  </a:lnTo>
                  <a:lnTo>
                    <a:pt x="1358" y="2796"/>
                  </a:lnTo>
                  <a:lnTo>
                    <a:pt x="1350" y="2800"/>
                  </a:lnTo>
                  <a:lnTo>
                    <a:pt x="1342" y="2802"/>
                  </a:lnTo>
                  <a:lnTo>
                    <a:pt x="1336" y="2800"/>
                  </a:lnTo>
                  <a:lnTo>
                    <a:pt x="1322" y="2792"/>
                  </a:lnTo>
                  <a:lnTo>
                    <a:pt x="1312" y="2788"/>
                  </a:lnTo>
                  <a:lnTo>
                    <a:pt x="1306" y="2786"/>
                  </a:lnTo>
                  <a:lnTo>
                    <a:pt x="1302" y="2786"/>
                  </a:lnTo>
                  <a:lnTo>
                    <a:pt x="1298" y="2792"/>
                  </a:lnTo>
                  <a:lnTo>
                    <a:pt x="1296" y="2794"/>
                  </a:lnTo>
                  <a:lnTo>
                    <a:pt x="1292" y="2794"/>
                  </a:lnTo>
                  <a:lnTo>
                    <a:pt x="1288" y="2792"/>
                  </a:lnTo>
                  <a:lnTo>
                    <a:pt x="1282" y="2792"/>
                  </a:lnTo>
                  <a:lnTo>
                    <a:pt x="1282" y="2794"/>
                  </a:lnTo>
                  <a:lnTo>
                    <a:pt x="1280" y="2798"/>
                  </a:lnTo>
                  <a:lnTo>
                    <a:pt x="1280" y="2802"/>
                  </a:lnTo>
                  <a:lnTo>
                    <a:pt x="1278" y="2804"/>
                  </a:lnTo>
                  <a:lnTo>
                    <a:pt x="1274" y="2808"/>
                  </a:lnTo>
                  <a:lnTo>
                    <a:pt x="1272" y="2808"/>
                  </a:lnTo>
                  <a:lnTo>
                    <a:pt x="1276" y="2812"/>
                  </a:lnTo>
                  <a:lnTo>
                    <a:pt x="1280" y="2816"/>
                  </a:lnTo>
                  <a:lnTo>
                    <a:pt x="1280" y="2820"/>
                  </a:lnTo>
                  <a:lnTo>
                    <a:pt x="1280" y="2824"/>
                  </a:lnTo>
                  <a:lnTo>
                    <a:pt x="1286" y="2824"/>
                  </a:lnTo>
                  <a:lnTo>
                    <a:pt x="1288" y="2824"/>
                  </a:lnTo>
                  <a:lnTo>
                    <a:pt x="1292" y="2826"/>
                  </a:lnTo>
                  <a:lnTo>
                    <a:pt x="1294" y="2832"/>
                  </a:lnTo>
                  <a:lnTo>
                    <a:pt x="1294" y="2838"/>
                  </a:lnTo>
                  <a:lnTo>
                    <a:pt x="1292" y="2844"/>
                  </a:lnTo>
                  <a:lnTo>
                    <a:pt x="1292" y="2848"/>
                  </a:lnTo>
                  <a:lnTo>
                    <a:pt x="1292" y="2854"/>
                  </a:lnTo>
                  <a:lnTo>
                    <a:pt x="1298" y="2864"/>
                  </a:lnTo>
                  <a:lnTo>
                    <a:pt x="1300" y="2866"/>
                  </a:lnTo>
                  <a:lnTo>
                    <a:pt x="1304" y="2868"/>
                  </a:lnTo>
                  <a:lnTo>
                    <a:pt x="1306" y="2866"/>
                  </a:lnTo>
                  <a:lnTo>
                    <a:pt x="1308" y="2862"/>
                  </a:lnTo>
                  <a:lnTo>
                    <a:pt x="1308" y="2856"/>
                  </a:lnTo>
                  <a:lnTo>
                    <a:pt x="1310" y="2854"/>
                  </a:lnTo>
                  <a:lnTo>
                    <a:pt x="1314" y="2854"/>
                  </a:lnTo>
                  <a:lnTo>
                    <a:pt x="1316" y="2856"/>
                  </a:lnTo>
                  <a:lnTo>
                    <a:pt x="1320" y="2866"/>
                  </a:lnTo>
                  <a:lnTo>
                    <a:pt x="1322" y="2880"/>
                  </a:lnTo>
                  <a:lnTo>
                    <a:pt x="1324" y="2888"/>
                  </a:lnTo>
                  <a:lnTo>
                    <a:pt x="1326" y="2888"/>
                  </a:lnTo>
                  <a:lnTo>
                    <a:pt x="1328" y="2888"/>
                  </a:lnTo>
                  <a:lnTo>
                    <a:pt x="1330" y="2882"/>
                  </a:lnTo>
                  <a:lnTo>
                    <a:pt x="1332" y="2874"/>
                  </a:lnTo>
                  <a:lnTo>
                    <a:pt x="1334" y="2866"/>
                  </a:lnTo>
                  <a:lnTo>
                    <a:pt x="1336" y="2866"/>
                  </a:lnTo>
                  <a:lnTo>
                    <a:pt x="1338" y="2868"/>
                  </a:lnTo>
                  <a:lnTo>
                    <a:pt x="1342" y="2872"/>
                  </a:lnTo>
                  <a:lnTo>
                    <a:pt x="1348" y="2882"/>
                  </a:lnTo>
                  <a:lnTo>
                    <a:pt x="1350" y="2886"/>
                  </a:lnTo>
                  <a:lnTo>
                    <a:pt x="1354" y="2888"/>
                  </a:lnTo>
                  <a:lnTo>
                    <a:pt x="1356" y="2886"/>
                  </a:lnTo>
                  <a:lnTo>
                    <a:pt x="1356" y="2884"/>
                  </a:lnTo>
                  <a:lnTo>
                    <a:pt x="1356" y="2876"/>
                  </a:lnTo>
                  <a:lnTo>
                    <a:pt x="1348" y="2854"/>
                  </a:lnTo>
                  <a:lnTo>
                    <a:pt x="1340" y="2834"/>
                  </a:lnTo>
                  <a:lnTo>
                    <a:pt x="1338" y="2828"/>
                  </a:lnTo>
                  <a:lnTo>
                    <a:pt x="1338" y="2826"/>
                  </a:lnTo>
                  <a:lnTo>
                    <a:pt x="1340" y="2824"/>
                  </a:lnTo>
                  <a:lnTo>
                    <a:pt x="1346" y="2826"/>
                  </a:lnTo>
                  <a:lnTo>
                    <a:pt x="1350" y="2828"/>
                  </a:lnTo>
                  <a:lnTo>
                    <a:pt x="1352" y="2832"/>
                  </a:lnTo>
                  <a:lnTo>
                    <a:pt x="1354" y="2838"/>
                  </a:lnTo>
                  <a:lnTo>
                    <a:pt x="1356" y="2840"/>
                  </a:lnTo>
                  <a:lnTo>
                    <a:pt x="1358" y="2840"/>
                  </a:lnTo>
                  <a:lnTo>
                    <a:pt x="1368" y="2836"/>
                  </a:lnTo>
                  <a:lnTo>
                    <a:pt x="1370" y="2834"/>
                  </a:lnTo>
                  <a:lnTo>
                    <a:pt x="1372" y="2832"/>
                  </a:lnTo>
                  <a:lnTo>
                    <a:pt x="1370" y="2828"/>
                  </a:lnTo>
                  <a:lnTo>
                    <a:pt x="1366" y="2824"/>
                  </a:lnTo>
                  <a:lnTo>
                    <a:pt x="1360" y="2822"/>
                  </a:lnTo>
                  <a:lnTo>
                    <a:pt x="1356" y="2822"/>
                  </a:lnTo>
                  <a:lnTo>
                    <a:pt x="1356" y="2820"/>
                  </a:lnTo>
                  <a:lnTo>
                    <a:pt x="1356" y="2816"/>
                  </a:lnTo>
                  <a:lnTo>
                    <a:pt x="1354" y="2812"/>
                  </a:lnTo>
                  <a:lnTo>
                    <a:pt x="1352" y="2810"/>
                  </a:lnTo>
                  <a:lnTo>
                    <a:pt x="1354" y="2808"/>
                  </a:lnTo>
                  <a:lnTo>
                    <a:pt x="1360" y="2802"/>
                  </a:lnTo>
                  <a:lnTo>
                    <a:pt x="1368" y="2800"/>
                  </a:lnTo>
                  <a:lnTo>
                    <a:pt x="1370" y="2800"/>
                  </a:lnTo>
                  <a:lnTo>
                    <a:pt x="1374" y="2802"/>
                  </a:lnTo>
                  <a:lnTo>
                    <a:pt x="1382" y="2816"/>
                  </a:lnTo>
                  <a:lnTo>
                    <a:pt x="1388" y="2820"/>
                  </a:lnTo>
                  <a:lnTo>
                    <a:pt x="1390" y="2820"/>
                  </a:lnTo>
                  <a:lnTo>
                    <a:pt x="1392" y="2820"/>
                  </a:lnTo>
                  <a:lnTo>
                    <a:pt x="1394" y="2818"/>
                  </a:lnTo>
                  <a:lnTo>
                    <a:pt x="1394" y="2816"/>
                  </a:lnTo>
                  <a:lnTo>
                    <a:pt x="1394" y="2810"/>
                  </a:lnTo>
                  <a:lnTo>
                    <a:pt x="1392" y="2804"/>
                  </a:lnTo>
                  <a:lnTo>
                    <a:pt x="1392" y="2796"/>
                  </a:lnTo>
                  <a:lnTo>
                    <a:pt x="1392" y="2794"/>
                  </a:lnTo>
                  <a:lnTo>
                    <a:pt x="1390" y="2790"/>
                  </a:lnTo>
                  <a:lnTo>
                    <a:pt x="1386" y="2788"/>
                  </a:lnTo>
                  <a:lnTo>
                    <a:pt x="1378" y="2784"/>
                  </a:lnTo>
                  <a:lnTo>
                    <a:pt x="1376" y="2782"/>
                  </a:lnTo>
                  <a:lnTo>
                    <a:pt x="1374" y="2780"/>
                  </a:lnTo>
                  <a:lnTo>
                    <a:pt x="1370" y="2774"/>
                  </a:lnTo>
                  <a:lnTo>
                    <a:pt x="1366" y="2774"/>
                  </a:lnTo>
                  <a:lnTo>
                    <a:pt x="1364" y="2772"/>
                  </a:lnTo>
                  <a:lnTo>
                    <a:pt x="1360" y="2768"/>
                  </a:lnTo>
                  <a:lnTo>
                    <a:pt x="1358" y="2764"/>
                  </a:lnTo>
                  <a:lnTo>
                    <a:pt x="1352" y="2762"/>
                  </a:lnTo>
                  <a:lnTo>
                    <a:pt x="1340" y="2758"/>
                  </a:lnTo>
                  <a:lnTo>
                    <a:pt x="1332" y="2754"/>
                  </a:lnTo>
                  <a:lnTo>
                    <a:pt x="1332" y="2752"/>
                  </a:lnTo>
                  <a:lnTo>
                    <a:pt x="1338" y="2752"/>
                  </a:lnTo>
                  <a:lnTo>
                    <a:pt x="1346" y="2750"/>
                  </a:lnTo>
                  <a:lnTo>
                    <a:pt x="1348" y="2746"/>
                  </a:lnTo>
                  <a:lnTo>
                    <a:pt x="1348" y="2744"/>
                  </a:lnTo>
                  <a:lnTo>
                    <a:pt x="1346" y="2740"/>
                  </a:lnTo>
                  <a:lnTo>
                    <a:pt x="1344" y="2732"/>
                  </a:lnTo>
                  <a:lnTo>
                    <a:pt x="1344" y="2730"/>
                  </a:lnTo>
                  <a:lnTo>
                    <a:pt x="1348" y="2730"/>
                  </a:lnTo>
                  <a:lnTo>
                    <a:pt x="1352" y="2730"/>
                  </a:lnTo>
                  <a:lnTo>
                    <a:pt x="1354" y="2732"/>
                  </a:lnTo>
                  <a:lnTo>
                    <a:pt x="1354" y="2738"/>
                  </a:lnTo>
                  <a:lnTo>
                    <a:pt x="1354" y="2742"/>
                  </a:lnTo>
                  <a:lnTo>
                    <a:pt x="1356" y="2742"/>
                  </a:lnTo>
                  <a:lnTo>
                    <a:pt x="1358" y="2742"/>
                  </a:lnTo>
                  <a:lnTo>
                    <a:pt x="1360" y="2738"/>
                  </a:lnTo>
                  <a:lnTo>
                    <a:pt x="1360" y="2736"/>
                  </a:lnTo>
                  <a:lnTo>
                    <a:pt x="1360" y="2728"/>
                  </a:lnTo>
                  <a:lnTo>
                    <a:pt x="1354" y="2720"/>
                  </a:lnTo>
                  <a:lnTo>
                    <a:pt x="1348" y="2710"/>
                  </a:lnTo>
                  <a:lnTo>
                    <a:pt x="1340" y="2702"/>
                  </a:lnTo>
                  <a:lnTo>
                    <a:pt x="1334" y="2692"/>
                  </a:lnTo>
                  <a:lnTo>
                    <a:pt x="1330" y="2682"/>
                  </a:lnTo>
                  <a:lnTo>
                    <a:pt x="1330" y="2678"/>
                  </a:lnTo>
                  <a:lnTo>
                    <a:pt x="1332" y="2674"/>
                  </a:lnTo>
                  <a:lnTo>
                    <a:pt x="1336" y="2666"/>
                  </a:lnTo>
                  <a:lnTo>
                    <a:pt x="1340" y="2660"/>
                  </a:lnTo>
                  <a:lnTo>
                    <a:pt x="1344" y="2660"/>
                  </a:lnTo>
                  <a:lnTo>
                    <a:pt x="1346" y="2660"/>
                  </a:lnTo>
                  <a:lnTo>
                    <a:pt x="1346" y="2662"/>
                  </a:lnTo>
                  <a:lnTo>
                    <a:pt x="1346" y="2668"/>
                  </a:lnTo>
                  <a:lnTo>
                    <a:pt x="1346" y="2670"/>
                  </a:lnTo>
                  <a:lnTo>
                    <a:pt x="1346" y="2672"/>
                  </a:lnTo>
                  <a:lnTo>
                    <a:pt x="1352" y="2674"/>
                  </a:lnTo>
                  <a:lnTo>
                    <a:pt x="1358" y="2676"/>
                  </a:lnTo>
                  <a:lnTo>
                    <a:pt x="1360" y="2680"/>
                  </a:lnTo>
                  <a:lnTo>
                    <a:pt x="1362" y="2686"/>
                  </a:lnTo>
                  <a:lnTo>
                    <a:pt x="1362" y="2690"/>
                  </a:lnTo>
                  <a:lnTo>
                    <a:pt x="1366" y="2694"/>
                  </a:lnTo>
                  <a:lnTo>
                    <a:pt x="1372" y="2696"/>
                  </a:lnTo>
                  <a:lnTo>
                    <a:pt x="1374" y="2696"/>
                  </a:lnTo>
                  <a:lnTo>
                    <a:pt x="1376" y="2696"/>
                  </a:lnTo>
                  <a:lnTo>
                    <a:pt x="1376" y="2694"/>
                  </a:lnTo>
                  <a:lnTo>
                    <a:pt x="1374" y="2690"/>
                  </a:lnTo>
                  <a:lnTo>
                    <a:pt x="1368" y="2684"/>
                  </a:lnTo>
                  <a:lnTo>
                    <a:pt x="1368" y="2678"/>
                  </a:lnTo>
                  <a:lnTo>
                    <a:pt x="1370" y="2678"/>
                  </a:lnTo>
                  <a:lnTo>
                    <a:pt x="1378" y="2684"/>
                  </a:lnTo>
                  <a:lnTo>
                    <a:pt x="1386" y="2692"/>
                  </a:lnTo>
                  <a:lnTo>
                    <a:pt x="1390" y="2694"/>
                  </a:lnTo>
                  <a:lnTo>
                    <a:pt x="1392" y="2694"/>
                  </a:lnTo>
                  <a:lnTo>
                    <a:pt x="1390" y="2692"/>
                  </a:lnTo>
                  <a:lnTo>
                    <a:pt x="1386" y="2684"/>
                  </a:lnTo>
                  <a:lnTo>
                    <a:pt x="1380" y="2676"/>
                  </a:lnTo>
                  <a:lnTo>
                    <a:pt x="1380" y="2674"/>
                  </a:lnTo>
                  <a:lnTo>
                    <a:pt x="1382" y="2674"/>
                  </a:lnTo>
                  <a:lnTo>
                    <a:pt x="1394" y="2680"/>
                  </a:lnTo>
                  <a:lnTo>
                    <a:pt x="1402" y="2684"/>
                  </a:lnTo>
                  <a:lnTo>
                    <a:pt x="1406" y="2684"/>
                  </a:lnTo>
                  <a:lnTo>
                    <a:pt x="1404" y="2682"/>
                  </a:lnTo>
                  <a:lnTo>
                    <a:pt x="1400" y="2676"/>
                  </a:lnTo>
                  <a:lnTo>
                    <a:pt x="1392" y="2670"/>
                  </a:lnTo>
                  <a:lnTo>
                    <a:pt x="1386" y="2668"/>
                  </a:lnTo>
                  <a:lnTo>
                    <a:pt x="1384" y="2668"/>
                  </a:lnTo>
                  <a:lnTo>
                    <a:pt x="1384" y="2664"/>
                  </a:lnTo>
                  <a:lnTo>
                    <a:pt x="1384" y="2662"/>
                  </a:lnTo>
                  <a:lnTo>
                    <a:pt x="1384" y="2660"/>
                  </a:lnTo>
                  <a:lnTo>
                    <a:pt x="1380" y="2656"/>
                  </a:lnTo>
                  <a:lnTo>
                    <a:pt x="1380" y="2654"/>
                  </a:lnTo>
                  <a:lnTo>
                    <a:pt x="1388" y="2652"/>
                  </a:lnTo>
                  <a:lnTo>
                    <a:pt x="1392" y="2652"/>
                  </a:lnTo>
                  <a:lnTo>
                    <a:pt x="1398" y="2650"/>
                  </a:lnTo>
                  <a:lnTo>
                    <a:pt x="1404" y="2644"/>
                  </a:lnTo>
                  <a:lnTo>
                    <a:pt x="1408" y="2642"/>
                  </a:lnTo>
                  <a:lnTo>
                    <a:pt x="1412" y="2640"/>
                  </a:lnTo>
                  <a:lnTo>
                    <a:pt x="1418" y="2642"/>
                  </a:lnTo>
                  <a:lnTo>
                    <a:pt x="1422" y="2644"/>
                  </a:lnTo>
                  <a:lnTo>
                    <a:pt x="1426" y="2644"/>
                  </a:lnTo>
                  <a:lnTo>
                    <a:pt x="1430" y="2640"/>
                  </a:lnTo>
                  <a:lnTo>
                    <a:pt x="1436" y="2638"/>
                  </a:lnTo>
                  <a:lnTo>
                    <a:pt x="1438" y="2638"/>
                  </a:lnTo>
                  <a:lnTo>
                    <a:pt x="1444" y="2640"/>
                  </a:lnTo>
                  <a:lnTo>
                    <a:pt x="1450" y="2644"/>
                  </a:lnTo>
                  <a:lnTo>
                    <a:pt x="1454" y="2644"/>
                  </a:lnTo>
                  <a:lnTo>
                    <a:pt x="1464" y="2644"/>
                  </a:lnTo>
                  <a:lnTo>
                    <a:pt x="1470" y="2644"/>
                  </a:lnTo>
                  <a:lnTo>
                    <a:pt x="1472" y="2646"/>
                  </a:lnTo>
                  <a:lnTo>
                    <a:pt x="1472" y="2650"/>
                  </a:lnTo>
                  <a:lnTo>
                    <a:pt x="1474" y="2656"/>
                  </a:lnTo>
                  <a:lnTo>
                    <a:pt x="1480" y="2660"/>
                  </a:lnTo>
                  <a:lnTo>
                    <a:pt x="1486" y="2660"/>
                  </a:lnTo>
                  <a:lnTo>
                    <a:pt x="1492" y="2658"/>
                  </a:lnTo>
                  <a:lnTo>
                    <a:pt x="1504" y="2656"/>
                  </a:lnTo>
                  <a:lnTo>
                    <a:pt x="1504" y="2658"/>
                  </a:lnTo>
                  <a:lnTo>
                    <a:pt x="1502" y="2660"/>
                  </a:lnTo>
                  <a:lnTo>
                    <a:pt x="1484" y="2668"/>
                  </a:lnTo>
                  <a:lnTo>
                    <a:pt x="1480" y="2672"/>
                  </a:lnTo>
                  <a:lnTo>
                    <a:pt x="1478" y="2680"/>
                  </a:lnTo>
                  <a:lnTo>
                    <a:pt x="1480" y="2684"/>
                  </a:lnTo>
                  <a:lnTo>
                    <a:pt x="1482" y="2682"/>
                  </a:lnTo>
                  <a:lnTo>
                    <a:pt x="1494" y="2670"/>
                  </a:lnTo>
                  <a:lnTo>
                    <a:pt x="1506" y="2662"/>
                  </a:lnTo>
                  <a:lnTo>
                    <a:pt x="1514" y="2658"/>
                  </a:lnTo>
                  <a:lnTo>
                    <a:pt x="1522" y="2654"/>
                  </a:lnTo>
                  <a:lnTo>
                    <a:pt x="1528" y="2646"/>
                  </a:lnTo>
                  <a:lnTo>
                    <a:pt x="1532" y="2638"/>
                  </a:lnTo>
                  <a:lnTo>
                    <a:pt x="1536" y="2636"/>
                  </a:lnTo>
                  <a:lnTo>
                    <a:pt x="1538" y="2634"/>
                  </a:lnTo>
                  <a:lnTo>
                    <a:pt x="1540" y="2636"/>
                  </a:lnTo>
                  <a:lnTo>
                    <a:pt x="1544" y="2640"/>
                  </a:lnTo>
                  <a:lnTo>
                    <a:pt x="1548" y="2640"/>
                  </a:lnTo>
                  <a:lnTo>
                    <a:pt x="1552" y="2638"/>
                  </a:lnTo>
                  <a:lnTo>
                    <a:pt x="1556" y="2634"/>
                  </a:lnTo>
                  <a:lnTo>
                    <a:pt x="1562" y="2634"/>
                  </a:lnTo>
                  <a:lnTo>
                    <a:pt x="1572" y="2638"/>
                  </a:lnTo>
                  <a:lnTo>
                    <a:pt x="1580" y="2638"/>
                  </a:lnTo>
                  <a:lnTo>
                    <a:pt x="1586" y="2638"/>
                  </a:lnTo>
                  <a:lnTo>
                    <a:pt x="1590" y="2634"/>
                  </a:lnTo>
                  <a:lnTo>
                    <a:pt x="1594" y="2626"/>
                  </a:lnTo>
                  <a:lnTo>
                    <a:pt x="1594" y="2624"/>
                  </a:lnTo>
                  <a:lnTo>
                    <a:pt x="1592" y="2624"/>
                  </a:lnTo>
                  <a:lnTo>
                    <a:pt x="1584" y="2622"/>
                  </a:lnTo>
                  <a:lnTo>
                    <a:pt x="1572" y="2616"/>
                  </a:lnTo>
                  <a:lnTo>
                    <a:pt x="1560" y="2608"/>
                  </a:lnTo>
                  <a:lnTo>
                    <a:pt x="1554" y="2600"/>
                  </a:lnTo>
                  <a:lnTo>
                    <a:pt x="1552" y="2592"/>
                  </a:lnTo>
                  <a:lnTo>
                    <a:pt x="1552" y="2582"/>
                  </a:lnTo>
                  <a:lnTo>
                    <a:pt x="1552" y="2578"/>
                  </a:lnTo>
                  <a:lnTo>
                    <a:pt x="1550" y="2576"/>
                  </a:lnTo>
                  <a:lnTo>
                    <a:pt x="1546" y="2572"/>
                  </a:lnTo>
                  <a:lnTo>
                    <a:pt x="1542" y="2570"/>
                  </a:lnTo>
                  <a:lnTo>
                    <a:pt x="1540" y="2568"/>
                  </a:lnTo>
                  <a:lnTo>
                    <a:pt x="1540" y="2564"/>
                  </a:lnTo>
                  <a:lnTo>
                    <a:pt x="1540" y="2560"/>
                  </a:lnTo>
                  <a:lnTo>
                    <a:pt x="1538" y="2558"/>
                  </a:lnTo>
                  <a:lnTo>
                    <a:pt x="1530" y="2556"/>
                  </a:lnTo>
                  <a:lnTo>
                    <a:pt x="1528" y="2556"/>
                  </a:lnTo>
                  <a:lnTo>
                    <a:pt x="1528" y="2554"/>
                  </a:lnTo>
                  <a:lnTo>
                    <a:pt x="1536" y="2546"/>
                  </a:lnTo>
                  <a:lnTo>
                    <a:pt x="1542" y="2542"/>
                  </a:lnTo>
                  <a:lnTo>
                    <a:pt x="1546" y="2538"/>
                  </a:lnTo>
                  <a:lnTo>
                    <a:pt x="1546" y="2534"/>
                  </a:lnTo>
                  <a:lnTo>
                    <a:pt x="1546" y="2530"/>
                  </a:lnTo>
                  <a:lnTo>
                    <a:pt x="1546" y="2522"/>
                  </a:lnTo>
                  <a:lnTo>
                    <a:pt x="1546" y="2516"/>
                  </a:lnTo>
                  <a:lnTo>
                    <a:pt x="1550" y="2510"/>
                  </a:lnTo>
                  <a:lnTo>
                    <a:pt x="1554" y="2504"/>
                  </a:lnTo>
                  <a:lnTo>
                    <a:pt x="1560" y="2502"/>
                  </a:lnTo>
                  <a:lnTo>
                    <a:pt x="1566" y="2504"/>
                  </a:lnTo>
                  <a:lnTo>
                    <a:pt x="1570" y="2504"/>
                  </a:lnTo>
                  <a:lnTo>
                    <a:pt x="1572" y="2502"/>
                  </a:lnTo>
                  <a:lnTo>
                    <a:pt x="1574" y="2496"/>
                  </a:lnTo>
                  <a:lnTo>
                    <a:pt x="1574" y="2484"/>
                  </a:lnTo>
                  <a:lnTo>
                    <a:pt x="1578" y="2458"/>
                  </a:lnTo>
                  <a:lnTo>
                    <a:pt x="1580" y="2448"/>
                  </a:lnTo>
                  <a:lnTo>
                    <a:pt x="1584" y="2440"/>
                  </a:lnTo>
                  <a:lnTo>
                    <a:pt x="1588" y="2434"/>
                  </a:lnTo>
                  <a:lnTo>
                    <a:pt x="1594" y="2428"/>
                  </a:lnTo>
                  <a:lnTo>
                    <a:pt x="1600" y="2426"/>
                  </a:lnTo>
                  <a:lnTo>
                    <a:pt x="1608" y="2422"/>
                  </a:lnTo>
                  <a:lnTo>
                    <a:pt x="1614" y="2418"/>
                  </a:lnTo>
                  <a:lnTo>
                    <a:pt x="1618" y="2414"/>
                  </a:lnTo>
                  <a:lnTo>
                    <a:pt x="1620" y="2406"/>
                  </a:lnTo>
                  <a:lnTo>
                    <a:pt x="1620" y="2398"/>
                  </a:lnTo>
                  <a:lnTo>
                    <a:pt x="1620" y="2390"/>
                  </a:lnTo>
                  <a:lnTo>
                    <a:pt x="1620" y="2386"/>
                  </a:lnTo>
                  <a:lnTo>
                    <a:pt x="1618" y="2384"/>
                  </a:lnTo>
                  <a:lnTo>
                    <a:pt x="1616" y="2378"/>
                  </a:lnTo>
                  <a:lnTo>
                    <a:pt x="1616" y="2372"/>
                  </a:lnTo>
                  <a:lnTo>
                    <a:pt x="1620" y="2372"/>
                  </a:lnTo>
                  <a:lnTo>
                    <a:pt x="1626" y="2372"/>
                  </a:lnTo>
                  <a:lnTo>
                    <a:pt x="1630" y="2370"/>
                  </a:lnTo>
                  <a:lnTo>
                    <a:pt x="1636" y="2366"/>
                  </a:lnTo>
                  <a:lnTo>
                    <a:pt x="1646" y="2358"/>
                  </a:lnTo>
                  <a:lnTo>
                    <a:pt x="1654" y="2348"/>
                  </a:lnTo>
                  <a:lnTo>
                    <a:pt x="1660" y="2340"/>
                  </a:lnTo>
                  <a:lnTo>
                    <a:pt x="1662" y="2330"/>
                  </a:lnTo>
                  <a:lnTo>
                    <a:pt x="1662" y="2326"/>
                  </a:lnTo>
                  <a:lnTo>
                    <a:pt x="1664" y="2324"/>
                  </a:lnTo>
                  <a:lnTo>
                    <a:pt x="1668" y="2322"/>
                  </a:lnTo>
                  <a:lnTo>
                    <a:pt x="1672" y="2320"/>
                  </a:lnTo>
                  <a:lnTo>
                    <a:pt x="1682" y="2320"/>
                  </a:lnTo>
                  <a:lnTo>
                    <a:pt x="1690" y="2318"/>
                  </a:lnTo>
                  <a:lnTo>
                    <a:pt x="1698" y="2318"/>
                  </a:lnTo>
                  <a:lnTo>
                    <a:pt x="1702" y="2318"/>
                  </a:lnTo>
                  <a:lnTo>
                    <a:pt x="1704" y="2318"/>
                  </a:lnTo>
                  <a:lnTo>
                    <a:pt x="1706" y="2312"/>
                  </a:lnTo>
                  <a:lnTo>
                    <a:pt x="1708" y="2296"/>
                  </a:lnTo>
                  <a:lnTo>
                    <a:pt x="1708" y="2294"/>
                  </a:lnTo>
                  <a:lnTo>
                    <a:pt x="1710" y="2298"/>
                  </a:lnTo>
                  <a:lnTo>
                    <a:pt x="1712" y="2308"/>
                  </a:lnTo>
                  <a:lnTo>
                    <a:pt x="1712" y="2316"/>
                  </a:lnTo>
                  <a:lnTo>
                    <a:pt x="1714" y="2320"/>
                  </a:lnTo>
                  <a:lnTo>
                    <a:pt x="1718" y="2322"/>
                  </a:lnTo>
                  <a:lnTo>
                    <a:pt x="1724" y="2322"/>
                  </a:lnTo>
                  <a:lnTo>
                    <a:pt x="1732" y="2322"/>
                  </a:lnTo>
                  <a:lnTo>
                    <a:pt x="1726" y="2324"/>
                  </a:lnTo>
                  <a:lnTo>
                    <a:pt x="1720" y="2326"/>
                  </a:lnTo>
                  <a:lnTo>
                    <a:pt x="1708" y="2324"/>
                  </a:lnTo>
                  <a:lnTo>
                    <a:pt x="1700" y="2322"/>
                  </a:lnTo>
                  <a:lnTo>
                    <a:pt x="1696" y="2322"/>
                  </a:lnTo>
                  <a:lnTo>
                    <a:pt x="1696" y="2324"/>
                  </a:lnTo>
                  <a:lnTo>
                    <a:pt x="1696" y="2326"/>
                  </a:lnTo>
                  <a:lnTo>
                    <a:pt x="1700" y="2330"/>
                  </a:lnTo>
                  <a:lnTo>
                    <a:pt x="1708" y="2336"/>
                  </a:lnTo>
                  <a:lnTo>
                    <a:pt x="1718" y="2342"/>
                  </a:lnTo>
                  <a:lnTo>
                    <a:pt x="1722" y="2346"/>
                  </a:lnTo>
                  <a:lnTo>
                    <a:pt x="1722" y="2348"/>
                  </a:lnTo>
                  <a:lnTo>
                    <a:pt x="1724" y="2350"/>
                  </a:lnTo>
                  <a:lnTo>
                    <a:pt x="1728" y="2350"/>
                  </a:lnTo>
                  <a:lnTo>
                    <a:pt x="1740" y="2350"/>
                  </a:lnTo>
                  <a:lnTo>
                    <a:pt x="1754" y="2348"/>
                  </a:lnTo>
                  <a:lnTo>
                    <a:pt x="1760" y="2348"/>
                  </a:lnTo>
                  <a:lnTo>
                    <a:pt x="1764" y="2350"/>
                  </a:lnTo>
                  <a:lnTo>
                    <a:pt x="1766" y="2352"/>
                  </a:lnTo>
                  <a:lnTo>
                    <a:pt x="1768" y="2352"/>
                  </a:lnTo>
                  <a:lnTo>
                    <a:pt x="1772" y="2350"/>
                  </a:lnTo>
                  <a:lnTo>
                    <a:pt x="1776" y="2350"/>
                  </a:lnTo>
                  <a:lnTo>
                    <a:pt x="1780" y="2356"/>
                  </a:lnTo>
                  <a:lnTo>
                    <a:pt x="1780" y="2358"/>
                  </a:lnTo>
                  <a:lnTo>
                    <a:pt x="1778" y="2360"/>
                  </a:lnTo>
                  <a:lnTo>
                    <a:pt x="1774" y="2364"/>
                  </a:lnTo>
                  <a:lnTo>
                    <a:pt x="1756" y="2374"/>
                  </a:lnTo>
                  <a:lnTo>
                    <a:pt x="1738" y="2382"/>
                  </a:lnTo>
                  <a:lnTo>
                    <a:pt x="1732" y="2386"/>
                  </a:lnTo>
                  <a:lnTo>
                    <a:pt x="1732" y="2388"/>
                  </a:lnTo>
                  <a:lnTo>
                    <a:pt x="1732" y="2390"/>
                  </a:lnTo>
                  <a:lnTo>
                    <a:pt x="1736" y="2392"/>
                  </a:lnTo>
                  <a:lnTo>
                    <a:pt x="1742" y="2394"/>
                  </a:lnTo>
                  <a:lnTo>
                    <a:pt x="1756" y="2398"/>
                  </a:lnTo>
                  <a:lnTo>
                    <a:pt x="1762" y="2400"/>
                  </a:lnTo>
                  <a:lnTo>
                    <a:pt x="1768" y="2404"/>
                  </a:lnTo>
                  <a:lnTo>
                    <a:pt x="1772" y="2410"/>
                  </a:lnTo>
                  <a:lnTo>
                    <a:pt x="1774" y="2416"/>
                  </a:lnTo>
                  <a:lnTo>
                    <a:pt x="1774" y="2424"/>
                  </a:lnTo>
                  <a:lnTo>
                    <a:pt x="1772" y="2428"/>
                  </a:lnTo>
                  <a:lnTo>
                    <a:pt x="1768" y="2432"/>
                  </a:lnTo>
                  <a:lnTo>
                    <a:pt x="1766" y="2434"/>
                  </a:lnTo>
                  <a:lnTo>
                    <a:pt x="1768" y="2434"/>
                  </a:lnTo>
                  <a:lnTo>
                    <a:pt x="1774" y="2442"/>
                  </a:lnTo>
                  <a:lnTo>
                    <a:pt x="1780" y="2446"/>
                  </a:lnTo>
                  <a:lnTo>
                    <a:pt x="1788" y="2448"/>
                  </a:lnTo>
                  <a:lnTo>
                    <a:pt x="1794" y="2446"/>
                  </a:lnTo>
                  <a:lnTo>
                    <a:pt x="1800" y="2442"/>
                  </a:lnTo>
                  <a:lnTo>
                    <a:pt x="1810" y="2432"/>
                  </a:lnTo>
                  <a:lnTo>
                    <a:pt x="1822" y="2422"/>
                  </a:lnTo>
                  <a:lnTo>
                    <a:pt x="1826" y="2420"/>
                  </a:lnTo>
                  <a:lnTo>
                    <a:pt x="1830" y="2420"/>
                  </a:lnTo>
                  <a:lnTo>
                    <a:pt x="1832" y="2422"/>
                  </a:lnTo>
                  <a:lnTo>
                    <a:pt x="1836" y="2422"/>
                  </a:lnTo>
                  <a:lnTo>
                    <a:pt x="1844" y="2416"/>
                  </a:lnTo>
                  <a:lnTo>
                    <a:pt x="1850" y="2410"/>
                  </a:lnTo>
                  <a:lnTo>
                    <a:pt x="1856" y="2408"/>
                  </a:lnTo>
                  <a:lnTo>
                    <a:pt x="1860" y="2408"/>
                  </a:lnTo>
                  <a:lnTo>
                    <a:pt x="1862" y="2408"/>
                  </a:lnTo>
                  <a:lnTo>
                    <a:pt x="1870" y="2412"/>
                  </a:lnTo>
                  <a:lnTo>
                    <a:pt x="1876" y="2414"/>
                  </a:lnTo>
                  <a:lnTo>
                    <a:pt x="1882" y="2412"/>
                  </a:lnTo>
                  <a:lnTo>
                    <a:pt x="1892" y="2408"/>
                  </a:lnTo>
                  <a:lnTo>
                    <a:pt x="1894" y="2406"/>
                  </a:lnTo>
                  <a:lnTo>
                    <a:pt x="1892" y="2404"/>
                  </a:lnTo>
                  <a:lnTo>
                    <a:pt x="1892" y="2400"/>
                  </a:lnTo>
                  <a:lnTo>
                    <a:pt x="1892" y="2398"/>
                  </a:lnTo>
                  <a:lnTo>
                    <a:pt x="1894" y="2394"/>
                  </a:lnTo>
                  <a:lnTo>
                    <a:pt x="1896" y="2390"/>
                  </a:lnTo>
                  <a:lnTo>
                    <a:pt x="1894" y="2386"/>
                  </a:lnTo>
                  <a:lnTo>
                    <a:pt x="1886" y="2384"/>
                  </a:lnTo>
                  <a:lnTo>
                    <a:pt x="1874" y="2386"/>
                  </a:lnTo>
                  <a:lnTo>
                    <a:pt x="1868" y="2388"/>
                  </a:lnTo>
                  <a:lnTo>
                    <a:pt x="1862" y="2392"/>
                  </a:lnTo>
                  <a:lnTo>
                    <a:pt x="1854" y="2396"/>
                  </a:lnTo>
                  <a:lnTo>
                    <a:pt x="1852" y="2396"/>
                  </a:lnTo>
                  <a:lnTo>
                    <a:pt x="1848" y="2392"/>
                  </a:lnTo>
                  <a:lnTo>
                    <a:pt x="1842" y="2386"/>
                  </a:lnTo>
                  <a:lnTo>
                    <a:pt x="1836" y="2376"/>
                  </a:lnTo>
                  <a:lnTo>
                    <a:pt x="1826" y="2358"/>
                  </a:lnTo>
                  <a:lnTo>
                    <a:pt x="1824" y="2348"/>
                  </a:lnTo>
                  <a:lnTo>
                    <a:pt x="1824" y="2346"/>
                  </a:lnTo>
                  <a:lnTo>
                    <a:pt x="1824" y="2344"/>
                  </a:lnTo>
                  <a:lnTo>
                    <a:pt x="1830" y="2342"/>
                  </a:lnTo>
                  <a:lnTo>
                    <a:pt x="1836" y="2340"/>
                  </a:lnTo>
                  <a:lnTo>
                    <a:pt x="1838" y="2340"/>
                  </a:lnTo>
                  <a:lnTo>
                    <a:pt x="1838" y="2342"/>
                  </a:lnTo>
                  <a:lnTo>
                    <a:pt x="1838" y="2344"/>
                  </a:lnTo>
                  <a:lnTo>
                    <a:pt x="1838" y="2348"/>
                  </a:lnTo>
                  <a:lnTo>
                    <a:pt x="1842" y="2346"/>
                  </a:lnTo>
                  <a:lnTo>
                    <a:pt x="1852" y="2336"/>
                  </a:lnTo>
                  <a:lnTo>
                    <a:pt x="1862" y="2326"/>
                  </a:lnTo>
                  <a:lnTo>
                    <a:pt x="1872" y="2318"/>
                  </a:lnTo>
                  <a:lnTo>
                    <a:pt x="1876" y="2316"/>
                  </a:lnTo>
                  <a:lnTo>
                    <a:pt x="1880" y="2316"/>
                  </a:lnTo>
                  <a:lnTo>
                    <a:pt x="1886" y="2318"/>
                  </a:lnTo>
                  <a:lnTo>
                    <a:pt x="1896" y="2316"/>
                  </a:lnTo>
                  <a:lnTo>
                    <a:pt x="1906" y="2312"/>
                  </a:lnTo>
                  <a:lnTo>
                    <a:pt x="1916" y="2308"/>
                  </a:lnTo>
                  <a:lnTo>
                    <a:pt x="1934" y="2296"/>
                  </a:lnTo>
                  <a:lnTo>
                    <a:pt x="1944" y="2292"/>
                  </a:lnTo>
                  <a:lnTo>
                    <a:pt x="1952" y="2292"/>
                  </a:lnTo>
                  <a:lnTo>
                    <a:pt x="1956" y="2294"/>
                  </a:lnTo>
                  <a:lnTo>
                    <a:pt x="1960" y="2296"/>
                  </a:lnTo>
                  <a:lnTo>
                    <a:pt x="1964" y="2294"/>
                  </a:lnTo>
                  <a:lnTo>
                    <a:pt x="1972" y="2288"/>
                  </a:lnTo>
                  <a:lnTo>
                    <a:pt x="1976" y="2288"/>
                  </a:lnTo>
                  <a:lnTo>
                    <a:pt x="1980" y="2290"/>
                  </a:lnTo>
                  <a:lnTo>
                    <a:pt x="1986" y="2288"/>
                  </a:lnTo>
                  <a:lnTo>
                    <a:pt x="1992" y="2286"/>
                  </a:lnTo>
                  <a:lnTo>
                    <a:pt x="1998" y="2284"/>
                  </a:lnTo>
                  <a:lnTo>
                    <a:pt x="2002" y="2284"/>
                  </a:lnTo>
                  <a:lnTo>
                    <a:pt x="2004" y="2286"/>
                  </a:lnTo>
                  <a:lnTo>
                    <a:pt x="2004" y="2288"/>
                  </a:lnTo>
                  <a:lnTo>
                    <a:pt x="2004" y="2290"/>
                  </a:lnTo>
                  <a:lnTo>
                    <a:pt x="2000" y="2294"/>
                  </a:lnTo>
                  <a:lnTo>
                    <a:pt x="1996" y="2298"/>
                  </a:lnTo>
                  <a:lnTo>
                    <a:pt x="1988" y="2300"/>
                  </a:lnTo>
                  <a:lnTo>
                    <a:pt x="1980" y="2302"/>
                  </a:lnTo>
                  <a:lnTo>
                    <a:pt x="1974" y="2306"/>
                  </a:lnTo>
                  <a:lnTo>
                    <a:pt x="1968" y="2312"/>
                  </a:lnTo>
                  <a:lnTo>
                    <a:pt x="1962" y="2316"/>
                  </a:lnTo>
                  <a:lnTo>
                    <a:pt x="1948" y="2318"/>
                  </a:lnTo>
                  <a:lnTo>
                    <a:pt x="1944" y="2318"/>
                  </a:lnTo>
                  <a:lnTo>
                    <a:pt x="1944" y="2320"/>
                  </a:lnTo>
                  <a:lnTo>
                    <a:pt x="1944" y="2324"/>
                  </a:lnTo>
                  <a:lnTo>
                    <a:pt x="1946" y="2326"/>
                  </a:lnTo>
                  <a:lnTo>
                    <a:pt x="1952" y="2332"/>
                  </a:lnTo>
                  <a:lnTo>
                    <a:pt x="1956" y="2334"/>
                  </a:lnTo>
                  <a:lnTo>
                    <a:pt x="1958" y="2334"/>
                  </a:lnTo>
                  <a:lnTo>
                    <a:pt x="1962" y="2334"/>
                  </a:lnTo>
                  <a:lnTo>
                    <a:pt x="1968" y="2338"/>
                  </a:lnTo>
                  <a:lnTo>
                    <a:pt x="1974" y="2344"/>
                  </a:lnTo>
                  <a:lnTo>
                    <a:pt x="1978" y="2352"/>
                  </a:lnTo>
                  <a:lnTo>
                    <a:pt x="1976" y="2354"/>
                  </a:lnTo>
                  <a:lnTo>
                    <a:pt x="1972" y="2352"/>
                  </a:lnTo>
                  <a:lnTo>
                    <a:pt x="1964" y="2350"/>
                  </a:lnTo>
                  <a:lnTo>
                    <a:pt x="1958" y="2350"/>
                  </a:lnTo>
                  <a:lnTo>
                    <a:pt x="1952" y="2354"/>
                  </a:lnTo>
                  <a:lnTo>
                    <a:pt x="1948" y="2362"/>
                  </a:lnTo>
                  <a:lnTo>
                    <a:pt x="1942" y="2376"/>
                  </a:lnTo>
                  <a:lnTo>
                    <a:pt x="1940" y="2382"/>
                  </a:lnTo>
                  <a:lnTo>
                    <a:pt x="1942" y="2388"/>
                  </a:lnTo>
                  <a:lnTo>
                    <a:pt x="1944" y="2396"/>
                  </a:lnTo>
                  <a:lnTo>
                    <a:pt x="1942" y="2396"/>
                  </a:lnTo>
                  <a:lnTo>
                    <a:pt x="1940" y="2396"/>
                  </a:lnTo>
                  <a:lnTo>
                    <a:pt x="1934" y="2394"/>
                  </a:lnTo>
                  <a:lnTo>
                    <a:pt x="1930" y="2392"/>
                  </a:lnTo>
                  <a:lnTo>
                    <a:pt x="1926" y="2394"/>
                  </a:lnTo>
                  <a:lnTo>
                    <a:pt x="1922" y="2394"/>
                  </a:lnTo>
                  <a:lnTo>
                    <a:pt x="1918" y="2392"/>
                  </a:lnTo>
                  <a:lnTo>
                    <a:pt x="1910" y="2390"/>
                  </a:lnTo>
                  <a:lnTo>
                    <a:pt x="1904" y="2388"/>
                  </a:lnTo>
                  <a:lnTo>
                    <a:pt x="1904" y="2390"/>
                  </a:lnTo>
                  <a:lnTo>
                    <a:pt x="1904" y="2392"/>
                  </a:lnTo>
                  <a:lnTo>
                    <a:pt x="1904" y="2396"/>
                  </a:lnTo>
                  <a:lnTo>
                    <a:pt x="1904" y="2398"/>
                  </a:lnTo>
                  <a:lnTo>
                    <a:pt x="1900" y="2402"/>
                  </a:lnTo>
                  <a:lnTo>
                    <a:pt x="1900" y="2404"/>
                  </a:lnTo>
                  <a:lnTo>
                    <a:pt x="1912" y="2410"/>
                  </a:lnTo>
                  <a:lnTo>
                    <a:pt x="1918" y="2414"/>
                  </a:lnTo>
                  <a:lnTo>
                    <a:pt x="1924" y="2418"/>
                  </a:lnTo>
                  <a:lnTo>
                    <a:pt x="1928" y="2424"/>
                  </a:lnTo>
                  <a:lnTo>
                    <a:pt x="1934" y="2430"/>
                  </a:lnTo>
                  <a:lnTo>
                    <a:pt x="1938" y="2432"/>
                  </a:lnTo>
                  <a:lnTo>
                    <a:pt x="1944" y="2434"/>
                  </a:lnTo>
                  <a:lnTo>
                    <a:pt x="1950" y="2434"/>
                  </a:lnTo>
                  <a:lnTo>
                    <a:pt x="1954" y="2436"/>
                  </a:lnTo>
                  <a:lnTo>
                    <a:pt x="1956" y="2440"/>
                  </a:lnTo>
                  <a:lnTo>
                    <a:pt x="1958" y="2442"/>
                  </a:lnTo>
                  <a:lnTo>
                    <a:pt x="1960" y="2446"/>
                  </a:lnTo>
                  <a:lnTo>
                    <a:pt x="1966" y="2448"/>
                  </a:lnTo>
                  <a:lnTo>
                    <a:pt x="1976" y="2452"/>
                  </a:lnTo>
                  <a:lnTo>
                    <a:pt x="1990" y="2456"/>
                  </a:lnTo>
                  <a:lnTo>
                    <a:pt x="1994" y="2458"/>
                  </a:lnTo>
                  <a:lnTo>
                    <a:pt x="1996" y="2462"/>
                  </a:lnTo>
                  <a:lnTo>
                    <a:pt x="2006" y="2474"/>
                  </a:lnTo>
                  <a:lnTo>
                    <a:pt x="2034" y="2504"/>
                  </a:lnTo>
                  <a:lnTo>
                    <a:pt x="2042" y="2510"/>
                  </a:lnTo>
                  <a:lnTo>
                    <a:pt x="2050" y="2516"/>
                  </a:lnTo>
                  <a:lnTo>
                    <a:pt x="2062" y="2520"/>
                  </a:lnTo>
                  <a:lnTo>
                    <a:pt x="2070" y="2522"/>
                  </a:lnTo>
                  <a:lnTo>
                    <a:pt x="2074" y="2526"/>
                  </a:lnTo>
                  <a:lnTo>
                    <a:pt x="2076" y="2530"/>
                  </a:lnTo>
                  <a:lnTo>
                    <a:pt x="2080" y="2534"/>
                  </a:lnTo>
                  <a:lnTo>
                    <a:pt x="2082" y="2538"/>
                  </a:lnTo>
                  <a:lnTo>
                    <a:pt x="2088" y="2538"/>
                  </a:lnTo>
                  <a:lnTo>
                    <a:pt x="2092" y="2540"/>
                  </a:lnTo>
                  <a:lnTo>
                    <a:pt x="2094" y="2544"/>
                  </a:lnTo>
                  <a:lnTo>
                    <a:pt x="2098" y="2552"/>
                  </a:lnTo>
                  <a:lnTo>
                    <a:pt x="2100" y="2562"/>
                  </a:lnTo>
                  <a:lnTo>
                    <a:pt x="2104" y="2584"/>
                  </a:lnTo>
                  <a:lnTo>
                    <a:pt x="2104" y="2598"/>
                  </a:lnTo>
                  <a:lnTo>
                    <a:pt x="2100" y="2606"/>
                  </a:lnTo>
                  <a:lnTo>
                    <a:pt x="2096" y="2610"/>
                  </a:lnTo>
                  <a:lnTo>
                    <a:pt x="2086" y="2618"/>
                  </a:lnTo>
                  <a:lnTo>
                    <a:pt x="2066" y="2630"/>
                  </a:lnTo>
                  <a:lnTo>
                    <a:pt x="2054" y="2636"/>
                  </a:lnTo>
                  <a:lnTo>
                    <a:pt x="2044" y="2640"/>
                  </a:lnTo>
                  <a:lnTo>
                    <a:pt x="2032" y="2638"/>
                  </a:lnTo>
                  <a:lnTo>
                    <a:pt x="2028" y="2638"/>
                  </a:lnTo>
                  <a:lnTo>
                    <a:pt x="2024" y="2634"/>
                  </a:lnTo>
                  <a:lnTo>
                    <a:pt x="2014" y="2630"/>
                  </a:lnTo>
                  <a:lnTo>
                    <a:pt x="2006" y="2630"/>
                  </a:lnTo>
                  <a:lnTo>
                    <a:pt x="1996" y="2632"/>
                  </a:lnTo>
                  <a:lnTo>
                    <a:pt x="1986" y="2636"/>
                  </a:lnTo>
                  <a:lnTo>
                    <a:pt x="1976" y="2640"/>
                  </a:lnTo>
                  <a:lnTo>
                    <a:pt x="1968" y="2642"/>
                  </a:lnTo>
                  <a:lnTo>
                    <a:pt x="1960" y="2642"/>
                  </a:lnTo>
                  <a:lnTo>
                    <a:pt x="1956" y="2640"/>
                  </a:lnTo>
                  <a:lnTo>
                    <a:pt x="1952" y="2636"/>
                  </a:lnTo>
                  <a:lnTo>
                    <a:pt x="1942" y="2630"/>
                  </a:lnTo>
                  <a:lnTo>
                    <a:pt x="1940" y="2630"/>
                  </a:lnTo>
                  <a:lnTo>
                    <a:pt x="1938" y="2632"/>
                  </a:lnTo>
                  <a:lnTo>
                    <a:pt x="1936" y="2634"/>
                  </a:lnTo>
                  <a:lnTo>
                    <a:pt x="1932" y="2634"/>
                  </a:lnTo>
                  <a:lnTo>
                    <a:pt x="1924" y="2630"/>
                  </a:lnTo>
                  <a:lnTo>
                    <a:pt x="1918" y="2626"/>
                  </a:lnTo>
                  <a:lnTo>
                    <a:pt x="1914" y="2622"/>
                  </a:lnTo>
                  <a:lnTo>
                    <a:pt x="1910" y="2618"/>
                  </a:lnTo>
                  <a:lnTo>
                    <a:pt x="1908" y="2616"/>
                  </a:lnTo>
                  <a:lnTo>
                    <a:pt x="1906" y="2616"/>
                  </a:lnTo>
                  <a:lnTo>
                    <a:pt x="1896" y="2620"/>
                  </a:lnTo>
                  <a:lnTo>
                    <a:pt x="1890" y="2620"/>
                  </a:lnTo>
                  <a:lnTo>
                    <a:pt x="1886" y="2618"/>
                  </a:lnTo>
                  <a:lnTo>
                    <a:pt x="1884" y="2614"/>
                  </a:lnTo>
                  <a:lnTo>
                    <a:pt x="1882" y="2608"/>
                  </a:lnTo>
                  <a:lnTo>
                    <a:pt x="1880" y="2602"/>
                  </a:lnTo>
                  <a:lnTo>
                    <a:pt x="1876" y="2598"/>
                  </a:lnTo>
                  <a:lnTo>
                    <a:pt x="1870" y="2596"/>
                  </a:lnTo>
                  <a:lnTo>
                    <a:pt x="1860" y="2598"/>
                  </a:lnTo>
                  <a:lnTo>
                    <a:pt x="1850" y="2600"/>
                  </a:lnTo>
                  <a:lnTo>
                    <a:pt x="1844" y="2596"/>
                  </a:lnTo>
                  <a:lnTo>
                    <a:pt x="1842" y="2592"/>
                  </a:lnTo>
                  <a:lnTo>
                    <a:pt x="1840" y="2586"/>
                  </a:lnTo>
                  <a:lnTo>
                    <a:pt x="1840" y="2582"/>
                  </a:lnTo>
                  <a:lnTo>
                    <a:pt x="1838" y="2578"/>
                  </a:lnTo>
                  <a:lnTo>
                    <a:pt x="1836" y="2576"/>
                  </a:lnTo>
                  <a:lnTo>
                    <a:pt x="1830" y="2580"/>
                  </a:lnTo>
                  <a:lnTo>
                    <a:pt x="1822" y="2582"/>
                  </a:lnTo>
                  <a:lnTo>
                    <a:pt x="1814" y="2584"/>
                  </a:lnTo>
                  <a:lnTo>
                    <a:pt x="1798" y="2582"/>
                  </a:lnTo>
                  <a:lnTo>
                    <a:pt x="1788" y="2580"/>
                  </a:lnTo>
                  <a:lnTo>
                    <a:pt x="1778" y="2580"/>
                  </a:lnTo>
                  <a:lnTo>
                    <a:pt x="1766" y="2582"/>
                  </a:lnTo>
                  <a:lnTo>
                    <a:pt x="1752" y="2586"/>
                  </a:lnTo>
                  <a:lnTo>
                    <a:pt x="1724" y="2596"/>
                  </a:lnTo>
                  <a:lnTo>
                    <a:pt x="1706" y="2608"/>
                  </a:lnTo>
                  <a:lnTo>
                    <a:pt x="1694" y="2618"/>
                  </a:lnTo>
                  <a:lnTo>
                    <a:pt x="1688" y="2624"/>
                  </a:lnTo>
                  <a:lnTo>
                    <a:pt x="1684" y="2630"/>
                  </a:lnTo>
                  <a:lnTo>
                    <a:pt x="1678" y="2632"/>
                  </a:lnTo>
                  <a:lnTo>
                    <a:pt x="1668" y="2632"/>
                  </a:lnTo>
                  <a:lnTo>
                    <a:pt x="1656" y="2628"/>
                  </a:lnTo>
                  <a:lnTo>
                    <a:pt x="1646" y="2626"/>
                  </a:lnTo>
                  <a:lnTo>
                    <a:pt x="1638" y="2626"/>
                  </a:lnTo>
                  <a:lnTo>
                    <a:pt x="1630" y="2628"/>
                  </a:lnTo>
                  <a:lnTo>
                    <a:pt x="1618" y="2628"/>
                  </a:lnTo>
                  <a:lnTo>
                    <a:pt x="1608" y="2624"/>
                  </a:lnTo>
                  <a:lnTo>
                    <a:pt x="1602" y="2626"/>
                  </a:lnTo>
                  <a:lnTo>
                    <a:pt x="1598" y="2628"/>
                  </a:lnTo>
                  <a:lnTo>
                    <a:pt x="1596" y="2634"/>
                  </a:lnTo>
                  <a:lnTo>
                    <a:pt x="1594" y="2638"/>
                  </a:lnTo>
                  <a:lnTo>
                    <a:pt x="1596" y="2640"/>
                  </a:lnTo>
                  <a:lnTo>
                    <a:pt x="1600" y="2642"/>
                  </a:lnTo>
                  <a:lnTo>
                    <a:pt x="1604" y="2646"/>
                  </a:lnTo>
                  <a:lnTo>
                    <a:pt x="1608" y="2650"/>
                  </a:lnTo>
                  <a:lnTo>
                    <a:pt x="1612" y="2650"/>
                  </a:lnTo>
                  <a:lnTo>
                    <a:pt x="1620" y="2652"/>
                  </a:lnTo>
                  <a:lnTo>
                    <a:pt x="1622" y="2652"/>
                  </a:lnTo>
                  <a:lnTo>
                    <a:pt x="1620" y="2652"/>
                  </a:lnTo>
                  <a:lnTo>
                    <a:pt x="1606" y="2656"/>
                  </a:lnTo>
                  <a:lnTo>
                    <a:pt x="1584" y="2660"/>
                  </a:lnTo>
                  <a:lnTo>
                    <a:pt x="1584" y="2662"/>
                  </a:lnTo>
                  <a:lnTo>
                    <a:pt x="1584" y="2664"/>
                  </a:lnTo>
                  <a:lnTo>
                    <a:pt x="1592" y="2666"/>
                  </a:lnTo>
                  <a:lnTo>
                    <a:pt x="1594" y="2668"/>
                  </a:lnTo>
                  <a:lnTo>
                    <a:pt x="1594" y="2672"/>
                  </a:lnTo>
                  <a:lnTo>
                    <a:pt x="1586" y="2674"/>
                  </a:lnTo>
                  <a:lnTo>
                    <a:pt x="1570" y="2674"/>
                  </a:lnTo>
                  <a:lnTo>
                    <a:pt x="1558" y="2672"/>
                  </a:lnTo>
                  <a:lnTo>
                    <a:pt x="1554" y="2670"/>
                  </a:lnTo>
                  <a:lnTo>
                    <a:pt x="1552" y="2666"/>
                  </a:lnTo>
                  <a:lnTo>
                    <a:pt x="1552" y="2664"/>
                  </a:lnTo>
                  <a:lnTo>
                    <a:pt x="1550" y="2662"/>
                  </a:lnTo>
                  <a:lnTo>
                    <a:pt x="1544" y="2662"/>
                  </a:lnTo>
                  <a:lnTo>
                    <a:pt x="1538" y="2666"/>
                  </a:lnTo>
                  <a:lnTo>
                    <a:pt x="1536" y="2668"/>
                  </a:lnTo>
                  <a:lnTo>
                    <a:pt x="1538" y="2670"/>
                  </a:lnTo>
                  <a:lnTo>
                    <a:pt x="1540" y="2672"/>
                  </a:lnTo>
                  <a:lnTo>
                    <a:pt x="1540" y="2674"/>
                  </a:lnTo>
                  <a:lnTo>
                    <a:pt x="1536" y="2676"/>
                  </a:lnTo>
                  <a:lnTo>
                    <a:pt x="1530" y="2676"/>
                  </a:lnTo>
                  <a:lnTo>
                    <a:pt x="1528" y="2674"/>
                  </a:lnTo>
                  <a:lnTo>
                    <a:pt x="1526" y="2672"/>
                  </a:lnTo>
                  <a:lnTo>
                    <a:pt x="1524" y="2670"/>
                  </a:lnTo>
                  <a:lnTo>
                    <a:pt x="1520" y="2668"/>
                  </a:lnTo>
                  <a:lnTo>
                    <a:pt x="1516" y="2666"/>
                  </a:lnTo>
                  <a:lnTo>
                    <a:pt x="1510" y="2668"/>
                  </a:lnTo>
                  <a:lnTo>
                    <a:pt x="1506" y="2670"/>
                  </a:lnTo>
                  <a:lnTo>
                    <a:pt x="1500" y="2672"/>
                  </a:lnTo>
                  <a:lnTo>
                    <a:pt x="1494" y="2678"/>
                  </a:lnTo>
                  <a:lnTo>
                    <a:pt x="1488" y="2686"/>
                  </a:lnTo>
                  <a:lnTo>
                    <a:pt x="1482" y="2692"/>
                  </a:lnTo>
                  <a:lnTo>
                    <a:pt x="1480" y="2694"/>
                  </a:lnTo>
                  <a:lnTo>
                    <a:pt x="1478" y="2696"/>
                  </a:lnTo>
                  <a:lnTo>
                    <a:pt x="1476" y="2706"/>
                  </a:lnTo>
                  <a:lnTo>
                    <a:pt x="1474" y="2716"/>
                  </a:lnTo>
                  <a:lnTo>
                    <a:pt x="1474" y="2718"/>
                  </a:lnTo>
                  <a:lnTo>
                    <a:pt x="1476" y="2720"/>
                  </a:lnTo>
                  <a:lnTo>
                    <a:pt x="1482" y="2720"/>
                  </a:lnTo>
                  <a:lnTo>
                    <a:pt x="1496" y="2716"/>
                  </a:lnTo>
                  <a:lnTo>
                    <a:pt x="1504" y="2716"/>
                  </a:lnTo>
                  <a:lnTo>
                    <a:pt x="1506" y="2716"/>
                  </a:lnTo>
                  <a:lnTo>
                    <a:pt x="1506" y="2718"/>
                  </a:lnTo>
                  <a:lnTo>
                    <a:pt x="1504" y="2720"/>
                  </a:lnTo>
                  <a:lnTo>
                    <a:pt x="1500" y="2728"/>
                  </a:lnTo>
                  <a:lnTo>
                    <a:pt x="1498" y="2732"/>
                  </a:lnTo>
                  <a:lnTo>
                    <a:pt x="1502" y="2734"/>
                  </a:lnTo>
                  <a:lnTo>
                    <a:pt x="1504" y="2738"/>
                  </a:lnTo>
                  <a:lnTo>
                    <a:pt x="1504" y="2740"/>
                  </a:lnTo>
                  <a:lnTo>
                    <a:pt x="1502" y="2746"/>
                  </a:lnTo>
                  <a:lnTo>
                    <a:pt x="1502" y="2750"/>
                  </a:lnTo>
                  <a:lnTo>
                    <a:pt x="1504" y="2752"/>
                  </a:lnTo>
                  <a:lnTo>
                    <a:pt x="1506" y="2752"/>
                  </a:lnTo>
                  <a:lnTo>
                    <a:pt x="1510" y="2754"/>
                  </a:lnTo>
                  <a:lnTo>
                    <a:pt x="1510" y="2756"/>
                  </a:lnTo>
                  <a:lnTo>
                    <a:pt x="1504" y="2760"/>
                  </a:lnTo>
                  <a:lnTo>
                    <a:pt x="1498" y="2766"/>
                  </a:lnTo>
                  <a:lnTo>
                    <a:pt x="1498" y="2768"/>
                  </a:lnTo>
                  <a:lnTo>
                    <a:pt x="1502" y="2770"/>
                  </a:lnTo>
                  <a:lnTo>
                    <a:pt x="1508" y="2774"/>
                  </a:lnTo>
                  <a:lnTo>
                    <a:pt x="1510" y="2778"/>
                  </a:lnTo>
                  <a:lnTo>
                    <a:pt x="1510" y="2780"/>
                  </a:lnTo>
                  <a:lnTo>
                    <a:pt x="1508" y="2782"/>
                  </a:lnTo>
                  <a:lnTo>
                    <a:pt x="1504" y="2782"/>
                  </a:lnTo>
                  <a:lnTo>
                    <a:pt x="1500" y="2782"/>
                  </a:lnTo>
                  <a:lnTo>
                    <a:pt x="1496" y="2780"/>
                  </a:lnTo>
                  <a:lnTo>
                    <a:pt x="1494" y="2774"/>
                  </a:lnTo>
                  <a:lnTo>
                    <a:pt x="1492" y="2768"/>
                  </a:lnTo>
                  <a:lnTo>
                    <a:pt x="1488" y="2768"/>
                  </a:lnTo>
                  <a:lnTo>
                    <a:pt x="1486" y="2768"/>
                  </a:lnTo>
                  <a:lnTo>
                    <a:pt x="1486" y="2772"/>
                  </a:lnTo>
                  <a:lnTo>
                    <a:pt x="1484" y="2782"/>
                  </a:lnTo>
                  <a:lnTo>
                    <a:pt x="1486" y="2788"/>
                  </a:lnTo>
                  <a:lnTo>
                    <a:pt x="1490" y="2792"/>
                  </a:lnTo>
                  <a:lnTo>
                    <a:pt x="1494" y="2794"/>
                  </a:lnTo>
                  <a:lnTo>
                    <a:pt x="1498" y="2794"/>
                  </a:lnTo>
                  <a:lnTo>
                    <a:pt x="1500" y="2794"/>
                  </a:lnTo>
                  <a:lnTo>
                    <a:pt x="1504" y="2796"/>
                  </a:lnTo>
                  <a:lnTo>
                    <a:pt x="1508" y="2800"/>
                  </a:lnTo>
                  <a:lnTo>
                    <a:pt x="1510" y="2800"/>
                  </a:lnTo>
                  <a:lnTo>
                    <a:pt x="1518" y="2802"/>
                  </a:lnTo>
                  <a:lnTo>
                    <a:pt x="1520" y="2802"/>
                  </a:lnTo>
                  <a:lnTo>
                    <a:pt x="1522" y="2804"/>
                  </a:lnTo>
                  <a:lnTo>
                    <a:pt x="1522" y="2806"/>
                  </a:lnTo>
                  <a:lnTo>
                    <a:pt x="1520" y="2810"/>
                  </a:lnTo>
                  <a:lnTo>
                    <a:pt x="1516" y="2818"/>
                  </a:lnTo>
                  <a:lnTo>
                    <a:pt x="1516" y="2822"/>
                  </a:lnTo>
                  <a:lnTo>
                    <a:pt x="1520" y="2826"/>
                  </a:lnTo>
                  <a:lnTo>
                    <a:pt x="1520" y="2832"/>
                  </a:lnTo>
                  <a:lnTo>
                    <a:pt x="1520" y="2836"/>
                  </a:lnTo>
                  <a:lnTo>
                    <a:pt x="1522" y="2838"/>
                  </a:lnTo>
                  <a:lnTo>
                    <a:pt x="1526" y="2838"/>
                  </a:lnTo>
                  <a:lnTo>
                    <a:pt x="1528" y="2840"/>
                  </a:lnTo>
                  <a:lnTo>
                    <a:pt x="1530" y="2844"/>
                  </a:lnTo>
                  <a:lnTo>
                    <a:pt x="1530" y="2848"/>
                  </a:lnTo>
                  <a:lnTo>
                    <a:pt x="1530" y="2850"/>
                  </a:lnTo>
                  <a:lnTo>
                    <a:pt x="1524" y="2850"/>
                  </a:lnTo>
                  <a:lnTo>
                    <a:pt x="1518" y="2850"/>
                  </a:lnTo>
                  <a:lnTo>
                    <a:pt x="1520" y="2854"/>
                  </a:lnTo>
                  <a:lnTo>
                    <a:pt x="1522" y="2856"/>
                  </a:lnTo>
                  <a:lnTo>
                    <a:pt x="1528" y="2858"/>
                  </a:lnTo>
                  <a:lnTo>
                    <a:pt x="1542" y="2856"/>
                  </a:lnTo>
                  <a:lnTo>
                    <a:pt x="1552" y="2856"/>
                  </a:lnTo>
                  <a:lnTo>
                    <a:pt x="1556" y="2858"/>
                  </a:lnTo>
                  <a:lnTo>
                    <a:pt x="1554" y="2860"/>
                  </a:lnTo>
                  <a:lnTo>
                    <a:pt x="1550" y="2864"/>
                  </a:lnTo>
                  <a:lnTo>
                    <a:pt x="1546" y="2866"/>
                  </a:lnTo>
                  <a:lnTo>
                    <a:pt x="1534" y="2868"/>
                  </a:lnTo>
                  <a:lnTo>
                    <a:pt x="1526" y="2870"/>
                  </a:lnTo>
                  <a:lnTo>
                    <a:pt x="1524" y="2870"/>
                  </a:lnTo>
                  <a:lnTo>
                    <a:pt x="1526" y="2872"/>
                  </a:lnTo>
                  <a:lnTo>
                    <a:pt x="1528" y="2876"/>
                  </a:lnTo>
                  <a:lnTo>
                    <a:pt x="1532" y="2876"/>
                  </a:lnTo>
                  <a:lnTo>
                    <a:pt x="1540" y="2874"/>
                  </a:lnTo>
                  <a:lnTo>
                    <a:pt x="1548" y="2872"/>
                  </a:lnTo>
                  <a:lnTo>
                    <a:pt x="1550" y="2872"/>
                  </a:lnTo>
                  <a:lnTo>
                    <a:pt x="1552" y="2876"/>
                  </a:lnTo>
                  <a:lnTo>
                    <a:pt x="1552" y="2878"/>
                  </a:lnTo>
                  <a:lnTo>
                    <a:pt x="1554" y="2878"/>
                  </a:lnTo>
                  <a:lnTo>
                    <a:pt x="1560" y="2872"/>
                  </a:lnTo>
                  <a:lnTo>
                    <a:pt x="1564" y="2870"/>
                  </a:lnTo>
                  <a:lnTo>
                    <a:pt x="1568" y="2868"/>
                  </a:lnTo>
                  <a:lnTo>
                    <a:pt x="1572" y="2868"/>
                  </a:lnTo>
                  <a:lnTo>
                    <a:pt x="1576" y="2870"/>
                  </a:lnTo>
                  <a:lnTo>
                    <a:pt x="1580" y="2874"/>
                  </a:lnTo>
                  <a:lnTo>
                    <a:pt x="1582" y="2874"/>
                  </a:lnTo>
                  <a:lnTo>
                    <a:pt x="1588" y="2874"/>
                  </a:lnTo>
                  <a:lnTo>
                    <a:pt x="1590" y="2872"/>
                  </a:lnTo>
                  <a:lnTo>
                    <a:pt x="1592" y="2874"/>
                  </a:lnTo>
                  <a:lnTo>
                    <a:pt x="1594" y="2880"/>
                  </a:lnTo>
                  <a:lnTo>
                    <a:pt x="1598" y="2886"/>
                  </a:lnTo>
                  <a:lnTo>
                    <a:pt x="1602" y="2892"/>
                  </a:lnTo>
                  <a:lnTo>
                    <a:pt x="1610" y="2900"/>
                  </a:lnTo>
                  <a:lnTo>
                    <a:pt x="1616" y="2902"/>
                  </a:lnTo>
                  <a:lnTo>
                    <a:pt x="1620" y="2904"/>
                  </a:lnTo>
                  <a:lnTo>
                    <a:pt x="1624" y="2904"/>
                  </a:lnTo>
                  <a:lnTo>
                    <a:pt x="1628" y="2902"/>
                  </a:lnTo>
                  <a:lnTo>
                    <a:pt x="1634" y="2896"/>
                  </a:lnTo>
                  <a:lnTo>
                    <a:pt x="1638" y="2894"/>
                  </a:lnTo>
                  <a:lnTo>
                    <a:pt x="1640" y="2894"/>
                  </a:lnTo>
                  <a:lnTo>
                    <a:pt x="1642" y="2896"/>
                  </a:lnTo>
                  <a:lnTo>
                    <a:pt x="1646" y="2898"/>
                  </a:lnTo>
                  <a:lnTo>
                    <a:pt x="1648" y="2896"/>
                  </a:lnTo>
                  <a:lnTo>
                    <a:pt x="1652" y="2894"/>
                  </a:lnTo>
                  <a:lnTo>
                    <a:pt x="1654" y="2890"/>
                  </a:lnTo>
                  <a:lnTo>
                    <a:pt x="1654" y="2884"/>
                  </a:lnTo>
                  <a:lnTo>
                    <a:pt x="1654" y="2872"/>
                  </a:lnTo>
                  <a:lnTo>
                    <a:pt x="1656" y="2866"/>
                  </a:lnTo>
                  <a:lnTo>
                    <a:pt x="1662" y="2864"/>
                  </a:lnTo>
                  <a:lnTo>
                    <a:pt x="1670" y="2864"/>
                  </a:lnTo>
                  <a:lnTo>
                    <a:pt x="1686" y="2868"/>
                  </a:lnTo>
                  <a:lnTo>
                    <a:pt x="1700" y="2874"/>
                  </a:lnTo>
                  <a:lnTo>
                    <a:pt x="1712" y="2882"/>
                  </a:lnTo>
                  <a:lnTo>
                    <a:pt x="1720" y="2890"/>
                  </a:lnTo>
                  <a:lnTo>
                    <a:pt x="1728" y="2898"/>
                  </a:lnTo>
                  <a:lnTo>
                    <a:pt x="1732" y="2904"/>
                  </a:lnTo>
                  <a:lnTo>
                    <a:pt x="1738" y="2908"/>
                  </a:lnTo>
                  <a:lnTo>
                    <a:pt x="1744" y="2910"/>
                  </a:lnTo>
                  <a:lnTo>
                    <a:pt x="1752" y="2908"/>
                  </a:lnTo>
                  <a:lnTo>
                    <a:pt x="1766" y="2904"/>
                  </a:lnTo>
                  <a:lnTo>
                    <a:pt x="1778" y="2902"/>
                  </a:lnTo>
                  <a:lnTo>
                    <a:pt x="1782" y="2900"/>
                  </a:lnTo>
                  <a:lnTo>
                    <a:pt x="1788" y="2898"/>
                  </a:lnTo>
                  <a:lnTo>
                    <a:pt x="1794" y="2892"/>
                  </a:lnTo>
                  <a:lnTo>
                    <a:pt x="1802" y="2884"/>
                  </a:lnTo>
                  <a:lnTo>
                    <a:pt x="1814" y="2872"/>
                  </a:lnTo>
                  <a:lnTo>
                    <a:pt x="1822" y="2868"/>
                  </a:lnTo>
                  <a:lnTo>
                    <a:pt x="1828" y="2868"/>
                  </a:lnTo>
                  <a:lnTo>
                    <a:pt x="1834" y="2872"/>
                  </a:lnTo>
                  <a:lnTo>
                    <a:pt x="1838" y="2876"/>
                  </a:lnTo>
                  <a:lnTo>
                    <a:pt x="1844" y="2880"/>
                  </a:lnTo>
                  <a:lnTo>
                    <a:pt x="1848" y="2880"/>
                  </a:lnTo>
                  <a:lnTo>
                    <a:pt x="1856" y="2876"/>
                  </a:lnTo>
                  <a:lnTo>
                    <a:pt x="1868" y="2864"/>
                  </a:lnTo>
                  <a:lnTo>
                    <a:pt x="1876" y="2860"/>
                  </a:lnTo>
                  <a:lnTo>
                    <a:pt x="1878" y="2860"/>
                  </a:lnTo>
                  <a:lnTo>
                    <a:pt x="1880" y="2862"/>
                  </a:lnTo>
                  <a:lnTo>
                    <a:pt x="1882" y="2870"/>
                  </a:lnTo>
                  <a:lnTo>
                    <a:pt x="1882" y="2874"/>
                  </a:lnTo>
                  <a:lnTo>
                    <a:pt x="1880" y="2878"/>
                  </a:lnTo>
                  <a:lnTo>
                    <a:pt x="1872" y="2886"/>
                  </a:lnTo>
                  <a:lnTo>
                    <a:pt x="1866" y="2892"/>
                  </a:lnTo>
                  <a:lnTo>
                    <a:pt x="1864" y="2894"/>
                  </a:lnTo>
                  <a:lnTo>
                    <a:pt x="1866" y="2896"/>
                  </a:lnTo>
                  <a:lnTo>
                    <a:pt x="1872" y="2906"/>
                  </a:lnTo>
                  <a:lnTo>
                    <a:pt x="1872" y="2910"/>
                  </a:lnTo>
                  <a:lnTo>
                    <a:pt x="1872" y="2914"/>
                  </a:lnTo>
                  <a:lnTo>
                    <a:pt x="1868" y="2918"/>
                  </a:lnTo>
                  <a:lnTo>
                    <a:pt x="1864" y="2924"/>
                  </a:lnTo>
                  <a:lnTo>
                    <a:pt x="1862" y="2930"/>
                  </a:lnTo>
                  <a:lnTo>
                    <a:pt x="1866" y="2940"/>
                  </a:lnTo>
                  <a:lnTo>
                    <a:pt x="1870" y="2948"/>
                  </a:lnTo>
                  <a:lnTo>
                    <a:pt x="1870" y="2956"/>
                  </a:lnTo>
                  <a:lnTo>
                    <a:pt x="1870" y="2966"/>
                  </a:lnTo>
                  <a:lnTo>
                    <a:pt x="1872" y="2980"/>
                  </a:lnTo>
                  <a:lnTo>
                    <a:pt x="1872" y="2986"/>
                  </a:lnTo>
                  <a:lnTo>
                    <a:pt x="1870" y="2990"/>
                  </a:lnTo>
                  <a:lnTo>
                    <a:pt x="1866" y="2996"/>
                  </a:lnTo>
                  <a:lnTo>
                    <a:pt x="1860" y="3000"/>
                  </a:lnTo>
                  <a:lnTo>
                    <a:pt x="1858" y="3006"/>
                  </a:lnTo>
                  <a:lnTo>
                    <a:pt x="1858" y="3012"/>
                  </a:lnTo>
                  <a:lnTo>
                    <a:pt x="1858" y="3020"/>
                  </a:lnTo>
                  <a:lnTo>
                    <a:pt x="1856" y="3020"/>
                  </a:lnTo>
                  <a:lnTo>
                    <a:pt x="1854" y="3024"/>
                  </a:lnTo>
                  <a:lnTo>
                    <a:pt x="1850" y="3034"/>
                  </a:lnTo>
                  <a:lnTo>
                    <a:pt x="1848" y="3044"/>
                  </a:lnTo>
                  <a:lnTo>
                    <a:pt x="1846" y="3050"/>
                  </a:lnTo>
                  <a:lnTo>
                    <a:pt x="1842" y="3054"/>
                  </a:lnTo>
                  <a:lnTo>
                    <a:pt x="1838" y="3064"/>
                  </a:lnTo>
                  <a:lnTo>
                    <a:pt x="1824" y="3108"/>
                  </a:lnTo>
                  <a:lnTo>
                    <a:pt x="1818" y="3130"/>
                  </a:lnTo>
                  <a:lnTo>
                    <a:pt x="1814" y="3144"/>
                  </a:lnTo>
                  <a:lnTo>
                    <a:pt x="1806" y="3154"/>
                  </a:lnTo>
                  <a:lnTo>
                    <a:pt x="1800" y="3160"/>
                  </a:lnTo>
                  <a:lnTo>
                    <a:pt x="1768" y="3170"/>
                  </a:lnTo>
                  <a:lnTo>
                    <a:pt x="1764" y="3170"/>
                  </a:lnTo>
                  <a:lnTo>
                    <a:pt x="1760" y="3166"/>
                  </a:lnTo>
                  <a:lnTo>
                    <a:pt x="1756" y="3164"/>
                  </a:lnTo>
                  <a:lnTo>
                    <a:pt x="1754" y="3166"/>
                  </a:lnTo>
                  <a:lnTo>
                    <a:pt x="1748" y="3168"/>
                  </a:lnTo>
                  <a:lnTo>
                    <a:pt x="1744" y="3170"/>
                  </a:lnTo>
                  <a:lnTo>
                    <a:pt x="1740" y="3170"/>
                  </a:lnTo>
                  <a:lnTo>
                    <a:pt x="1734" y="3168"/>
                  </a:lnTo>
                  <a:lnTo>
                    <a:pt x="1728" y="3164"/>
                  </a:lnTo>
                  <a:lnTo>
                    <a:pt x="1726" y="3162"/>
                  </a:lnTo>
                  <a:lnTo>
                    <a:pt x="1724" y="3162"/>
                  </a:lnTo>
                  <a:lnTo>
                    <a:pt x="1724" y="3164"/>
                  </a:lnTo>
                  <a:lnTo>
                    <a:pt x="1724" y="3168"/>
                  </a:lnTo>
                  <a:lnTo>
                    <a:pt x="1720" y="3170"/>
                  </a:lnTo>
                  <a:lnTo>
                    <a:pt x="1734" y="3232"/>
                  </a:lnTo>
                  <a:lnTo>
                    <a:pt x="1734" y="3230"/>
                  </a:lnTo>
                  <a:lnTo>
                    <a:pt x="1738" y="3232"/>
                  </a:lnTo>
                  <a:lnTo>
                    <a:pt x="1738" y="3236"/>
                  </a:lnTo>
                  <a:lnTo>
                    <a:pt x="1738" y="3242"/>
                  </a:lnTo>
                  <a:lnTo>
                    <a:pt x="1740" y="3252"/>
                  </a:lnTo>
                  <a:lnTo>
                    <a:pt x="1744" y="3260"/>
                  </a:lnTo>
                  <a:lnTo>
                    <a:pt x="1750" y="3266"/>
                  </a:lnTo>
                  <a:lnTo>
                    <a:pt x="1754" y="3272"/>
                  </a:lnTo>
                  <a:lnTo>
                    <a:pt x="1758" y="3278"/>
                  </a:lnTo>
                  <a:lnTo>
                    <a:pt x="1760" y="3288"/>
                  </a:lnTo>
                  <a:lnTo>
                    <a:pt x="1762" y="3300"/>
                  </a:lnTo>
                  <a:lnTo>
                    <a:pt x="1766" y="3306"/>
                  </a:lnTo>
                  <a:lnTo>
                    <a:pt x="1770" y="3312"/>
                  </a:lnTo>
                  <a:lnTo>
                    <a:pt x="1784" y="3328"/>
                  </a:lnTo>
                  <a:lnTo>
                    <a:pt x="1792" y="3340"/>
                  </a:lnTo>
                  <a:lnTo>
                    <a:pt x="1796" y="3344"/>
                  </a:lnTo>
                  <a:lnTo>
                    <a:pt x="1800" y="3346"/>
                  </a:lnTo>
                  <a:lnTo>
                    <a:pt x="1802" y="3344"/>
                  </a:lnTo>
                  <a:lnTo>
                    <a:pt x="1804" y="3340"/>
                  </a:lnTo>
                  <a:lnTo>
                    <a:pt x="1810" y="3328"/>
                  </a:lnTo>
                  <a:lnTo>
                    <a:pt x="1812" y="3314"/>
                  </a:lnTo>
                  <a:lnTo>
                    <a:pt x="1816" y="3292"/>
                  </a:lnTo>
                  <a:lnTo>
                    <a:pt x="1830" y="3254"/>
                  </a:lnTo>
                  <a:lnTo>
                    <a:pt x="1832" y="3250"/>
                  </a:lnTo>
                  <a:lnTo>
                    <a:pt x="1832" y="3256"/>
                  </a:lnTo>
                  <a:lnTo>
                    <a:pt x="1832" y="3260"/>
                  </a:lnTo>
                  <a:lnTo>
                    <a:pt x="1826" y="3286"/>
                  </a:lnTo>
                  <a:lnTo>
                    <a:pt x="1826" y="3296"/>
                  </a:lnTo>
                  <a:lnTo>
                    <a:pt x="1826" y="3302"/>
                  </a:lnTo>
                  <a:lnTo>
                    <a:pt x="1822" y="3312"/>
                  </a:lnTo>
                  <a:lnTo>
                    <a:pt x="1818" y="3328"/>
                  </a:lnTo>
                  <a:lnTo>
                    <a:pt x="1818" y="3330"/>
                  </a:lnTo>
                  <a:lnTo>
                    <a:pt x="1824" y="3328"/>
                  </a:lnTo>
                  <a:lnTo>
                    <a:pt x="1828" y="3326"/>
                  </a:lnTo>
                  <a:lnTo>
                    <a:pt x="1834" y="3326"/>
                  </a:lnTo>
                  <a:lnTo>
                    <a:pt x="1838" y="3328"/>
                  </a:lnTo>
                  <a:lnTo>
                    <a:pt x="1840" y="3330"/>
                  </a:lnTo>
                  <a:lnTo>
                    <a:pt x="1848" y="3340"/>
                  </a:lnTo>
                  <a:lnTo>
                    <a:pt x="1864" y="3372"/>
                  </a:lnTo>
                  <a:lnTo>
                    <a:pt x="1880" y="3406"/>
                  </a:lnTo>
                  <a:lnTo>
                    <a:pt x="1888" y="3418"/>
                  </a:lnTo>
                  <a:lnTo>
                    <a:pt x="1896" y="3428"/>
                  </a:lnTo>
                  <a:lnTo>
                    <a:pt x="1900" y="3434"/>
                  </a:lnTo>
                  <a:lnTo>
                    <a:pt x="1900" y="3440"/>
                  </a:lnTo>
                  <a:lnTo>
                    <a:pt x="1902" y="3444"/>
                  </a:lnTo>
                  <a:lnTo>
                    <a:pt x="1908" y="3450"/>
                  </a:lnTo>
                  <a:lnTo>
                    <a:pt x="1916" y="3458"/>
                  </a:lnTo>
                  <a:lnTo>
                    <a:pt x="1922" y="3470"/>
                  </a:lnTo>
                  <a:lnTo>
                    <a:pt x="1926" y="3482"/>
                  </a:lnTo>
                  <a:lnTo>
                    <a:pt x="1926" y="3486"/>
                  </a:lnTo>
                  <a:lnTo>
                    <a:pt x="1924" y="3492"/>
                  </a:lnTo>
                  <a:lnTo>
                    <a:pt x="1922" y="3496"/>
                  </a:lnTo>
                  <a:lnTo>
                    <a:pt x="1924" y="3502"/>
                  </a:lnTo>
                  <a:lnTo>
                    <a:pt x="1926" y="3506"/>
                  </a:lnTo>
                  <a:lnTo>
                    <a:pt x="1928" y="3512"/>
                  </a:lnTo>
                  <a:lnTo>
                    <a:pt x="1938" y="3522"/>
                  </a:lnTo>
                  <a:lnTo>
                    <a:pt x="1944" y="3526"/>
                  </a:lnTo>
                  <a:lnTo>
                    <a:pt x="1952" y="3528"/>
                  </a:lnTo>
                  <a:lnTo>
                    <a:pt x="1958" y="3532"/>
                  </a:lnTo>
                  <a:lnTo>
                    <a:pt x="1964" y="3538"/>
                  </a:lnTo>
                  <a:lnTo>
                    <a:pt x="1970" y="3548"/>
                  </a:lnTo>
                  <a:lnTo>
                    <a:pt x="1976" y="3560"/>
                  </a:lnTo>
                  <a:lnTo>
                    <a:pt x="1988" y="3586"/>
                  </a:lnTo>
                  <a:lnTo>
                    <a:pt x="1996" y="3610"/>
                  </a:lnTo>
                  <a:lnTo>
                    <a:pt x="1998" y="3620"/>
                  </a:lnTo>
                  <a:lnTo>
                    <a:pt x="1998" y="3626"/>
                  </a:lnTo>
                  <a:lnTo>
                    <a:pt x="1998" y="3632"/>
                  </a:lnTo>
                  <a:lnTo>
                    <a:pt x="1996" y="3636"/>
                  </a:lnTo>
                  <a:lnTo>
                    <a:pt x="1994" y="3638"/>
                  </a:lnTo>
                  <a:lnTo>
                    <a:pt x="1992" y="3642"/>
                  </a:lnTo>
                  <a:lnTo>
                    <a:pt x="1994" y="3648"/>
                  </a:lnTo>
                  <a:lnTo>
                    <a:pt x="1996" y="3656"/>
                  </a:lnTo>
                  <a:lnTo>
                    <a:pt x="2000" y="3664"/>
                  </a:lnTo>
                  <a:lnTo>
                    <a:pt x="2000" y="3668"/>
                  </a:lnTo>
                  <a:lnTo>
                    <a:pt x="1998" y="3670"/>
                  </a:lnTo>
                  <a:lnTo>
                    <a:pt x="1998" y="3672"/>
                  </a:lnTo>
                  <a:lnTo>
                    <a:pt x="1996" y="3674"/>
                  </a:lnTo>
                  <a:lnTo>
                    <a:pt x="1996" y="3676"/>
                  </a:lnTo>
                  <a:lnTo>
                    <a:pt x="2004" y="3690"/>
                  </a:lnTo>
                  <a:lnTo>
                    <a:pt x="2014" y="3706"/>
                  </a:lnTo>
                  <a:lnTo>
                    <a:pt x="2020" y="3716"/>
                  </a:lnTo>
                  <a:lnTo>
                    <a:pt x="2026" y="3722"/>
                  </a:lnTo>
                  <a:lnTo>
                    <a:pt x="2036" y="3726"/>
                  </a:lnTo>
                  <a:lnTo>
                    <a:pt x="2042" y="3730"/>
                  </a:lnTo>
                  <a:lnTo>
                    <a:pt x="2048" y="3734"/>
                  </a:lnTo>
                  <a:lnTo>
                    <a:pt x="2058" y="3744"/>
                  </a:lnTo>
                  <a:lnTo>
                    <a:pt x="2064" y="3758"/>
                  </a:lnTo>
                  <a:lnTo>
                    <a:pt x="2072" y="3770"/>
                  </a:lnTo>
                  <a:lnTo>
                    <a:pt x="2078" y="3778"/>
                  </a:lnTo>
                  <a:lnTo>
                    <a:pt x="2082" y="3782"/>
                  </a:lnTo>
                  <a:lnTo>
                    <a:pt x="2084" y="3786"/>
                  </a:lnTo>
                  <a:lnTo>
                    <a:pt x="2084" y="3796"/>
                  </a:lnTo>
                  <a:lnTo>
                    <a:pt x="2086" y="3804"/>
                  </a:lnTo>
                  <a:lnTo>
                    <a:pt x="2088" y="3810"/>
                  </a:lnTo>
                  <a:lnTo>
                    <a:pt x="2092" y="3816"/>
                  </a:lnTo>
                  <a:lnTo>
                    <a:pt x="2094" y="3824"/>
                  </a:lnTo>
                  <a:lnTo>
                    <a:pt x="2096" y="3830"/>
                  </a:lnTo>
                  <a:lnTo>
                    <a:pt x="2098" y="3836"/>
                  </a:lnTo>
                  <a:lnTo>
                    <a:pt x="2108" y="3848"/>
                  </a:lnTo>
                  <a:lnTo>
                    <a:pt x="2120" y="3862"/>
                  </a:lnTo>
                  <a:lnTo>
                    <a:pt x="2124" y="3870"/>
                  </a:lnTo>
                  <a:lnTo>
                    <a:pt x="2126" y="3878"/>
                  </a:lnTo>
                  <a:lnTo>
                    <a:pt x="2128" y="3884"/>
                  </a:lnTo>
                  <a:lnTo>
                    <a:pt x="2130" y="3886"/>
                  </a:lnTo>
                  <a:lnTo>
                    <a:pt x="2134" y="3886"/>
                  </a:lnTo>
                  <a:lnTo>
                    <a:pt x="2138" y="3888"/>
                  </a:lnTo>
                  <a:lnTo>
                    <a:pt x="2140" y="3892"/>
                  </a:lnTo>
                  <a:lnTo>
                    <a:pt x="2144" y="3902"/>
                  </a:lnTo>
                  <a:lnTo>
                    <a:pt x="2146" y="3918"/>
                  </a:lnTo>
                  <a:lnTo>
                    <a:pt x="2148" y="3936"/>
                  </a:lnTo>
                  <a:lnTo>
                    <a:pt x="2146" y="3944"/>
                  </a:lnTo>
                  <a:lnTo>
                    <a:pt x="2142" y="3952"/>
                  </a:lnTo>
                  <a:lnTo>
                    <a:pt x="2142" y="3954"/>
                  </a:lnTo>
                  <a:lnTo>
                    <a:pt x="2142" y="3958"/>
                  </a:lnTo>
                  <a:lnTo>
                    <a:pt x="2144" y="3964"/>
                  </a:lnTo>
                  <a:lnTo>
                    <a:pt x="2146" y="3968"/>
                  </a:lnTo>
                  <a:lnTo>
                    <a:pt x="2146" y="3972"/>
                  </a:lnTo>
                  <a:lnTo>
                    <a:pt x="2144" y="3974"/>
                  </a:lnTo>
                  <a:lnTo>
                    <a:pt x="2140" y="3976"/>
                  </a:lnTo>
                  <a:lnTo>
                    <a:pt x="2142" y="3980"/>
                  </a:lnTo>
                  <a:lnTo>
                    <a:pt x="2146" y="3982"/>
                  </a:lnTo>
                  <a:lnTo>
                    <a:pt x="2148" y="3986"/>
                  </a:lnTo>
                  <a:lnTo>
                    <a:pt x="2150" y="3988"/>
                  </a:lnTo>
                  <a:lnTo>
                    <a:pt x="2150" y="3996"/>
                  </a:lnTo>
                  <a:lnTo>
                    <a:pt x="2152" y="4000"/>
                  </a:lnTo>
                  <a:lnTo>
                    <a:pt x="2154" y="4008"/>
                  </a:lnTo>
                  <a:lnTo>
                    <a:pt x="2156" y="4020"/>
                  </a:lnTo>
                  <a:lnTo>
                    <a:pt x="2158" y="4034"/>
                  </a:lnTo>
                  <a:lnTo>
                    <a:pt x="2162" y="4044"/>
                  </a:lnTo>
                  <a:lnTo>
                    <a:pt x="2166" y="4054"/>
                  </a:lnTo>
                  <a:lnTo>
                    <a:pt x="2166" y="4058"/>
                  </a:lnTo>
                  <a:lnTo>
                    <a:pt x="2166" y="4064"/>
                  </a:lnTo>
                  <a:lnTo>
                    <a:pt x="2164" y="4072"/>
                  </a:lnTo>
                  <a:lnTo>
                    <a:pt x="2166" y="4076"/>
                  </a:lnTo>
                  <a:lnTo>
                    <a:pt x="2168" y="4082"/>
                  </a:lnTo>
                  <a:lnTo>
                    <a:pt x="2172" y="4092"/>
                  </a:lnTo>
                  <a:lnTo>
                    <a:pt x="2176" y="4100"/>
                  </a:lnTo>
                  <a:lnTo>
                    <a:pt x="2178" y="4102"/>
                  </a:lnTo>
                  <a:lnTo>
                    <a:pt x="2180" y="4102"/>
                  </a:lnTo>
                  <a:lnTo>
                    <a:pt x="2184" y="4100"/>
                  </a:lnTo>
                  <a:lnTo>
                    <a:pt x="2186" y="4102"/>
                  </a:lnTo>
                  <a:lnTo>
                    <a:pt x="2190" y="4104"/>
                  </a:lnTo>
                  <a:lnTo>
                    <a:pt x="2196" y="4108"/>
                  </a:lnTo>
                  <a:lnTo>
                    <a:pt x="2200" y="4106"/>
                  </a:lnTo>
                  <a:lnTo>
                    <a:pt x="2204" y="4104"/>
                  </a:lnTo>
                  <a:lnTo>
                    <a:pt x="2208" y="4104"/>
                  </a:lnTo>
                  <a:lnTo>
                    <a:pt x="2212" y="4104"/>
                  </a:lnTo>
                  <a:lnTo>
                    <a:pt x="2214" y="4102"/>
                  </a:lnTo>
                  <a:lnTo>
                    <a:pt x="2218" y="4098"/>
                  </a:lnTo>
                  <a:lnTo>
                    <a:pt x="2226" y="4098"/>
                  </a:lnTo>
                  <a:lnTo>
                    <a:pt x="2232" y="4100"/>
                  </a:lnTo>
                  <a:lnTo>
                    <a:pt x="2236" y="4098"/>
                  </a:lnTo>
                  <a:lnTo>
                    <a:pt x="2238" y="4096"/>
                  </a:lnTo>
                  <a:lnTo>
                    <a:pt x="2240" y="4094"/>
                  </a:lnTo>
                  <a:lnTo>
                    <a:pt x="2242" y="4090"/>
                  </a:lnTo>
                  <a:lnTo>
                    <a:pt x="2244" y="4088"/>
                  </a:lnTo>
                  <a:lnTo>
                    <a:pt x="2248" y="4088"/>
                  </a:lnTo>
                  <a:lnTo>
                    <a:pt x="2252" y="4086"/>
                  </a:lnTo>
                  <a:lnTo>
                    <a:pt x="2254" y="4084"/>
                  </a:lnTo>
                  <a:lnTo>
                    <a:pt x="2258" y="4074"/>
                  </a:lnTo>
                  <a:lnTo>
                    <a:pt x="2262" y="4070"/>
                  </a:lnTo>
                  <a:lnTo>
                    <a:pt x="2266" y="4068"/>
                  </a:lnTo>
                  <a:lnTo>
                    <a:pt x="2274" y="4066"/>
                  </a:lnTo>
                  <a:lnTo>
                    <a:pt x="2284" y="4066"/>
                  </a:lnTo>
                  <a:lnTo>
                    <a:pt x="2300" y="4066"/>
                  </a:lnTo>
                  <a:lnTo>
                    <a:pt x="2312" y="4062"/>
                  </a:lnTo>
                  <a:lnTo>
                    <a:pt x="2324" y="4058"/>
                  </a:lnTo>
                  <a:lnTo>
                    <a:pt x="2334" y="4050"/>
                  </a:lnTo>
                  <a:lnTo>
                    <a:pt x="2348" y="4038"/>
                  </a:lnTo>
                  <a:lnTo>
                    <a:pt x="2356" y="4036"/>
                  </a:lnTo>
                  <a:lnTo>
                    <a:pt x="2364" y="4036"/>
                  </a:lnTo>
                  <a:lnTo>
                    <a:pt x="2370" y="4038"/>
                  </a:lnTo>
                  <a:lnTo>
                    <a:pt x="2374" y="4038"/>
                  </a:lnTo>
                  <a:lnTo>
                    <a:pt x="2382" y="4034"/>
                  </a:lnTo>
                  <a:lnTo>
                    <a:pt x="2390" y="4028"/>
                  </a:lnTo>
                  <a:lnTo>
                    <a:pt x="2398" y="4020"/>
                  </a:lnTo>
                  <a:lnTo>
                    <a:pt x="2406" y="4010"/>
                  </a:lnTo>
                  <a:lnTo>
                    <a:pt x="2416" y="4002"/>
                  </a:lnTo>
                  <a:lnTo>
                    <a:pt x="2426" y="3998"/>
                  </a:lnTo>
                  <a:lnTo>
                    <a:pt x="2432" y="3996"/>
                  </a:lnTo>
                  <a:lnTo>
                    <a:pt x="2438" y="3998"/>
                  </a:lnTo>
                  <a:lnTo>
                    <a:pt x="2442" y="3998"/>
                  </a:lnTo>
                  <a:lnTo>
                    <a:pt x="2446" y="3996"/>
                  </a:lnTo>
                  <a:lnTo>
                    <a:pt x="2452" y="3992"/>
                  </a:lnTo>
                  <a:lnTo>
                    <a:pt x="2462" y="3986"/>
                  </a:lnTo>
                  <a:lnTo>
                    <a:pt x="2468" y="3982"/>
                  </a:lnTo>
                  <a:lnTo>
                    <a:pt x="2480" y="3978"/>
                  </a:lnTo>
                  <a:lnTo>
                    <a:pt x="2500" y="3972"/>
                  </a:lnTo>
                  <a:lnTo>
                    <a:pt x="2506" y="3968"/>
                  </a:lnTo>
                  <a:lnTo>
                    <a:pt x="2510" y="3966"/>
                  </a:lnTo>
                  <a:lnTo>
                    <a:pt x="2520" y="3962"/>
                  </a:lnTo>
                  <a:lnTo>
                    <a:pt x="2526" y="3960"/>
                  </a:lnTo>
                  <a:lnTo>
                    <a:pt x="2528" y="3954"/>
                  </a:lnTo>
                  <a:lnTo>
                    <a:pt x="2528" y="3942"/>
                  </a:lnTo>
                  <a:lnTo>
                    <a:pt x="2528" y="3934"/>
                  </a:lnTo>
                  <a:lnTo>
                    <a:pt x="2532" y="3926"/>
                  </a:lnTo>
                  <a:lnTo>
                    <a:pt x="2542" y="3916"/>
                  </a:lnTo>
                  <a:lnTo>
                    <a:pt x="2562" y="3906"/>
                  </a:lnTo>
                  <a:lnTo>
                    <a:pt x="2566" y="3902"/>
                  </a:lnTo>
                  <a:lnTo>
                    <a:pt x="2572" y="3902"/>
                  </a:lnTo>
                  <a:lnTo>
                    <a:pt x="2578" y="3902"/>
                  </a:lnTo>
                  <a:lnTo>
                    <a:pt x="2584" y="3902"/>
                  </a:lnTo>
                  <a:lnTo>
                    <a:pt x="2586" y="3900"/>
                  </a:lnTo>
                  <a:lnTo>
                    <a:pt x="2594" y="3894"/>
                  </a:lnTo>
                  <a:lnTo>
                    <a:pt x="2600" y="3892"/>
                  </a:lnTo>
                  <a:lnTo>
                    <a:pt x="2606" y="3890"/>
                  </a:lnTo>
                  <a:lnTo>
                    <a:pt x="2614" y="3888"/>
                  </a:lnTo>
                  <a:lnTo>
                    <a:pt x="2624" y="3890"/>
                  </a:lnTo>
                  <a:lnTo>
                    <a:pt x="2630" y="3890"/>
                  </a:lnTo>
                  <a:lnTo>
                    <a:pt x="2634" y="3890"/>
                  </a:lnTo>
                  <a:lnTo>
                    <a:pt x="2638" y="3888"/>
                  </a:lnTo>
                  <a:lnTo>
                    <a:pt x="2642" y="3886"/>
                  </a:lnTo>
                  <a:lnTo>
                    <a:pt x="2646" y="3878"/>
                  </a:lnTo>
                  <a:lnTo>
                    <a:pt x="2650" y="3868"/>
                  </a:lnTo>
                  <a:lnTo>
                    <a:pt x="2654" y="3858"/>
                  </a:lnTo>
                  <a:lnTo>
                    <a:pt x="2658" y="3850"/>
                  </a:lnTo>
                  <a:lnTo>
                    <a:pt x="2664" y="3844"/>
                  </a:lnTo>
                  <a:lnTo>
                    <a:pt x="2670" y="3842"/>
                  </a:lnTo>
                  <a:lnTo>
                    <a:pt x="2676" y="3842"/>
                  </a:lnTo>
                  <a:lnTo>
                    <a:pt x="2690" y="3840"/>
                  </a:lnTo>
                  <a:lnTo>
                    <a:pt x="2698" y="3836"/>
                  </a:lnTo>
                  <a:lnTo>
                    <a:pt x="2702" y="3830"/>
                  </a:lnTo>
                  <a:lnTo>
                    <a:pt x="2704" y="3822"/>
                  </a:lnTo>
                  <a:lnTo>
                    <a:pt x="2708" y="3814"/>
                  </a:lnTo>
                  <a:lnTo>
                    <a:pt x="2712" y="3806"/>
                  </a:lnTo>
                  <a:lnTo>
                    <a:pt x="2720" y="3798"/>
                  </a:lnTo>
                  <a:lnTo>
                    <a:pt x="2734" y="3794"/>
                  </a:lnTo>
                  <a:lnTo>
                    <a:pt x="2746" y="3790"/>
                  </a:lnTo>
                  <a:lnTo>
                    <a:pt x="2752" y="3786"/>
                  </a:lnTo>
                  <a:lnTo>
                    <a:pt x="2754" y="3782"/>
                  </a:lnTo>
                  <a:lnTo>
                    <a:pt x="2752" y="3776"/>
                  </a:lnTo>
                  <a:lnTo>
                    <a:pt x="2750" y="3768"/>
                  </a:lnTo>
                  <a:lnTo>
                    <a:pt x="2750" y="3758"/>
                  </a:lnTo>
                  <a:lnTo>
                    <a:pt x="2750" y="3746"/>
                  </a:lnTo>
                  <a:lnTo>
                    <a:pt x="2754" y="3730"/>
                  </a:lnTo>
                  <a:lnTo>
                    <a:pt x="2760" y="3716"/>
                  </a:lnTo>
                  <a:lnTo>
                    <a:pt x="2764" y="3710"/>
                  </a:lnTo>
                  <a:lnTo>
                    <a:pt x="2768" y="3712"/>
                  </a:lnTo>
                  <a:lnTo>
                    <a:pt x="2770" y="3714"/>
                  </a:lnTo>
                  <a:lnTo>
                    <a:pt x="2772" y="3718"/>
                  </a:lnTo>
                  <a:lnTo>
                    <a:pt x="2776" y="3720"/>
                  </a:lnTo>
                  <a:lnTo>
                    <a:pt x="2780" y="3716"/>
                  </a:lnTo>
                  <a:lnTo>
                    <a:pt x="2786" y="3704"/>
                  </a:lnTo>
                  <a:lnTo>
                    <a:pt x="2792" y="3692"/>
                  </a:lnTo>
                  <a:lnTo>
                    <a:pt x="2796" y="3684"/>
                  </a:lnTo>
                  <a:lnTo>
                    <a:pt x="2806" y="3674"/>
                  </a:lnTo>
                  <a:lnTo>
                    <a:pt x="2816" y="3664"/>
                  </a:lnTo>
                  <a:lnTo>
                    <a:pt x="2820" y="3656"/>
                  </a:lnTo>
                  <a:lnTo>
                    <a:pt x="2824" y="3644"/>
                  </a:lnTo>
                  <a:lnTo>
                    <a:pt x="2830" y="3628"/>
                  </a:lnTo>
                  <a:lnTo>
                    <a:pt x="2834" y="3618"/>
                  </a:lnTo>
                  <a:lnTo>
                    <a:pt x="2834" y="3616"/>
                  </a:lnTo>
                  <a:lnTo>
                    <a:pt x="2832" y="3614"/>
                  </a:lnTo>
                  <a:lnTo>
                    <a:pt x="2822" y="3608"/>
                  </a:lnTo>
                  <a:close/>
                  <a:moveTo>
                    <a:pt x="2468" y="3400"/>
                  </a:moveTo>
                  <a:lnTo>
                    <a:pt x="2468" y="3400"/>
                  </a:lnTo>
                  <a:lnTo>
                    <a:pt x="2470" y="3400"/>
                  </a:lnTo>
                  <a:lnTo>
                    <a:pt x="2468" y="3400"/>
                  </a:lnTo>
                  <a:close/>
                  <a:moveTo>
                    <a:pt x="1836" y="3098"/>
                  </a:moveTo>
                  <a:lnTo>
                    <a:pt x="1836" y="3098"/>
                  </a:lnTo>
                  <a:lnTo>
                    <a:pt x="1838" y="3094"/>
                  </a:lnTo>
                  <a:lnTo>
                    <a:pt x="1842" y="3094"/>
                  </a:lnTo>
                  <a:lnTo>
                    <a:pt x="1838" y="3094"/>
                  </a:lnTo>
                  <a:lnTo>
                    <a:pt x="1836" y="3098"/>
                  </a:lnTo>
                  <a:close/>
                  <a:moveTo>
                    <a:pt x="1856" y="3100"/>
                  </a:moveTo>
                  <a:lnTo>
                    <a:pt x="1856" y="3100"/>
                  </a:lnTo>
                  <a:lnTo>
                    <a:pt x="1856" y="3102"/>
                  </a:lnTo>
                  <a:lnTo>
                    <a:pt x="1856" y="3100"/>
                  </a:lnTo>
                  <a:lnTo>
                    <a:pt x="1856" y="3090"/>
                  </a:lnTo>
                  <a:lnTo>
                    <a:pt x="1858" y="3084"/>
                  </a:lnTo>
                  <a:lnTo>
                    <a:pt x="1860" y="3082"/>
                  </a:lnTo>
                  <a:lnTo>
                    <a:pt x="1858" y="3084"/>
                  </a:lnTo>
                  <a:lnTo>
                    <a:pt x="1856" y="3090"/>
                  </a:lnTo>
                  <a:lnTo>
                    <a:pt x="1856" y="310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111" name="Freeform 6156">
              <a:extLst>
                <a:ext uri="{FF2B5EF4-FFF2-40B4-BE49-F238E27FC236}">
                  <a16:creationId xmlns:a16="http://schemas.microsoft.com/office/drawing/2014/main" xmlns="" id="{ABBEBE00-1C41-40B1-84F3-05F20D00F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67524" y="879407"/>
              <a:ext cx="3719699" cy="3473100"/>
            </a:xfrm>
            <a:custGeom>
              <a:avLst/>
              <a:gdLst>
                <a:gd name="T0" fmla="*/ 334096 w 5856"/>
                <a:gd name="T1" fmla="*/ 341505 h 5472"/>
                <a:gd name="T2" fmla="*/ 374746 w 5856"/>
                <a:gd name="T3" fmla="*/ 60938 h 5472"/>
                <a:gd name="T4" fmla="*/ 2452998 w 5856"/>
                <a:gd name="T5" fmla="*/ 316114 h 5472"/>
                <a:gd name="T6" fmla="*/ 3177084 w 5856"/>
                <a:gd name="T7" fmla="*/ 608108 h 5472"/>
                <a:gd name="T8" fmla="*/ 2139228 w 5856"/>
                <a:gd name="T9" fmla="*/ 481154 h 5472"/>
                <a:gd name="T10" fmla="*/ 256606 w 5856"/>
                <a:gd name="T11" fmla="*/ 559865 h 5472"/>
                <a:gd name="T12" fmla="*/ 48272 w 5856"/>
                <a:gd name="T13" fmla="*/ 76172 h 5472"/>
                <a:gd name="T14" fmla="*/ 461128 w 5856"/>
                <a:gd name="T15" fmla="*/ 11426 h 5472"/>
                <a:gd name="T16" fmla="*/ 438262 w 5856"/>
                <a:gd name="T17" fmla="*/ 78711 h 5472"/>
                <a:gd name="T18" fmla="*/ 1814025 w 5856"/>
                <a:gd name="T19" fmla="*/ 3336340 h 5472"/>
                <a:gd name="T20" fmla="*/ 2066820 w 5856"/>
                <a:gd name="T21" fmla="*/ 2794248 h 5472"/>
                <a:gd name="T22" fmla="*/ 2090956 w 5856"/>
                <a:gd name="T23" fmla="*/ 2845030 h 5472"/>
                <a:gd name="T24" fmla="*/ 2021088 w 5856"/>
                <a:gd name="T25" fmla="*/ 2668564 h 5472"/>
                <a:gd name="T26" fmla="*/ 2068090 w 5856"/>
                <a:gd name="T27" fmla="*/ 2759971 h 5472"/>
                <a:gd name="T28" fmla="*/ 2012196 w 5856"/>
                <a:gd name="T29" fmla="*/ 2762510 h 5472"/>
                <a:gd name="T30" fmla="*/ 2125255 w 5856"/>
                <a:gd name="T31" fmla="*/ 3088781 h 5472"/>
                <a:gd name="T32" fmla="*/ 2097307 w 5856"/>
                <a:gd name="T33" fmla="*/ 1976667 h 5472"/>
                <a:gd name="T34" fmla="*/ 2010925 w 5856"/>
                <a:gd name="T35" fmla="*/ 3324914 h 5472"/>
                <a:gd name="T36" fmla="*/ 2102389 w 5856"/>
                <a:gd name="T37" fmla="*/ 1863679 h 5472"/>
                <a:gd name="T38" fmla="*/ 1256352 w 5856"/>
                <a:gd name="T39" fmla="*/ 2824717 h 5472"/>
                <a:gd name="T40" fmla="*/ 1637450 w 5856"/>
                <a:gd name="T41" fmla="*/ 2959288 h 5472"/>
                <a:gd name="T42" fmla="*/ 1636179 w 5856"/>
                <a:gd name="T43" fmla="*/ 3313488 h 5472"/>
                <a:gd name="T44" fmla="*/ 1580285 w 5856"/>
                <a:gd name="T45" fmla="*/ 3222082 h 5472"/>
                <a:gd name="T46" fmla="*/ 1342734 w 5856"/>
                <a:gd name="T47" fmla="*/ 2956749 h 5472"/>
                <a:gd name="T48" fmla="*/ 5081 w 5856"/>
                <a:gd name="T49" fmla="*/ 3446790 h 5472"/>
                <a:gd name="T50" fmla="*/ 2179879 w 5856"/>
                <a:gd name="T51" fmla="*/ 2182332 h 5472"/>
                <a:gd name="T52" fmla="*/ 2291667 w 5856"/>
                <a:gd name="T53" fmla="*/ 2007136 h 5472"/>
                <a:gd name="T54" fmla="*/ 1948679 w 5856"/>
                <a:gd name="T55" fmla="*/ 3044347 h 5472"/>
                <a:gd name="T56" fmla="*/ 1984248 w 5856"/>
                <a:gd name="T57" fmla="*/ 3100206 h 5472"/>
                <a:gd name="T58" fmla="*/ 1942328 w 5856"/>
                <a:gd name="T59" fmla="*/ 2744736 h 5472"/>
                <a:gd name="T60" fmla="*/ 2132876 w 5856"/>
                <a:gd name="T61" fmla="*/ 3114171 h 5472"/>
                <a:gd name="T62" fmla="*/ 2483486 w 5856"/>
                <a:gd name="T63" fmla="*/ 1744342 h 5472"/>
                <a:gd name="T64" fmla="*/ 2336129 w 5856"/>
                <a:gd name="T65" fmla="*/ 1971589 h 5472"/>
                <a:gd name="T66" fmla="*/ 2107470 w 5856"/>
                <a:gd name="T67" fmla="*/ 1984284 h 5472"/>
                <a:gd name="T68" fmla="*/ 2536840 w 5856"/>
                <a:gd name="T69" fmla="*/ 1350786 h 5472"/>
                <a:gd name="T70" fmla="*/ 2451728 w 5856"/>
                <a:gd name="T71" fmla="*/ 1727838 h 5472"/>
                <a:gd name="T72" fmla="*/ 2022358 w 5856"/>
                <a:gd name="T73" fmla="*/ 2660947 h 5472"/>
                <a:gd name="T74" fmla="*/ 1906759 w 5856"/>
                <a:gd name="T75" fmla="*/ 2780283 h 5472"/>
                <a:gd name="T76" fmla="*/ 2087145 w 5856"/>
                <a:gd name="T77" fmla="*/ 2730772 h 5472"/>
                <a:gd name="T78" fmla="*/ 1878811 w 5856"/>
                <a:gd name="T79" fmla="*/ 2870420 h 5472"/>
                <a:gd name="T80" fmla="*/ 1669208 w 5856"/>
                <a:gd name="T81" fmla="*/ 3111632 h 5472"/>
                <a:gd name="T82" fmla="*/ 2046494 w 5856"/>
                <a:gd name="T83" fmla="*/ 2306747 h 5472"/>
                <a:gd name="T84" fmla="*/ 3226627 w 5856"/>
                <a:gd name="T85" fmla="*/ 603030 h 5472"/>
                <a:gd name="T86" fmla="*/ 2160824 w 5856"/>
                <a:gd name="T87" fmla="*/ 505275 h 5472"/>
                <a:gd name="T88" fmla="*/ 1448171 w 5856"/>
                <a:gd name="T89" fmla="*/ 275489 h 5472"/>
                <a:gd name="T90" fmla="*/ 899390 w 5856"/>
                <a:gd name="T91" fmla="*/ 483693 h 5472"/>
                <a:gd name="T92" fmla="*/ 736789 w 5856"/>
                <a:gd name="T93" fmla="*/ 700784 h 5472"/>
                <a:gd name="T94" fmla="*/ 137195 w 5856"/>
                <a:gd name="T95" fmla="*/ 684280 h 5472"/>
                <a:gd name="T96" fmla="*/ 415396 w 5856"/>
                <a:gd name="T97" fmla="*/ 2273739 h 5472"/>
                <a:gd name="T98" fmla="*/ 814279 w 5856"/>
                <a:gd name="T99" fmla="*/ 2748545 h 5472"/>
                <a:gd name="T100" fmla="*/ 1185214 w 5856"/>
                <a:gd name="T101" fmla="*/ 2338485 h 5472"/>
                <a:gd name="T102" fmla="*/ 1393547 w 5856"/>
                <a:gd name="T103" fmla="*/ 2695225 h 5472"/>
                <a:gd name="T104" fmla="*/ 1451982 w 5856"/>
                <a:gd name="T105" fmla="*/ 2856456 h 5472"/>
                <a:gd name="T106" fmla="*/ 1629828 w 5856"/>
                <a:gd name="T107" fmla="*/ 2740928 h 5472"/>
                <a:gd name="T108" fmla="*/ 1744157 w 5856"/>
                <a:gd name="T109" fmla="*/ 2391805 h 5472"/>
                <a:gd name="T110" fmla="*/ 1933435 w 5856"/>
                <a:gd name="T111" fmla="*/ 2254696 h 5472"/>
                <a:gd name="T112" fmla="*/ 1986789 w 5856"/>
                <a:gd name="T113" fmla="*/ 2059187 h 5472"/>
                <a:gd name="T114" fmla="*/ 1905488 w 5856"/>
                <a:gd name="T115" fmla="*/ 1812897 h 5472"/>
                <a:gd name="T116" fmla="*/ 2103659 w 5856"/>
                <a:gd name="T117" fmla="*/ 1858600 h 5472"/>
                <a:gd name="T118" fmla="*/ 2129066 w 5856"/>
                <a:gd name="T119" fmla="*/ 1809089 h 5472"/>
                <a:gd name="T120" fmla="*/ 2413618 w 5856"/>
                <a:gd name="T121" fmla="*/ 1277153 h 5472"/>
                <a:gd name="T122" fmla="*/ 3003049 w 5856"/>
                <a:gd name="T123" fmla="*/ 983890 h 5472"/>
                <a:gd name="T124" fmla="*/ 3079269 w 5856"/>
                <a:gd name="T125" fmla="*/ 1027054 h 54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56"/>
                <a:gd name="T190" fmla="*/ 0 h 5472"/>
                <a:gd name="T191" fmla="*/ 5856 w 5856"/>
                <a:gd name="T192" fmla="*/ 5472 h 54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56" h="5472">
                  <a:moveTo>
                    <a:pt x="1912" y="64"/>
                  </a:moveTo>
                  <a:lnTo>
                    <a:pt x="1912" y="64"/>
                  </a:lnTo>
                  <a:lnTo>
                    <a:pt x="1910" y="60"/>
                  </a:lnTo>
                  <a:lnTo>
                    <a:pt x="1902" y="58"/>
                  </a:lnTo>
                  <a:lnTo>
                    <a:pt x="1882" y="54"/>
                  </a:lnTo>
                  <a:lnTo>
                    <a:pt x="1862" y="54"/>
                  </a:lnTo>
                  <a:lnTo>
                    <a:pt x="1854" y="56"/>
                  </a:lnTo>
                  <a:lnTo>
                    <a:pt x="1850" y="60"/>
                  </a:lnTo>
                  <a:lnTo>
                    <a:pt x="1850" y="62"/>
                  </a:lnTo>
                  <a:lnTo>
                    <a:pt x="1852" y="64"/>
                  </a:lnTo>
                  <a:lnTo>
                    <a:pt x="1858" y="68"/>
                  </a:lnTo>
                  <a:lnTo>
                    <a:pt x="1868" y="70"/>
                  </a:lnTo>
                  <a:lnTo>
                    <a:pt x="1880" y="70"/>
                  </a:lnTo>
                  <a:lnTo>
                    <a:pt x="1902" y="68"/>
                  </a:lnTo>
                  <a:lnTo>
                    <a:pt x="1908" y="66"/>
                  </a:lnTo>
                  <a:lnTo>
                    <a:pt x="1912" y="64"/>
                  </a:lnTo>
                  <a:close/>
                  <a:moveTo>
                    <a:pt x="1078" y="706"/>
                  </a:moveTo>
                  <a:lnTo>
                    <a:pt x="1078" y="706"/>
                  </a:lnTo>
                  <a:lnTo>
                    <a:pt x="1094" y="702"/>
                  </a:lnTo>
                  <a:lnTo>
                    <a:pt x="1100" y="700"/>
                  </a:lnTo>
                  <a:lnTo>
                    <a:pt x="1104" y="698"/>
                  </a:lnTo>
                  <a:lnTo>
                    <a:pt x="1104" y="694"/>
                  </a:lnTo>
                  <a:lnTo>
                    <a:pt x="1104" y="690"/>
                  </a:lnTo>
                  <a:lnTo>
                    <a:pt x="1102" y="684"/>
                  </a:lnTo>
                  <a:lnTo>
                    <a:pt x="1094" y="678"/>
                  </a:lnTo>
                  <a:lnTo>
                    <a:pt x="1082" y="674"/>
                  </a:lnTo>
                  <a:lnTo>
                    <a:pt x="1070" y="674"/>
                  </a:lnTo>
                  <a:lnTo>
                    <a:pt x="1058" y="676"/>
                  </a:lnTo>
                  <a:lnTo>
                    <a:pt x="1048" y="682"/>
                  </a:lnTo>
                  <a:lnTo>
                    <a:pt x="1040" y="688"/>
                  </a:lnTo>
                  <a:lnTo>
                    <a:pt x="1036" y="694"/>
                  </a:lnTo>
                  <a:lnTo>
                    <a:pt x="1036" y="700"/>
                  </a:lnTo>
                  <a:lnTo>
                    <a:pt x="1040" y="704"/>
                  </a:lnTo>
                  <a:lnTo>
                    <a:pt x="1048" y="708"/>
                  </a:lnTo>
                  <a:lnTo>
                    <a:pt x="1060" y="708"/>
                  </a:lnTo>
                  <a:lnTo>
                    <a:pt x="1078" y="706"/>
                  </a:lnTo>
                  <a:close/>
                  <a:moveTo>
                    <a:pt x="1928" y="154"/>
                  </a:moveTo>
                  <a:lnTo>
                    <a:pt x="1928" y="154"/>
                  </a:lnTo>
                  <a:lnTo>
                    <a:pt x="1914" y="152"/>
                  </a:lnTo>
                  <a:lnTo>
                    <a:pt x="1902" y="154"/>
                  </a:lnTo>
                  <a:lnTo>
                    <a:pt x="1894" y="156"/>
                  </a:lnTo>
                  <a:lnTo>
                    <a:pt x="1890" y="160"/>
                  </a:lnTo>
                  <a:lnTo>
                    <a:pt x="1890" y="164"/>
                  </a:lnTo>
                  <a:lnTo>
                    <a:pt x="1894" y="168"/>
                  </a:lnTo>
                  <a:lnTo>
                    <a:pt x="1900" y="172"/>
                  </a:lnTo>
                  <a:lnTo>
                    <a:pt x="1910" y="176"/>
                  </a:lnTo>
                  <a:lnTo>
                    <a:pt x="1920" y="178"/>
                  </a:lnTo>
                  <a:lnTo>
                    <a:pt x="1926" y="180"/>
                  </a:lnTo>
                  <a:lnTo>
                    <a:pt x="1932" y="186"/>
                  </a:lnTo>
                  <a:lnTo>
                    <a:pt x="1934" y="188"/>
                  </a:lnTo>
                  <a:lnTo>
                    <a:pt x="1938" y="190"/>
                  </a:lnTo>
                  <a:lnTo>
                    <a:pt x="1956" y="188"/>
                  </a:lnTo>
                  <a:lnTo>
                    <a:pt x="1982" y="180"/>
                  </a:lnTo>
                  <a:lnTo>
                    <a:pt x="1996" y="174"/>
                  </a:lnTo>
                  <a:lnTo>
                    <a:pt x="2000" y="172"/>
                  </a:lnTo>
                  <a:lnTo>
                    <a:pt x="2000" y="170"/>
                  </a:lnTo>
                  <a:lnTo>
                    <a:pt x="1998" y="168"/>
                  </a:lnTo>
                  <a:lnTo>
                    <a:pt x="1994" y="166"/>
                  </a:lnTo>
                  <a:lnTo>
                    <a:pt x="1982" y="162"/>
                  </a:lnTo>
                  <a:lnTo>
                    <a:pt x="1964" y="158"/>
                  </a:lnTo>
                  <a:lnTo>
                    <a:pt x="1928" y="154"/>
                  </a:lnTo>
                  <a:close/>
                  <a:moveTo>
                    <a:pt x="526" y="138"/>
                  </a:moveTo>
                  <a:lnTo>
                    <a:pt x="526" y="138"/>
                  </a:lnTo>
                  <a:lnTo>
                    <a:pt x="532" y="144"/>
                  </a:lnTo>
                  <a:lnTo>
                    <a:pt x="538" y="148"/>
                  </a:lnTo>
                  <a:lnTo>
                    <a:pt x="552" y="152"/>
                  </a:lnTo>
                  <a:lnTo>
                    <a:pt x="558" y="154"/>
                  </a:lnTo>
                  <a:lnTo>
                    <a:pt x="562" y="152"/>
                  </a:lnTo>
                  <a:lnTo>
                    <a:pt x="564" y="150"/>
                  </a:lnTo>
                  <a:lnTo>
                    <a:pt x="564" y="146"/>
                  </a:lnTo>
                  <a:lnTo>
                    <a:pt x="564" y="142"/>
                  </a:lnTo>
                  <a:lnTo>
                    <a:pt x="568" y="140"/>
                  </a:lnTo>
                  <a:lnTo>
                    <a:pt x="572" y="136"/>
                  </a:lnTo>
                  <a:lnTo>
                    <a:pt x="582" y="136"/>
                  </a:lnTo>
                  <a:lnTo>
                    <a:pt x="600" y="134"/>
                  </a:lnTo>
                  <a:lnTo>
                    <a:pt x="604" y="132"/>
                  </a:lnTo>
                  <a:lnTo>
                    <a:pt x="606" y="130"/>
                  </a:lnTo>
                  <a:lnTo>
                    <a:pt x="604" y="128"/>
                  </a:lnTo>
                  <a:lnTo>
                    <a:pt x="598" y="126"/>
                  </a:lnTo>
                  <a:lnTo>
                    <a:pt x="580" y="122"/>
                  </a:lnTo>
                  <a:lnTo>
                    <a:pt x="556" y="120"/>
                  </a:lnTo>
                  <a:lnTo>
                    <a:pt x="534" y="122"/>
                  </a:lnTo>
                  <a:lnTo>
                    <a:pt x="526" y="124"/>
                  </a:lnTo>
                  <a:lnTo>
                    <a:pt x="522" y="126"/>
                  </a:lnTo>
                  <a:lnTo>
                    <a:pt x="522" y="132"/>
                  </a:lnTo>
                  <a:lnTo>
                    <a:pt x="526" y="138"/>
                  </a:lnTo>
                  <a:close/>
                  <a:moveTo>
                    <a:pt x="658" y="948"/>
                  </a:moveTo>
                  <a:lnTo>
                    <a:pt x="658" y="948"/>
                  </a:lnTo>
                  <a:lnTo>
                    <a:pt x="658" y="944"/>
                  </a:lnTo>
                  <a:lnTo>
                    <a:pt x="656" y="942"/>
                  </a:lnTo>
                  <a:lnTo>
                    <a:pt x="644" y="936"/>
                  </a:lnTo>
                  <a:lnTo>
                    <a:pt x="628" y="926"/>
                  </a:lnTo>
                  <a:lnTo>
                    <a:pt x="620" y="920"/>
                  </a:lnTo>
                  <a:lnTo>
                    <a:pt x="612" y="912"/>
                  </a:lnTo>
                  <a:lnTo>
                    <a:pt x="602" y="904"/>
                  </a:lnTo>
                  <a:lnTo>
                    <a:pt x="594" y="904"/>
                  </a:lnTo>
                  <a:lnTo>
                    <a:pt x="588" y="906"/>
                  </a:lnTo>
                  <a:lnTo>
                    <a:pt x="582" y="908"/>
                  </a:lnTo>
                  <a:lnTo>
                    <a:pt x="580" y="910"/>
                  </a:lnTo>
                  <a:lnTo>
                    <a:pt x="580" y="912"/>
                  </a:lnTo>
                  <a:lnTo>
                    <a:pt x="582" y="916"/>
                  </a:lnTo>
                  <a:lnTo>
                    <a:pt x="584" y="920"/>
                  </a:lnTo>
                  <a:lnTo>
                    <a:pt x="582" y="920"/>
                  </a:lnTo>
                  <a:lnTo>
                    <a:pt x="578" y="918"/>
                  </a:lnTo>
                  <a:lnTo>
                    <a:pt x="576" y="918"/>
                  </a:lnTo>
                  <a:lnTo>
                    <a:pt x="574" y="920"/>
                  </a:lnTo>
                  <a:lnTo>
                    <a:pt x="576" y="924"/>
                  </a:lnTo>
                  <a:lnTo>
                    <a:pt x="580" y="930"/>
                  </a:lnTo>
                  <a:lnTo>
                    <a:pt x="588" y="940"/>
                  </a:lnTo>
                  <a:lnTo>
                    <a:pt x="594" y="944"/>
                  </a:lnTo>
                  <a:lnTo>
                    <a:pt x="596" y="946"/>
                  </a:lnTo>
                  <a:lnTo>
                    <a:pt x="600" y="944"/>
                  </a:lnTo>
                  <a:lnTo>
                    <a:pt x="600" y="942"/>
                  </a:lnTo>
                  <a:lnTo>
                    <a:pt x="604" y="942"/>
                  </a:lnTo>
                  <a:lnTo>
                    <a:pt x="610" y="942"/>
                  </a:lnTo>
                  <a:lnTo>
                    <a:pt x="618" y="946"/>
                  </a:lnTo>
                  <a:lnTo>
                    <a:pt x="620" y="948"/>
                  </a:lnTo>
                  <a:lnTo>
                    <a:pt x="620" y="952"/>
                  </a:lnTo>
                  <a:lnTo>
                    <a:pt x="620" y="956"/>
                  </a:lnTo>
                  <a:lnTo>
                    <a:pt x="624" y="958"/>
                  </a:lnTo>
                  <a:lnTo>
                    <a:pt x="638" y="956"/>
                  </a:lnTo>
                  <a:lnTo>
                    <a:pt x="652" y="954"/>
                  </a:lnTo>
                  <a:lnTo>
                    <a:pt x="656" y="950"/>
                  </a:lnTo>
                  <a:lnTo>
                    <a:pt x="658" y="948"/>
                  </a:lnTo>
                  <a:close/>
                  <a:moveTo>
                    <a:pt x="768" y="460"/>
                  </a:moveTo>
                  <a:lnTo>
                    <a:pt x="768" y="460"/>
                  </a:lnTo>
                  <a:lnTo>
                    <a:pt x="752" y="466"/>
                  </a:lnTo>
                  <a:lnTo>
                    <a:pt x="742" y="468"/>
                  </a:lnTo>
                  <a:lnTo>
                    <a:pt x="736" y="468"/>
                  </a:lnTo>
                  <a:lnTo>
                    <a:pt x="732" y="466"/>
                  </a:lnTo>
                  <a:lnTo>
                    <a:pt x="728" y="462"/>
                  </a:lnTo>
                  <a:lnTo>
                    <a:pt x="722" y="460"/>
                  </a:lnTo>
                  <a:lnTo>
                    <a:pt x="712" y="458"/>
                  </a:lnTo>
                  <a:lnTo>
                    <a:pt x="698" y="460"/>
                  </a:lnTo>
                  <a:lnTo>
                    <a:pt x="682" y="462"/>
                  </a:lnTo>
                  <a:lnTo>
                    <a:pt x="674" y="464"/>
                  </a:lnTo>
                  <a:lnTo>
                    <a:pt x="672" y="468"/>
                  </a:lnTo>
                  <a:lnTo>
                    <a:pt x="672" y="470"/>
                  </a:lnTo>
                  <a:lnTo>
                    <a:pt x="674" y="474"/>
                  </a:lnTo>
                  <a:lnTo>
                    <a:pt x="674" y="476"/>
                  </a:lnTo>
                  <a:lnTo>
                    <a:pt x="672" y="478"/>
                  </a:lnTo>
                  <a:lnTo>
                    <a:pt x="664" y="476"/>
                  </a:lnTo>
                  <a:lnTo>
                    <a:pt x="652" y="478"/>
                  </a:lnTo>
                  <a:lnTo>
                    <a:pt x="636" y="480"/>
                  </a:lnTo>
                  <a:lnTo>
                    <a:pt x="620" y="484"/>
                  </a:lnTo>
                  <a:lnTo>
                    <a:pt x="602" y="492"/>
                  </a:lnTo>
                  <a:lnTo>
                    <a:pt x="584" y="500"/>
                  </a:lnTo>
                  <a:lnTo>
                    <a:pt x="568" y="508"/>
                  </a:lnTo>
                  <a:lnTo>
                    <a:pt x="554" y="518"/>
                  </a:lnTo>
                  <a:lnTo>
                    <a:pt x="544" y="528"/>
                  </a:lnTo>
                  <a:lnTo>
                    <a:pt x="538" y="536"/>
                  </a:lnTo>
                  <a:lnTo>
                    <a:pt x="532" y="538"/>
                  </a:lnTo>
                  <a:lnTo>
                    <a:pt x="528" y="538"/>
                  </a:lnTo>
                  <a:lnTo>
                    <a:pt x="526" y="538"/>
                  </a:lnTo>
                  <a:lnTo>
                    <a:pt x="524" y="536"/>
                  </a:lnTo>
                  <a:lnTo>
                    <a:pt x="520" y="534"/>
                  </a:lnTo>
                  <a:lnTo>
                    <a:pt x="514" y="536"/>
                  </a:lnTo>
                  <a:lnTo>
                    <a:pt x="506" y="542"/>
                  </a:lnTo>
                  <a:lnTo>
                    <a:pt x="498" y="548"/>
                  </a:lnTo>
                  <a:lnTo>
                    <a:pt x="494" y="550"/>
                  </a:lnTo>
                  <a:lnTo>
                    <a:pt x="490" y="548"/>
                  </a:lnTo>
                  <a:lnTo>
                    <a:pt x="488" y="546"/>
                  </a:lnTo>
                  <a:lnTo>
                    <a:pt x="488" y="544"/>
                  </a:lnTo>
                  <a:lnTo>
                    <a:pt x="484" y="542"/>
                  </a:lnTo>
                  <a:lnTo>
                    <a:pt x="480" y="542"/>
                  </a:lnTo>
                  <a:lnTo>
                    <a:pt x="474" y="546"/>
                  </a:lnTo>
                  <a:lnTo>
                    <a:pt x="470" y="550"/>
                  </a:lnTo>
                  <a:lnTo>
                    <a:pt x="468" y="554"/>
                  </a:lnTo>
                  <a:lnTo>
                    <a:pt x="470" y="558"/>
                  </a:lnTo>
                  <a:lnTo>
                    <a:pt x="474" y="560"/>
                  </a:lnTo>
                  <a:lnTo>
                    <a:pt x="480" y="564"/>
                  </a:lnTo>
                  <a:lnTo>
                    <a:pt x="480" y="568"/>
                  </a:lnTo>
                  <a:lnTo>
                    <a:pt x="476" y="570"/>
                  </a:lnTo>
                  <a:lnTo>
                    <a:pt x="472" y="572"/>
                  </a:lnTo>
                  <a:lnTo>
                    <a:pt x="470" y="576"/>
                  </a:lnTo>
                  <a:lnTo>
                    <a:pt x="472" y="578"/>
                  </a:lnTo>
                  <a:lnTo>
                    <a:pt x="476" y="580"/>
                  </a:lnTo>
                  <a:lnTo>
                    <a:pt x="478" y="582"/>
                  </a:lnTo>
                  <a:lnTo>
                    <a:pt x="478" y="584"/>
                  </a:lnTo>
                  <a:lnTo>
                    <a:pt x="476" y="586"/>
                  </a:lnTo>
                  <a:lnTo>
                    <a:pt x="468" y="586"/>
                  </a:lnTo>
                  <a:lnTo>
                    <a:pt x="460" y="588"/>
                  </a:lnTo>
                  <a:lnTo>
                    <a:pt x="454" y="594"/>
                  </a:lnTo>
                  <a:lnTo>
                    <a:pt x="450" y="600"/>
                  </a:lnTo>
                  <a:lnTo>
                    <a:pt x="446" y="606"/>
                  </a:lnTo>
                  <a:lnTo>
                    <a:pt x="442" y="614"/>
                  </a:lnTo>
                  <a:lnTo>
                    <a:pt x="436" y="622"/>
                  </a:lnTo>
                  <a:lnTo>
                    <a:pt x="426" y="630"/>
                  </a:lnTo>
                  <a:lnTo>
                    <a:pt x="414" y="636"/>
                  </a:lnTo>
                  <a:lnTo>
                    <a:pt x="390" y="648"/>
                  </a:lnTo>
                  <a:lnTo>
                    <a:pt x="384" y="654"/>
                  </a:lnTo>
                  <a:lnTo>
                    <a:pt x="380" y="658"/>
                  </a:lnTo>
                  <a:lnTo>
                    <a:pt x="380" y="662"/>
                  </a:lnTo>
                  <a:lnTo>
                    <a:pt x="382" y="666"/>
                  </a:lnTo>
                  <a:lnTo>
                    <a:pt x="390" y="666"/>
                  </a:lnTo>
                  <a:lnTo>
                    <a:pt x="400" y="666"/>
                  </a:lnTo>
                  <a:lnTo>
                    <a:pt x="408" y="668"/>
                  </a:lnTo>
                  <a:lnTo>
                    <a:pt x="410" y="670"/>
                  </a:lnTo>
                  <a:lnTo>
                    <a:pt x="408" y="674"/>
                  </a:lnTo>
                  <a:lnTo>
                    <a:pt x="406" y="678"/>
                  </a:lnTo>
                  <a:lnTo>
                    <a:pt x="402" y="680"/>
                  </a:lnTo>
                  <a:lnTo>
                    <a:pt x="402" y="684"/>
                  </a:lnTo>
                  <a:lnTo>
                    <a:pt x="406" y="684"/>
                  </a:lnTo>
                  <a:lnTo>
                    <a:pt x="416" y="682"/>
                  </a:lnTo>
                  <a:lnTo>
                    <a:pt x="438" y="676"/>
                  </a:lnTo>
                  <a:lnTo>
                    <a:pt x="446" y="676"/>
                  </a:lnTo>
                  <a:lnTo>
                    <a:pt x="454" y="676"/>
                  </a:lnTo>
                  <a:lnTo>
                    <a:pt x="460" y="678"/>
                  </a:lnTo>
                  <a:lnTo>
                    <a:pt x="466" y="682"/>
                  </a:lnTo>
                  <a:lnTo>
                    <a:pt x="486" y="692"/>
                  </a:lnTo>
                  <a:lnTo>
                    <a:pt x="496" y="696"/>
                  </a:lnTo>
                  <a:lnTo>
                    <a:pt x="508" y="694"/>
                  </a:lnTo>
                  <a:lnTo>
                    <a:pt x="514" y="692"/>
                  </a:lnTo>
                  <a:lnTo>
                    <a:pt x="518" y="690"/>
                  </a:lnTo>
                  <a:lnTo>
                    <a:pt x="522" y="686"/>
                  </a:lnTo>
                  <a:lnTo>
                    <a:pt x="524" y="680"/>
                  </a:lnTo>
                  <a:lnTo>
                    <a:pt x="526" y="674"/>
                  </a:lnTo>
                  <a:lnTo>
                    <a:pt x="528" y="672"/>
                  </a:lnTo>
                  <a:lnTo>
                    <a:pt x="538" y="670"/>
                  </a:lnTo>
                  <a:lnTo>
                    <a:pt x="542" y="668"/>
                  </a:lnTo>
                  <a:lnTo>
                    <a:pt x="546" y="664"/>
                  </a:lnTo>
                  <a:lnTo>
                    <a:pt x="550" y="660"/>
                  </a:lnTo>
                  <a:lnTo>
                    <a:pt x="554" y="650"/>
                  </a:lnTo>
                  <a:lnTo>
                    <a:pt x="558" y="640"/>
                  </a:lnTo>
                  <a:lnTo>
                    <a:pt x="562" y="634"/>
                  </a:lnTo>
                  <a:lnTo>
                    <a:pt x="566" y="630"/>
                  </a:lnTo>
                  <a:lnTo>
                    <a:pt x="572" y="628"/>
                  </a:lnTo>
                  <a:lnTo>
                    <a:pt x="580" y="624"/>
                  </a:lnTo>
                  <a:lnTo>
                    <a:pt x="584" y="622"/>
                  </a:lnTo>
                  <a:lnTo>
                    <a:pt x="586" y="616"/>
                  </a:lnTo>
                  <a:lnTo>
                    <a:pt x="588" y="606"/>
                  </a:lnTo>
                  <a:lnTo>
                    <a:pt x="590" y="602"/>
                  </a:lnTo>
                  <a:lnTo>
                    <a:pt x="594" y="600"/>
                  </a:lnTo>
                  <a:lnTo>
                    <a:pt x="610" y="594"/>
                  </a:lnTo>
                  <a:lnTo>
                    <a:pt x="638" y="584"/>
                  </a:lnTo>
                  <a:lnTo>
                    <a:pt x="652" y="578"/>
                  </a:lnTo>
                  <a:lnTo>
                    <a:pt x="658" y="572"/>
                  </a:lnTo>
                  <a:lnTo>
                    <a:pt x="662" y="568"/>
                  </a:lnTo>
                  <a:lnTo>
                    <a:pt x="664" y="564"/>
                  </a:lnTo>
                  <a:lnTo>
                    <a:pt x="668" y="558"/>
                  </a:lnTo>
                  <a:lnTo>
                    <a:pt x="674" y="552"/>
                  </a:lnTo>
                  <a:lnTo>
                    <a:pt x="688" y="544"/>
                  </a:lnTo>
                  <a:lnTo>
                    <a:pt x="712" y="534"/>
                  </a:lnTo>
                  <a:lnTo>
                    <a:pt x="744" y="522"/>
                  </a:lnTo>
                  <a:lnTo>
                    <a:pt x="778" y="512"/>
                  </a:lnTo>
                  <a:lnTo>
                    <a:pt x="854" y="492"/>
                  </a:lnTo>
                  <a:lnTo>
                    <a:pt x="924" y="474"/>
                  </a:lnTo>
                  <a:lnTo>
                    <a:pt x="956" y="464"/>
                  </a:lnTo>
                  <a:lnTo>
                    <a:pt x="980" y="454"/>
                  </a:lnTo>
                  <a:lnTo>
                    <a:pt x="990" y="448"/>
                  </a:lnTo>
                  <a:lnTo>
                    <a:pt x="998" y="444"/>
                  </a:lnTo>
                  <a:lnTo>
                    <a:pt x="1002" y="438"/>
                  </a:lnTo>
                  <a:lnTo>
                    <a:pt x="1002" y="432"/>
                  </a:lnTo>
                  <a:lnTo>
                    <a:pt x="1002" y="428"/>
                  </a:lnTo>
                  <a:lnTo>
                    <a:pt x="1000" y="424"/>
                  </a:lnTo>
                  <a:lnTo>
                    <a:pt x="996" y="420"/>
                  </a:lnTo>
                  <a:lnTo>
                    <a:pt x="990" y="416"/>
                  </a:lnTo>
                  <a:lnTo>
                    <a:pt x="974" y="410"/>
                  </a:lnTo>
                  <a:lnTo>
                    <a:pt x="954" y="406"/>
                  </a:lnTo>
                  <a:lnTo>
                    <a:pt x="932" y="408"/>
                  </a:lnTo>
                  <a:lnTo>
                    <a:pt x="908" y="412"/>
                  </a:lnTo>
                  <a:lnTo>
                    <a:pt x="878" y="422"/>
                  </a:lnTo>
                  <a:lnTo>
                    <a:pt x="874" y="426"/>
                  </a:lnTo>
                  <a:lnTo>
                    <a:pt x="870" y="428"/>
                  </a:lnTo>
                  <a:lnTo>
                    <a:pt x="868" y="430"/>
                  </a:lnTo>
                  <a:lnTo>
                    <a:pt x="864" y="434"/>
                  </a:lnTo>
                  <a:lnTo>
                    <a:pt x="856" y="438"/>
                  </a:lnTo>
                  <a:lnTo>
                    <a:pt x="842" y="444"/>
                  </a:lnTo>
                  <a:lnTo>
                    <a:pt x="818" y="450"/>
                  </a:lnTo>
                  <a:lnTo>
                    <a:pt x="808" y="450"/>
                  </a:lnTo>
                  <a:lnTo>
                    <a:pt x="798" y="452"/>
                  </a:lnTo>
                  <a:lnTo>
                    <a:pt x="768" y="460"/>
                  </a:lnTo>
                  <a:close/>
                  <a:moveTo>
                    <a:pt x="484" y="70"/>
                  </a:moveTo>
                  <a:lnTo>
                    <a:pt x="484" y="70"/>
                  </a:lnTo>
                  <a:lnTo>
                    <a:pt x="482" y="70"/>
                  </a:lnTo>
                  <a:lnTo>
                    <a:pt x="484" y="70"/>
                  </a:lnTo>
                  <a:lnTo>
                    <a:pt x="490" y="72"/>
                  </a:lnTo>
                  <a:lnTo>
                    <a:pt x="500" y="74"/>
                  </a:lnTo>
                  <a:lnTo>
                    <a:pt x="510" y="78"/>
                  </a:lnTo>
                  <a:lnTo>
                    <a:pt x="528" y="86"/>
                  </a:lnTo>
                  <a:lnTo>
                    <a:pt x="538" y="86"/>
                  </a:lnTo>
                  <a:lnTo>
                    <a:pt x="554" y="86"/>
                  </a:lnTo>
                  <a:lnTo>
                    <a:pt x="568" y="86"/>
                  </a:lnTo>
                  <a:lnTo>
                    <a:pt x="568" y="84"/>
                  </a:lnTo>
                  <a:lnTo>
                    <a:pt x="566" y="82"/>
                  </a:lnTo>
                  <a:lnTo>
                    <a:pt x="544" y="76"/>
                  </a:lnTo>
                  <a:lnTo>
                    <a:pt x="530" y="72"/>
                  </a:lnTo>
                  <a:lnTo>
                    <a:pt x="512" y="70"/>
                  </a:lnTo>
                  <a:lnTo>
                    <a:pt x="496" y="68"/>
                  </a:lnTo>
                  <a:lnTo>
                    <a:pt x="484" y="70"/>
                  </a:lnTo>
                  <a:close/>
                  <a:moveTo>
                    <a:pt x="542" y="114"/>
                  </a:moveTo>
                  <a:lnTo>
                    <a:pt x="542" y="114"/>
                  </a:lnTo>
                  <a:lnTo>
                    <a:pt x="554" y="116"/>
                  </a:lnTo>
                  <a:lnTo>
                    <a:pt x="558" y="114"/>
                  </a:lnTo>
                  <a:lnTo>
                    <a:pt x="560" y="112"/>
                  </a:lnTo>
                  <a:lnTo>
                    <a:pt x="560" y="110"/>
                  </a:lnTo>
                  <a:lnTo>
                    <a:pt x="560" y="108"/>
                  </a:lnTo>
                  <a:lnTo>
                    <a:pt x="554" y="106"/>
                  </a:lnTo>
                  <a:lnTo>
                    <a:pt x="542" y="106"/>
                  </a:lnTo>
                  <a:lnTo>
                    <a:pt x="532" y="108"/>
                  </a:lnTo>
                  <a:lnTo>
                    <a:pt x="530" y="110"/>
                  </a:lnTo>
                  <a:lnTo>
                    <a:pt x="532" y="112"/>
                  </a:lnTo>
                  <a:lnTo>
                    <a:pt x="534" y="114"/>
                  </a:lnTo>
                  <a:lnTo>
                    <a:pt x="542" y="114"/>
                  </a:lnTo>
                  <a:close/>
                  <a:moveTo>
                    <a:pt x="590" y="96"/>
                  </a:moveTo>
                  <a:lnTo>
                    <a:pt x="590" y="96"/>
                  </a:lnTo>
                  <a:lnTo>
                    <a:pt x="596" y="94"/>
                  </a:lnTo>
                  <a:lnTo>
                    <a:pt x="598" y="92"/>
                  </a:lnTo>
                  <a:lnTo>
                    <a:pt x="598" y="90"/>
                  </a:lnTo>
                  <a:lnTo>
                    <a:pt x="596" y="88"/>
                  </a:lnTo>
                  <a:lnTo>
                    <a:pt x="592" y="86"/>
                  </a:lnTo>
                  <a:lnTo>
                    <a:pt x="584" y="86"/>
                  </a:lnTo>
                  <a:lnTo>
                    <a:pt x="574" y="88"/>
                  </a:lnTo>
                  <a:lnTo>
                    <a:pt x="562" y="90"/>
                  </a:lnTo>
                  <a:lnTo>
                    <a:pt x="556" y="92"/>
                  </a:lnTo>
                  <a:lnTo>
                    <a:pt x="556" y="94"/>
                  </a:lnTo>
                  <a:lnTo>
                    <a:pt x="560" y="96"/>
                  </a:lnTo>
                  <a:lnTo>
                    <a:pt x="576" y="96"/>
                  </a:lnTo>
                  <a:lnTo>
                    <a:pt x="590" y="96"/>
                  </a:lnTo>
                  <a:close/>
                  <a:moveTo>
                    <a:pt x="554" y="70"/>
                  </a:moveTo>
                  <a:lnTo>
                    <a:pt x="554" y="70"/>
                  </a:lnTo>
                  <a:lnTo>
                    <a:pt x="554" y="72"/>
                  </a:lnTo>
                  <a:lnTo>
                    <a:pt x="554" y="74"/>
                  </a:lnTo>
                  <a:lnTo>
                    <a:pt x="562" y="78"/>
                  </a:lnTo>
                  <a:lnTo>
                    <a:pt x="572" y="80"/>
                  </a:lnTo>
                  <a:lnTo>
                    <a:pt x="582" y="80"/>
                  </a:lnTo>
                  <a:lnTo>
                    <a:pt x="584" y="78"/>
                  </a:lnTo>
                  <a:lnTo>
                    <a:pt x="584" y="76"/>
                  </a:lnTo>
                  <a:lnTo>
                    <a:pt x="576" y="72"/>
                  </a:lnTo>
                  <a:lnTo>
                    <a:pt x="564" y="68"/>
                  </a:lnTo>
                  <a:lnTo>
                    <a:pt x="558" y="68"/>
                  </a:lnTo>
                  <a:lnTo>
                    <a:pt x="554" y="70"/>
                  </a:lnTo>
                  <a:close/>
                  <a:moveTo>
                    <a:pt x="1962" y="108"/>
                  </a:moveTo>
                  <a:lnTo>
                    <a:pt x="1962" y="108"/>
                  </a:lnTo>
                  <a:lnTo>
                    <a:pt x="1950" y="114"/>
                  </a:lnTo>
                  <a:lnTo>
                    <a:pt x="1938" y="120"/>
                  </a:lnTo>
                  <a:lnTo>
                    <a:pt x="1916" y="128"/>
                  </a:lnTo>
                  <a:lnTo>
                    <a:pt x="1908" y="132"/>
                  </a:lnTo>
                  <a:lnTo>
                    <a:pt x="1906" y="134"/>
                  </a:lnTo>
                  <a:lnTo>
                    <a:pt x="1908" y="136"/>
                  </a:lnTo>
                  <a:lnTo>
                    <a:pt x="1918" y="138"/>
                  </a:lnTo>
                  <a:lnTo>
                    <a:pt x="1930" y="138"/>
                  </a:lnTo>
                  <a:lnTo>
                    <a:pt x="1938" y="142"/>
                  </a:lnTo>
                  <a:lnTo>
                    <a:pt x="1952" y="146"/>
                  </a:lnTo>
                  <a:lnTo>
                    <a:pt x="1968" y="154"/>
                  </a:lnTo>
                  <a:lnTo>
                    <a:pt x="1980" y="156"/>
                  </a:lnTo>
                  <a:lnTo>
                    <a:pt x="1994" y="158"/>
                  </a:lnTo>
                  <a:lnTo>
                    <a:pt x="2010" y="158"/>
                  </a:lnTo>
                  <a:lnTo>
                    <a:pt x="2016" y="158"/>
                  </a:lnTo>
                  <a:lnTo>
                    <a:pt x="2020" y="156"/>
                  </a:lnTo>
                  <a:lnTo>
                    <a:pt x="2022" y="152"/>
                  </a:lnTo>
                  <a:lnTo>
                    <a:pt x="2024" y="150"/>
                  </a:lnTo>
                  <a:lnTo>
                    <a:pt x="2028" y="146"/>
                  </a:lnTo>
                  <a:lnTo>
                    <a:pt x="2040" y="142"/>
                  </a:lnTo>
                  <a:lnTo>
                    <a:pt x="2058" y="140"/>
                  </a:lnTo>
                  <a:lnTo>
                    <a:pt x="2100" y="140"/>
                  </a:lnTo>
                  <a:lnTo>
                    <a:pt x="2130" y="140"/>
                  </a:lnTo>
                  <a:lnTo>
                    <a:pt x="2138" y="138"/>
                  </a:lnTo>
                  <a:lnTo>
                    <a:pt x="2142" y="136"/>
                  </a:lnTo>
                  <a:lnTo>
                    <a:pt x="2142" y="130"/>
                  </a:lnTo>
                  <a:lnTo>
                    <a:pt x="2136" y="122"/>
                  </a:lnTo>
                  <a:lnTo>
                    <a:pt x="2132" y="114"/>
                  </a:lnTo>
                  <a:lnTo>
                    <a:pt x="2132" y="112"/>
                  </a:lnTo>
                  <a:lnTo>
                    <a:pt x="2134" y="110"/>
                  </a:lnTo>
                  <a:lnTo>
                    <a:pt x="2140" y="108"/>
                  </a:lnTo>
                  <a:lnTo>
                    <a:pt x="2146" y="106"/>
                  </a:lnTo>
                  <a:lnTo>
                    <a:pt x="2162" y="104"/>
                  </a:lnTo>
                  <a:lnTo>
                    <a:pt x="2164" y="102"/>
                  </a:lnTo>
                  <a:lnTo>
                    <a:pt x="2166" y="100"/>
                  </a:lnTo>
                  <a:lnTo>
                    <a:pt x="2164" y="96"/>
                  </a:lnTo>
                  <a:lnTo>
                    <a:pt x="2160" y="92"/>
                  </a:lnTo>
                  <a:lnTo>
                    <a:pt x="2154" y="90"/>
                  </a:lnTo>
                  <a:lnTo>
                    <a:pt x="2142" y="88"/>
                  </a:lnTo>
                  <a:lnTo>
                    <a:pt x="2136" y="88"/>
                  </a:lnTo>
                  <a:lnTo>
                    <a:pt x="2128" y="86"/>
                  </a:lnTo>
                  <a:lnTo>
                    <a:pt x="2118" y="82"/>
                  </a:lnTo>
                  <a:lnTo>
                    <a:pt x="2110" y="74"/>
                  </a:lnTo>
                  <a:lnTo>
                    <a:pt x="2090" y="60"/>
                  </a:lnTo>
                  <a:lnTo>
                    <a:pt x="2082" y="56"/>
                  </a:lnTo>
                  <a:lnTo>
                    <a:pt x="2076" y="52"/>
                  </a:lnTo>
                  <a:lnTo>
                    <a:pt x="2068" y="50"/>
                  </a:lnTo>
                  <a:lnTo>
                    <a:pt x="2060" y="50"/>
                  </a:lnTo>
                  <a:lnTo>
                    <a:pt x="2052" y="54"/>
                  </a:lnTo>
                  <a:lnTo>
                    <a:pt x="2044" y="58"/>
                  </a:lnTo>
                  <a:lnTo>
                    <a:pt x="2034" y="62"/>
                  </a:lnTo>
                  <a:lnTo>
                    <a:pt x="2026" y="66"/>
                  </a:lnTo>
                  <a:lnTo>
                    <a:pt x="2008" y="68"/>
                  </a:lnTo>
                  <a:lnTo>
                    <a:pt x="1988" y="74"/>
                  </a:lnTo>
                  <a:lnTo>
                    <a:pt x="1978" y="78"/>
                  </a:lnTo>
                  <a:lnTo>
                    <a:pt x="1964" y="84"/>
                  </a:lnTo>
                  <a:lnTo>
                    <a:pt x="1954" y="92"/>
                  </a:lnTo>
                  <a:lnTo>
                    <a:pt x="1952" y="94"/>
                  </a:lnTo>
                  <a:lnTo>
                    <a:pt x="1954" y="96"/>
                  </a:lnTo>
                  <a:lnTo>
                    <a:pt x="1960" y="98"/>
                  </a:lnTo>
                  <a:lnTo>
                    <a:pt x="1964" y="98"/>
                  </a:lnTo>
                  <a:lnTo>
                    <a:pt x="1968" y="98"/>
                  </a:lnTo>
                  <a:lnTo>
                    <a:pt x="1968" y="100"/>
                  </a:lnTo>
                  <a:lnTo>
                    <a:pt x="1968" y="102"/>
                  </a:lnTo>
                  <a:lnTo>
                    <a:pt x="1962" y="108"/>
                  </a:lnTo>
                  <a:close/>
                  <a:moveTo>
                    <a:pt x="3810" y="584"/>
                  </a:moveTo>
                  <a:lnTo>
                    <a:pt x="3810" y="584"/>
                  </a:lnTo>
                  <a:lnTo>
                    <a:pt x="3826" y="588"/>
                  </a:lnTo>
                  <a:lnTo>
                    <a:pt x="3834" y="588"/>
                  </a:lnTo>
                  <a:lnTo>
                    <a:pt x="3840" y="584"/>
                  </a:lnTo>
                  <a:lnTo>
                    <a:pt x="3842" y="580"/>
                  </a:lnTo>
                  <a:lnTo>
                    <a:pt x="3842" y="574"/>
                  </a:lnTo>
                  <a:lnTo>
                    <a:pt x="3846" y="570"/>
                  </a:lnTo>
                  <a:lnTo>
                    <a:pt x="3852" y="568"/>
                  </a:lnTo>
                  <a:lnTo>
                    <a:pt x="3864" y="570"/>
                  </a:lnTo>
                  <a:lnTo>
                    <a:pt x="3878" y="574"/>
                  </a:lnTo>
                  <a:lnTo>
                    <a:pt x="3890" y="572"/>
                  </a:lnTo>
                  <a:lnTo>
                    <a:pt x="3900" y="570"/>
                  </a:lnTo>
                  <a:lnTo>
                    <a:pt x="3910" y="566"/>
                  </a:lnTo>
                  <a:lnTo>
                    <a:pt x="3918" y="562"/>
                  </a:lnTo>
                  <a:lnTo>
                    <a:pt x="3926" y="560"/>
                  </a:lnTo>
                  <a:lnTo>
                    <a:pt x="3934" y="562"/>
                  </a:lnTo>
                  <a:lnTo>
                    <a:pt x="3942" y="566"/>
                  </a:lnTo>
                  <a:lnTo>
                    <a:pt x="3952" y="570"/>
                  </a:lnTo>
                  <a:lnTo>
                    <a:pt x="3962" y="572"/>
                  </a:lnTo>
                  <a:lnTo>
                    <a:pt x="3974" y="572"/>
                  </a:lnTo>
                  <a:lnTo>
                    <a:pt x="3986" y="570"/>
                  </a:lnTo>
                  <a:lnTo>
                    <a:pt x="4014" y="562"/>
                  </a:lnTo>
                  <a:lnTo>
                    <a:pt x="4048" y="552"/>
                  </a:lnTo>
                  <a:lnTo>
                    <a:pt x="4056" y="546"/>
                  </a:lnTo>
                  <a:lnTo>
                    <a:pt x="4060" y="542"/>
                  </a:lnTo>
                  <a:lnTo>
                    <a:pt x="4060" y="538"/>
                  </a:lnTo>
                  <a:lnTo>
                    <a:pt x="4056" y="534"/>
                  </a:lnTo>
                  <a:lnTo>
                    <a:pt x="4054" y="530"/>
                  </a:lnTo>
                  <a:lnTo>
                    <a:pt x="4054" y="528"/>
                  </a:lnTo>
                  <a:lnTo>
                    <a:pt x="4056" y="524"/>
                  </a:lnTo>
                  <a:lnTo>
                    <a:pt x="4066" y="524"/>
                  </a:lnTo>
                  <a:lnTo>
                    <a:pt x="4070" y="522"/>
                  </a:lnTo>
                  <a:lnTo>
                    <a:pt x="4074" y="520"/>
                  </a:lnTo>
                  <a:lnTo>
                    <a:pt x="4076" y="518"/>
                  </a:lnTo>
                  <a:lnTo>
                    <a:pt x="4074" y="516"/>
                  </a:lnTo>
                  <a:lnTo>
                    <a:pt x="4068" y="512"/>
                  </a:lnTo>
                  <a:lnTo>
                    <a:pt x="4056" y="506"/>
                  </a:lnTo>
                  <a:lnTo>
                    <a:pt x="4042" y="500"/>
                  </a:lnTo>
                  <a:lnTo>
                    <a:pt x="4026" y="498"/>
                  </a:lnTo>
                  <a:lnTo>
                    <a:pt x="4010" y="496"/>
                  </a:lnTo>
                  <a:lnTo>
                    <a:pt x="3994" y="498"/>
                  </a:lnTo>
                  <a:lnTo>
                    <a:pt x="3980" y="498"/>
                  </a:lnTo>
                  <a:lnTo>
                    <a:pt x="3968" y="496"/>
                  </a:lnTo>
                  <a:lnTo>
                    <a:pt x="3958" y="490"/>
                  </a:lnTo>
                  <a:lnTo>
                    <a:pt x="3948" y="484"/>
                  </a:lnTo>
                  <a:lnTo>
                    <a:pt x="3938" y="478"/>
                  </a:lnTo>
                  <a:lnTo>
                    <a:pt x="3928" y="472"/>
                  </a:lnTo>
                  <a:lnTo>
                    <a:pt x="3918" y="470"/>
                  </a:lnTo>
                  <a:lnTo>
                    <a:pt x="3912" y="472"/>
                  </a:lnTo>
                  <a:lnTo>
                    <a:pt x="3906" y="474"/>
                  </a:lnTo>
                  <a:lnTo>
                    <a:pt x="3898" y="480"/>
                  </a:lnTo>
                  <a:lnTo>
                    <a:pt x="3894" y="486"/>
                  </a:lnTo>
                  <a:lnTo>
                    <a:pt x="3892" y="492"/>
                  </a:lnTo>
                  <a:lnTo>
                    <a:pt x="3894" y="498"/>
                  </a:lnTo>
                  <a:lnTo>
                    <a:pt x="3900" y="506"/>
                  </a:lnTo>
                  <a:lnTo>
                    <a:pt x="3900" y="510"/>
                  </a:lnTo>
                  <a:lnTo>
                    <a:pt x="3896" y="512"/>
                  </a:lnTo>
                  <a:lnTo>
                    <a:pt x="3890" y="512"/>
                  </a:lnTo>
                  <a:lnTo>
                    <a:pt x="3882" y="508"/>
                  </a:lnTo>
                  <a:lnTo>
                    <a:pt x="3862" y="498"/>
                  </a:lnTo>
                  <a:lnTo>
                    <a:pt x="3842" y="484"/>
                  </a:lnTo>
                  <a:lnTo>
                    <a:pt x="3822" y="472"/>
                  </a:lnTo>
                  <a:lnTo>
                    <a:pt x="3814" y="468"/>
                  </a:lnTo>
                  <a:lnTo>
                    <a:pt x="3808" y="468"/>
                  </a:lnTo>
                  <a:lnTo>
                    <a:pt x="3800" y="466"/>
                  </a:lnTo>
                  <a:lnTo>
                    <a:pt x="3794" y="468"/>
                  </a:lnTo>
                  <a:lnTo>
                    <a:pt x="3778" y="476"/>
                  </a:lnTo>
                  <a:lnTo>
                    <a:pt x="3758" y="488"/>
                  </a:lnTo>
                  <a:lnTo>
                    <a:pt x="3748" y="496"/>
                  </a:lnTo>
                  <a:lnTo>
                    <a:pt x="3746" y="502"/>
                  </a:lnTo>
                  <a:lnTo>
                    <a:pt x="3746" y="508"/>
                  </a:lnTo>
                  <a:lnTo>
                    <a:pt x="3748" y="514"/>
                  </a:lnTo>
                  <a:lnTo>
                    <a:pt x="3752" y="524"/>
                  </a:lnTo>
                  <a:lnTo>
                    <a:pt x="3752" y="530"/>
                  </a:lnTo>
                  <a:lnTo>
                    <a:pt x="3746" y="532"/>
                  </a:lnTo>
                  <a:lnTo>
                    <a:pt x="3742" y="536"/>
                  </a:lnTo>
                  <a:lnTo>
                    <a:pt x="3742" y="542"/>
                  </a:lnTo>
                  <a:lnTo>
                    <a:pt x="3744" y="548"/>
                  </a:lnTo>
                  <a:lnTo>
                    <a:pt x="3752" y="554"/>
                  </a:lnTo>
                  <a:lnTo>
                    <a:pt x="3762" y="560"/>
                  </a:lnTo>
                  <a:lnTo>
                    <a:pt x="3776" y="568"/>
                  </a:lnTo>
                  <a:lnTo>
                    <a:pt x="3810" y="584"/>
                  </a:lnTo>
                  <a:close/>
                  <a:moveTo>
                    <a:pt x="4172" y="572"/>
                  </a:moveTo>
                  <a:lnTo>
                    <a:pt x="4172" y="572"/>
                  </a:lnTo>
                  <a:lnTo>
                    <a:pt x="4198" y="578"/>
                  </a:lnTo>
                  <a:lnTo>
                    <a:pt x="4218" y="578"/>
                  </a:lnTo>
                  <a:lnTo>
                    <a:pt x="4262" y="576"/>
                  </a:lnTo>
                  <a:lnTo>
                    <a:pt x="4276" y="574"/>
                  </a:lnTo>
                  <a:lnTo>
                    <a:pt x="4288" y="570"/>
                  </a:lnTo>
                  <a:lnTo>
                    <a:pt x="4294" y="566"/>
                  </a:lnTo>
                  <a:lnTo>
                    <a:pt x="4300" y="560"/>
                  </a:lnTo>
                  <a:lnTo>
                    <a:pt x="4300" y="556"/>
                  </a:lnTo>
                  <a:lnTo>
                    <a:pt x="4300" y="552"/>
                  </a:lnTo>
                  <a:lnTo>
                    <a:pt x="4296" y="550"/>
                  </a:lnTo>
                  <a:lnTo>
                    <a:pt x="4288" y="550"/>
                  </a:lnTo>
                  <a:lnTo>
                    <a:pt x="4280" y="550"/>
                  </a:lnTo>
                  <a:lnTo>
                    <a:pt x="4274" y="548"/>
                  </a:lnTo>
                  <a:lnTo>
                    <a:pt x="4266" y="540"/>
                  </a:lnTo>
                  <a:lnTo>
                    <a:pt x="4260" y="536"/>
                  </a:lnTo>
                  <a:lnTo>
                    <a:pt x="4252" y="534"/>
                  </a:lnTo>
                  <a:lnTo>
                    <a:pt x="4244" y="536"/>
                  </a:lnTo>
                  <a:lnTo>
                    <a:pt x="4230" y="540"/>
                  </a:lnTo>
                  <a:lnTo>
                    <a:pt x="4220" y="542"/>
                  </a:lnTo>
                  <a:lnTo>
                    <a:pt x="4214" y="542"/>
                  </a:lnTo>
                  <a:lnTo>
                    <a:pt x="4212" y="540"/>
                  </a:lnTo>
                  <a:lnTo>
                    <a:pt x="4212" y="536"/>
                  </a:lnTo>
                  <a:lnTo>
                    <a:pt x="4210" y="532"/>
                  </a:lnTo>
                  <a:lnTo>
                    <a:pt x="4204" y="528"/>
                  </a:lnTo>
                  <a:lnTo>
                    <a:pt x="4194" y="526"/>
                  </a:lnTo>
                  <a:lnTo>
                    <a:pt x="4174" y="528"/>
                  </a:lnTo>
                  <a:lnTo>
                    <a:pt x="4154" y="528"/>
                  </a:lnTo>
                  <a:lnTo>
                    <a:pt x="4142" y="526"/>
                  </a:lnTo>
                  <a:lnTo>
                    <a:pt x="4132" y="524"/>
                  </a:lnTo>
                  <a:lnTo>
                    <a:pt x="4126" y="520"/>
                  </a:lnTo>
                  <a:lnTo>
                    <a:pt x="4122" y="514"/>
                  </a:lnTo>
                  <a:lnTo>
                    <a:pt x="4122" y="516"/>
                  </a:lnTo>
                  <a:lnTo>
                    <a:pt x="4118" y="518"/>
                  </a:lnTo>
                  <a:lnTo>
                    <a:pt x="4112" y="530"/>
                  </a:lnTo>
                  <a:lnTo>
                    <a:pt x="4108" y="536"/>
                  </a:lnTo>
                  <a:lnTo>
                    <a:pt x="4110" y="542"/>
                  </a:lnTo>
                  <a:lnTo>
                    <a:pt x="4114" y="550"/>
                  </a:lnTo>
                  <a:lnTo>
                    <a:pt x="4126" y="556"/>
                  </a:lnTo>
                  <a:lnTo>
                    <a:pt x="4144" y="564"/>
                  </a:lnTo>
                  <a:lnTo>
                    <a:pt x="4172" y="572"/>
                  </a:lnTo>
                  <a:close/>
                  <a:moveTo>
                    <a:pt x="5478" y="870"/>
                  </a:moveTo>
                  <a:lnTo>
                    <a:pt x="5478" y="866"/>
                  </a:lnTo>
                  <a:lnTo>
                    <a:pt x="5548" y="856"/>
                  </a:lnTo>
                  <a:lnTo>
                    <a:pt x="5558" y="854"/>
                  </a:lnTo>
                  <a:lnTo>
                    <a:pt x="5564" y="852"/>
                  </a:lnTo>
                  <a:lnTo>
                    <a:pt x="5570" y="848"/>
                  </a:lnTo>
                  <a:lnTo>
                    <a:pt x="5572" y="846"/>
                  </a:lnTo>
                  <a:lnTo>
                    <a:pt x="5570" y="842"/>
                  </a:lnTo>
                  <a:lnTo>
                    <a:pt x="5568" y="838"/>
                  </a:lnTo>
                  <a:lnTo>
                    <a:pt x="5560" y="832"/>
                  </a:lnTo>
                  <a:lnTo>
                    <a:pt x="5546" y="826"/>
                  </a:lnTo>
                  <a:lnTo>
                    <a:pt x="5530" y="820"/>
                  </a:lnTo>
                  <a:lnTo>
                    <a:pt x="5512" y="818"/>
                  </a:lnTo>
                  <a:lnTo>
                    <a:pt x="5494" y="818"/>
                  </a:lnTo>
                  <a:lnTo>
                    <a:pt x="5478" y="820"/>
                  </a:lnTo>
                  <a:lnTo>
                    <a:pt x="5478" y="818"/>
                  </a:lnTo>
                  <a:lnTo>
                    <a:pt x="5454" y="826"/>
                  </a:lnTo>
                  <a:lnTo>
                    <a:pt x="5444" y="832"/>
                  </a:lnTo>
                  <a:lnTo>
                    <a:pt x="5434" y="838"/>
                  </a:lnTo>
                  <a:lnTo>
                    <a:pt x="5428" y="844"/>
                  </a:lnTo>
                  <a:lnTo>
                    <a:pt x="5422" y="850"/>
                  </a:lnTo>
                  <a:lnTo>
                    <a:pt x="5418" y="856"/>
                  </a:lnTo>
                  <a:lnTo>
                    <a:pt x="5418" y="864"/>
                  </a:lnTo>
                  <a:lnTo>
                    <a:pt x="5418" y="868"/>
                  </a:lnTo>
                  <a:lnTo>
                    <a:pt x="5422" y="872"/>
                  </a:lnTo>
                  <a:lnTo>
                    <a:pt x="5426" y="874"/>
                  </a:lnTo>
                  <a:lnTo>
                    <a:pt x="5434" y="874"/>
                  </a:lnTo>
                  <a:lnTo>
                    <a:pt x="5452" y="874"/>
                  </a:lnTo>
                  <a:lnTo>
                    <a:pt x="5478" y="870"/>
                  </a:lnTo>
                  <a:close/>
                  <a:moveTo>
                    <a:pt x="2060" y="404"/>
                  </a:moveTo>
                  <a:lnTo>
                    <a:pt x="2060" y="404"/>
                  </a:lnTo>
                  <a:lnTo>
                    <a:pt x="2068" y="408"/>
                  </a:lnTo>
                  <a:lnTo>
                    <a:pt x="2078" y="408"/>
                  </a:lnTo>
                  <a:lnTo>
                    <a:pt x="2088" y="406"/>
                  </a:lnTo>
                  <a:lnTo>
                    <a:pt x="2096" y="404"/>
                  </a:lnTo>
                  <a:lnTo>
                    <a:pt x="2104" y="400"/>
                  </a:lnTo>
                  <a:lnTo>
                    <a:pt x="2108" y="396"/>
                  </a:lnTo>
                  <a:lnTo>
                    <a:pt x="2112" y="392"/>
                  </a:lnTo>
                  <a:lnTo>
                    <a:pt x="2112" y="388"/>
                  </a:lnTo>
                  <a:lnTo>
                    <a:pt x="2106" y="386"/>
                  </a:lnTo>
                  <a:lnTo>
                    <a:pt x="2100" y="386"/>
                  </a:lnTo>
                  <a:lnTo>
                    <a:pt x="2080" y="392"/>
                  </a:lnTo>
                  <a:lnTo>
                    <a:pt x="2064" y="398"/>
                  </a:lnTo>
                  <a:lnTo>
                    <a:pt x="2060" y="402"/>
                  </a:lnTo>
                  <a:lnTo>
                    <a:pt x="2058" y="404"/>
                  </a:lnTo>
                  <a:lnTo>
                    <a:pt x="2060" y="404"/>
                  </a:lnTo>
                  <a:close/>
                  <a:moveTo>
                    <a:pt x="3868" y="678"/>
                  </a:moveTo>
                  <a:lnTo>
                    <a:pt x="3868" y="678"/>
                  </a:lnTo>
                  <a:lnTo>
                    <a:pt x="3858" y="686"/>
                  </a:lnTo>
                  <a:lnTo>
                    <a:pt x="3856" y="688"/>
                  </a:lnTo>
                  <a:lnTo>
                    <a:pt x="3858" y="690"/>
                  </a:lnTo>
                  <a:lnTo>
                    <a:pt x="3866" y="690"/>
                  </a:lnTo>
                  <a:lnTo>
                    <a:pt x="3896" y="688"/>
                  </a:lnTo>
                  <a:lnTo>
                    <a:pt x="3916" y="688"/>
                  </a:lnTo>
                  <a:lnTo>
                    <a:pt x="3940" y="692"/>
                  </a:lnTo>
                  <a:lnTo>
                    <a:pt x="3970" y="696"/>
                  </a:lnTo>
                  <a:lnTo>
                    <a:pt x="3990" y="696"/>
                  </a:lnTo>
                  <a:lnTo>
                    <a:pt x="4004" y="694"/>
                  </a:lnTo>
                  <a:lnTo>
                    <a:pt x="4006" y="692"/>
                  </a:lnTo>
                  <a:lnTo>
                    <a:pt x="4008" y="690"/>
                  </a:lnTo>
                  <a:lnTo>
                    <a:pt x="4008" y="686"/>
                  </a:lnTo>
                  <a:lnTo>
                    <a:pt x="4006" y="682"/>
                  </a:lnTo>
                  <a:lnTo>
                    <a:pt x="4000" y="674"/>
                  </a:lnTo>
                  <a:lnTo>
                    <a:pt x="3988" y="664"/>
                  </a:lnTo>
                  <a:lnTo>
                    <a:pt x="3972" y="654"/>
                  </a:lnTo>
                  <a:lnTo>
                    <a:pt x="3956" y="648"/>
                  </a:lnTo>
                  <a:lnTo>
                    <a:pt x="3940" y="644"/>
                  </a:lnTo>
                  <a:lnTo>
                    <a:pt x="3928" y="646"/>
                  </a:lnTo>
                  <a:lnTo>
                    <a:pt x="3916" y="648"/>
                  </a:lnTo>
                  <a:lnTo>
                    <a:pt x="3904" y="654"/>
                  </a:lnTo>
                  <a:lnTo>
                    <a:pt x="3894" y="662"/>
                  </a:lnTo>
                  <a:lnTo>
                    <a:pt x="3868" y="678"/>
                  </a:lnTo>
                  <a:close/>
                  <a:moveTo>
                    <a:pt x="5044" y="956"/>
                  </a:moveTo>
                  <a:lnTo>
                    <a:pt x="5044" y="956"/>
                  </a:lnTo>
                  <a:lnTo>
                    <a:pt x="5046" y="954"/>
                  </a:lnTo>
                  <a:lnTo>
                    <a:pt x="5046" y="950"/>
                  </a:lnTo>
                  <a:lnTo>
                    <a:pt x="5044" y="948"/>
                  </a:lnTo>
                  <a:lnTo>
                    <a:pt x="5042" y="946"/>
                  </a:lnTo>
                  <a:lnTo>
                    <a:pt x="5034" y="942"/>
                  </a:lnTo>
                  <a:lnTo>
                    <a:pt x="5024" y="940"/>
                  </a:lnTo>
                  <a:lnTo>
                    <a:pt x="5012" y="938"/>
                  </a:lnTo>
                  <a:lnTo>
                    <a:pt x="5000" y="938"/>
                  </a:lnTo>
                  <a:lnTo>
                    <a:pt x="4990" y="938"/>
                  </a:lnTo>
                  <a:lnTo>
                    <a:pt x="4984" y="942"/>
                  </a:lnTo>
                  <a:lnTo>
                    <a:pt x="4982" y="944"/>
                  </a:lnTo>
                  <a:lnTo>
                    <a:pt x="4982" y="946"/>
                  </a:lnTo>
                  <a:lnTo>
                    <a:pt x="4986" y="950"/>
                  </a:lnTo>
                  <a:lnTo>
                    <a:pt x="4992" y="954"/>
                  </a:lnTo>
                  <a:lnTo>
                    <a:pt x="5002" y="958"/>
                  </a:lnTo>
                  <a:lnTo>
                    <a:pt x="5014" y="960"/>
                  </a:lnTo>
                  <a:lnTo>
                    <a:pt x="5024" y="962"/>
                  </a:lnTo>
                  <a:lnTo>
                    <a:pt x="5034" y="960"/>
                  </a:lnTo>
                  <a:lnTo>
                    <a:pt x="5044" y="956"/>
                  </a:lnTo>
                  <a:close/>
                  <a:moveTo>
                    <a:pt x="3698" y="530"/>
                  </a:moveTo>
                  <a:lnTo>
                    <a:pt x="3698" y="530"/>
                  </a:lnTo>
                  <a:lnTo>
                    <a:pt x="3704" y="524"/>
                  </a:lnTo>
                  <a:lnTo>
                    <a:pt x="3706" y="518"/>
                  </a:lnTo>
                  <a:lnTo>
                    <a:pt x="3704" y="508"/>
                  </a:lnTo>
                  <a:lnTo>
                    <a:pt x="3696" y="498"/>
                  </a:lnTo>
                  <a:lnTo>
                    <a:pt x="3694" y="496"/>
                  </a:lnTo>
                  <a:lnTo>
                    <a:pt x="3692" y="496"/>
                  </a:lnTo>
                  <a:lnTo>
                    <a:pt x="3688" y="500"/>
                  </a:lnTo>
                  <a:lnTo>
                    <a:pt x="3684" y="506"/>
                  </a:lnTo>
                  <a:lnTo>
                    <a:pt x="3682" y="514"/>
                  </a:lnTo>
                  <a:lnTo>
                    <a:pt x="3680" y="524"/>
                  </a:lnTo>
                  <a:lnTo>
                    <a:pt x="3684" y="530"/>
                  </a:lnTo>
                  <a:lnTo>
                    <a:pt x="3686" y="532"/>
                  </a:lnTo>
                  <a:lnTo>
                    <a:pt x="3688" y="532"/>
                  </a:lnTo>
                  <a:lnTo>
                    <a:pt x="3692" y="532"/>
                  </a:lnTo>
                  <a:lnTo>
                    <a:pt x="3698" y="530"/>
                  </a:lnTo>
                  <a:close/>
                  <a:moveTo>
                    <a:pt x="2260" y="322"/>
                  </a:moveTo>
                  <a:lnTo>
                    <a:pt x="2260" y="322"/>
                  </a:lnTo>
                  <a:lnTo>
                    <a:pt x="2286" y="316"/>
                  </a:lnTo>
                  <a:lnTo>
                    <a:pt x="2314" y="310"/>
                  </a:lnTo>
                  <a:lnTo>
                    <a:pt x="2350" y="306"/>
                  </a:lnTo>
                  <a:lnTo>
                    <a:pt x="2398" y="304"/>
                  </a:lnTo>
                  <a:lnTo>
                    <a:pt x="2424" y="302"/>
                  </a:lnTo>
                  <a:lnTo>
                    <a:pt x="2442" y="298"/>
                  </a:lnTo>
                  <a:lnTo>
                    <a:pt x="2456" y="294"/>
                  </a:lnTo>
                  <a:lnTo>
                    <a:pt x="2464" y="288"/>
                  </a:lnTo>
                  <a:lnTo>
                    <a:pt x="2466" y="284"/>
                  </a:lnTo>
                  <a:lnTo>
                    <a:pt x="2466" y="282"/>
                  </a:lnTo>
                  <a:lnTo>
                    <a:pt x="2462" y="274"/>
                  </a:lnTo>
                  <a:lnTo>
                    <a:pt x="2456" y="266"/>
                  </a:lnTo>
                  <a:lnTo>
                    <a:pt x="2442" y="256"/>
                  </a:lnTo>
                  <a:lnTo>
                    <a:pt x="2420" y="240"/>
                  </a:lnTo>
                  <a:lnTo>
                    <a:pt x="2412" y="234"/>
                  </a:lnTo>
                  <a:lnTo>
                    <a:pt x="2406" y="232"/>
                  </a:lnTo>
                  <a:lnTo>
                    <a:pt x="2398" y="232"/>
                  </a:lnTo>
                  <a:lnTo>
                    <a:pt x="2388" y="236"/>
                  </a:lnTo>
                  <a:lnTo>
                    <a:pt x="2376" y="242"/>
                  </a:lnTo>
                  <a:lnTo>
                    <a:pt x="2360" y="254"/>
                  </a:lnTo>
                  <a:lnTo>
                    <a:pt x="2346" y="262"/>
                  </a:lnTo>
                  <a:lnTo>
                    <a:pt x="2344" y="264"/>
                  </a:lnTo>
                  <a:lnTo>
                    <a:pt x="2344" y="262"/>
                  </a:lnTo>
                  <a:lnTo>
                    <a:pt x="2356" y="248"/>
                  </a:lnTo>
                  <a:lnTo>
                    <a:pt x="2364" y="238"/>
                  </a:lnTo>
                  <a:lnTo>
                    <a:pt x="2372" y="226"/>
                  </a:lnTo>
                  <a:lnTo>
                    <a:pt x="2376" y="218"/>
                  </a:lnTo>
                  <a:lnTo>
                    <a:pt x="2374" y="214"/>
                  </a:lnTo>
                  <a:lnTo>
                    <a:pt x="2372" y="212"/>
                  </a:lnTo>
                  <a:lnTo>
                    <a:pt x="2354" y="208"/>
                  </a:lnTo>
                  <a:lnTo>
                    <a:pt x="2344" y="206"/>
                  </a:lnTo>
                  <a:lnTo>
                    <a:pt x="2336" y="206"/>
                  </a:lnTo>
                  <a:lnTo>
                    <a:pt x="2326" y="208"/>
                  </a:lnTo>
                  <a:lnTo>
                    <a:pt x="2316" y="212"/>
                  </a:lnTo>
                  <a:lnTo>
                    <a:pt x="2306" y="222"/>
                  </a:lnTo>
                  <a:lnTo>
                    <a:pt x="2294" y="236"/>
                  </a:lnTo>
                  <a:lnTo>
                    <a:pt x="2286" y="248"/>
                  </a:lnTo>
                  <a:lnTo>
                    <a:pt x="2278" y="256"/>
                  </a:lnTo>
                  <a:lnTo>
                    <a:pt x="2266" y="264"/>
                  </a:lnTo>
                  <a:lnTo>
                    <a:pt x="2260" y="270"/>
                  </a:lnTo>
                  <a:lnTo>
                    <a:pt x="2252" y="278"/>
                  </a:lnTo>
                  <a:lnTo>
                    <a:pt x="2242" y="292"/>
                  </a:lnTo>
                  <a:lnTo>
                    <a:pt x="2230" y="314"/>
                  </a:lnTo>
                  <a:lnTo>
                    <a:pt x="2226" y="324"/>
                  </a:lnTo>
                  <a:lnTo>
                    <a:pt x="2226" y="328"/>
                  </a:lnTo>
                  <a:lnTo>
                    <a:pt x="2228" y="330"/>
                  </a:lnTo>
                  <a:lnTo>
                    <a:pt x="2238" y="328"/>
                  </a:lnTo>
                  <a:lnTo>
                    <a:pt x="2260" y="322"/>
                  </a:lnTo>
                  <a:close/>
                  <a:moveTo>
                    <a:pt x="2156" y="150"/>
                  </a:moveTo>
                  <a:lnTo>
                    <a:pt x="2156" y="150"/>
                  </a:lnTo>
                  <a:lnTo>
                    <a:pt x="2132" y="150"/>
                  </a:lnTo>
                  <a:lnTo>
                    <a:pt x="2100" y="148"/>
                  </a:lnTo>
                  <a:lnTo>
                    <a:pt x="2084" y="150"/>
                  </a:lnTo>
                  <a:lnTo>
                    <a:pt x="2068" y="152"/>
                  </a:lnTo>
                  <a:lnTo>
                    <a:pt x="2054" y="156"/>
                  </a:lnTo>
                  <a:lnTo>
                    <a:pt x="2042" y="162"/>
                  </a:lnTo>
                  <a:lnTo>
                    <a:pt x="2016" y="178"/>
                  </a:lnTo>
                  <a:lnTo>
                    <a:pt x="1988" y="192"/>
                  </a:lnTo>
                  <a:lnTo>
                    <a:pt x="1980" y="198"/>
                  </a:lnTo>
                  <a:lnTo>
                    <a:pt x="1978" y="200"/>
                  </a:lnTo>
                  <a:lnTo>
                    <a:pt x="1978" y="202"/>
                  </a:lnTo>
                  <a:lnTo>
                    <a:pt x="1980" y="204"/>
                  </a:lnTo>
                  <a:lnTo>
                    <a:pt x="1982" y="204"/>
                  </a:lnTo>
                  <a:lnTo>
                    <a:pt x="1996" y="206"/>
                  </a:lnTo>
                  <a:lnTo>
                    <a:pt x="2012" y="206"/>
                  </a:lnTo>
                  <a:lnTo>
                    <a:pt x="2020" y="208"/>
                  </a:lnTo>
                  <a:lnTo>
                    <a:pt x="2024" y="210"/>
                  </a:lnTo>
                  <a:lnTo>
                    <a:pt x="2024" y="214"/>
                  </a:lnTo>
                  <a:lnTo>
                    <a:pt x="2024" y="218"/>
                  </a:lnTo>
                  <a:lnTo>
                    <a:pt x="2026" y="224"/>
                  </a:lnTo>
                  <a:lnTo>
                    <a:pt x="2030" y="230"/>
                  </a:lnTo>
                  <a:lnTo>
                    <a:pt x="2038" y="234"/>
                  </a:lnTo>
                  <a:lnTo>
                    <a:pt x="2046" y="238"/>
                  </a:lnTo>
                  <a:lnTo>
                    <a:pt x="2054" y="238"/>
                  </a:lnTo>
                  <a:lnTo>
                    <a:pt x="2074" y="240"/>
                  </a:lnTo>
                  <a:lnTo>
                    <a:pt x="2100" y="244"/>
                  </a:lnTo>
                  <a:lnTo>
                    <a:pt x="2118" y="246"/>
                  </a:lnTo>
                  <a:lnTo>
                    <a:pt x="2138" y="252"/>
                  </a:lnTo>
                  <a:lnTo>
                    <a:pt x="2158" y="258"/>
                  </a:lnTo>
                  <a:lnTo>
                    <a:pt x="2180" y="260"/>
                  </a:lnTo>
                  <a:lnTo>
                    <a:pt x="2200" y="260"/>
                  </a:lnTo>
                  <a:lnTo>
                    <a:pt x="2218" y="258"/>
                  </a:lnTo>
                  <a:lnTo>
                    <a:pt x="2232" y="252"/>
                  </a:lnTo>
                  <a:lnTo>
                    <a:pt x="2240" y="248"/>
                  </a:lnTo>
                  <a:lnTo>
                    <a:pt x="2244" y="244"/>
                  </a:lnTo>
                  <a:lnTo>
                    <a:pt x="2244" y="240"/>
                  </a:lnTo>
                  <a:lnTo>
                    <a:pt x="2242" y="238"/>
                  </a:lnTo>
                  <a:lnTo>
                    <a:pt x="2240" y="234"/>
                  </a:lnTo>
                  <a:lnTo>
                    <a:pt x="2236" y="232"/>
                  </a:lnTo>
                  <a:lnTo>
                    <a:pt x="2236" y="228"/>
                  </a:lnTo>
                  <a:lnTo>
                    <a:pt x="2236" y="220"/>
                  </a:lnTo>
                  <a:lnTo>
                    <a:pt x="2238" y="210"/>
                  </a:lnTo>
                  <a:lnTo>
                    <a:pt x="2244" y="202"/>
                  </a:lnTo>
                  <a:lnTo>
                    <a:pt x="2248" y="192"/>
                  </a:lnTo>
                  <a:lnTo>
                    <a:pt x="2252" y="184"/>
                  </a:lnTo>
                  <a:lnTo>
                    <a:pt x="2252" y="180"/>
                  </a:lnTo>
                  <a:lnTo>
                    <a:pt x="2252" y="176"/>
                  </a:lnTo>
                  <a:lnTo>
                    <a:pt x="2250" y="174"/>
                  </a:lnTo>
                  <a:lnTo>
                    <a:pt x="2246" y="172"/>
                  </a:lnTo>
                  <a:lnTo>
                    <a:pt x="2238" y="166"/>
                  </a:lnTo>
                  <a:lnTo>
                    <a:pt x="2234" y="162"/>
                  </a:lnTo>
                  <a:lnTo>
                    <a:pt x="2230" y="160"/>
                  </a:lnTo>
                  <a:lnTo>
                    <a:pt x="2226" y="156"/>
                  </a:lnTo>
                  <a:lnTo>
                    <a:pt x="2220" y="156"/>
                  </a:lnTo>
                  <a:lnTo>
                    <a:pt x="2212" y="156"/>
                  </a:lnTo>
                  <a:lnTo>
                    <a:pt x="2184" y="164"/>
                  </a:lnTo>
                  <a:lnTo>
                    <a:pt x="2170" y="170"/>
                  </a:lnTo>
                  <a:lnTo>
                    <a:pt x="2162" y="170"/>
                  </a:lnTo>
                  <a:lnTo>
                    <a:pt x="2160" y="168"/>
                  </a:lnTo>
                  <a:lnTo>
                    <a:pt x="2162" y="164"/>
                  </a:lnTo>
                  <a:lnTo>
                    <a:pt x="2164" y="158"/>
                  </a:lnTo>
                  <a:lnTo>
                    <a:pt x="2164" y="154"/>
                  </a:lnTo>
                  <a:lnTo>
                    <a:pt x="2164" y="150"/>
                  </a:lnTo>
                  <a:lnTo>
                    <a:pt x="2156" y="150"/>
                  </a:lnTo>
                  <a:close/>
                  <a:moveTo>
                    <a:pt x="3192" y="724"/>
                  </a:moveTo>
                  <a:lnTo>
                    <a:pt x="3192" y="724"/>
                  </a:lnTo>
                  <a:lnTo>
                    <a:pt x="3218" y="728"/>
                  </a:lnTo>
                  <a:lnTo>
                    <a:pt x="3242" y="734"/>
                  </a:lnTo>
                  <a:lnTo>
                    <a:pt x="3268" y="744"/>
                  </a:lnTo>
                  <a:lnTo>
                    <a:pt x="3300" y="758"/>
                  </a:lnTo>
                  <a:lnTo>
                    <a:pt x="3308" y="762"/>
                  </a:lnTo>
                  <a:lnTo>
                    <a:pt x="3314" y="764"/>
                  </a:lnTo>
                  <a:lnTo>
                    <a:pt x="3316" y="762"/>
                  </a:lnTo>
                  <a:lnTo>
                    <a:pt x="3316" y="760"/>
                  </a:lnTo>
                  <a:lnTo>
                    <a:pt x="3314" y="752"/>
                  </a:lnTo>
                  <a:lnTo>
                    <a:pt x="3316" y="748"/>
                  </a:lnTo>
                  <a:lnTo>
                    <a:pt x="3320" y="746"/>
                  </a:lnTo>
                  <a:lnTo>
                    <a:pt x="3332" y="746"/>
                  </a:lnTo>
                  <a:lnTo>
                    <a:pt x="3338" y="746"/>
                  </a:lnTo>
                  <a:lnTo>
                    <a:pt x="3368" y="758"/>
                  </a:lnTo>
                  <a:lnTo>
                    <a:pt x="3390" y="768"/>
                  </a:lnTo>
                  <a:lnTo>
                    <a:pt x="3412" y="778"/>
                  </a:lnTo>
                  <a:lnTo>
                    <a:pt x="3420" y="782"/>
                  </a:lnTo>
                  <a:lnTo>
                    <a:pt x="3428" y="782"/>
                  </a:lnTo>
                  <a:lnTo>
                    <a:pt x="3434" y="778"/>
                  </a:lnTo>
                  <a:lnTo>
                    <a:pt x="3440" y="772"/>
                  </a:lnTo>
                  <a:lnTo>
                    <a:pt x="3440" y="766"/>
                  </a:lnTo>
                  <a:lnTo>
                    <a:pt x="3440" y="762"/>
                  </a:lnTo>
                  <a:lnTo>
                    <a:pt x="3436" y="756"/>
                  </a:lnTo>
                  <a:lnTo>
                    <a:pt x="3430" y="752"/>
                  </a:lnTo>
                  <a:lnTo>
                    <a:pt x="3422" y="748"/>
                  </a:lnTo>
                  <a:lnTo>
                    <a:pt x="3414" y="746"/>
                  </a:lnTo>
                  <a:lnTo>
                    <a:pt x="3412" y="744"/>
                  </a:lnTo>
                  <a:lnTo>
                    <a:pt x="3412" y="742"/>
                  </a:lnTo>
                  <a:lnTo>
                    <a:pt x="3414" y="742"/>
                  </a:lnTo>
                  <a:lnTo>
                    <a:pt x="3422" y="738"/>
                  </a:lnTo>
                  <a:lnTo>
                    <a:pt x="3432" y="736"/>
                  </a:lnTo>
                  <a:lnTo>
                    <a:pt x="3432" y="734"/>
                  </a:lnTo>
                  <a:lnTo>
                    <a:pt x="3432" y="732"/>
                  </a:lnTo>
                  <a:lnTo>
                    <a:pt x="3426" y="730"/>
                  </a:lnTo>
                  <a:lnTo>
                    <a:pt x="3418" y="726"/>
                  </a:lnTo>
                  <a:lnTo>
                    <a:pt x="3410" y="724"/>
                  </a:lnTo>
                  <a:lnTo>
                    <a:pt x="3406" y="720"/>
                  </a:lnTo>
                  <a:lnTo>
                    <a:pt x="3406" y="718"/>
                  </a:lnTo>
                  <a:lnTo>
                    <a:pt x="3416" y="714"/>
                  </a:lnTo>
                  <a:lnTo>
                    <a:pt x="3428" y="710"/>
                  </a:lnTo>
                  <a:lnTo>
                    <a:pt x="3430" y="708"/>
                  </a:lnTo>
                  <a:lnTo>
                    <a:pt x="3430" y="706"/>
                  </a:lnTo>
                  <a:lnTo>
                    <a:pt x="3426" y="702"/>
                  </a:lnTo>
                  <a:lnTo>
                    <a:pt x="3418" y="696"/>
                  </a:lnTo>
                  <a:lnTo>
                    <a:pt x="3392" y="686"/>
                  </a:lnTo>
                  <a:lnTo>
                    <a:pt x="3364" y="676"/>
                  </a:lnTo>
                  <a:lnTo>
                    <a:pt x="3352" y="674"/>
                  </a:lnTo>
                  <a:lnTo>
                    <a:pt x="3342" y="676"/>
                  </a:lnTo>
                  <a:lnTo>
                    <a:pt x="3336" y="678"/>
                  </a:lnTo>
                  <a:lnTo>
                    <a:pt x="3330" y="684"/>
                  </a:lnTo>
                  <a:lnTo>
                    <a:pt x="3326" y="688"/>
                  </a:lnTo>
                  <a:lnTo>
                    <a:pt x="3322" y="690"/>
                  </a:lnTo>
                  <a:lnTo>
                    <a:pt x="3320" y="688"/>
                  </a:lnTo>
                  <a:lnTo>
                    <a:pt x="3316" y="682"/>
                  </a:lnTo>
                  <a:lnTo>
                    <a:pt x="3312" y="676"/>
                  </a:lnTo>
                  <a:lnTo>
                    <a:pt x="3306" y="672"/>
                  </a:lnTo>
                  <a:lnTo>
                    <a:pt x="3302" y="668"/>
                  </a:lnTo>
                  <a:lnTo>
                    <a:pt x="3294" y="668"/>
                  </a:lnTo>
                  <a:lnTo>
                    <a:pt x="3278" y="666"/>
                  </a:lnTo>
                  <a:lnTo>
                    <a:pt x="3270" y="664"/>
                  </a:lnTo>
                  <a:lnTo>
                    <a:pt x="3258" y="660"/>
                  </a:lnTo>
                  <a:lnTo>
                    <a:pt x="3244" y="656"/>
                  </a:lnTo>
                  <a:lnTo>
                    <a:pt x="3230" y="654"/>
                  </a:lnTo>
                  <a:lnTo>
                    <a:pt x="3216" y="656"/>
                  </a:lnTo>
                  <a:lnTo>
                    <a:pt x="3204" y="660"/>
                  </a:lnTo>
                  <a:lnTo>
                    <a:pt x="3194" y="666"/>
                  </a:lnTo>
                  <a:lnTo>
                    <a:pt x="3186" y="674"/>
                  </a:lnTo>
                  <a:lnTo>
                    <a:pt x="3186" y="676"/>
                  </a:lnTo>
                  <a:lnTo>
                    <a:pt x="3186" y="680"/>
                  </a:lnTo>
                  <a:lnTo>
                    <a:pt x="3188" y="684"/>
                  </a:lnTo>
                  <a:lnTo>
                    <a:pt x="3190" y="688"/>
                  </a:lnTo>
                  <a:lnTo>
                    <a:pt x="3194" y="692"/>
                  </a:lnTo>
                  <a:lnTo>
                    <a:pt x="3196" y="696"/>
                  </a:lnTo>
                  <a:lnTo>
                    <a:pt x="3196" y="700"/>
                  </a:lnTo>
                  <a:lnTo>
                    <a:pt x="3196" y="702"/>
                  </a:lnTo>
                  <a:lnTo>
                    <a:pt x="3190" y="706"/>
                  </a:lnTo>
                  <a:lnTo>
                    <a:pt x="3184" y="712"/>
                  </a:lnTo>
                  <a:lnTo>
                    <a:pt x="3178" y="714"/>
                  </a:lnTo>
                  <a:lnTo>
                    <a:pt x="3176" y="718"/>
                  </a:lnTo>
                  <a:lnTo>
                    <a:pt x="3180" y="720"/>
                  </a:lnTo>
                  <a:lnTo>
                    <a:pt x="3192" y="724"/>
                  </a:lnTo>
                  <a:close/>
                  <a:moveTo>
                    <a:pt x="614" y="10"/>
                  </a:moveTo>
                  <a:lnTo>
                    <a:pt x="614" y="10"/>
                  </a:lnTo>
                  <a:lnTo>
                    <a:pt x="614" y="8"/>
                  </a:lnTo>
                  <a:lnTo>
                    <a:pt x="612" y="6"/>
                  </a:lnTo>
                  <a:lnTo>
                    <a:pt x="606" y="4"/>
                  </a:lnTo>
                  <a:lnTo>
                    <a:pt x="588" y="0"/>
                  </a:lnTo>
                  <a:lnTo>
                    <a:pt x="576" y="0"/>
                  </a:lnTo>
                  <a:lnTo>
                    <a:pt x="566" y="2"/>
                  </a:lnTo>
                  <a:lnTo>
                    <a:pt x="558" y="4"/>
                  </a:lnTo>
                  <a:lnTo>
                    <a:pt x="554" y="10"/>
                  </a:lnTo>
                  <a:lnTo>
                    <a:pt x="552" y="12"/>
                  </a:lnTo>
                  <a:lnTo>
                    <a:pt x="554" y="14"/>
                  </a:lnTo>
                  <a:lnTo>
                    <a:pt x="558" y="18"/>
                  </a:lnTo>
                  <a:lnTo>
                    <a:pt x="568" y="18"/>
                  </a:lnTo>
                  <a:lnTo>
                    <a:pt x="578" y="18"/>
                  </a:lnTo>
                  <a:lnTo>
                    <a:pt x="602" y="16"/>
                  </a:lnTo>
                  <a:lnTo>
                    <a:pt x="610" y="12"/>
                  </a:lnTo>
                  <a:lnTo>
                    <a:pt x="614" y="10"/>
                  </a:lnTo>
                  <a:close/>
                  <a:moveTo>
                    <a:pt x="444" y="80"/>
                  </a:moveTo>
                  <a:lnTo>
                    <a:pt x="444" y="80"/>
                  </a:lnTo>
                  <a:lnTo>
                    <a:pt x="450" y="82"/>
                  </a:lnTo>
                  <a:lnTo>
                    <a:pt x="450" y="84"/>
                  </a:lnTo>
                  <a:lnTo>
                    <a:pt x="456" y="86"/>
                  </a:lnTo>
                  <a:lnTo>
                    <a:pt x="474" y="88"/>
                  </a:lnTo>
                  <a:lnTo>
                    <a:pt x="502" y="94"/>
                  </a:lnTo>
                  <a:lnTo>
                    <a:pt x="514" y="100"/>
                  </a:lnTo>
                  <a:lnTo>
                    <a:pt x="524" y="102"/>
                  </a:lnTo>
                  <a:lnTo>
                    <a:pt x="536" y="100"/>
                  </a:lnTo>
                  <a:lnTo>
                    <a:pt x="544" y="96"/>
                  </a:lnTo>
                  <a:lnTo>
                    <a:pt x="546" y="94"/>
                  </a:lnTo>
                  <a:lnTo>
                    <a:pt x="544" y="94"/>
                  </a:lnTo>
                  <a:lnTo>
                    <a:pt x="520" y="88"/>
                  </a:lnTo>
                  <a:lnTo>
                    <a:pt x="492" y="76"/>
                  </a:lnTo>
                  <a:lnTo>
                    <a:pt x="478" y="74"/>
                  </a:lnTo>
                  <a:lnTo>
                    <a:pt x="466" y="76"/>
                  </a:lnTo>
                  <a:lnTo>
                    <a:pt x="458" y="76"/>
                  </a:lnTo>
                  <a:lnTo>
                    <a:pt x="452" y="74"/>
                  </a:lnTo>
                  <a:lnTo>
                    <a:pt x="438" y="70"/>
                  </a:lnTo>
                  <a:lnTo>
                    <a:pt x="432" y="68"/>
                  </a:lnTo>
                  <a:lnTo>
                    <a:pt x="426" y="66"/>
                  </a:lnTo>
                  <a:lnTo>
                    <a:pt x="420" y="68"/>
                  </a:lnTo>
                  <a:lnTo>
                    <a:pt x="414" y="74"/>
                  </a:lnTo>
                  <a:lnTo>
                    <a:pt x="412" y="76"/>
                  </a:lnTo>
                  <a:lnTo>
                    <a:pt x="414" y="76"/>
                  </a:lnTo>
                  <a:lnTo>
                    <a:pt x="420" y="78"/>
                  </a:lnTo>
                  <a:lnTo>
                    <a:pt x="432" y="78"/>
                  </a:lnTo>
                  <a:lnTo>
                    <a:pt x="444" y="80"/>
                  </a:lnTo>
                  <a:close/>
                  <a:moveTo>
                    <a:pt x="296" y="786"/>
                  </a:moveTo>
                  <a:lnTo>
                    <a:pt x="296" y="786"/>
                  </a:lnTo>
                  <a:lnTo>
                    <a:pt x="290" y="806"/>
                  </a:lnTo>
                  <a:lnTo>
                    <a:pt x="288" y="812"/>
                  </a:lnTo>
                  <a:lnTo>
                    <a:pt x="288" y="818"/>
                  </a:lnTo>
                  <a:lnTo>
                    <a:pt x="292" y="822"/>
                  </a:lnTo>
                  <a:lnTo>
                    <a:pt x="300" y="826"/>
                  </a:lnTo>
                  <a:lnTo>
                    <a:pt x="310" y="828"/>
                  </a:lnTo>
                  <a:lnTo>
                    <a:pt x="324" y="828"/>
                  </a:lnTo>
                  <a:lnTo>
                    <a:pt x="340" y="828"/>
                  </a:lnTo>
                  <a:lnTo>
                    <a:pt x="338" y="830"/>
                  </a:lnTo>
                  <a:lnTo>
                    <a:pt x="334" y="832"/>
                  </a:lnTo>
                  <a:lnTo>
                    <a:pt x="330" y="836"/>
                  </a:lnTo>
                  <a:lnTo>
                    <a:pt x="330" y="842"/>
                  </a:lnTo>
                  <a:lnTo>
                    <a:pt x="330" y="844"/>
                  </a:lnTo>
                  <a:lnTo>
                    <a:pt x="332" y="848"/>
                  </a:lnTo>
                  <a:lnTo>
                    <a:pt x="344" y="856"/>
                  </a:lnTo>
                  <a:lnTo>
                    <a:pt x="350" y="858"/>
                  </a:lnTo>
                  <a:lnTo>
                    <a:pt x="356" y="860"/>
                  </a:lnTo>
                  <a:lnTo>
                    <a:pt x="360" y="860"/>
                  </a:lnTo>
                  <a:lnTo>
                    <a:pt x="362" y="858"/>
                  </a:lnTo>
                  <a:lnTo>
                    <a:pt x="364" y="852"/>
                  </a:lnTo>
                  <a:lnTo>
                    <a:pt x="366" y="844"/>
                  </a:lnTo>
                  <a:lnTo>
                    <a:pt x="366" y="838"/>
                  </a:lnTo>
                  <a:lnTo>
                    <a:pt x="366" y="834"/>
                  </a:lnTo>
                  <a:lnTo>
                    <a:pt x="368" y="832"/>
                  </a:lnTo>
                  <a:lnTo>
                    <a:pt x="370" y="834"/>
                  </a:lnTo>
                  <a:lnTo>
                    <a:pt x="376" y="842"/>
                  </a:lnTo>
                  <a:lnTo>
                    <a:pt x="380" y="848"/>
                  </a:lnTo>
                  <a:lnTo>
                    <a:pt x="382" y="852"/>
                  </a:lnTo>
                  <a:lnTo>
                    <a:pt x="382" y="856"/>
                  </a:lnTo>
                  <a:lnTo>
                    <a:pt x="382" y="860"/>
                  </a:lnTo>
                  <a:lnTo>
                    <a:pt x="378" y="866"/>
                  </a:lnTo>
                  <a:lnTo>
                    <a:pt x="372" y="870"/>
                  </a:lnTo>
                  <a:lnTo>
                    <a:pt x="368" y="874"/>
                  </a:lnTo>
                  <a:lnTo>
                    <a:pt x="368" y="876"/>
                  </a:lnTo>
                  <a:lnTo>
                    <a:pt x="374" y="878"/>
                  </a:lnTo>
                  <a:lnTo>
                    <a:pt x="388" y="880"/>
                  </a:lnTo>
                  <a:lnTo>
                    <a:pt x="404" y="882"/>
                  </a:lnTo>
                  <a:lnTo>
                    <a:pt x="414" y="884"/>
                  </a:lnTo>
                  <a:lnTo>
                    <a:pt x="420" y="886"/>
                  </a:lnTo>
                  <a:lnTo>
                    <a:pt x="424" y="888"/>
                  </a:lnTo>
                  <a:lnTo>
                    <a:pt x="426" y="890"/>
                  </a:lnTo>
                  <a:lnTo>
                    <a:pt x="430" y="892"/>
                  </a:lnTo>
                  <a:lnTo>
                    <a:pt x="450" y="892"/>
                  </a:lnTo>
                  <a:lnTo>
                    <a:pt x="464" y="894"/>
                  </a:lnTo>
                  <a:lnTo>
                    <a:pt x="476" y="894"/>
                  </a:lnTo>
                  <a:lnTo>
                    <a:pt x="494" y="898"/>
                  </a:lnTo>
                  <a:lnTo>
                    <a:pt x="504" y="898"/>
                  </a:lnTo>
                  <a:lnTo>
                    <a:pt x="514" y="898"/>
                  </a:lnTo>
                  <a:lnTo>
                    <a:pt x="524" y="894"/>
                  </a:lnTo>
                  <a:lnTo>
                    <a:pt x="536" y="888"/>
                  </a:lnTo>
                  <a:lnTo>
                    <a:pt x="540" y="886"/>
                  </a:lnTo>
                  <a:lnTo>
                    <a:pt x="540" y="884"/>
                  </a:lnTo>
                  <a:lnTo>
                    <a:pt x="540" y="882"/>
                  </a:lnTo>
                  <a:lnTo>
                    <a:pt x="538" y="878"/>
                  </a:lnTo>
                  <a:lnTo>
                    <a:pt x="530" y="874"/>
                  </a:lnTo>
                  <a:lnTo>
                    <a:pt x="518" y="868"/>
                  </a:lnTo>
                  <a:lnTo>
                    <a:pt x="506" y="862"/>
                  </a:lnTo>
                  <a:lnTo>
                    <a:pt x="494" y="854"/>
                  </a:lnTo>
                  <a:lnTo>
                    <a:pt x="484" y="846"/>
                  </a:lnTo>
                  <a:lnTo>
                    <a:pt x="476" y="836"/>
                  </a:lnTo>
                  <a:lnTo>
                    <a:pt x="472" y="826"/>
                  </a:lnTo>
                  <a:lnTo>
                    <a:pt x="466" y="820"/>
                  </a:lnTo>
                  <a:lnTo>
                    <a:pt x="456" y="808"/>
                  </a:lnTo>
                  <a:lnTo>
                    <a:pt x="452" y="800"/>
                  </a:lnTo>
                  <a:lnTo>
                    <a:pt x="448" y="792"/>
                  </a:lnTo>
                  <a:lnTo>
                    <a:pt x="448" y="780"/>
                  </a:lnTo>
                  <a:lnTo>
                    <a:pt x="450" y="764"/>
                  </a:lnTo>
                  <a:lnTo>
                    <a:pt x="452" y="756"/>
                  </a:lnTo>
                  <a:lnTo>
                    <a:pt x="456" y="748"/>
                  </a:lnTo>
                  <a:lnTo>
                    <a:pt x="464" y="736"/>
                  </a:lnTo>
                  <a:lnTo>
                    <a:pt x="474" y="726"/>
                  </a:lnTo>
                  <a:lnTo>
                    <a:pt x="482" y="718"/>
                  </a:lnTo>
                  <a:lnTo>
                    <a:pt x="490" y="712"/>
                  </a:lnTo>
                  <a:lnTo>
                    <a:pt x="492" y="706"/>
                  </a:lnTo>
                  <a:lnTo>
                    <a:pt x="492" y="704"/>
                  </a:lnTo>
                  <a:lnTo>
                    <a:pt x="488" y="702"/>
                  </a:lnTo>
                  <a:lnTo>
                    <a:pt x="478" y="696"/>
                  </a:lnTo>
                  <a:lnTo>
                    <a:pt x="458" y="688"/>
                  </a:lnTo>
                  <a:lnTo>
                    <a:pt x="454" y="686"/>
                  </a:lnTo>
                  <a:lnTo>
                    <a:pt x="448" y="686"/>
                  </a:lnTo>
                  <a:lnTo>
                    <a:pt x="434" y="688"/>
                  </a:lnTo>
                  <a:lnTo>
                    <a:pt x="400" y="694"/>
                  </a:lnTo>
                  <a:lnTo>
                    <a:pt x="378" y="698"/>
                  </a:lnTo>
                  <a:lnTo>
                    <a:pt x="366" y="700"/>
                  </a:lnTo>
                  <a:lnTo>
                    <a:pt x="362" y="702"/>
                  </a:lnTo>
                  <a:lnTo>
                    <a:pt x="362" y="706"/>
                  </a:lnTo>
                  <a:lnTo>
                    <a:pt x="362" y="708"/>
                  </a:lnTo>
                  <a:lnTo>
                    <a:pt x="362" y="712"/>
                  </a:lnTo>
                  <a:lnTo>
                    <a:pt x="358" y="716"/>
                  </a:lnTo>
                  <a:lnTo>
                    <a:pt x="348" y="720"/>
                  </a:lnTo>
                  <a:lnTo>
                    <a:pt x="338" y="726"/>
                  </a:lnTo>
                  <a:lnTo>
                    <a:pt x="334" y="730"/>
                  </a:lnTo>
                  <a:lnTo>
                    <a:pt x="332" y="734"/>
                  </a:lnTo>
                  <a:lnTo>
                    <a:pt x="334" y="736"/>
                  </a:lnTo>
                  <a:lnTo>
                    <a:pt x="338" y="742"/>
                  </a:lnTo>
                  <a:lnTo>
                    <a:pt x="340" y="746"/>
                  </a:lnTo>
                  <a:lnTo>
                    <a:pt x="340" y="754"/>
                  </a:lnTo>
                  <a:lnTo>
                    <a:pt x="336" y="764"/>
                  </a:lnTo>
                  <a:lnTo>
                    <a:pt x="330" y="774"/>
                  </a:lnTo>
                  <a:lnTo>
                    <a:pt x="324" y="778"/>
                  </a:lnTo>
                  <a:lnTo>
                    <a:pt x="320" y="778"/>
                  </a:lnTo>
                  <a:lnTo>
                    <a:pt x="316" y="776"/>
                  </a:lnTo>
                  <a:lnTo>
                    <a:pt x="310" y="774"/>
                  </a:lnTo>
                  <a:lnTo>
                    <a:pt x="306" y="774"/>
                  </a:lnTo>
                  <a:lnTo>
                    <a:pt x="302" y="778"/>
                  </a:lnTo>
                  <a:lnTo>
                    <a:pt x="296" y="786"/>
                  </a:lnTo>
                  <a:close/>
                  <a:moveTo>
                    <a:pt x="282" y="168"/>
                  </a:moveTo>
                  <a:lnTo>
                    <a:pt x="282" y="168"/>
                  </a:lnTo>
                  <a:lnTo>
                    <a:pt x="290" y="168"/>
                  </a:lnTo>
                  <a:lnTo>
                    <a:pt x="294" y="164"/>
                  </a:lnTo>
                  <a:lnTo>
                    <a:pt x="292" y="160"/>
                  </a:lnTo>
                  <a:lnTo>
                    <a:pt x="288" y="158"/>
                  </a:lnTo>
                  <a:lnTo>
                    <a:pt x="280" y="154"/>
                  </a:lnTo>
                  <a:lnTo>
                    <a:pt x="270" y="152"/>
                  </a:lnTo>
                  <a:lnTo>
                    <a:pt x="260" y="152"/>
                  </a:lnTo>
                  <a:lnTo>
                    <a:pt x="250" y="156"/>
                  </a:lnTo>
                  <a:lnTo>
                    <a:pt x="242" y="160"/>
                  </a:lnTo>
                  <a:lnTo>
                    <a:pt x="240" y="164"/>
                  </a:lnTo>
                  <a:lnTo>
                    <a:pt x="240" y="166"/>
                  </a:lnTo>
                  <a:lnTo>
                    <a:pt x="244" y="166"/>
                  </a:lnTo>
                  <a:lnTo>
                    <a:pt x="260" y="168"/>
                  </a:lnTo>
                  <a:lnTo>
                    <a:pt x="282" y="168"/>
                  </a:lnTo>
                  <a:close/>
                  <a:moveTo>
                    <a:pt x="416" y="96"/>
                  </a:moveTo>
                  <a:lnTo>
                    <a:pt x="416" y="96"/>
                  </a:lnTo>
                  <a:lnTo>
                    <a:pt x="424" y="96"/>
                  </a:lnTo>
                  <a:lnTo>
                    <a:pt x="428" y="100"/>
                  </a:lnTo>
                  <a:lnTo>
                    <a:pt x="432" y="100"/>
                  </a:lnTo>
                  <a:lnTo>
                    <a:pt x="440" y="100"/>
                  </a:lnTo>
                  <a:lnTo>
                    <a:pt x="452" y="98"/>
                  </a:lnTo>
                  <a:lnTo>
                    <a:pt x="464" y="96"/>
                  </a:lnTo>
                  <a:lnTo>
                    <a:pt x="470" y="96"/>
                  </a:lnTo>
                  <a:lnTo>
                    <a:pt x="472" y="96"/>
                  </a:lnTo>
                  <a:lnTo>
                    <a:pt x="470" y="94"/>
                  </a:lnTo>
                  <a:lnTo>
                    <a:pt x="452" y="88"/>
                  </a:lnTo>
                  <a:lnTo>
                    <a:pt x="440" y="86"/>
                  </a:lnTo>
                  <a:lnTo>
                    <a:pt x="436" y="86"/>
                  </a:lnTo>
                  <a:lnTo>
                    <a:pt x="432" y="88"/>
                  </a:lnTo>
                  <a:lnTo>
                    <a:pt x="428" y="90"/>
                  </a:lnTo>
                  <a:lnTo>
                    <a:pt x="424" y="90"/>
                  </a:lnTo>
                  <a:lnTo>
                    <a:pt x="414" y="88"/>
                  </a:lnTo>
                  <a:lnTo>
                    <a:pt x="404" y="86"/>
                  </a:lnTo>
                  <a:lnTo>
                    <a:pt x="398" y="88"/>
                  </a:lnTo>
                  <a:lnTo>
                    <a:pt x="396" y="92"/>
                  </a:lnTo>
                  <a:lnTo>
                    <a:pt x="394" y="94"/>
                  </a:lnTo>
                  <a:lnTo>
                    <a:pt x="398" y="96"/>
                  </a:lnTo>
                  <a:lnTo>
                    <a:pt x="416" y="96"/>
                  </a:lnTo>
                  <a:close/>
                  <a:moveTo>
                    <a:pt x="406" y="124"/>
                  </a:moveTo>
                  <a:lnTo>
                    <a:pt x="406" y="124"/>
                  </a:lnTo>
                  <a:lnTo>
                    <a:pt x="414" y="122"/>
                  </a:lnTo>
                  <a:lnTo>
                    <a:pt x="416" y="122"/>
                  </a:lnTo>
                  <a:lnTo>
                    <a:pt x="416" y="120"/>
                  </a:lnTo>
                  <a:lnTo>
                    <a:pt x="414" y="116"/>
                  </a:lnTo>
                  <a:lnTo>
                    <a:pt x="408" y="112"/>
                  </a:lnTo>
                  <a:lnTo>
                    <a:pt x="402" y="110"/>
                  </a:lnTo>
                  <a:lnTo>
                    <a:pt x="394" y="110"/>
                  </a:lnTo>
                  <a:lnTo>
                    <a:pt x="390" y="112"/>
                  </a:lnTo>
                  <a:lnTo>
                    <a:pt x="392" y="114"/>
                  </a:lnTo>
                  <a:lnTo>
                    <a:pt x="392" y="116"/>
                  </a:lnTo>
                  <a:lnTo>
                    <a:pt x="392" y="118"/>
                  </a:lnTo>
                  <a:lnTo>
                    <a:pt x="390" y="120"/>
                  </a:lnTo>
                  <a:lnTo>
                    <a:pt x="390" y="122"/>
                  </a:lnTo>
                  <a:lnTo>
                    <a:pt x="392" y="124"/>
                  </a:lnTo>
                  <a:lnTo>
                    <a:pt x="406" y="124"/>
                  </a:lnTo>
                  <a:close/>
                  <a:moveTo>
                    <a:pt x="382" y="134"/>
                  </a:moveTo>
                  <a:lnTo>
                    <a:pt x="382" y="134"/>
                  </a:lnTo>
                  <a:lnTo>
                    <a:pt x="372" y="126"/>
                  </a:lnTo>
                  <a:lnTo>
                    <a:pt x="368" y="124"/>
                  </a:lnTo>
                  <a:lnTo>
                    <a:pt x="364" y="124"/>
                  </a:lnTo>
                  <a:lnTo>
                    <a:pt x="350" y="128"/>
                  </a:lnTo>
                  <a:lnTo>
                    <a:pt x="330" y="136"/>
                  </a:lnTo>
                  <a:lnTo>
                    <a:pt x="328" y="138"/>
                  </a:lnTo>
                  <a:lnTo>
                    <a:pt x="326" y="140"/>
                  </a:lnTo>
                  <a:lnTo>
                    <a:pt x="328" y="142"/>
                  </a:lnTo>
                  <a:lnTo>
                    <a:pt x="332" y="144"/>
                  </a:lnTo>
                  <a:lnTo>
                    <a:pt x="342" y="146"/>
                  </a:lnTo>
                  <a:lnTo>
                    <a:pt x="356" y="148"/>
                  </a:lnTo>
                  <a:lnTo>
                    <a:pt x="370" y="148"/>
                  </a:lnTo>
                  <a:lnTo>
                    <a:pt x="380" y="146"/>
                  </a:lnTo>
                  <a:lnTo>
                    <a:pt x="384" y="144"/>
                  </a:lnTo>
                  <a:lnTo>
                    <a:pt x="386" y="142"/>
                  </a:lnTo>
                  <a:lnTo>
                    <a:pt x="386" y="138"/>
                  </a:lnTo>
                  <a:lnTo>
                    <a:pt x="382" y="134"/>
                  </a:lnTo>
                  <a:close/>
                  <a:moveTo>
                    <a:pt x="46" y="116"/>
                  </a:moveTo>
                  <a:lnTo>
                    <a:pt x="46" y="116"/>
                  </a:lnTo>
                  <a:lnTo>
                    <a:pt x="54" y="118"/>
                  </a:lnTo>
                  <a:lnTo>
                    <a:pt x="62" y="114"/>
                  </a:lnTo>
                  <a:lnTo>
                    <a:pt x="66" y="114"/>
                  </a:lnTo>
                  <a:lnTo>
                    <a:pt x="70" y="116"/>
                  </a:lnTo>
                  <a:lnTo>
                    <a:pt x="76" y="120"/>
                  </a:lnTo>
                  <a:lnTo>
                    <a:pt x="80" y="122"/>
                  </a:lnTo>
                  <a:lnTo>
                    <a:pt x="86" y="124"/>
                  </a:lnTo>
                  <a:lnTo>
                    <a:pt x="92" y="122"/>
                  </a:lnTo>
                  <a:lnTo>
                    <a:pt x="102" y="118"/>
                  </a:lnTo>
                  <a:lnTo>
                    <a:pt x="118" y="110"/>
                  </a:lnTo>
                  <a:lnTo>
                    <a:pt x="130" y="104"/>
                  </a:lnTo>
                  <a:lnTo>
                    <a:pt x="134" y="102"/>
                  </a:lnTo>
                  <a:lnTo>
                    <a:pt x="140" y="102"/>
                  </a:lnTo>
                  <a:lnTo>
                    <a:pt x="148" y="102"/>
                  </a:lnTo>
                  <a:lnTo>
                    <a:pt x="158" y="106"/>
                  </a:lnTo>
                  <a:lnTo>
                    <a:pt x="168" y="108"/>
                  </a:lnTo>
                  <a:lnTo>
                    <a:pt x="176" y="108"/>
                  </a:lnTo>
                  <a:lnTo>
                    <a:pt x="180" y="108"/>
                  </a:lnTo>
                  <a:lnTo>
                    <a:pt x="182" y="106"/>
                  </a:lnTo>
                  <a:lnTo>
                    <a:pt x="182" y="102"/>
                  </a:lnTo>
                  <a:lnTo>
                    <a:pt x="176" y="98"/>
                  </a:lnTo>
                  <a:lnTo>
                    <a:pt x="166" y="94"/>
                  </a:lnTo>
                  <a:lnTo>
                    <a:pt x="150" y="90"/>
                  </a:lnTo>
                  <a:lnTo>
                    <a:pt x="126" y="86"/>
                  </a:lnTo>
                  <a:lnTo>
                    <a:pt x="122" y="88"/>
                  </a:lnTo>
                  <a:lnTo>
                    <a:pt x="120" y="90"/>
                  </a:lnTo>
                  <a:lnTo>
                    <a:pt x="118" y="92"/>
                  </a:lnTo>
                  <a:lnTo>
                    <a:pt x="114" y="94"/>
                  </a:lnTo>
                  <a:lnTo>
                    <a:pt x="108" y="98"/>
                  </a:lnTo>
                  <a:lnTo>
                    <a:pt x="96" y="100"/>
                  </a:lnTo>
                  <a:lnTo>
                    <a:pt x="64" y="104"/>
                  </a:lnTo>
                  <a:lnTo>
                    <a:pt x="42" y="108"/>
                  </a:lnTo>
                  <a:lnTo>
                    <a:pt x="34" y="110"/>
                  </a:lnTo>
                  <a:lnTo>
                    <a:pt x="32" y="112"/>
                  </a:lnTo>
                  <a:lnTo>
                    <a:pt x="36" y="114"/>
                  </a:lnTo>
                  <a:lnTo>
                    <a:pt x="46" y="116"/>
                  </a:lnTo>
                  <a:close/>
                  <a:moveTo>
                    <a:pt x="202" y="100"/>
                  </a:moveTo>
                  <a:lnTo>
                    <a:pt x="202" y="100"/>
                  </a:lnTo>
                  <a:lnTo>
                    <a:pt x="210" y="106"/>
                  </a:lnTo>
                  <a:lnTo>
                    <a:pt x="210" y="108"/>
                  </a:lnTo>
                  <a:lnTo>
                    <a:pt x="210" y="112"/>
                  </a:lnTo>
                  <a:lnTo>
                    <a:pt x="208" y="114"/>
                  </a:lnTo>
                  <a:lnTo>
                    <a:pt x="202" y="116"/>
                  </a:lnTo>
                  <a:lnTo>
                    <a:pt x="178" y="118"/>
                  </a:lnTo>
                  <a:lnTo>
                    <a:pt x="152" y="118"/>
                  </a:lnTo>
                  <a:lnTo>
                    <a:pt x="136" y="118"/>
                  </a:lnTo>
                  <a:lnTo>
                    <a:pt x="132" y="120"/>
                  </a:lnTo>
                  <a:lnTo>
                    <a:pt x="134" y="124"/>
                  </a:lnTo>
                  <a:lnTo>
                    <a:pt x="140" y="126"/>
                  </a:lnTo>
                  <a:lnTo>
                    <a:pt x="146" y="132"/>
                  </a:lnTo>
                  <a:lnTo>
                    <a:pt x="146" y="134"/>
                  </a:lnTo>
                  <a:lnTo>
                    <a:pt x="144" y="134"/>
                  </a:lnTo>
                  <a:lnTo>
                    <a:pt x="124" y="132"/>
                  </a:lnTo>
                  <a:lnTo>
                    <a:pt x="110" y="132"/>
                  </a:lnTo>
                  <a:lnTo>
                    <a:pt x="100" y="132"/>
                  </a:lnTo>
                  <a:lnTo>
                    <a:pt x="96" y="134"/>
                  </a:lnTo>
                  <a:lnTo>
                    <a:pt x="96" y="136"/>
                  </a:lnTo>
                  <a:lnTo>
                    <a:pt x="100" y="140"/>
                  </a:lnTo>
                  <a:lnTo>
                    <a:pt x="110" y="144"/>
                  </a:lnTo>
                  <a:lnTo>
                    <a:pt x="118" y="148"/>
                  </a:lnTo>
                  <a:lnTo>
                    <a:pt x="122" y="148"/>
                  </a:lnTo>
                  <a:lnTo>
                    <a:pt x="128" y="144"/>
                  </a:lnTo>
                  <a:lnTo>
                    <a:pt x="140" y="140"/>
                  </a:lnTo>
                  <a:lnTo>
                    <a:pt x="146" y="140"/>
                  </a:lnTo>
                  <a:lnTo>
                    <a:pt x="148" y="140"/>
                  </a:lnTo>
                  <a:lnTo>
                    <a:pt x="146" y="146"/>
                  </a:lnTo>
                  <a:lnTo>
                    <a:pt x="146" y="150"/>
                  </a:lnTo>
                  <a:lnTo>
                    <a:pt x="146" y="152"/>
                  </a:lnTo>
                  <a:lnTo>
                    <a:pt x="150" y="152"/>
                  </a:lnTo>
                  <a:lnTo>
                    <a:pt x="160" y="150"/>
                  </a:lnTo>
                  <a:lnTo>
                    <a:pt x="168" y="148"/>
                  </a:lnTo>
                  <a:lnTo>
                    <a:pt x="176" y="146"/>
                  </a:lnTo>
                  <a:lnTo>
                    <a:pt x="184" y="148"/>
                  </a:lnTo>
                  <a:lnTo>
                    <a:pt x="190" y="150"/>
                  </a:lnTo>
                  <a:lnTo>
                    <a:pt x="192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198" y="142"/>
                  </a:lnTo>
                  <a:lnTo>
                    <a:pt x="192" y="140"/>
                  </a:lnTo>
                  <a:lnTo>
                    <a:pt x="184" y="138"/>
                  </a:lnTo>
                  <a:lnTo>
                    <a:pt x="184" y="136"/>
                  </a:lnTo>
                  <a:lnTo>
                    <a:pt x="186" y="134"/>
                  </a:lnTo>
                  <a:lnTo>
                    <a:pt x="196" y="130"/>
                  </a:lnTo>
                  <a:lnTo>
                    <a:pt x="206" y="130"/>
                  </a:lnTo>
                  <a:lnTo>
                    <a:pt x="216" y="128"/>
                  </a:lnTo>
                  <a:lnTo>
                    <a:pt x="220" y="126"/>
                  </a:lnTo>
                  <a:lnTo>
                    <a:pt x="226" y="124"/>
                  </a:lnTo>
                  <a:lnTo>
                    <a:pt x="230" y="120"/>
                  </a:lnTo>
                  <a:lnTo>
                    <a:pt x="234" y="118"/>
                  </a:lnTo>
                  <a:lnTo>
                    <a:pt x="246" y="118"/>
                  </a:lnTo>
                  <a:lnTo>
                    <a:pt x="262" y="118"/>
                  </a:lnTo>
                  <a:lnTo>
                    <a:pt x="286" y="114"/>
                  </a:lnTo>
                  <a:lnTo>
                    <a:pt x="298" y="112"/>
                  </a:lnTo>
                  <a:lnTo>
                    <a:pt x="304" y="108"/>
                  </a:lnTo>
                  <a:lnTo>
                    <a:pt x="306" y="104"/>
                  </a:lnTo>
                  <a:lnTo>
                    <a:pt x="304" y="102"/>
                  </a:lnTo>
                  <a:lnTo>
                    <a:pt x="298" y="98"/>
                  </a:lnTo>
                  <a:lnTo>
                    <a:pt x="290" y="96"/>
                  </a:lnTo>
                  <a:lnTo>
                    <a:pt x="280" y="96"/>
                  </a:lnTo>
                  <a:lnTo>
                    <a:pt x="270" y="98"/>
                  </a:lnTo>
                  <a:lnTo>
                    <a:pt x="256" y="98"/>
                  </a:lnTo>
                  <a:lnTo>
                    <a:pt x="258" y="98"/>
                  </a:lnTo>
                  <a:lnTo>
                    <a:pt x="260" y="96"/>
                  </a:lnTo>
                  <a:lnTo>
                    <a:pt x="262" y="94"/>
                  </a:lnTo>
                  <a:lnTo>
                    <a:pt x="262" y="92"/>
                  </a:lnTo>
                  <a:lnTo>
                    <a:pt x="258" y="90"/>
                  </a:lnTo>
                  <a:lnTo>
                    <a:pt x="250" y="88"/>
                  </a:lnTo>
                  <a:lnTo>
                    <a:pt x="228" y="88"/>
                  </a:lnTo>
                  <a:lnTo>
                    <a:pt x="208" y="90"/>
                  </a:lnTo>
                  <a:lnTo>
                    <a:pt x="202" y="92"/>
                  </a:lnTo>
                  <a:lnTo>
                    <a:pt x="198" y="96"/>
                  </a:lnTo>
                  <a:lnTo>
                    <a:pt x="198" y="98"/>
                  </a:lnTo>
                  <a:lnTo>
                    <a:pt x="202" y="100"/>
                  </a:lnTo>
                  <a:close/>
                  <a:moveTo>
                    <a:pt x="272" y="70"/>
                  </a:moveTo>
                  <a:lnTo>
                    <a:pt x="272" y="70"/>
                  </a:lnTo>
                  <a:lnTo>
                    <a:pt x="276" y="66"/>
                  </a:lnTo>
                  <a:lnTo>
                    <a:pt x="278" y="64"/>
                  </a:lnTo>
                  <a:lnTo>
                    <a:pt x="276" y="62"/>
                  </a:lnTo>
                  <a:lnTo>
                    <a:pt x="274" y="60"/>
                  </a:lnTo>
                  <a:lnTo>
                    <a:pt x="268" y="60"/>
                  </a:lnTo>
                  <a:lnTo>
                    <a:pt x="262" y="60"/>
                  </a:lnTo>
                  <a:lnTo>
                    <a:pt x="256" y="62"/>
                  </a:lnTo>
                  <a:lnTo>
                    <a:pt x="250" y="66"/>
                  </a:lnTo>
                  <a:lnTo>
                    <a:pt x="246" y="72"/>
                  </a:lnTo>
                  <a:lnTo>
                    <a:pt x="244" y="76"/>
                  </a:lnTo>
                  <a:lnTo>
                    <a:pt x="244" y="78"/>
                  </a:lnTo>
                  <a:lnTo>
                    <a:pt x="248" y="78"/>
                  </a:lnTo>
                  <a:lnTo>
                    <a:pt x="258" y="74"/>
                  </a:lnTo>
                  <a:lnTo>
                    <a:pt x="272" y="70"/>
                  </a:lnTo>
                  <a:close/>
                  <a:moveTo>
                    <a:pt x="228" y="142"/>
                  </a:moveTo>
                  <a:lnTo>
                    <a:pt x="228" y="142"/>
                  </a:lnTo>
                  <a:lnTo>
                    <a:pt x="222" y="144"/>
                  </a:lnTo>
                  <a:lnTo>
                    <a:pt x="220" y="146"/>
                  </a:lnTo>
                  <a:lnTo>
                    <a:pt x="218" y="150"/>
                  </a:lnTo>
                  <a:lnTo>
                    <a:pt x="220" y="152"/>
                  </a:lnTo>
                  <a:lnTo>
                    <a:pt x="222" y="156"/>
                  </a:lnTo>
                  <a:lnTo>
                    <a:pt x="226" y="156"/>
                  </a:lnTo>
                  <a:lnTo>
                    <a:pt x="232" y="156"/>
                  </a:lnTo>
                  <a:lnTo>
                    <a:pt x="238" y="154"/>
                  </a:lnTo>
                  <a:lnTo>
                    <a:pt x="246" y="148"/>
                  </a:lnTo>
                  <a:lnTo>
                    <a:pt x="248" y="144"/>
                  </a:lnTo>
                  <a:lnTo>
                    <a:pt x="248" y="142"/>
                  </a:lnTo>
                  <a:lnTo>
                    <a:pt x="246" y="140"/>
                  </a:lnTo>
                  <a:lnTo>
                    <a:pt x="242" y="138"/>
                  </a:lnTo>
                  <a:lnTo>
                    <a:pt x="228" y="142"/>
                  </a:lnTo>
                  <a:close/>
                  <a:moveTo>
                    <a:pt x="790" y="22"/>
                  </a:moveTo>
                  <a:lnTo>
                    <a:pt x="790" y="22"/>
                  </a:lnTo>
                  <a:lnTo>
                    <a:pt x="792" y="20"/>
                  </a:lnTo>
                  <a:lnTo>
                    <a:pt x="792" y="18"/>
                  </a:lnTo>
                  <a:lnTo>
                    <a:pt x="788" y="14"/>
                  </a:lnTo>
                  <a:lnTo>
                    <a:pt x="780" y="12"/>
                  </a:lnTo>
                  <a:lnTo>
                    <a:pt x="770" y="12"/>
                  </a:lnTo>
                  <a:lnTo>
                    <a:pt x="748" y="12"/>
                  </a:lnTo>
                  <a:lnTo>
                    <a:pt x="736" y="14"/>
                  </a:lnTo>
                  <a:lnTo>
                    <a:pt x="728" y="18"/>
                  </a:lnTo>
                  <a:lnTo>
                    <a:pt x="726" y="18"/>
                  </a:lnTo>
                  <a:lnTo>
                    <a:pt x="726" y="20"/>
                  </a:lnTo>
                  <a:lnTo>
                    <a:pt x="730" y="22"/>
                  </a:lnTo>
                  <a:lnTo>
                    <a:pt x="750" y="26"/>
                  </a:lnTo>
                  <a:lnTo>
                    <a:pt x="774" y="26"/>
                  </a:lnTo>
                  <a:lnTo>
                    <a:pt x="784" y="26"/>
                  </a:lnTo>
                  <a:lnTo>
                    <a:pt x="790" y="22"/>
                  </a:lnTo>
                  <a:close/>
                  <a:moveTo>
                    <a:pt x="596" y="154"/>
                  </a:moveTo>
                  <a:lnTo>
                    <a:pt x="596" y="154"/>
                  </a:lnTo>
                  <a:lnTo>
                    <a:pt x="588" y="158"/>
                  </a:lnTo>
                  <a:lnTo>
                    <a:pt x="586" y="160"/>
                  </a:lnTo>
                  <a:lnTo>
                    <a:pt x="588" y="162"/>
                  </a:lnTo>
                  <a:lnTo>
                    <a:pt x="592" y="164"/>
                  </a:lnTo>
                  <a:lnTo>
                    <a:pt x="608" y="164"/>
                  </a:lnTo>
                  <a:lnTo>
                    <a:pt x="628" y="164"/>
                  </a:lnTo>
                  <a:lnTo>
                    <a:pt x="634" y="162"/>
                  </a:lnTo>
                  <a:lnTo>
                    <a:pt x="638" y="160"/>
                  </a:lnTo>
                  <a:lnTo>
                    <a:pt x="636" y="158"/>
                  </a:lnTo>
                  <a:lnTo>
                    <a:pt x="632" y="156"/>
                  </a:lnTo>
                  <a:lnTo>
                    <a:pt x="618" y="152"/>
                  </a:lnTo>
                  <a:lnTo>
                    <a:pt x="610" y="152"/>
                  </a:lnTo>
                  <a:lnTo>
                    <a:pt x="600" y="154"/>
                  </a:lnTo>
                  <a:lnTo>
                    <a:pt x="596" y="154"/>
                  </a:lnTo>
                  <a:close/>
                  <a:moveTo>
                    <a:pt x="482" y="98"/>
                  </a:moveTo>
                  <a:lnTo>
                    <a:pt x="482" y="98"/>
                  </a:lnTo>
                  <a:lnTo>
                    <a:pt x="460" y="100"/>
                  </a:lnTo>
                  <a:lnTo>
                    <a:pt x="458" y="102"/>
                  </a:lnTo>
                  <a:lnTo>
                    <a:pt x="462" y="106"/>
                  </a:lnTo>
                  <a:lnTo>
                    <a:pt x="470" y="108"/>
                  </a:lnTo>
                  <a:lnTo>
                    <a:pt x="482" y="108"/>
                  </a:lnTo>
                  <a:lnTo>
                    <a:pt x="510" y="106"/>
                  </a:lnTo>
                  <a:lnTo>
                    <a:pt x="514" y="106"/>
                  </a:lnTo>
                  <a:lnTo>
                    <a:pt x="516" y="104"/>
                  </a:lnTo>
                  <a:lnTo>
                    <a:pt x="508" y="100"/>
                  </a:lnTo>
                  <a:lnTo>
                    <a:pt x="496" y="98"/>
                  </a:lnTo>
                  <a:lnTo>
                    <a:pt x="482" y="98"/>
                  </a:lnTo>
                  <a:close/>
                  <a:moveTo>
                    <a:pt x="796" y="100"/>
                  </a:moveTo>
                  <a:lnTo>
                    <a:pt x="796" y="100"/>
                  </a:lnTo>
                  <a:lnTo>
                    <a:pt x="822" y="96"/>
                  </a:lnTo>
                  <a:lnTo>
                    <a:pt x="842" y="92"/>
                  </a:lnTo>
                  <a:lnTo>
                    <a:pt x="848" y="90"/>
                  </a:lnTo>
                  <a:lnTo>
                    <a:pt x="854" y="88"/>
                  </a:lnTo>
                  <a:lnTo>
                    <a:pt x="856" y="84"/>
                  </a:lnTo>
                  <a:lnTo>
                    <a:pt x="858" y="78"/>
                  </a:lnTo>
                  <a:lnTo>
                    <a:pt x="856" y="70"/>
                  </a:lnTo>
                  <a:lnTo>
                    <a:pt x="852" y="66"/>
                  </a:lnTo>
                  <a:lnTo>
                    <a:pt x="844" y="62"/>
                  </a:lnTo>
                  <a:lnTo>
                    <a:pt x="836" y="60"/>
                  </a:lnTo>
                  <a:lnTo>
                    <a:pt x="828" y="60"/>
                  </a:lnTo>
                  <a:lnTo>
                    <a:pt x="820" y="60"/>
                  </a:lnTo>
                  <a:lnTo>
                    <a:pt x="812" y="62"/>
                  </a:lnTo>
                  <a:lnTo>
                    <a:pt x="806" y="66"/>
                  </a:lnTo>
                  <a:lnTo>
                    <a:pt x="800" y="70"/>
                  </a:lnTo>
                  <a:lnTo>
                    <a:pt x="796" y="72"/>
                  </a:lnTo>
                  <a:lnTo>
                    <a:pt x="784" y="74"/>
                  </a:lnTo>
                  <a:lnTo>
                    <a:pt x="768" y="76"/>
                  </a:lnTo>
                  <a:lnTo>
                    <a:pt x="758" y="80"/>
                  </a:lnTo>
                  <a:lnTo>
                    <a:pt x="748" y="86"/>
                  </a:lnTo>
                  <a:lnTo>
                    <a:pt x="742" y="90"/>
                  </a:lnTo>
                  <a:lnTo>
                    <a:pt x="740" y="94"/>
                  </a:lnTo>
                  <a:lnTo>
                    <a:pt x="742" y="98"/>
                  </a:lnTo>
                  <a:lnTo>
                    <a:pt x="748" y="100"/>
                  </a:lnTo>
                  <a:lnTo>
                    <a:pt x="758" y="102"/>
                  </a:lnTo>
                  <a:lnTo>
                    <a:pt x="768" y="102"/>
                  </a:lnTo>
                  <a:lnTo>
                    <a:pt x="796" y="100"/>
                  </a:lnTo>
                  <a:close/>
                  <a:moveTo>
                    <a:pt x="506" y="132"/>
                  </a:moveTo>
                  <a:lnTo>
                    <a:pt x="506" y="132"/>
                  </a:lnTo>
                  <a:lnTo>
                    <a:pt x="494" y="134"/>
                  </a:lnTo>
                  <a:lnTo>
                    <a:pt x="482" y="132"/>
                  </a:lnTo>
                  <a:lnTo>
                    <a:pt x="476" y="134"/>
                  </a:lnTo>
                  <a:lnTo>
                    <a:pt x="472" y="136"/>
                  </a:lnTo>
                  <a:lnTo>
                    <a:pt x="468" y="140"/>
                  </a:lnTo>
                  <a:lnTo>
                    <a:pt x="466" y="148"/>
                  </a:lnTo>
                  <a:lnTo>
                    <a:pt x="466" y="154"/>
                  </a:lnTo>
                  <a:lnTo>
                    <a:pt x="468" y="156"/>
                  </a:lnTo>
                  <a:lnTo>
                    <a:pt x="472" y="158"/>
                  </a:lnTo>
                  <a:lnTo>
                    <a:pt x="478" y="158"/>
                  </a:lnTo>
                  <a:lnTo>
                    <a:pt x="494" y="158"/>
                  </a:lnTo>
                  <a:lnTo>
                    <a:pt x="512" y="158"/>
                  </a:lnTo>
                  <a:lnTo>
                    <a:pt x="520" y="156"/>
                  </a:lnTo>
                  <a:lnTo>
                    <a:pt x="524" y="154"/>
                  </a:lnTo>
                  <a:lnTo>
                    <a:pt x="526" y="150"/>
                  </a:lnTo>
                  <a:lnTo>
                    <a:pt x="524" y="144"/>
                  </a:lnTo>
                  <a:lnTo>
                    <a:pt x="522" y="138"/>
                  </a:lnTo>
                  <a:lnTo>
                    <a:pt x="516" y="134"/>
                  </a:lnTo>
                  <a:lnTo>
                    <a:pt x="512" y="132"/>
                  </a:lnTo>
                  <a:lnTo>
                    <a:pt x="506" y="132"/>
                  </a:lnTo>
                  <a:close/>
                  <a:moveTo>
                    <a:pt x="456" y="58"/>
                  </a:moveTo>
                  <a:lnTo>
                    <a:pt x="456" y="58"/>
                  </a:lnTo>
                  <a:lnTo>
                    <a:pt x="460" y="58"/>
                  </a:lnTo>
                  <a:lnTo>
                    <a:pt x="464" y="58"/>
                  </a:lnTo>
                  <a:lnTo>
                    <a:pt x="470" y="58"/>
                  </a:lnTo>
                  <a:lnTo>
                    <a:pt x="480" y="58"/>
                  </a:lnTo>
                  <a:lnTo>
                    <a:pt x="486" y="58"/>
                  </a:lnTo>
                  <a:lnTo>
                    <a:pt x="492" y="62"/>
                  </a:lnTo>
                  <a:lnTo>
                    <a:pt x="496" y="64"/>
                  </a:lnTo>
                  <a:lnTo>
                    <a:pt x="500" y="64"/>
                  </a:lnTo>
                  <a:lnTo>
                    <a:pt x="508" y="60"/>
                  </a:lnTo>
                  <a:lnTo>
                    <a:pt x="524" y="56"/>
                  </a:lnTo>
                  <a:lnTo>
                    <a:pt x="548" y="52"/>
                  </a:lnTo>
                  <a:lnTo>
                    <a:pt x="552" y="52"/>
                  </a:lnTo>
                  <a:lnTo>
                    <a:pt x="550" y="50"/>
                  </a:lnTo>
                  <a:lnTo>
                    <a:pt x="540" y="48"/>
                  </a:lnTo>
                  <a:lnTo>
                    <a:pt x="498" y="44"/>
                  </a:lnTo>
                  <a:lnTo>
                    <a:pt x="492" y="44"/>
                  </a:lnTo>
                  <a:lnTo>
                    <a:pt x="488" y="44"/>
                  </a:lnTo>
                  <a:lnTo>
                    <a:pt x="488" y="46"/>
                  </a:lnTo>
                  <a:lnTo>
                    <a:pt x="490" y="48"/>
                  </a:lnTo>
                  <a:lnTo>
                    <a:pt x="494" y="52"/>
                  </a:lnTo>
                  <a:lnTo>
                    <a:pt x="492" y="54"/>
                  </a:lnTo>
                  <a:lnTo>
                    <a:pt x="488" y="54"/>
                  </a:lnTo>
                  <a:lnTo>
                    <a:pt x="462" y="52"/>
                  </a:lnTo>
                  <a:lnTo>
                    <a:pt x="454" y="54"/>
                  </a:lnTo>
                  <a:lnTo>
                    <a:pt x="454" y="56"/>
                  </a:lnTo>
                  <a:lnTo>
                    <a:pt x="456" y="58"/>
                  </a:lnTo>
                  <a:close/>
                  <a:moveTo>
                    <a:pt x="678" y="84"/>
                  </a:moveTo>
                  <a:lnTo>
                    <a:pt x="678" y="84"/>
                  </a:lnTo>
                  <a:lnTo>
                    <a:pt x="688" y="82"/>
                  </a:lnTo>
                  <a:lnTo>
                    <a:pt x="696" y="78"/>
                  </a:lnTo>
                  <a:lnTo>
                    <a:pt x="704" y="74"/>
                  </a:lnTo>
                  <a:lnTo>
                    <a:pt x="710" y="70"/>
                  </a:lnTo>
                  <a:lnTo>
                    <a:pt x="710" y="68"/>
                  </a:lnTo>
                  <a:lnTo>
                    <a:pt x="710" y="66"/>
                  </a:lnTo>
                  <a:lnTo>
                    <a:pt x="704" y="64"/>
                  </a:lnTo>
                  <a:lnTo>
                    <a:pt x="692" y="64"/>
                  </a:lnTo>
                  <a:lnTo>
                    <a:pt x="670" y="68"/>
                  </a:lnTo>
                  <a:lnTo>
                    <a:pt x="654" y="72"/>
                  </a:lnTo>
                  <a:lnTo>
                    <a:pt x="646" y="76"/>
                  </a:lnTo>
                  <a:lnTo>
                    <a:pt x="644" y="80"/>
                  </a:lnTo>
                  <a:lnTo>
                    <a:pt x="646" y="82"/>
                  </a:lnTo>
                  <a:lnTo>
                    <a:pt x="658" y="84"/>
                  </a:lnTo>
                  <a:lnTo>
                    <a:pt x="678" y="84"/>
                  </a:lnTo>
                  <a:close/>
                  <a:moveTo>
                    <a:pt x="568" y="44"/>
                  </a:moveTo>
                  <a:lnTo>
                    <a:pt x="568" y="44"/>
                  </a:lnTo>
                  <a:lnTo>
                    <a:pt x="580" y="44"/>
                  </a:lnTo>
                  <a:lnTo>
                    <a:pt x="582" y="44"/>
                  </a:lnTo>
                  <a:lnTo>
                    <a:pt x="580" y="42"/>
                  </a:lnTo>
                  <a:lnTo>
                    <a:pt x="570" y="38"/>
                  </a:lnTo>
                  <a:lnTo>
                    <a:pt x="556" y="34"/>
                  </a:lnTo>
                  <a:lnTo>
                    <a:pt x="544" y="30"/>
                  </a:lnTo>
                  <a:lnTo>
                    <a:pt x="536" y="28"/>
                  </a:lnTo>
                  <a:lnTo>
                    <a:pt x="528" y="30"/>
                  </a:lnTo>
                  <a:lnTo>
                    <a:pt x="518" y="34"/>
                  </a:lnTo>
                  <a:lnTo>
                    <a:pt x="510" y="38"/>
                  </a:lnTo>
                  <a:lnTo>
                    <a:pt x="508" y="40"/>
                  </a:lnTo>
                  <a:lnTo>
                    <a:pt x="510" y="40"/>
                  </a:lnTo>
                  <a:lnTo>
                    <a:pt x="520" y="40"/>
                  </a:lnTo>
                  <a:lnTo>
                    <a:pt x="542" y="42"/>
                  </a:lnTo>
                  <a:lnTo>
                    <a:pt x="568" y="44"/>
                  </a:lnTo>
                  <a:close/>
                  <a:moveTo>
                    <a:pt x="672" y="122"/>
                  </a:moveTo>
                  <a:lnTo>
                    <a:pt x="672" y="122"/>
                  </a:lnTo>
                  <a:lnTo>
                    <a:pt x="682" y="124"/>
                  </a:lnTo>
                  <a:lnTo>
                    <a:pt x="690" y="124"/>
                  </a:lnTo>
                  <a:lnTo>
                    <a:pt x="694" y="124"/>
                  </a:lnTo>
                  <a:lnTo>
                    <a:pt x="698" y="120"/>
                  </a:lnTo>
                  <a:lnTo>
                    <a:pt x="706" y="116"/>
                  </a:lnTo>
                  <a:lnTo>
                    <a:pt x="710" y="112"/>
                  </a:lnTo>
                  <a:lnTo>
                    <a:pt x="718" y="112"/>
                  </a:lnTo>
                  <a:lnTo>
                    <a:pt x="724" y="110"/>
                  </a:lnTo>
                  <a:lnTo>
                    <a:pt x="728" y="106"/>
                  </a:lnTo>
                  <a:lnTo>
                    <a:pt x="730" y="100"/>
                  </a:lnTo>
                  <a:lnTo>
                    <a:pt x="728" y="94"/>
                  </a:lnTo>
                  <a:lnTo>
                    <a:pt x="724" y="88"/>
                  </a:lnTo>
                  <a:lnTo>
                    <a:pt x="716" y="84"/>
                  </a:lnTo>
                  <a:lnTo>
                    <a:pt x="704" y="84"/>
                  </a:lnTo>
                  <a:lnTo>
                    <a:pt x="688" y="88"/>
                  </a:lnTo>
                  <a:lnTo>
                    <a:pt x="670" y="94"/>
                  </a:lnTo>
                  <a:lnTo>
                    <a:pt x="656" y="94"/>
                  </a:lnTo>
                  <a:lnTo>
                    <a:pt x="644" y="92"/>
                  </a:lnTo>
                  <a:lnTo>
                    <a:pt x="634" y="90"/>
                  </a:lnTo>
                  <a:lnTo>
                    <a:pt x="626" y="90"/>
                  </a:lnTo>
                  <a:lnTo>
                    <a:pt x="620" y="90"/>
                  </a:lnTo>
                  <a:lnTo>
                    <a:pt x="614" y="94"/>
                  </a:lnTo>
                  <a:lnTo>
                    <a:pt x="608" y="104"/>
                  </a:lnTo>
                  <a:lnTo>
                    <a:pt x="606" y="116"/>
                  </a:lnTo>
                  <a:lnTo>
                    <a:pt x="606" y="118"/>
                  </a:lnTo>
                  <a:lnTo>
                    <a:pt x="608" y="122"/>
                  </a:lnTo>
                  <a:lnTo>
                    <a:pt x="614" y="124"/>
                  </a:lnTo>
                  <a:lnTo>
                    <a:pt x="622" y="124"/>
                  </a:lnTo>
                  <a:lnTo>
                    <a:pt x="646" y="120"/>
                  </a:lnTo>
                  <a:lnTo>
                    <a:pt x="660" y="120"/>
                  </a:lnTo>
                  <a:lnTo>
                    <a:pt x="672" y="122"/>
                  </a:lnTo>
                  <a:close/>
                  <a:moveTo>
                    <a:pt x="4428" y="2314"/>
                  </a:moveTo>
                  <a:lnTo>
                    <a:pt x="4428" y="2314"/>
                  </a:lnTo>
                  <a:lnTo>
                    <a:pt x="4426" y="2314"/>
                  </a:lnTo>
                  <a:lnTo>
                    <a:pt x="4428" y="2314"/>
                  </a:lnTo>
                  <a:lnTo>
                    <a:pt x="4432" y="2310"/>
                  </a:lnTo>
                  <a:lnTo>
                    <a:pt x="4436" y="2306"/>
                  </a:lnTo>
                  <a:lnTo>
                    <a:pt x="4436" y="2302"/>
                  </a:lnTo>
                  <a:lnTo>
                    <a:pt x="4432" y="2304"/>
                  </a:lnTo>
                  <a:lnTo>
                    <a:pt x="4428" y="2314"/>
                  </a:lnTo>
                  <a:close/>
                  <a:moveTo>
                    <a:pt x="4510" y="2192"/>
                  </a:moveTo>
                  <a:lnTo>
                    <a:pt x="4510" y="2192"/>
                  </a:lnTo>
                  <a:lnTo>
                    <a:pt x="4508" y="2194"/>
                  </a:lnTo>
                  <a:lnTo>
                    <a:pt x="4506" y="2196"/>
                  </a:lnTo>
                  <a:lnTo>
                    <a:pt x="4502" y="2202"/>
                  </a:lnTo>
                  <a:lnTo>
                    <a:pt x="4498" y="2210"/>
                  </a:lnTo>
                  <a:lnTo>
                    <a:pt x="4496" y="2214"/>
                  </a:lnTo>
                  <a:lnTo>
                    <a:pt x="4492" y="2216"/>
                  </a:lnTo>
                  <a:lnTo>
                    <a:pt x="4482" y="2220"/>
                  </a:lnTo>
                  <a:lnTo>
                    <a:pt x="4476" y="2224"/>
                  </a:lnTo>
                  <a:lnTo>
                    <a:pt x="4476" y="2226"/>
                  </a:lnTo>
                  <a:lnTo>
                    <a:pt x="4474" y="2228"/>
                  </a:lnTo>
                  <a:lnTo>
                    <a:pt x="4478" y="2236"/>
                  </a:lnTo>
                  <a:lnTo>
                    <a:pt x="4480" y="2238"/>
                  </a:lnTo>
                  <a:lnTo>
                    <a:pt x="4482" y="2238"/>
                  </a:lnTo>
                  <a:lnTo>
                    <a:pt x="4484" y="2236"/>
                  </a:lnTo>
                  <a:lnTo>
                    <a:pt x="4490" y="2230"/>
                  </a:lnTo>
                  <a:lnTo>
                    <a:pt x="4494" y="2228"/>
                  </a:lnTo>
                  <a:lnTo>
                    <a:pt x="4498" y="2226"/>
                  </a:lnTo>
                  <a:lnTo>
                    <a:pt x="4504" y="2224"/>
                  </a:lnTo>
                  <a:lnTo>
                    <a:pt x="4508" y="2220"/>
                  </a:lnTo>
                  <a:lnTo>
                    <a:pt x="4510" y="2214"/>
                  </a:lnTo>
                  <a:lnTo>
                    <a:pt x="4512" y="2208"/>
                  </a:lnTo>
                  <a:lnTo>
                    <a:pt x="4512" y="2198"/>
                  </a:lnTo>
                  <a:lnTo>
                    <a:pt x="4512" y="2194"/>
                  </a:lnTo>
                  <a:lnTo>
                    <a:pt x="4510" y="2192"/>
                  </a:lnTo>
                  <a:close/>
                  <a:moveTo>
                    <a:pt x="4462" y="2262"/>
                  </a:moveTo>
                  <a:lnTo>
                    <a:pt x="4462" y="2262"/>
                  </a:lnTo>
                  <a:lnTo>
                    <a:pt x="4460" y="2260"/>
                  </a:lnTo>
                  <a:lnTo>
                    <a:pt x="4456" y="2262"/>
                  </a:lnTo>
                  <a:lnTo>
                    <a:pt x="4452" y="2272"/>
                  </a:lnTo>
                  <a:lnTo>
                    <a:pt x="4448" y="2284"/>
                  </a:lnTo>
                  <a:lnTo>
                    <a:pt x="4448" y="2292"/>
                  </a:lnTo>
                  <a:lnTo>
                    <a:pt x="4448" y="2294"/>
                  </a:lnTo>
                  <a:lnTo>
                    <a:pt x="4452" y="2292"/>
                  </a:lnTo>
                  <a:lnTo>
                    <a:pt x="4458" y="2282"/>
                  </a:lnTo>
                  <a:lnTo>
                    <a:pt x="4462" y="2272"/>
                  </a:lnTo>
                  <a:lnTo>
                    <a:pt x="4462" y="2266"/>
                  </a:lnTo>
                  <a:lnTo>
                    <a:pt x="4462" y="2262"/>
                  </a:lnTo>
                  <a:close/>
                  <a:moveTo>
                    <a:pt x="4486" y="4072"/>
                  </a:moveTo>
                  <a:lnTo>
                    <a:pt x="4486" y="4072"/>
                  </a:lnTo>
                  <a:lnTo>
                    <a:pt x="4482" y="4070"/>
                  </a:lnTo>
                  <a:lnTo>
                    <a:pt x="4482" y="4068"/>
                  </a:lnTo>
                  <a:lnTo>
                    <a:pt x="4480" y="4066"/>
                  </a:lnTo>
                  <a:lnTo>
                    <a:pt x="4478" y="4064"/>
                  </a:lnTo>
                  <a:lnTo>
                    <a:pt x="4474" y="4064"/>
                  </a:lnTo>
                  <a:lnTo>
                    <a:pt x="4470" y="4064"/>
                  </a:lnTo>
                  <a:lnTo>
                    <a:pt x="4460" y="4068"/>
                  </a:lnTo>
                  <a:lnTo>
                    <a:pt x="4450" y="4076"/>
                  </a:lnTo>
                  <a:lnTo>
                    <a:pt x="4448" y="4080"/>
                  </a:lnTo>
                  <a:lnTo>
                    <a:pt x="4448" y="4084"/>
                  </a:lnTo>
                  <a:lnTo>
                    <a:pt x="4446" y="4088"/>
                  </a:lnTo>
                  <a:lnTo>
                    <a:pt x="4442" y="4094"/>
                  </a:lnTo>
                  <a:lnTo>
                    <a:pt x="4440" y="4100"/>
                  </a:lnTo>
                  <a:lnTo>
                    <a:pt x="4438" y="4104"/>
                  </a:lnTo>
                  <a:lnTo>
                    <a:pt x="4440" y="4106"/>
                  </a:lnTo>
                  <a:lnTo>
                    <a:pt x="4442" y="4104"/>
                  </a:lnTo>
                  <a:lnTo>
                    <a:pt x="4448" y="4104"/>
                  </a:lnTo>
                  <a:lnTo>
                    <a:pt x="4458" y="4106"/>
                  </a:lnTo>
                  <a:lnTo>
                    <a:pt x="4462" y="4106"/>
                  </a:lnTo>
                  <a:lnTo>
                    <a:pt x="4466" y="4106"/>
                  </a:lnTo>
                  <a:lnTo>
                    <a:pt x="4470" y="4102"/>
                  </a:lnTo>
                  <a:lnTo>
                    <a:pt x="4474" y="4098"/>
                  </a:lnTo>
                  <a:lnTo>
                    <a:pt x="4478" y="4094"/>
                  </a:lnTo>
                  <a:lnTo>
                    <a:pt x="4480" y="4092"/>
                  </a:lnTo>
                  <a:lnTo>
                    <a:pt x="4482" y="4090"/>
                  </a:lnTo>
                  <a:lnTo>
                    <a:pt x="4484" y="4082"/>
                  </a:lnTo>
                  <a:lnTo>
                    <a:pt x="4488" y="4074"/>
                  </a:lnTo>
                  <a:lnTo>
                    <a:pt x="4488" y="4072"/>
                  </a:lnTo>
                  <a:lnTo>
                    <a:pt x="4486" y="4072"/>
                  </a:lnTo>
                  <a:close/>
                  <a:moveTo>
                    <a:pt x="2916" y="5240"/>
                  </a:moveTo>
                  <a:lnTo>
                    <a:pt x="2916" y="5240"/>
                  </a:lnTo>
                  <a:lnTo>
                    <a:pt x="2912" y="5240"/>
                  </a:lnTo>
                  <a:lnTo>
                    <a:pt x="2908" y="5240"/>
                  </a:lnTo>
                  <a:lnTo>
                    <a:pt x="2902" y="5244"/>
                  </a:lnTo>
                  <a:lnTo>
                    <a:pt x="2898" y="5248"/>
                  </a:lnTo>
                  <a:lnTo>
                    <a:pt x="2896" y="5252"/>
                  </a:lnTo>
                  <a:lnTo>
                    <a:pt x="2896" y="5260"/>
                  </a:lnTo>
                  <a:lnTo>
                    <a:pt x="2896" y="5264"/>
                  </a:lnTo>
                  <a:lnTo>
                    <a:pt x="2894" y="5266"/>
                  </a:lnTo>
                  <a:lnTo>
                    <a:pt x="2890" y="5266"/>
                  </a:lnTo>
                  <a:lnTo>
                    <a:pt x="2888" y="5270"/>
                  </a:lnTo>
                  <a:lnTo>
                    <a:pt x="2892" y="5272"/>
                  </a:lnTo>
                  <a:lnTo>
                    <a:pt x="2904" y="5274"/>
                  </a:lnTo>
                  <a:lnTo>
                    <a:pt x="2914" y="5274"/>
                  </a:lnTo>
                  <a:lnTo>
                    <a:pt x="2916" y="5272"/>
                  </a:lnTo>
                  <a:lnTo>
                    <a:pt x="2918" y="5272"/>
                  </a:lnTo>
                  <a:lnTo>
                    <a:pt x="2918" y="5266"/>
                  </a:lnTo>
                  <a:lnTo>
                    <a:pt x="2920" y="5258"/>
                  </a:lnTo>
                  <a:lnTo>
                    <a:pt x="2924" y="5250"/>
                  </a:lnTo>
                  <a:lnTo>
                    <a:pt x="2924" y="5246"/>
                  </a:lnTo>
                  <a:lnTo>
                    <a:pt x="2922" y="5242"/>
                  </a:lnTo>
                  <a:lnTo>
                    <a:pt x="2916" y="5240"/>
                  </a:lnTo>
                  <a:close/>
                  <a:moveTo>
                    <a:pt x="2868" y="5234"/>
                  </a:moveTo>
                  <a:lnTo>
                    <a:pt x="2868" y="5234"/>
                  </a:lnTo>
                  <a:lnTo>
                    <a:pt x="2866" y="5232"/>
                  </a:lnTo>
                  <a:lnTo>
                    <a:pt x="2864" y="5232"/>
                  </a:lnTo>
                  <a:lnTo>
                    <a:pt x="2860" y="5234"/>
                  </a:lnTo>
                  <a:lnTo>
                    <a:pt x="2854" y="5238"/>
                  </a:lnTo>
                  <a:lnTo>
                    <a:pt x="2850" y="5238"/>
                  </a:lnTo>
                  <a:lnTo>
                    <a:pt x="2844" y="5236"/>
                  </a:lnTo>
                  <a:lnTo>
                    <a:pt x="2838" y="5234"/>
                  </a:lnTo>
                  <a:lnTo>
                    <a:pt x="2836" y="5234"/>
                  </a:lnTo>
                  <a:lnTo>
                    <a:pt x="2834" y="5236"/>
                  </a:lnTo>
                  <a:lnTo>
                    <a:pt x="2834" y="5240"/>
                  </a:lnTo>
                  <a:lnTo>
                    <a:pt x="2836" y="5246"/>
                  </a:lnTo>
                  <a:lnTo>
                    <a:pt x="2840" y="5248"/>
                  </a:lnTo>
                  <a:lnTo>
                    <a:pt x="2844" y="5250"/>
                  </a:lnTo>
                  <a:lnTo>
                    <a:pt x="2850" y="5252"/>
                  </a:lnTo>
                  <a:lnTo>
                    <a:pt x="2856" y="5256"/>
                  </a:lnTo>
                  <a:lnTo>
                    <a:pt x="2860" y="5262"/>
                  </a:lnTo>
                  <a:lnTo>
                    <a:pt x="2860" y="5266"/>
                  </a:lnTo>
                  <a:lnTo>
                    <a:pt x="2860" y="5270"/>
                  </a:lnTo>
                  <a:lnTo>
                    <a:pt x="2862" y="5270"/>
                  </a:lnTo>
                  <a:lnTo>
                    <a:pt x="2866" y="5270"/>
                  </a:lnTo>
                  <a:lnTo>
                    <a:pt x="2868" y="5266"/>
                  </a:lnTo>
                  <a:lnTo>
                    <a:pt x="2870" y="5260"/>
                  </a:lnTo>
                  <a:lnTo>
                    <a:pt x="2876" y="5254"/>
                  </a:lnTo>
                  <a:lnTo>
                    <a:pt x="2882" y="5250"/>
                  </a:lnTo>
                  <a:lnTo>
                    <a:pt x="2882" y="5246"/>
                  </a:lnTo>
                  <a:lnTo>
                    <a:pt x="2882" y="5244"/>
                  </a:lnTo>
                  <a:lnTo>
                    <a:pt x="2876" y="5240"/>
                  </a:lnTo>
                  <a:lnTo>
                    <a:pt x="2868" y="5234"/>
                  </a:lnTo>
                  <a:close/>
                  <a:moveTo>
                    <a:pt x="2906" y="5026"/>
                  </a:moveTo>
                  <a:lnTo>
                    <a:pt x="2906" y="5026"/>
                  </a:lnTo>
                  <a:lnTo>
                    <a:pt x="2906" y="5016"/>
                  </a:lnTo>
                  <a:lnTo>
                    <a:pt x="2906" y="5006"/>
                  </a:lnTo>
                  <a:lnTo>
                    <a:pt x="2904" y="5000"/>
                  </a:lnTo>
                  <a:lnTo>
                    <a:pt x="2902" y="5000"/>
                  </a:lnTo>
                  <a:lnTo>
                    <a:pt x="2900" y="5002"/>
                  </a:lnTo>
                  <a:lnTo>
                    <a:pt x="2898" y="5010"/>
                  </a:lnTo>
                  <a:lnTo>
                    <a:pt x="2898" y="5018"/>
                  </a:lnTo>
                  <a:lnTo>
                    <a:pt x="2898" y="5026"/>
                  </a:lnTo>
                  <a:lnTo>
                    <a:pt x="2896" y="5036"/>
                  </a:lnTo>
                  <a:lnTo>
                    <a:pt x="2896" y="5038"/>
                  </a:lnTo>
                  <a:lnTo>
                    <a:pt x="2898" y="5038"/>
                  </a:lnTo>
                  <a:lnTo>
                    <a:pt x="2902" y="5034"/>
                  </a:lnTo>
                  <a:lnTo>
                    <a:pt x="2906" y="5026"/>
                  </a:lnTo>
                  <a:close/>
                  <a:moveTo>
                    <a:pt x="3284" y="4314"/>
                  </a:moveTo>
                  <a:lnTo>
                    <a:pt x="3284" y="4314"/>
                  </a:lnTo>
                  <a:lnTo>
                    <a:pt x="3286" y="4316"/>
                  </a:lnTo>
                  <a:lnTo>
                    <a:pt x="3288" y="4318"/>
                  </a:lnTo>
                  <a:lnTo>
                    <a:pt x="3290" y="4318"/>
                  </a:lnTo>
                  <a:lnTo>
                    <a:pt x="3290" y="4316"/>
                  </a:lnTo>
                  <a:lnTo>
                    <a:pt x="3290" y="4314"/>
                  </a:lnTo>
                  <a:lnTo>
                    <a:pt x="3288" y="4312"/>
                  </a:lnTo>
                  <a:lnTo>
                    <a:pt x="3284" y="4314"/>
                  </a:lnTo>
                  <a:close/>
                  <a:moveTo>
                    <a:pt x="3284" y="4332"/>
                  </a:moveTo>
                  <a:lnTo>
                    <a:pt x="3284" y="4332"/>
                  </a:lnTo>
                  <a:lnTo>
                    <a:pt x="3284" y="4330"/>
                  </a:lnTo>
                  <a:lnTo>
                    <a:pt x="3282" y="4330"/>
                  </a:lnTo>
                  <a:lnTo>
                    <a:pt x="3278" y="4336"/>
                  </a:lnTo>
                  <a:lnTo>
                    <a:pt x="3278" y="4344"/>
                  </a:lnTo>
                  <a:lnTo>
                    <a:pt x="3278" y="4350"/>
                  </a:lnTo>
                  <a:lnTo>
                    <a:pt x="3282" y="4354"/>
                  </a:lnTo>
                  <a:lnTo>
                    <a:pt x="3284" y="4358"/>
                  </a:lnTo>
                  <a:lnTo>
                    <a:pt x="3286" y="4358"/>
                  </a:lnTo>
                  <a:lnTo>
                    <a:pt x="3286" y="4354"/>
                  </a:lnTo>
                  <a:lnTo>
                    <a:pt x="3284" y="4332"/>
                  </a:lnTo>
                  <a:close/>
                  <a:moveTo>
                    <a:pt x="2868" y="5178"/>
                  </a:moveTo>
                  <a:lnTo>
                    <a:pt x="2868" y="5178"/>
                  </a:lnTo>
                  <a:lnTo>
                    <a:pt x="2870" y="5178"/>
                  </a:lnTo>
                  <a:lnTo>
                    <a:pt x="2872" y="5178"/>
                  </a:lnTo>
                  <a:lnTo>
                    <a:pt x="2874" y="5178"/>
                  </a:lnTo>
                  <a:lnTo>
                    <a:pt x="2876" y="5178"/>
                  </a:lnTo>
                  <a:lnTo>
                    <a:pt x="2876" y="5176"/>
                  </a:lnTo>
                  <a:lnTo>
                    <a:pt x="2874" y="5174"/>
                  </a:lnTo>
                  <a:lnTo>
                    <a:pt x="2872" y="5172"/>
                  </a:lnTo>
                  <a:lnTo>
                    <a:pt x="2866" y="5172"/>
                  </a:lnTo>
                  <a:lnTo>
                    <a:pt x="2862" y="5174"/>
                  </a:lnTo>
                  <a:lnTo>
                    <a:pt x="2864" y="5176"/>
                  </a:lnTo>
                  <a:lnTo>
                    <a:pt x="2866" y="5178"/>
                  </a:lnTo>
                  <a:lnTo>
                    <a:pt x="2868" y="5178"/>
                  </a:lnTo>
                  <a:close/>
                  <a:moveTo>
                    <a:pt x="2798" y="5190"/>
                  </a:moveTo>
                  <a:lnTo>
                    <a:pt x="2798" y="5190"/>
                  </a:lnTo>
                  <a:lnTo>
                    <a:pt x="2804" y="5186"/>
                  </a:lnTo>
                  <a:lnTo>
                    <a:pt x="2812" y="5182"/>
                  </a:lnTo>
                  <a:lnTo>
                    <a:pt x="2818" y="5180"/>
                  </a:lnTo>
                  <a:lnTo>
                    <a:pt x="2818" y="5178"/>
                  </a:lnTo>
                  <a:lnTo>
                    <a:pt x="2818" y="5176"/>
                  </a:lnTo>
                  <a:lnTo>
                    <a:pt x="2814" y="5174"/>
                  </a:lnTo>
                  <a:lnTo>
                    <a:pt x="2810" y="5174"/>
                  </a:lnTo>
                  <a:lnTo>
                    <a:pt x="2804" y="5176"/>
                  </a:lnTo>
                  <a:lnTo>
                    <a:pt x="2794" y="5176"/>
                  </a:lnTo>
                  <a:lnTo>
                    <a:pt x="2780" y="5174"/>
                  </a:lnTo>
                  <a:lnTo>
                    <a:pt x="2770" y="5176"/>
                  </a:lnTo>
                  <a:lnTo>
                    <a:pt x="2764" y="5180"/>
                  </a:lnTo>
                  <a:lnTo>
                    <a:pt x="2764" y="5182"/>
                  </a:lnTo>
                  <a:lnTo>
                    <a:pt x="2764" y="5186"/>
                  </a:lnTo>
                  <a:lnTo>
                    <a:pt x="2768" y="5188"/>
                  </a:lnTo>
                  <a:lnTo>
                    <a:pt x="2780" y="5192"/>
                  </a:lnTo>
                  <a:lnTo>
                    <a:pt x="2790" y="5192"/>
                  </a:lnTo>
                  <a:lnTo>
                    <a:pt x="2796" y="5192"/>
                  </a:lnTo>
                  <a:lnTo>
                    <a:pt x="2798" y="5190"/>
                  </a:lnTo>
                  <a:close/>
                  <a:moveTo>
                    <a:pt x="4914" y="1916"/>
                  </a:moveTo>
                  <a:lnTo>
                    <a:pt x="4914" y="1916"/>
                  </a:lnTo>
                  <a:lnTo>
                    <a:pt x="4910" y="1920"/>
                  </a:lnTo>
                  <a:lnTo>
                    <a:pt x="4910" y="1924"/>
                  </a:lnTo>
                  <a:lnTo>
                    <a:pt x="4912" y="1928"/>
                  </a:lnTo>
                  <a:lnTo>
                    <a:pt x="4914" y="1934"/>
                  </a:lnTo>
                  <a:lnTo>
                    <a:pt x="4926" y="1944"/>
                  </a:lnTo>
                  <a:lnTo>
                    <a:pt x="4938" y="1954"/>
                  </a:lnTo>
                  <a:lnTo>
                    <a:pt x="4942" y="1958"/>
                  </a:lnTo>
                  <a:lnTo>
                    <a:pt x="4942" y="1954"/>
                  </a:lnTo>
                  <a:lnTo>
                    <a:pt x="4940" y="1946"/>
                  </a:lnTo>
                  <a:lnTo>
                    <a:pt x="4936" y="1936"/>
                  </a:lnTo>
                  <a:lnTo>
                    <a:pt x="4930" y="1926"/>
                  </a:lnTo>
                  <a:lnTo>
                    <a:pt x="4924" y="1918"/>
                  </a:lnTo>
                  <a:lnTo>
                    <a:pt x="4918" y="1914"/>
                  </a:lnTo>
                  <a:lnTo>
                    <a:pt x="4916" y="1914"/>
                  </a:lnTo>
                  <a:lnTo>
                    <a:pt x="4914" y="1916"/>
                  </a:lnTo>
                  <a:close/>
                  <a:moveTo>
                    <a:pt x="4520" y="2200"/>
                  </a:moveTo>
                  <a:lnTo>
                    <a:pt x="4520" y="2200"/>
                  </a:lnTo>
                  <a:lnTo>
                    <a:pt x="4522" y="2200"/>
                  </a:lnTo>
                  <a:lnTo>
                    <a:pt x="4524" y="2200"/>
                  </a:lnTo>
                  <a:lnTo>
                    <a:pt x="4528" y="2196"/>
                  </a:lnTo>
                  <a:lnTo>
                    <a:pt x="4528" y="2192"/>
                  </a:lnTo>
                  <a:lnTo>
                    <a:pt x="4528" y="2188"/>
                  </a:lnTo>
                  <a:lnTo>
                    <a:pt x="4524" y="2188"/>
                  </a:lnTo>
                  <a:lnTo>
                    <a:pt x="4520" y="2190"/>
                  </a:lnTo>
                  <a:lnTo>
                    <a:pt x="4518" y="2194"/>
                  </a:lnTo>
                  <a:lnTo>
                    <a:pt x="4518" y="2196"/>
                  </a:lnTo>
                  <a:lnTo>
                    <a:pt x="4520" y="2200"/>
                  </a:lnTo>
                  <a:close/>
                  <a:moveTo>
                    <a:pt x="4814" y="1702"/>
                  </a:moveTo>
                  <a:lnTo>
                    <a:pt x="4814" y="1702"/>
                  </a:lnTo>
                  <a:lnTo>
                    <a:pt x="4812" y="1704"/>
                  </a:lnTo>
                  <a:lnTo>
                    <a:pt x="4812" y="1706"/>
                  </a:lnTo>
                  <a:lnTo>
                    <a:pt x="4816" y="1706"/>
                  </a:lnTo>
                  <a:lnTo>
                    <a:pt x="4832" y="1700"/>
                  </a:lnTo>
                  <a:lnTo>
                    <a:pt x="4842" y="1696"/>
                  </a:lnTo>
                  <a:lnTo>
                    <a:pt x="4850" y="1690"/>
                  </a:lnTo>
                  <a:lnTo>
                    <a:pt x="4856" y="1684"/>
                  </a:lnTo>
                  <a:lnTo>
                    <a:pt x="4858" y="1678"/>
                  </a:lnTo>
                  <a:lnTo>
                    <a:pt x="4856" y="1674"/>
                  </a:lnTo>
                  <a:lnTo>
                    <a:pt x="4852" y="1672"/>
                  </a:lnTo>
                  <a:lnTo>
                    <a:pt x="4848" y="1672"/>
                  </a:lnTo>
                  <a:lnTo>
                    <a:pt x="4842" y="1674"/>
                  </a:lnTo>
                  <a:lnTo>
                    <a:pt x="4828" y="1686"/>
                  </a:lnTo>
                  <a:lnTo>
                    <a:pt x="4814" y="1702"/>
                  </a:lnTo>
                  <a:close/>
                  <a:moveTo>
                    <a:pt x="3278" y="4364"/>
                  </a:moveTo>
                  <a:lnTo>
                    <a:pt x="3278" y="4364"/>
                  </a:lnTo>
                  <a:lnTo>
                    <a:pt x="3276" y="4362"/>
                  </a:lnTo>
                  <a:lnTo>
                    <a:pt x="3274" y="4362"/>
                  </a:lnTo>
                  <a:lnTo>
                    <a:pt x="3278" y="4384"/>
                  </a:lnTo>
                  <a:lnTo>
                    <a:pt x="3278" y="4398"/>
                  </a:lnTo>
                  <a:lnTo>
                    <a:pt x="3278" y="4400"/>
                  </a:lnTo>
                  <a:lnTo>
                    <a:pt x="3276" y="4402"/>
                  </a:lnTo>
                  <a:lnTo>
                    <a:pt x="3272" y="4402"/>
                  </a:lnTo>
                  <a:lnTo>
                    <a:pt x="3266" y="4398"/>
                  </a:lnTo>
                  <a:lnTo>
                    <a:pt x="3264" y="4400"/>
                  </a:lnTo>
                  <a:lnTo>
                    <a:pt x="3264" y="4406"/>
                  </a:lnTo>
                  <a:lnTo>
                    <a:pt x="3262" y="4408"/>
                  </a:lnTo>
                  <a:lnTo>
                    <a:pt x="3260" y="4408"/>
                  </a:lnTo>
                  <a:lnTo>
                    <a:pt x="3256" y="4404"/>
                  </a:lnTo>
                  <a:lnTo>
                    <a:pt x="3254" y="4402"/>
                  </a:lnTo>
                  <a:lnTo>
                    <a:pt x="3252" y="4400"/>
                  </a:lnTo>
                  <a:lnTo>
                    <a:pt x="3250" y="4402"/>
                  </a:lnTo>
                  <a:lnTo>
                    <a:pt x="3248" y="4404"/>
                  </a:lnTo>
                  <a:lnTo>
                    <a:pt x="3248" y="4424"/>
                  </a:lnTo>
                  <a:lnTo>
                    <a:pt x="3248" y="4426"/>
                  </a:lnTo>
                  <a:lnTo>
                    <a:pt x="3246" y="4426"/>
                  </a:lnTo>
                  <a:lnTo>
                    <a:pt x="3240" y="4422"/>
                  </a:lnTo>
                  <a:lnTo>
                    <a:pt x="3238" y="4422"/>
                  </a:lnTo>
                  <a:lnTo>
                    <a:pt x="3234" y="4420"/>
                  </a:lnTo>
                  <a:lnTo>
                    <a:pt x="3232" y="4422"/>
                  </a:lnTo>
                  <a:lnTo>
                    <a:pt x="3230" y="4428"/>
                  </a:lnTo>
                  <a:lnTo>
                    <a:pt x="3226" y="4438"/>
                  </a:lnTo>
                  <a:lnTo>
                    <a:pt x="3224" y="4440"/>
                  </a:lnTo>
                  <a:lnTo>
                    <a:pt x="3220" y="4440"/>
                  </a:lnTo>
                  <a:lnTo>
                    <a:pt x="3214" y="4444"/>
                  </a:lnTo>
                  <a:lnTo>
                    <a:pt x="3210" y="4446"/>
                  </a:lnTo>
                  <a:lnTo>
                    <a:pt x="3212" y="4440"/>
                  </a:lnTo>
                  <a:lnTo>
                    <a:pt x="3212" y="4432"/>
                  </a:lnTo>
                  <a:lnTo>
                    <a:pt x="3210" y="4424"/>
                  </a:lnTo>
                  <a:lnTo>
                    <a:pt x="3208" y="4420"/>
                  </a:lnTo>
                  <a:lnTo>
                    <a:pt x="3204" y="4418"/>
                  </a:lnTo>
                  <a:lnTo>
                    <a:pt x="3200" y="4418"/>
                  </a:lnTo>
                  <a:lnTo>
                    <a:pt x="3198" y="4420"/>
                  </a:lnTo>
                  <a:lnTo>
                    <a:pt x="3198" y="4418"/>
                  </a:lnTo>
                  <a:lnTo>
                    <a:pt x="3196" y="4416"/>
                  </a:lnTo>
                  <a:lnTo>
                    <a:pt x="3194" y="4414"/>
                  </a:lnTo>
                  <a:lnTo>
                    <a:pt x="3192" y="4416"/>
                  </a:lnTo>
                  <a:lnTo>
                    <a:pt x="3192" y="4420"/>
                  </a:lnTo>
                  <a:lnTo>
                    <a:pt x="3190" y="4422"/>
                  </a:lnTo>
                  <a:lnTo>
                    <a:pt x="3188" y="4424"/>
                  </a:lnTo>
                  <a:lnTo>
                    <a:pt x="3186" y="4424"/>
                  </a:lnTo>
                  <a:lnTo>
                    <a:pt x="3182" y="4424"/>
                  </a:lnTo>
                  <a:lnTo>
                    <a:pt x="3178" y="4428"/>
                  </a:lnTo>
                  <a:lnTo>
                    <a:pt x="3176" y="4432"/>
                  </a:lnTo>
                  <a:lnTo>
                    <a:pt x="3178" y="4438"/>
                  </a:lnTo>
                  <a:lnTo>
                    <a:pt x="3178" y="4440"/>
                  </a:lnTo>
                  <a:lnTo>
                    <a:pt x="3174" y="4442"/>
                  </a:lnTo>
                  <a:lnTo>
                    <a:pt x="3170" y="4444"/>
                  </a:lnTo>
                  <a:lnTo>
                    <a:pt x="3166" y="4442"/>
                  </a:lnTo>
                  <a:lnTo>
                    <a:pt x="3164" y="4442"/>
                  </a:lnTo>
                  <a:lnTo>
                    <a:pt x="3162" y="4442"/>
                  </a:lnTo>
                  <a:lnTo>
                    <a:pt x="3160" y="4444"/>
                  </a:lnTo>
                  <a:lnTo>
                    <a:pt x="3156" y="4446"/>
                  </a:lnTo>
                  <a:lnTo>
                    <a:pt x="3150" y="4448"/>
                  </a:lnTo>
                  <a:lnTo>
                    <a:pt x="3146" y="4452"/>
                  </a:lnTo>
                  <a:lnTo>
                    <a:pt x="3142" y="4458"/>
                  </a:lnTo>
                  <a:lnTo>
                    <a:pt x="3140" y="4462"/>
                  </a:lnTo>
                  <a:lnTo>
                    <a:pt x="3140" y="4472"/>
                  </a:lnTo>
                  <a:lnTo>
                    <a:pt x="3138" y="4478"/>
                  </a:lnTo>
                  <a:lnTo>
                    <a:pt x="3134" y="4488"/>
                  </a:lnTo>
                  <a:lnTo>
                    <a:pt x="3132" y="4492"/>
                  </a:lnTo>
                  <a:lnTo>
                    <a:pt x="3134" y="4496"/>
                  </a:lnTo>
                  <a:lnTo>
                    <a:pt x="3136" y="4500"/>
                  </a:lnTo>
                  <a:lnTo>
                    <a:pt x="3138" y="4504"/>
                  </a:lnTo>
                  <a:lnTo>
                    <a:pt x="3140" y="4504"/>
                  </a:lnTo>
                  <a:lnTo>
                    <a:pt x="3144" y="4500"/>
                  </a:lnTo>
                  <a:lnTo>
                    <a:pt x="3148" y="4488"/>
                  </a:lnTo>
                  <a:lnTo>
                    <a:pt x="3150" y="4480"/>
                  </a:lnTo>
                  <a:lnTo>
                    <a:pt x="3152" y="4478"/>
                  </a:lnTo>
                  <a:lnTo>
                    <a:pt x="3152" y="4476"/>
                  </a:lnTo>
                  <a:lnTo>
                    <a:pt x="3154" y="4474"/>
                  </a:lnTo>
                  <a:lnTo>
                    <a:pt x="3156" y="4472"/>
                  </a:lnTo>
                  <a:lnTo>
                    <a:pt x="3156" y="4470"/>
                  </a:lnTo>
                  <a:lnTo>
                    <a:pt x="3158" y="4466"/>
                  </a:lnTo>
                  <a:lnTo>
                    <a:pt x="3160" y="4462"/>
                  </a:lnTo>
                  <a:lnTo>
                    <a:pt x="3164" y="4460"/>
                  </a:lnTo>
                  <a:lnTo>
                    <a:pt x="3168" y="4462"/>
                  </a:lnTo>
                  <a:lnTo>
                    <a:pt x="3170" y="4466"/>
                  </a:lnTo>
                  <a:lnTo>
                    <a:pt x="3168" y="4472"/>
                  </a:lnTo>
                  <a:lnTo>
                    <a:pt x="3168" y="4474"/>
                  </a:lnTo>
                  <a:lnTo>
                    <a:pt x="3172" y="4474"/>
                  </a:lnTo>
                  <a:lnTo>
                    <a:pt x="3178" y="4472"/>
                  </a:lnTo>
                  <a:lnTo>
                    <a:pt x="3182" y="4466"/>
                  </a:lnTo>
                  <a:lnTo>
                    <a:pt x="3184" y="4462"/>
                  </a:lnTo>
                  <a:lnTo>
                    <a:pt x="3184" y="4466"/>
                  </a:lnTo>
                  <a:lnTo>
                    <a:pt x="3184" y="4472"/>
                  </a:lnTo>
                  <a:lnTo>
                    <a:pt x="3184" y="4474"/>
                  </a:lnTo>
                  <a:lnTo>
                    <a:pt x="3186" y="4476"/>
                  </a:lnTo>
                  <a:lnTo>
                    <a:pt x="3192" y="4478"/>
                  </a:lnTo>
                  <a:lnTo>
                    <a:pt x="3194" y="4480"/>
                  </a:lnTo>
                  <a:lnTo>
                    <a:pt x="3194" y="4476"/>
                  </a:lnTo>
                  <a:lnTo>
                    <a:pt x="3194" y="4470"/>
                  </a:lnTo>
                  <a:lnTo>
                    <a:pt x="3196" y="4466"/>
                  </a:lnTo>
                  <a:lnTo>
                    <a:pt x="3198" y="4464"/>
                  </a:lnTo>
                  <a:lnTo>
                    <a:pt x="3196" y="4462"/>
                  </a:lnTo>
                  <a:lnTo>
                    <a:pt x="3194" y="4460"/>
                  </a:lnTo>
                  <a:lnTo>
                    <a:pt x="3196" y="4458"/>
                  </a:lnTo>
                  <a:lnTo>
                    <a:pt x="3200" y="4458"/>
                  </a:lnTo>
                  <a:lnTo>
                    <a:pt x="3206" y="4460"/>
                  </a:lnTo>
                  <a:lnTo>
                    <a:pt x="3210" y="4464"/>
                  </a:lnTo>
                  <a:lnTo>
                    <a:pt x="3216" y="4466"/>
                  </a:lnTo>
                  <a:lnTo>
                    <a:pt x="3218" y="4468"/>
                  </a:lnTo>
                  <a:lnTo>
                    <a:pt x="3222" y="4472"/>
                  </a:lnTo>
                  <a:lnTo>
                    <a:pt x="3222" y="4476"/>
                  </a:lnTo>
                  <a:lnTo>
                    <a:pt x="3224" y="4478"/>
                  </a:lnTo>
                  <a:lnTo>
                    <a:pt x="3226" y="4478"/>
                  </a:lnTo>
                  <a:lnTo>
                    <a:pt x="3226" y="4482"/>
                  </a:lnTo>
                  <a:lnTo>
                    <a:pt x="3224" y="4486"/>
                  </a:lnTo>
                  <a:lnTo>
                    <a:pt x="3220" y="4492"/>
                  </a:lnTo>
                  <a:lnTo>
                    <a:pt x="3216" y="4500"/>
                  </a:lnTo>
                  <a:lnTo>
                    <a:pt x="3216" y="4502"/>
                  </a:lnTo>
                  <a:lnTo>
                    <a:pt x="3216" y="4506"/>
                  </a:lnTo>
                  <a:lnTo>
                    <a:pt x="3218" y="4520"/>
                  </a:lnTo>
                  <a:lnTo>
                    <a:pt x="3220" y="4526"/>
                  </a:lnTo>
                  <a:lnTo>
                    <a:pt x="3222" y="4532"/>
                  </a:lnTo>
                  <a:lnTo>
                    <a:pt x="3224" y="4534"/>
                  </a:lnTo>
                  <a:lnTo>
                    <a:pt x="3224" y="4536"/>
                  </a:lnTo>
                  <a:lnTo>
                    <a:pt x="3226" y="4538"/>
                  </a:lnTo>
                  <a:lnTo>
                    <a:pt x="3234" y="4544"/>
                  </a:lnTo>
                  <a:lnTo>
                    <a:pt x="3252" y="4552"/>
                  </a:lnTo>
                  <a:lnTo>
                    <a:pt x="3256" y="4554"/>
                  </a:lnTo>
                  <a:lnTo>
                    <a:pt x="3260" y="4548"/>
                  </a:lnTo>
                  <a:lnTo>
                    <a:pt x="3264" y="4542"/>
                  </a:lnTo>
                  <a:lnTo>
                    <a:pt x="3266" y="4542"/>
                  </a:lnTo>
                  <a:lnTo>
                    <a:pt x="3268" y="4544"/>
                  </a:lnTo>
                  <a:lnTo>
                    <a:pt x="3266" y="4550"/>
                  </a:lnTo>
                  <a:lnTo>
                    <a:pt x="3266" y="4556"/>
                  </a:lnTo>
                  <a:lnTo>
                    <a:pt x="3268" y="4564"/>
                  </a:lnTo>
                  <a:lnTo>
                    <a:pt x="3270" y="4566"/>
                  </a:lnTo>
                  <a:lnTo>
                    <a:pt x="3272" y="4568"/>
                  </a:lnTo>
                  <a:lnTo>
                    <a:pt x="3274" y="4566"/>
                  </a:lnTo>
                  <a:lnTo>
                    <a:pt x="3278" y="4564"/>
                  </a:lnTo>
                  <a:lnTo>
                    <a:pt x="3282" y="4554"/>
                  </a:lnTo>
                  <a:lnTo>
                    <a:pt x="3284" y="4546"/>
                  </a:lnTo>
                  <a:lnTo>
                    <a:pt x="3286" y="4540"/>
                  </a:lnTo>
                  <a:lnTo>
                    <a:pt x="3284" y="4534"/>
                  </a:lnTo>
                  <a:lnTo>
                    <a:pt x="3280" y="4524"/>
                  </a:lnTo>
                  <a:lnTo>
                    <a:pt x="3278" y="4520"/>
                  </a:lnTo>
                  <a:lnTo>
                    <a:pt x="3276" y="4518"/>
                  </a:lnTo>
                  <a:lnTo>
                    <a:pt x="3274" y="4516"/>
                  </a:lnTo>
                  <a:lnTo>
                    <a:pt x="3274" y="4514"/>
                  </a:lnTo>
                  <a:lnTo>
                    <a:pt x="3274" y="4508"/>
                  </a:lnTo>
                  <a:lnTo>
                    <a:pt x="3276" y="4500"/>
                  </a:lnTo>
                  <a:lnTo>
                    <a:pt x="3280" y="4496"/>
                  </a:lnTo>
                  <a:lnTo>
                    <a:pt x="3284" y="4494"/>
                  </a:lnTo>
                  <a:lnTo>
                    <a:pt x="3284" y="4490"/>
                  </a:lnTo>
                  <a:lnTo>
                    <a:pt x="3284" y="4486"/>
                  </a:lnTo>
                  <a:lnTo>
                    <a:pt x="3288" y="4484"/>
                  </a:lnTo>
                  <a:lnTo>
                    <a:pt x="3290" y="4482"/>
                  </a:lnTo>
                  <a:lnTo>
                    <a:pt x="3292" y="4482"/>
                  </a:lnTo>
                  <a:lnTo>
                    <a:pt x="3292" y="4490"/>
                  </a:lnTo>
                  <a:lnTo>
                    <a:pt x="3294" y="4498"/>
                  </a:lnTo>
                  <a:lnTo>
                    <a:pt x="3296" y="4502"/>
                  </a:lnTo>
                  <a:lnTo>
                    <a:pt x="3300" y="4506"/>
                  </a:lnTo>
                  <a:lnTo>
                    <a:pt x="3302" y="4510"/>
                  </a:lnTo>
                  <a:lnTo>
                    <a:pt x="3300" y="4512"/>
                  </a:lnTo>
                  <a:lnTo>
                    <a:pt x="3300" y="4518"/>
                  </a:lnTo>
                  <a:lnTo>
                    <a:pt x="3302" y="4528"/>
                  </a:lnTo>
                  <a:lnTo>
                    <a:pt x="3304" y="4530"/>
                  </a:lnTo>
                  <a:lnTo>
                    <a:pt x="3306" y="4530"/>
                  </a:lnTo>
                  <a:lnTo>
                    <a:pt x="3306" y="4526"/>
                  </a:lnTo>
                  <a:lnTo>
                    <a:pt x="3308" y="4518"/>
                  </a:lnTo>
                  <a:lnTo>
                    <a:pt x="3306" y="4508"/>
                  </a:lnTo>
                  <a:lnTo>
                    <a:pt x="3304" y="4502"/>
                  </a:lnTo>
                  <a:lnTo>
                    <a:pt x="3308" y="4504"/>
                  </a:lnTo>
                  <a:lnTo>
                    <a:pt x="3310" y="4506"/>
                  </a:lnTo>
                  <a:lnTo>
                    <a:pt x="3312" y="4506"/>
                  </a:lnTo>
                  <a:lnTo>
                    <a:pt x="3310" y="4504"/>
                  </a:lnTo>
                  <a:lnTo>
                    <a:pt x="3310" y="4500"/>
                  </a:lnTo>
                  <a:lnTo>
                    <a:pt x="3312" y="4498"/>
                  </a:lnTo>
                  <a:lnTo>
                    <a:pt x="3316" y="4498"/>
                  </a:lnTo>
                  <a:lnTo>
                    <a:pt x="3320" y="4492"/>
                  </a:lnTo>
                  <a:lnTo>
                    <a:pt x="3322" y="4488"/>
                  </a:lnTo>
                  <a:lnTo>
                    <a:pt x="3322" y="4482"/>
                  </a:lnTo>
                  <a:lnTo>
                    <a:pt x="3320" y="4468"/>
                  </a:lnTo>
                  <a:lnTo>
                    <a:pt x="3320" y="4464"/>
                  </a:lnTo>
                  <a:lnTo>
                    <a:pt x="3318" y="4462"/>
                  </a:lnTo>
                  <a:lnTo>
                    <a:pt x="3316" y="4460"/>
                  </a:lnTo>
                  <a:lnTo>
                    <a:pt x="3314" y="4458"/>
                  </a:lnTo>
                  <a:lnTo>
                    <a:pt x="3314" y="4452"/>
                  </a:lnTo>
                  <a:lnTo>
                    <a:pt x="3316" y="4446"/>
                  </a:lnTo>
                  <a:lnTo>
                    <a:pt x="3316" y="4442"/>
                  </a:lnTo>
                  <a:lnTo>
                    <a:pt x="3314" y="4438"/>
                  </a:lnTo>
                  <a:lnTo>
                    <a:pt x="3314" y="4432"/>
                  </a:lnTo>
                  <a:lnTo>
                    <a:pt x="3314" y="4428"/>
                  </a:lnTo>
                  <a:lnTo>
                    <a:pt x="3312" y="4424"/>
                  </a:lnTo>
                  <a:lnTo>
                    <a:pt x="3310" y="4424"/>
                  </a:lnTo>
                  <a:lnTo>
                    <a:pt x="3308" y="4424"/>
                  </a:lnTo>
                  <a:lnTo>
                    <a:pt x="3304" y="4424"/>
                  </a:lnTo>
                  <a:lnTo>
                    <a:pt x="3302" y="4422"/>
                  </a:lnTo>
                  <a:lnTo>
                    <a:pt x="3302" y="4420"/>
                  </a:lnTo>
                  <a:lnTo>
                    <a:pt x="3304" y="4418"/>
                  </a:lnTo>
                  <a:lnTo>
                    <a:pt x="3308" y="4416"/>
                  </a:lnTo>
                  <a:lnTo>
                    <a:pt x="3310" y="4412"/>
                  </a:lnTo>
                  <a:lnTo>
                    <a:pt x="3312" y="4406"/>
                  </a:lnTo>
                  <a:lnTo>
                    <a:pt x="3308" y="4400"/>
                  </a:lnTo>
                  <a:lnTo>
                    <a:pt x="3306" y="4396"/>
                  </a:lnTo>
                  <a:lnTo>
                    <a:pt x="3306" y="4390"/>
                  </a:lnTo>
                  <a:lnTo>
                    <a:pt x="3306" y="4386"/>
                  </a:lnTo>
                  <a:lnTo>
                    <a:pt x="3302" y="4388"/>
                  </a:lnTo>
                  <a:lnTo>
                    <a:pt x="3300" y="4388"/>
                  </a:lnTo>
                  <a:lnTo>
                    <a:pt x="3298" y="4384"/>
                  </a:lnTo>
                  <a:lnTo>
                    <a:pt x="3296" y="4380"/>
                  </a:lnTo>
                  <a:lnTo>
                    <a:pt x="3292" y="4376"/>
                  </a:lnTo>
                  <a:lnTo>
                    <a:pt x="3288" y="4374"/>
                  </a:lnTo>
                  <a:lnTo>
                    <a:pt x="3284" y="4372"/>
                  </a:lnTo>
                  <a:lnTo>
                    <a:pt x="3282" y="4368"/>
                  </a:lnTo>
                  <a:lnTo>
                    <a:pt x="3282" y="4366"/>
                  </a:lnTo>
                  <a:lnTo>
                    <a:pt x="3278" y="4364"/>
                  </a:lnTo>
                  <a:close/>
                  <a:moveTo>
                    <a:pt x="3136" y="4268"/>
                  </a:moveTo>
                  <a:lnTo>
                    <a:pt x="3136" y="4268"/>
                  </a:lnTo>
                  <a:lnTo>
                    <a:pt x="3138" y="4270"/>
                  </a:lnTo>
                  <a:lnTo>
                    <a:pt x="3140" y="4272"/>
                  </a:lnTo>
                  <a:lnTo>
                    <a:pt x="3140" y="4278"/>
                  </a:lnTo>
                  <a:lnTo>
                    <a:pt x="3138" y="4286"/>
                  </a:lnTo>
                  <a:lnTo>
                    <a:pt x="3138" y="4296"/>
                  </a:lnTo>
                  <a:lnTo>
                    <a:pt x="3140" y="4302"/>
                  </a:lnTo>
                  <a:lnTo>
                    <a:pt x="3136" y="4306"/>
                  </a:lnTo>
                  <a:lnTo>
                    <a:pt x="3134" y="4312"/>
                  </a:lnTo>
                  <a:lnTo>
                    <a:pt x="3134" y="4324"/>
                  </a:lnTo>
                  <a:lnTo>
                    <a:pt x="3134" y="4328"/>
                  </a:lnTo>
                  <a:lnTo>
                    <a:pt x="3136" y="4330"/>
                  </a:lnTo>
                  <a:lnTo>
                    <a:pt x="3138" y="4330"/>
                  </a:lnTo>
                  <a:lnTo>
                    <a:pt x="3140" y="4328"/>
                  </a:lnTo>
                  <a:lnTo>
                    <a:pt x="3146" y="4324"/>
                  </a:lnTo>
                  <a:lnTo>
                    <a:pt x="3148" y="4320"/>
                  </a:lnTo>
                  <a:lnTo>
                    <a:pt x="3152" y="4320"/>
                  </a:lnTo>
                  <a:lnTo>
                    <a:pt x="3158" y="4318"/>
                  </a:lnTo>
                  <a:lnTo>
                    <a:pt x="3166" y="4312"/>
                  </a:lnTo>
                  <a:lnTo>
                    <a:pt x="3178" y="4298"/>
                  </a:lnTo>
                  <a:lnTo>
                    <a:pt x="3182" y="4296"/>
                  </a:lnTo>
                  <a:lnTo>
                    <a:pt x="3182" y="4292"/>
                  </a:lnTo>
                  <a:lnTo>
                    <a:pt x="3184" y="4282"/>
                  </a:lnTo>
                  <a:lnTo>
                    <a:pt x="3182" y="4276"/>
                  </a:lnTo>
                  <a:lnTo>
                    <a:pt x="3180" y="4276"/>
                  </a:lnTo>
                  <a:lnTo>
                    <a:pt x="3178" y="4276"/>
                  </a:lnTo>
                  <a:lnTo>
                    <a:pt x="3176" y="4278"/>
                  </a:lnTo>
                  <a:lnTo>
                    <a:pt x="3172" y="4276"/>
                  </a:lnTo>
                  <a:lnTo>
                    <a:pt x="3168" y="4274"/>
                  </a:lnTo>
                  <a:lnTo>
                    <a:pt x="3166" y="4274"/>
                  </a:lnTo>
                  <a:lnTo>
                    <a:pt x="3164" y="4274"/>
                  </a:lnTo>
                  <a:lnTo>
                    <a:pt x="3162" y="4276"/>
                  </a:lnTo>
                  <a:lnTo>
                    <a:pt x="3160" y="4274"/>
                  </a:lnTo>
                  <a:lnTo>
                    <a:pt x="3154" y="4270"/>
                  </a:lnTo>
                  <a:lnTo>
                    <a:pt x="3146" y="4264"/>
                  </a:lnTo>
                  <a:lnTo>
                    <a:pt x="3138" y="4258"/>
                  </a:lnTo>
                  <a:lnTo>
                    <a:pt x="3132" y="4258"/>
                  </a:lnTo>
                  <a:lnTo>
                    <a:pt x="3130" y="4260"/>
                  </a:lnTo>
                  <a:lnTo>
                    <a:pt x="3130" y="4264"/>
                  </a:lnTo>
                  <a:lnTo>
                    <a:pt x="3136" y="4268"/>
                  </a:lnTo>
                  <a:close/>
                  <a:moveTo>
                    <a:pt x="3270" y="4928"/>
                  </a:moveTo>
                  <a:lnTo>
                    <a:pt x="3270" y="4928"/>
                  </a:lnTo>
                  <a:lnTo>
                    <a:pt x="3268" y="4926"/>
                  </a:lnTo>
                  <a:lnTo>
                    <a:pt x="3264" y="4924"/>
                  </a:lnTo>
                  <a:lnTo>
                    <a:pt x="3250" y="4920"/>
                  </a:lnTo>
                  <a:lnTo>
                    <a:pt x="3244" y="4920"/>
                  </a:lnTo>
                  <a:lnTo>
                    <a:pt x="3238" y="4920"/>
                  </a:lnTo>
                  <a:lnTo>
                    <a:pt x="3232" y="4924"/>
                  </a:lnTo>
                  <a:lnTo>
                    <a:pt x="3230" y="4930"/>
                  </a:lnTo>
                  <a:lnTo>
                    <a:pt x="3232" y="4934"/>
                  </a:lnTo>
                  <a:lnTo>
                    <a:pt x="3236" y="4936"/>
                  </a:lnTo>
                  <a:lnTo>
                    <a:pt x="3242" y="4936"/>
                  </a:lnTo>
                  <a:lnTo>
                    <a:pt x="3250" y="4936"/>
                  </a:lnTo>
                  <a:lnTo>
                    <a:pt x="3264" y="4934"/>
                  </a:lnTo>
                  <a:lnTo>
                    <a:pt x="3268" y="4932"/>
                  </a:lnTo>
                  <a:lnTo>
                    <a:pt x="3270" y="4928"/>
                  </a:lnTo>
                  <a:close/>
                  <a:moveTo>
                    <a:pt x="3148" y="4520"/>
                  </a:moveTo>
                  <a:lnTo>
                    <a:pt x="3148" y="4520"/>
                  </a:lnTo>
                  <a:lnTo>
                    <a:pt x="3146" y="4516"/>
                  </a:lnTo>
                  <a:lnTo>
                    <a:pt x="3138" y="4512"/>
                  </a:lnTo>
                  <a:lnTo>
                    <a:pt x="3136" y="4512"/>
                  </a:lnTo>
                  <a:lnTo>
                    <a:pt x="3132" y="4512"/>
                  </a:lnTo>
                  <a:lnTo>
                    <a:pt x="3130" y="4516"/>
                  </a:lnTo>
                  <a:lnTo>
                    <a:pt x="3130" y="4520"/>
                  </a:lnTo>
                  <a:lnTo>
                    <a:pt x="3130" y="4524"/>
                  </a:lnTo>
                  <a:lnTo>
                    <a:pt x="3132" y="4526"/>
                  </a:lnTo>
                  <a:lnTo>
                    <a:pt x="3136" y="4528"/>
                  </a:lnTo>
                  <a:lnTo>
                    <a:pt x="3140" y="4526"/>
                  </a:lnTo>
                  <a:lnTo>
                    <a:pt x="3146" y="4524"/>
                  </a:lnTo>
                  <a:lnTo>
                    <a:pt x="3148" y="4520"/>
                  </a:lnTo>
                  <a:close/>
                  <a:moveTo>
                    <a:pt x="3204" y="4288"/>
                  </a:moveTo>
                  <a:lnTo>
                    <a:pt x="3204" y="4288"/>
                  </a:lnTo>
                  <a:lnTo>
                    <a:pt x="3204" y="4290"/>
                  </a:lnTo>
                  <a:lnTo>
                    <a:pt x="3204" y="4294"/>
                  </a:lnTo>
                  <a:lnTo>
                    <a:pt x="3206" y="4296"/>
                  </a:lnTo>
                  <a:lnTo>
                    <a:pt x="3208" y="4296"/>
                  </a:lnTo>
                  <a:lnTo>
                    <a:pt x="3208" y="4294"/>
                  </a:lnTo>
                  <a:lnTo>
                    <a:pt x="3208" y="4292"/>
                  </a:lnTo>
                  <a:lnTo>
                    <a:pt x="3206" y="4288"/>
                  </a:lnTo>
                  <a:lnTo>
                    <a:pt x="3204" y="4288"/>
                  </a:lnTo>
                  <a:close/>
                  <a:moveTo>
                    <a:pt x="3186" y="4210"/>
                  </a:moveTo>
                  <a:lnTo>
                    <a:pt x="3186" y="4210"/>
                  </a:lnTo>
                  <a:lnTo>
                    <a:pt x="3184" y="4208"/>
                  </a:lnTo>
                  <a:lnTo>
                    <a:pt x="3182" y="4204"/>
                  </a:lnTo>
                  <a:lnTo>
                    <a:pt x="3178" y="4200"/>
                  </a:lnTo>
                  <a:lnTo>
                    <a:pt x="3174" y="4198"/>
                  </a:lnTo>
                  <a:lnTo>
                    <a:pt x="3174" y="4200"/>
                  </a:lnTo>
                  <a:lnTo>
                    <a:pt x="3174" y="4202"/>
                  </a:lnTo>
                  <a:lnTo>
                    <a:pt x="3178" y="4206"/>
                  </a:lnTo>
                  <a:lnTo>
                    <a:pt x="3180" y="4212"/>
                  </a:lnTo>
                  <a:lnTo>
                    <a:pt x="3184" y="4214"/>
                  </a:lnTo>
                  <a:lnTo>
                    <a:pt x="3190" y="4220"/>
                  </a:lnTo>
                  <a:lnTo>
                    <a:pt x="3192" y="4220"/>
                  </a:lnTo>
                  <a:lnTo>
                    <a:pt x="3190" y="4216"/>
                  </a:lnTo>
                  <a:lnTo>
                    <a:pt x="3188" y="4212"/>
                  </a:lnTo>
                  <a:lnTo>
                    <a:pt x="3186" y="4210"/>
                  </a:lnTo>
                  <a:close/>
                  <a:moveTo>
                    <a:pt x="3250" y="5238"/>
                  </a:moveTo>
                  <a:lnTo>
                    <a:pt x="3250" y="5238"/>
                  </a:lnTo>
                  <a:lnTo>
                    <a:pt x="3240" y="5236"/>
                  </a:lnTo>
                  <a:lnTo>
                    <a:pt x="3236" y="5234"/>
                  </a:lnTo>
                  <a:lnTo>
                    <a:pt x="3234" y="5234"/>
                  </a:lnTo>
                  <a:lnTo>
                    <a:pt x="3232" y="5242"/>
                  </a:lnTo>
                  <a:lnTo>
                    <a:pt x="3230" y="5250"/>
                  </a:lnTo>
                  <a:lnTo>
                    <a:pt x="3232" y="5250"/>
                  </a:lnTo>
                  <a:lnTo>
                    <a:pt x="3234" y="5250"/>
                  </a:lnTo>
                  <a:lnTo>
                    <a:pt x="3244" y="5248"/>
                  </a:lnTo>
                  <a:lnTo>
                    <a:pt x="3256" y="5248"/>
                  </a:lnTo>
                  <a:lnTo>
                    <a:pt x="3260" y="5246"/>
                  </a:lnTo>
                  <a:lnTo>
                    <a:pt x="3262" y="5246"/>
                  </a:lnTo>
                  <a:lnTo>
                    <a:pt x="3264" y="5244"/>
                  </a:lnTo>
                  <a:lnTo>
                    <a:pt x="3262" y="5242"/>
                  </a:lnTo>
                  <a:lnTo>
                    <a:pt x="3258" y="5238"/>
                  </a:lnTo>
                  <a:lnTo>
                    <a:pt x="3254" y="5236"/>
                  </a:lnTo>
                  <a:lnTo>
                    <a:pt x="3250" y="5238"/>
                  </a:lnTo>
                  <a:close/>
                  <a:moveTo>
                    <a:pt x="3160" y="4332"/>
                  </a:moveTo>
                  <a:lnTo>
                    <a:pt x="3160" y="4332"/>
                  </a:lnTo>
                  <a:lnTo>
                    <a:pt x="3162" y="4332"/>
                  </a:lnTo>
                  <a:lnTo>
                    <a:pt x="3166" y="4328"/>
                  </a:lnTo>
                  <a:lnTo>
                    <a:pt x="3168" y="4322"/>
                  </a:lnTo>
                  <a:lnTo>
                    <a:pt x="3166" y="4318"/>
                  </a:lnTo>
                  <a:lnTo>
                    <a:pt x="3164" y="4318"/>
                  </a:lnTo>
                  <a:lnTo>
                    <a:pt x="3162" y="4320"/>
                  </a:lnTo>
                  <a:lnTo>
                    <a:pt x="3160" y="4322"/>
                  </a:lnTo>
                  <a:lnTo>
                    <a:pt x="3160" y="4326"/>
                  </a:lnTo>
                  <a:lnTo>
                    <a:pt x="3160" y="4328"/>
                  </a:lnTo>
                  <a:lnTo>
                    <a:pt x="3158" y="4328"/>
                  </a:lnTo>
                  <a:lnTo>
                    <a:pt x="3158" y="4330"/>
                  </a:lnTo>
                  <a:lnTo>
                    <a:pt x="3160" y="4332"/>
                  </a:lnTo>
                  <a:close/>
                  <a:moveTo>
                    <a:pt x="3190" y="5244"/>
                  </a:moveTo>
                  <a:lnTo>
                    <a:pt x="3190" y="5244"/>
                  </a:lnTo>
                  <a:lnTo>
                    <a:pt x="3188" y="5242"/>
                  </a:lnTo>
                  <a:lnTo>
                    <a:pt x="3186" y="5240"/>
                  </a:lnTo>
                  <a:lnTo>
                    <a:pt x="3182" y="5242"/>
                  </a:lnTo>
                  <a:lnTo>
                    <a:pt x="3178" y="5244"/>
                  </a:lnTo>
                  <a:lnTo>
                    <a:pt x="3176" y="5248"/>
                  </a:lnTo>
                  <a:lnTo>
                    <a:pt x="3178" y="5248"/>
                  </a:lnTo>
                  <a:lnTo>
                    <a:pt x="3184" y="5248"/>
                  </a:lnTo>
                  <a:lnTo>
                    <a:pt x="3188" y="5248"/>
                  </a:lnTo>
                  <a:lnTo>
                    <a:pt x="3190" y="5244"/>
                  </a:lnTo>
                  <a:close/>
                  <a:moveTo>
                    <a:pt x="3176" y="5252"/>
                  </a:moveTo>
                  <a:lnTo>
                    <a:pt x="3176" y="5252"/>
                  </a:lnTo>
                  <a:lnTo>
                    <a:pt x="3172" y="5254"/>
                  </a:lnTo>
                  <a:lnTo>
                    <a:pt x="3172" y="5256"/>
                  </a:lnTo>
                  <a:lnTo>
                    <a:pt x="3176" y="5258"/>
                  </a:lnTo>
                  <a:lnTo>
                    <a:pt x="3180" y="5254"/>
                  </a:lnTo>
                  <a:lnTo>
                    <a:pt x="3182" y="5252"/>
                  </a:lnTo>
                  <a:lnTo>
                    <a:pt x="3182" y="5250"/>
                  </a:lnTo>
                  <a:lnTo>
                    <a:pt x="3176" y="5252"/>
                  </a:lnTo>
                  <a:close/>
                  <a:moveTo>
                    <a:pt x="3224" y="5242"/>
                  </a:moveTo>
                  <a:lnTo>
                    <a:pt x="3224" y="5242"/>
                  </a:lnTo>
                  <a:lnTo>
                    <a:pt x="3220" y="5246"/>
                  </a:lnTo>
                  <a:lnTo>
                    <a:pt x="3218" y="5246"/>
                  </a:lnTo>
                  <a:lnTo>
                    <a:pt x="3216" y="5244"/>
                  </a:lnTo>
                  <a:lnTo>
                    <a:pt x="3214" y="5248"/>
                  </a:lnTo>
                  <a:lnTo>
                    <a:pt x="3214" y="5250"/>
                  </a:lnTo>
                  <a:lnTo>
                    <a:pt x="3216" y="5254"/>
                  </a:lnTo>
                  <a:lnTo>
                    <a:pt x="3220" y="5256"/>
                  </a:lnTo>
                  <a:lnTo>
                    <a:pt x="3222" y="5254"/>
                  </a:lnTo>
                  <a:lnTo>
                    <a:pt x="3224" y="5252"/>
                  </a:lnTo>
                  <a:lnTo>
                    <a:pt x="3228" y="5246"/>
                  </a:lnTo>
                  <a:lnTo>
                    <a:pt x="3228" y="5240"/>
                  </a:lnTo>
                  <a:lnTo>
                    <a:pt x="3228" y="5238"/>
                  </a:lnTo>
                  <a:lnTo>
                    <a:pt x="3226" y="5238"/>
                  </a:lnTo>
                  <a:lnTo>
                    <a:pt x="3224" y="5242"/>
                  </a:lnTo>
                  <a:close/>
                  <a:moveTo>
                    <a:pt x="3202" y="5252"/>
                  </a:moveTo>
                  <a:lnTo>
                    <a:pt x="3202" y="5252"/>
                  </a:lnTo>
                  <a:lnTo>
                    <a:pt x="3204" y="5250"/>
                  </a:lnTo>
                  <a:lnTo>
                    <a:pt x="3206" y="5248"/>
                  </a:lnTo>
                  <a:lnTo>
                    <a:pt x="3206" y="5246"/>
                  </a:lnTo>
                  <a:lnTo>
                    <a:pt x="3210" y="5244"/>
                  </a:lnTo>
                  <a:lnTo>
                    <a:pt x="3212" y="5240"/>
                  </a:lnTo>
                  <a:lnTo>
                    <a:pt x="3208" y="5240"/>
                  </a:lnTo>
                  <a:lnTo>
                    <a:pt x="3198" y="5240"/>
                  </a:lnTo>
                  <a:lnTo>
                    <a:pt x="3194" y="5242"/>
                  </a:lnTo>
                  <a:lnTo>
                    <a:pt x="3194" y="5246"/>
                  </a:lnTo>
                  <a:lnTo>
                    <a:pt x="3194" y="5248"/>
                  </a:lnTo>
                  <a:lnTo>
                    <a:pt x="3188" y="5254"/>
                  </a:lnTo>
                  <a:lnTo>
                    <a:pt x="3184" y="5256"/>
                  </a:lnTo>
                  <a:lnTo>
                    <a:pt x="3186" y="5256"/>
                  </a:lnTo>
                  <a:lnTo>
                    <a:pt x="3196" y="5258"/>
                  </a:lnTo>
                  <a:lnTo>
                    <a:pt x="3200" y="5256"/>
                  </a:lnTo>
                  <a:lnTo>
                    <a:pt x="3200" y="5254"/>
                  </a:lnTo>
                  <a:lnTo>
                    <a:pt x="3202" y="5252"/>
                  </a:lnTo>
                  <a:close/>
                  <a:moveTo>
                    <a:pt x="3244" y="4390"/>
                  </a:moveTo>
                  <a:lnTo>
                    <a:pt x="3244" y="4390"/>
                  </a:lnTo>
                  <a:lnTo>
                    <a:pt x="3242" y="4392"/>
                  </a:lnTo>
                  <a:lnTo>
                    <a:pt x="3242" y="4394"/>
                  </a:lnTo>
                  <a:lnTo>
                    <a:pt x="3246" y="4396"/>
                  </a:lnTo>
                  <a:lnTo>
                    <a:pt x="3250" y="4396"/>
                  </a:lnTo>
                  <a:lnTo>
                    <a:pt x="3252" y="4394"/>
                  </a:lnTo>
                  <a:lnTo>
                    <a:pt x="3250" y="4392"/>
                  </a:lnTo>
                  <a:lnTo>
                    <a:pt x="3246" y="4390"/>
                  </a:lnTo>
                  <a:lnTo>
                    <a:pt x="3244" y="4390"/>
                  </a:lnTo>
                  <a:close/>
                  <a:moveTo>
                    <a:pt x="3228" y="4278"/>
                  </a:moveTo>
                  <a:lnTo>
                    <a:pt x="3228" y="4278"/>
                  </a:lnTo>
                  <a:lnTo>
                    <a:pt x="3228" y="4280"/>
                  </a:lnTo>
                  <a:lnTo>
                    <a:pt x="3230" y="4284"/>
                  </a:lnTo>
                  <a:lnTo>
                    <a:pt x="3234" y="4290"/>
                  </a:lnTo>
                  <a:lnTo>
                    <a:pt x="3234" y="4294"/>
                  </a:lnTo>
                  <a:lnTo>
                    <a:pt x="3232" y="4298"/>
                  </a:lnTo>
                  <a:lnTo>
                    <a:pt x="3234" y="4300"/>
                  </a:lnTo>
                  <a:lnTo>
                    <a:pt x="3234" y="4302"/>
                  </a:lnTo>
                  <a:lnTo>
                    <a:pt x="3232" y="4304"/>
                  </a:lnTo>
                  <a:lnTo>
                    <a:pt x="3232" y="4306"/>
                  </a:lnTo>
                  <a:lnTo>
                    <a:pt x="3234" y="4308"/>
                  </a:lnTo>
                  <a:lnTo>
                    <a:pt x="3238" y="4308"/>
                  </a:lnTo>
                  <a:lnTo>
                    <a:pt x="3240" y="4306"/>
                  </a:lnTo>
                  <a:lnTo>
                    <a:pt x="3240" y="4304"/>
                  </a:lnTo>
                  <a:lnTo>
                    <a:pt x="3242" y="4304"/>
                  </a:lnTo>
                  <a:lnTo>
                    <a:pt x="3246" y="4308"/>
                  </a:lnTo>
                  <a:lnTo>
                    <a:pt x="3248" y="4314"/>
                  </a:lnTo>
                  <a:lnTo>
                    <a:pt x="3248" y="4318"/>
                  </a:lnTo>
                  <a:lnTo>
                    <a:pt x="3248" y="4322"/>
                  </a:lnTo>
                  <a:lnTo>
                    <a:pt x="3246" y="4328"/>
                  </a:lnTo>
                  <a:lnTo>
                    <a:pt x="3248" y="4332"/>
                  </a:lnTo>
                  <a:lnTo>
                    <a:pt x="3248" y="4334"/>
                  </a:lnTo>
                  <a:lnTo>
                    <a:pt x="3248" y="4338"/>
                  </a:lnTo>
                  <a:lnTo>
                    <a:pt x="3246" y="4342"/>
                  </a:lnTo>
                  <a:lnTo>
                    <a:pt x="3248" y="4344"/>
                  </a:lnTo>
                  <a:lnTo>
                    <a:pt x="3256" y="4348"/>
                  </a:lnTo>
                  <a:lnTo>
                    <a:pt x="3258" y="4350"/>
                  </a:lnTo>
                  <a:lnTo>
                    <a:pt x="3258" y="4344"/>
                  </a:lnTo>
                  <a:lnTo>
                    <a:pt x="3256" y="4338"/>
                  </a:lnTo>
                  <a:lnTo>
                    <a:pt x="3256" y="4336"/>
                  </a:lnTo>
                  <a:lnTo>
                    <a:pt x="3256" y="4334"/>
                  </a:lnTo>
                  <a:lnTo>
                    <a:pt x="3258" y="4336"/>
                  </a:lnTo>
                  <a:lnTo>
                    <a:pt x="3260" y="4342"/>
                  </a:lnTo>
                  <a:lnTo>
                    <a:pt x="3262" y="4348"/>
                  </a:lnTo>
                  <a:lnTo>
                    <a:pt x="3266" y="4354"/>
                  </a:lnTo>
                  <a:lnTo>
                    <a:pt x="3270" y="4356"/>
                  </a:lnTo>
                  <a:lnTo>
                    <a:pt x="3270" y="4354"/>
                  </a:lnTo>
                  <a:lnTo>
                    <a:pt x="3266" y="4344"/>
                  </a:lnTo>
                  <a:lnTo>
                    <a:pt x="3264" y="4342"/>
                  </a:lnTo>
                  <a:lnTo>
                    <a:pt x="3266" y="4342"/>
                  </a:lnTo>
                  <a:lnTo>
                    <a:pt x="3268" y="4340"/>
                  </a:lnTo>
                  <a:lnTo>
                    <a:pt x="3270" y="4338"/>
                  </a:lnTo>
                  <a:lnTo>
                    <a:pt x="3268" y="4332"/>
                  </a:lnTo>
                  <a:lnTo>
                    <a:pt x="3266" y="4330"/>
                  </a:lnTo>
                  <a:lnTo>
                    <a:pt x="3266" y="4326"/>
                  </a:lnTo>
                  <a:lnTo>
                    <a:pt x="3264" y="4322"/>
                  </a:lnTo>
                  <a:lnTo>
                    <a:pt x="3260" y="4318"/>
                  </a:lnTo>
                  <a:lnTo>
                    <a:pt x="3260" y="4316"/>
                  </a:lnTo>
                  <a:lnTo>
                    <a:pt x="3258" y="4312"/>
                  </a:lnTo>
                  <a:lnTo>
                    <a:pt x="3258" y="4304"/>
                  </a:lnTo>
                  <a:lnTo>
                    <a:pt x="3258" y="4296"/>
                  </a:lnTo>
                  <a:lnTo>
                    <a:pt x="3258" y="4294"/>
                  </a:lnTo>
                  <a:lnTo>
                    <a:pt x="3256" y="4292"/>
                  </a:lnTo>
                  <a:lnTo>
                    <a:pt x="3254" y="4290"/>
                  </a:lnTo>
                  <a:lnTo>
                    <a:pt x="3256" y="4288"/>
                  </a:lnTo>
                  <a:lnTo>
                    <a:pt x="3256" y="4284"/>
                  </a:lnTo>
                  <a:lnTo>
                    <a:pt x="3252" y="4284"/>
                  </a:lnTo>
                  <a:lnTo>
                    <a:pt x="3248" y="4284"/>
                  </a:lnTo>
                  <a:lnTo>
                    <a:pt x="3246" y="4286"/>
                  </a:lnTo>
                  <a:lnTo>
                    <a:pt x="3244" y="4288"/>
                  </a:lnTo>
                  <a:lnTo>
                    <a:pt x="3240" y="4286"/>
                  </a:lnTo>
                  <a:lnTo>
                    <a:pt x="3234" y="4280"/>
                  </a:lnTo>
                  <a:lnTo>
                    <a:pt x="3230" y="4278"/>
                  </a:lnTo>
                  <a:lnTo>
                    <a:pt x="3228" y="4278"/>
                  </a:lnTo>
                  <a:close/>
                  <a:moveTo>
                    <a:pt x="3292" y="3100"/>
                  </a:moveTo>
                  <a:lnTo>
                    <a:pt x="3292" y="3100"/>
                  </a:lnTo>
                  <a:lnTo>
                    <a:pt x="3294" y="3100"/>
                  </a:lnTo>
                  <a:lnTo>
                    <a:pt x="3296" y="3094"/>
                  </a:lnTo>
                  <a:lnTo>
                    <a:pt x="3296" y="3092"/>
                  </a:lnTo>
                  <a:lnTo>
                    <a:pt x="3294" y="3094"/>
                  </a:lnTo>
                  <a:lnTo>
                    <a:pt x="3292" y="3096"/>
                  </a:lnTo>
                  <a:lnTo>
                    <a:pt x="3292" y="3100"/>
                  </a:lnTo>
                  <a:close/>
                  <a:moveTo>
                    <a:pt x="3208" y="4238"/>
                  </a:moveTo>
                  <a:lnTo>
                    <a:pt x="3208" y="4238"/>
                  </a:lnTo>
                  <a:lnTo>
                    <a:pt x="3210" y="4234"/>
                  </a:lnTo>
                  <a:lnTo>
                    <a:pt x="3208" y="4228"/>
                  </a:lnTo>
                  <a:lnTo>
                    <a:pt x="3204" y="4224"/>
                  </a:lnTo>
                  <a:lnTo>
                    <a:pt x="3202" y="4222"/>
                  </a:lnTo>
                  <a:lnTo>
                    <a:pt x="3200" y="4222"/>
                  </a:lnTo>
                  <a:lnTo>
                    <a:pt x="3200" y="4224"/>
                  </a:lnTo>
                  <a:lnTo>
                    <a:pt x="3204" y="4230"/>
                  </a:lnTo>
                  <a:lnTo>
                    <a:pt x="3208" y="4238"/>
                  </a:lnTo>
                  <a:close/>
                  <a:moveTo>
                    <a:pt x="3164" y="4238"/>
                  </a:moveTo>
                  <a:lnTo>
                    <a:pt x="3164" y="4238"/>
                  </a:lnTo>
                  <a:lnTo>
                    <a:pt x="3164" y="4232"/>
                  </a:lnTo>
                  <a:lnTo>
                    <a:pt x="3162" y="4230"/>
                  </a:lnTo>
                  <a:lnTo>
                    <a:pt x="3158" y="4230"/>
                  </a:lnTo>
                  <a:lnTo>
                    <a:pt x="3154" y="4232"/>
                  </a:lnTo>
                  <a:lnTo>
                    <a:pt x="3152" y="4232"/>
                  </a:lnTo>
                  <a:lnTo>
                    <a:pt x="3154" y="4234"/>
                  </a:lnTo>
                  <a:lnTo>
                    <a:pt x="3156" y="4236"/>
                  </a:lnTo>
                  <a:lnTo>
                    <a:pt x="3160" y="4240"/>
                  </a:lnTo>
                  <a:lnTo>
                    <a:pt x="3162" y="4240"/>
                  </a:lnTo>
                  <a:lnTo>
                    <a:pt x="3164" y="4238"/>
                  </a:lnTo>
                  <a:close/>
                  <a:moveTo>
                    <a:pt x="3196" y="4228"/>
                  </a:moveTo>
                  <a:lnTo>
                    <a:pt x="3196" y="4228"/>
                  </a:lnTo>
                  <a:lnTo>
                    <a:pt x="3192" y="4228"/>
                  </a:lnTo>
                  <a:lnTo>
                    <a:pt x="3190" y="4228"/>
                  </a:lnTo>
                  <a:lnTo>
                    <a:pt x="3188" y="4228"/>
                  </a:lnTo>
                  <a:lnTo>
                    <a:pt x="3186" y="4232"/>
                  </a:lnTo>
                  <a:lnTo>
                    <a:pt x="3188" y="4238"/>
                  </a:lnTo>
                  <a:lnTo>
                    <a:pt x="3186" y="4242"/>
                  </a:lnTo>
                  <a:lnTo>
                    <a:pt x="3182" y="4256"/>
                  </a:lnTo>
                  <a:lnTo>
                    <a:pt x="3182" y="4258"/>
                  </a:lnTo>
                  <a:lnTo>
                    <a:pt x="3184" y="4258"/>
                  </a:lnTo>
                  <a:lnTo>
                    <a:pt x="3186" y="4254"/>
                  </a:lnTo>
                  <a:lnTo>
                    <a:pt x="3196" y="4244"/>
                  </a:lnTo>
                  <a:lnTo>
                    <a:pt x="3198" y="4244"/>
                  </a:lnTo>
                  <a:lnTo>
                    <a:pt x="3200" y="4244"/>
                  </a:lnTo>
                  <a:lnTo>
                    <a:pt x="3202" y="4250"/>
                  </a:lnTo>
                  <a:lnTo>
                    <a:pt x="3204" y="4256"/>
                  </a:lnTo>
                  <a:lnTo>
                    <a:pt x="3206" y="4258"/>
                  </a:lnTo>
                  <a:lnTo>
                    <a:pt x="3208" y="4260"/>
                  </a:lnTo>
                  <a:lnTo>
                    <a:pt x="3212" y="4262"/>
                  </a:lnTo>
                  <a:lnTo>
                    <a:pt x="3218" y="4266"/>
                  </a:lnTo>
                  <a:lnTo>
                    <a:pt x="3222" y="4268"/>
                  </a:lnTo>
                  <a:lnTo>
                    <a:pt x="3220" y="4264"/>
                  </a:lnTo>
                  <a:lnTo>
                    <a:pt x="3218" y="4258"/>
                  </a:lnTo>
                  <a:lnTo>
                    <a:pt x="3216" y="4252"/>
                  </a:lnTo>
                  <a:lnTo>
                    <a:pt x="3214" y="4246"/>
                  </a:lnTo>
                  <a:lnTo>
                    <a:pt x="3210" y="4242"/>
                  </a:lnTo>
                  <a:lnTo>
                    <a:pt x="3206" y="4240"/>
                  </a:lnTo>
                  <a:lnTo>
                    <a:pt x="3202" y="4234"/>
                  </a:lnTo>
                  <a:lnTo>
                    <a:pt x="3198" y="4230"/>
                  </a:lnTo>
                  <a:lnTo>
                    <a:pt x="3196" y="4228"/>
                  </a:lnTo>
                  <a:close/>
                  <a:moveTo>
                    <a:pt x="3152" y="5104"/>
                  </a:moveTo>
                  <a:lnTo>
                    <a:pt x="3152" y="5104"/>
                  </a:lnTo>
                  <a:lnTo>
                    <a:pt x="3160" y="5100"/>
                  </a:lnTo>
                  <a:lnTo>
                    <a:pt x="3162" y="5098"/>
                  </a:lnTo>
                  <a:lnTo>
                    <a:pt x="3162" y="5094"/>
                  </a:lnTo>
                  <a:lnTo>
                    <a:pt x="3160" y="5090"/>
                  </a:lnTo>
                  <a:lnTo>
                    <a:pt x="3162" y="5084"/>
                  </a:lnTo>
                  <a:lnTo>
                    <a:pt x="3164" y="5078"/>
                  </a:lnTo>
                  <a:lnTo>
                    <a:pt x="3166" y="5070"/>
                  </a:lnTo>
                  <a:lnTo>
                    <a:pt x="3164" y="5066"/>
                  </a:lnTo>
                  <a:lnTo>
                    <a:pt x="3164" y="5064"/>
                  </a:lnTo>
                  <a:lnTo>
                    <a:pt x="3160" y="5064"/>
                  </a:lnTo>
                  <a:lnTo>
                    <a:pt x="3158" y="5064"/>
                  </a:lnTo>
                  <a:lnTo>
                    <a:pt x="3152" y="5070"/>
                  </a:lnTo>
                  <a:lnTo>
                    <a:pt x="3150" y="5074"/>
                  </a:lnTo>
                  <a:lnTo>
                    <a:pt x="3150" y="5078"/>
                  </a:lnTo>
                  <a:lnTo>
                    <a:pt x="3150" y="5090"/>
                  </a:lnTo>
                  <a:lnTo>
                    <a:pt x="3148" y="5098"/>
                  </a:lnTo>
                  <a:lnTo>
                    <a:pt x="3148" y="5104"/>
                  </a:lnTo>
                  <a:lnTo>
                    <a:pt x="3148" y="5106"/>
                  </a:lnTo>
                  <a:lnTo>
                    <a:pt x="3152" y="5104"/>
                  </a:lnTo>
                  <a:close/>
                  <a:moveTo>
                    <a:pt x="3192" y="4332"/>
                  </a:moveTo>
                  <a:lnTo>
                    <a:pt x="3192" y="4332"/>
                  </a:lnTo>
                  <a:lnTo>
                    <a:pt x="3198" y="4322"/>
                  </a:lnTo>
                  <a:lnTo>
                    <a:pt x="3198" y="4314"/>
                  </a:lnTo>
                  <a:lnTo>
                    <a:pt x="3196" y="4308"/>
                  </a:lnTo>
                  <a:lnTo>
                    <a:pt x="3196" y="4306"/>
                  </a:lnTo>
                  <a:lnTo>
                    <a:pt x="3192" y="4306"/>
                  </a:lnTo>
                  <a:lnTo>
                    <a:pt x="3190" y="4304"/>
                  </a:lnTo>
                  <a:lnTo>
                    <a:pt x="3186" y="4304"/>
                  </a:lnTo>
                  <a:lnTo>
                    <a:pt x="3184" y="4304"/>
                  </a:lnTo>
                  <a:lnTo>
                    <a:pt x="3178" y="4306"/>
                  </a:lnTo>
                  <a:lnTo>
                    <a:pt x="3176" y="4310"/>
                  </a:lnTo>
                  <a:lnTo>
                    <a:pt x="3174" y="4312"/>
                  </a:lnTo>
                  <a:lnTo>
                    <a:pt x="3174" y="4316"/>
                  </a:lnTo>
                  <a:lnTo>
                    <a:pt x="3176" y="4320"/>
                  </a:lnTo>
                  <a:lnTo>
                    <a:pt x="3174" y="4322"/>
                  </a:lnTo>
                  <a:lnTo>
                    <a:pt x="3172" y="4324"/>
                  </a:lnTo>
                  <a:lnTo>
                    <a:pt x="3170" y="4326"/>
                  </a:lnTo>
                  <a:lnTo>
                    <a:pt x="3170" y="4330"/>
                  </a:lnTo>
                  <a:lnTo>
                    <a:pt x="3172" y="4336"/>
                  </a:lnTo>
                  <a:lnTo>
                    <a:pt x="3172" y="4344"/>
                  </a:lnTo>
                  <a:lnTo>
                    <a:pt x="3172" y="4348"/>
                  </a:lnTo>
                  <a:lnTo>
                    <a:pt x="3168" y="4352"/>
                  </a:lnTo>
                  <a:lnTo>
                    <a:pt x="3164" y="4354"/>
                  </a:lnTo>
                  <a:lnTo>
                    <a:pt x="3162" y="4354"/>
                  </a:lnTo>
                  <a:lnTo>
                    <a:pt x="3158" y="4352"/>
                  </a:lnTo>
                  <a:lnTo>
                    <a:pt x="3154" y="4352"/>
                  </a:lnTo>
                  <a:lnTo>
                    <a:pt x="3152" y="4358"/>
                  </a:lnTo>
                  <a:lnTo>
                    <a:pt x="3152" y="4364"/>
                  </a:lnTo>
                  <a:lnTo>
                    <a:pt x="3156" y="4372"/>
                  </a:lnTo>
                  <a:lnTo>
                    <a:pt x="3162" y="4380"/>
                  </a:lnTo>
                  <a:lnTo>
                    <a:pt x="3166" y="4382"/>
                  </a:lnTo>
                  <a:lnTo>
                    <a:pt x="3170" y="4384"/>
                  </a:lnTo>
                  <a:lnTo>
                    <a:pt x="3172" y="4392"/>
                  </a:lnTo>
                  <a:lnTo>
                    <a:pt x="3176" y="4398"/>
                  </a:lnTo>
                  <a:lnTo>
                    <a:pt x="3178" y="4400"/>
                  </a:lnTo>
                  <a:lnTo>
                    <a:pt x="3180" y="4400"/>
                  </a:lnTo>
                  <a:lnTo>
                    <a:pt x="3184" y="4396"/>
                  </a:lnTo>
                  <a:lnTo>
                    <a:pt x="3188" y="4392"/>
                  </a:lnTo>
                  <a:lnTo>
                    <a:pt x="3190" y="4388"/>
                  </a:lnTo>
                  <a:lnTo>
                    <a:pt x="3190" y="4384"/>
                  </a:lnTo>
                  <a:lnTo>
                    <a:pt x="3186" y="4376"/>
                  </a:lnTo>
                  <a:lnTo>
                    <a:pt x="3182" y="4364"/>
                  </a:lnTo>
                  <a:lnTo>
                    <a:pt x="3182" y="4360"/>
                  </a:lnTo>
                  <a:lnTo>
                    <a:pt x="3184" y="4356"/>
                  </a:lnTo>
                  <a:lnTo>
                    <a:pt x="3188" y="4348"/>
                  </a:lnTo>
                  <a:lnTo>
                    <a:pt x="3188" y="4344"/>
                  </a:lnTo>
                  <a:lnTo>
                    <a:pt x="3190" y="4338"/>
                  </a:lnTo>
                  <a:lnTo>
                    <a:pt x="3192" y="4332"/>
                  </a:lnTo>
                  <a:close/>
                  <a:moveTo>
                    <a:pt x="3202" y="4390"/>
                  </a:moveTo>
                  <a:lnTo>
                    <a:pt x="3202" y="4390"/>
                  </a:lnTo>
                  <a:lnTo>
                    <a:pt x="3200" y="4392"/>
                  </a:lnTo>
                  <a:lnTo>
                    <a:pt x="3196" y="4392"/>
                  </a:lnTo>
                  <a:lnTo>
                    <a:pt x="3198" y="4394"/>
                  </a:lnTo>
                  <a:lnTo>
                    <a:pt x="3202" y="4396"/>
                  </a:lnTo>
                  <a:lnTo>
                    <a:pt x="3204" y="4396"/>
                  </a:lnTo>
                  <a:lnTo>
                    <a:pt x="3206" y="4394"/>
                  </a:lnTo>
                  <a:lnTo>
                    <a:pt x="3204" y="4390"/>
                  </a:lnTo>
                  <a:lnTo>
                    <a:pt x="3202" y="4388"/>
                  </a:lnTo>
                  <a:lnTo>
                    <a:pt x="3202" y="4390"/>
                  </a:lnTo>
                  <a:close/>
                  <a:moveTo>
                    <a:pt x="3218" y="4324"/>
                  </a:moveTo>
                  <a:lnTo>
                    <a:pt x="3218" y="4324"/>
                  </a:lnTo>
                  <a:lnTo>
                    <a:pt x="3218" y="4318"/>
                  </a:lnTo>
                  <a:lnTo>
                    <a:pt x="3220" y="4314"/>
                  </a:lnTo>
                  <a:lnTo>
                    <a:pt x="3222" y="4310"/>
                  </a:lnTo>
                  <a:lnTo>
                    <a:pt x="3222" y="4308"/>
                  </a:lnTo>
                  <a:lnTo>
                    <a:pt x="3220" y="4300"/>
                  </a:lnTo>
                  <a:lnTo>
                    <a:pt x="3220" y="4292"/>
                  </a:lnTo>
                  <a:lnTo>
                    <a:pt x="3218" y="4290"/>
                  </a:lnTo>
                  <a:lnTo>
                    <a:pt x="3216" y="4298"/>
                  </a:lnTo>
                  <a:lnTo>
                    <a:pt x="3210" y="4312"/>
                  </a:lnTo>
                  <a:lnTo>
                    <a:pt x="3208" y="4316"/>
                  </a:lnTo>
                  <a:lnTo>
                    <a:pt x="3206" y="4324"/>
                  </a:lnTo>
                  <a:lnTo>
                    <a:pt x="3204" y="4334"/>
                  </a:lnTo>
                  <a:lnTo>
                    <a:pt x="3198" y="4342"/>
                  </a:lnTo>
                  <a:lnTo>
                    <a:pt x="3194" y="4348"/>
                  </a:lnTo>
                  <a:lnTo>
                    <a:pt x="3192" y="4354"/>
                  </a:lnTo>
                  <a:lnTo>
                    <a:pt x="3192" y="4362"/>
                  </a:lnTo>
                  <a:lnTo>
                    <a:pt x="3190" y="4374"/>
                  </a:lnTo>
                  <a:lnTo>
                    <a:pt x="3190" y="4380"/>
                  </a:lnTo>
                  <a:lnTo>
                    <a:pt x="3192" y="4380"/>
                  </a:lnTo>
                  <a:lnTo>
                    <a:pt x="3194" y="4376"/>
                  </a:lnTo>
                  <a:lnTo>
                    <a:pt x="3198" y="4368"/>
                  </a:lnTo>
                  <a:lnTo>
                    <a:pt x="3200" y="4362"/>
                  </a:lnTo>
                  <a:lnTo>
                    <a:pt x="3202" y="4360"/>
                  </a:lnTo>
                  <a:lnTo>
                    <a:pt x="3204" y="4358"/>
                  </a:lnTo>
                  <a:lnTo>
                    <a:pt x="3204" y="4352"/>
                  </a:lnTo>
                  <a:lnTo>
                    <a:pt x="3204" y="4348"/>
                  </a:lnTo>
                  <a:lnTo>
                    <a:pt x="3206" y="4344"/>
                  </a:lnTo>
                  <a:lnTo>
                    <a:pt x="3212" y="4340"/>
                  </a:lnTo>
                  <a:lnTo>
                    <a:pt x="3218" y="4332"/>
                  </a:lnTo>
                  <a:lnTo>
                    <a:pt x="3220" y="4328"/>
                  </a:lnTo>
                  <a:lnTo>
                    <a:pt x="3218" y="4324"/>
                  </a:lnTo>
                  <a:close/>
                  <a:moveTo>
                    <a:pt x="3226" y="4342"/>
                  </a:moveTo>
                  <a:lnTo>
                    <a:pt x="3226" y="4342"/>
                  </a:lnTo>
                  <a:lnTo>
                    <a:pt x="3222" y="4350"/>
                  </a:lnTo>
                  <a:lnTo>
                    <a:pt x="3216" y="4354"/>
                  </a:lnTo>
                  <a:lnTo>
                    <a:pt x="3214" y="4356"/>
                  </a:lnTo>
                  <a:lnTo>
                    <a:pt x="3210" y="4360"/>
                  </a:lnTo>
                  <a:lnTo>
                    <a:pt x="3210" y="4364"/>
                  </a:lnTo>
                  <a:lnTo>
                    <a:pt x="3212" y="4368"/>
                  </a:lnTo>
                  <a:lnTo>
                    <a:pt x="3214" y="4370"/>
                  </a:lnTo>
                  <a:lnTo>
                    <a:pt x="3216" y="4372"/>
                  </a:lnTo>
                  <a:lnTo>
                    <a:pt x="3224" y="4372"/>
                  </a:lnTo>
                  <a:lnTo>
                    <a:pt x="3230" y="4370"/>
                  </a:lnTo>
                  <a:lnTo>
                    <a:pt x="3234" y="4368"/>
                  </a:lnTo>
                  <a:lnTo>
                    <a:pt x="3236" y="4366"/>
                  </a:lnTo>
                  <a:lnTo>
                    <a:pt x="3240" y="4366"/>
                  </a:lnTo>
                  <a:lnTo>
                    <a:pt x="3240" y="4364"/>
                  </a:lnTo>
                  <a:lnTo>
                    <a:pt x="3240" y="4362"/>
                  </a:lnTo>
                  <a:lnTo>
                    <a:pt x="3240" y="4356"/>
                  </a:lnTo>
                  <a:lnTo>
                    <a:pt x="3242" y="4352"/>
                  </a:lnTo>
                  <a:lnTo>
                    <a:pt x="3242" y="4346"/>
                  </a:lnTo>
                  <a:lnTo>
                    <a:pt x="3242" y="4344"/>
                  </a:lnTo>
                  <a:lnTo>
                    <a:pt x="3240" y="4344"/>
                  </a:lnTo>
                  <a:lnTo>
                    <a:pt x="3238" y="4346"/>
                  </a:lnTo>
                  <a:lnTo>
                    <a:pt x="3238" y="4348"/>
                  </a:lnTo>
                  <a:lnTo>
                    <a:pt x="3234" y="4348"/>
                  </a:lnTo>
                  <a:lnTo>
                    <a:pt x="3232" y="4346"/>
                  </a:lnTo>
                  <a:lnTo>
                    <a:pt x="3228" y="4342"/>
                  </a:lnTo>
                  <a:lnTo>
                    <a:pt x="3228" y="4340"/>
                  </a:lnTo>
                  <a:lnTo>
                    <a:pt x="3226" y="4342"/>
                  </a:lnTo>
                  <a:close/>
                  <a:moveTo>
                    <a:pt x="3240" y="4278"/>
                  </a:moveTo>
                  <a:lnTo>
                    <a:pt x="3240" y="4278"/>
                  </a:lnTo>
                  <a:lnTo>
                    <a:pt x="3242" y="4278"/>
                  </a:lnTo>
                  <a:lnTo>
                    <a:pt x="3242" y="4274"/>
                  </a:lnTo>
                  <a:lnTo>
                    <a:pt x="3240" y="4270"/>
                  </a:lnTo>
                  <a:lnTo>
                    <a:pt x="3236" y="4270"/>
                  </a:lnTo>
                  <a:lnTo>
                    <a:pt x="3234" y="4270"/>
                  </a:lnTo>
                  <a:lnTo>
                    <a:pt x="3234" y="4274"/>
                  </a:lnTo>
                  <a:lnTo>
                    <a:pt x="3236" y="4278"/>
                  </a:lnTo>
                  <a:lnTo>
                    <a:pt x="3240" y="4278"/>
                  </a:lnTo>
                  <a:close/>
                  <a:moveTo>
                    <a:pt x="3164" y="5116"/>
                  </a:moveTo>
                  <a:lnTo>
                    <a:pt x="3164" y="5116"/>
                  </a:lnTo>
                  <a:lnTo>
                    <a:pt x="3166" y="5118"/>
                  </a:lnTo>
                  <a:lnTo>
                    <a:pt x="3168" y="5116"/>
                  </a:lnTo>
                  <a:lnTo>
                    <a:pt x="3172" y="5110"/>
                  </a:lnTo>
                  <a:lnTo>
                    <a:pt x="3174" y="5106"/>
                  </a:lnTo>
                  <a:lnTo>
                    <a:pt x="3176" y="5104"/>
                  </a:lnTo>
                  <a:lnTo>
                    <a:pt x="3182" y="5102"/>
                  </a:lnTo>
                  <a:lnTo>
                    <a:pt x="3184" y="5102"/>
                  </a:lnTo>
                  <a:lnTo>
                    <a:pt x="3186" y="5100"/>
                  </a:lnTo>
                  <a:lnTo>
                    <a:pt x="3180" y="5092"/>
                  </a:lnTo>
                  <a:lnTo>
                    <a:pt x="3176" y="5086"/>
                  </a:lnTo>
                  <a:lnTo>
                    <a:pt x="3176" y="5082"/>
                  </a:lnTo>
                  <a:lnTo>
                    <a:pt x="3176" y="5078"/>
                  </a:lnTo>
                  <a:lnTo>
                    <a:pt x="3178" y="5076"/>
                  </a:lnTo>
                  <a:lnTo>
                    <a:pt x="3184" y="5070"/>
                  </a:lnTo>
                  <a:lnTo>
                    <a:pt x="3184" y="5064"/>
                  </a:lnTo>
                  <a:lnTo>
                    <a:pt x="3182" y="5058"/>
                  </a:lnTo>
                  <a:lnTo>
                    <a:pt x="3180" y="5054"/>
                  </a:lnTo>
                  <a:lnTo>
                    <a:pt x="3178" y="5052"/>
                  </a:lnTo>
                  <a:lnTo>
                    <a:pt x="3174" y="5054"/>
                  </a:lnTo>
                  <a:lnTo>
                    <a:pt x="3172" y="5058"/>
                  </a:lnTo>
                  <a:lnTo>
                    <a:pt x="3170" y="5070"/>
                  </a:lnTo>
                  <a:lnTo>
                    <a:pt x="3168" y="5086"/>
                  </a:lnTo>
                  <a:lnTo>
                    <a:pt x="3166" y="5094"/>
                  </a:lnTo>
                  <a:lnTo>
                    <a:pt x="3164" y="5100"/>
                  </a:lnTo>
                  <a:lnTo>
                    <a:pt x="3160" y="5108"/>
                  </a:lnTo>
                  <a:lnTo>
                    <a:pt x="3158" y="5110"/>
                  </a:lnTo>
                  <a:lnTo>
                    <a:pt x="3158" y="5112"/>
                  </a:lnTo>
                  <a:lnTo>
                    <a:pt x="3164" y="5116"/>
                  </a:lnTo>
                  <a:close/>
                  <a:moveTo>
                    <a:pt x="3346" y="4866"/>
                  </a:moveTo>
                  <a:lnTo>
                    <a:pt x="3346" y="4866"/>
                  </a:lnTo>
                  <a:lnTo>
                    <a:pt x="3348" y="4862"/>
                  </a:lnTo>
                  <a:lnTo>
                    <a:pt x="3348" y="4858"/>
                  </a:lnTo>
                  <a:lnTo>
                    <a:pt x="3348" y="4852"/>
                  </a:lnTo>
                  <a:lnTo>
                    <a:pt x="3346" y="4852"/>
                  </a:lnTo>
                  <a:lnTo>
                    <a:pt x="3344" y="4852"/>
                  </a:lnTo>
                  <a:lnTo>
                    <a:pt x="3342" y="4856"/>
                  </a:lnTo>
                  <a:lnTo>
                    <a:pt x="3342" y="4860"/>
                  </a:lnTo>
                  <a:lnTo>
                    <a:pt x="3342" y="4864"/>
                  </a:lnTo>
                  <a:lnTo>
                    <a:pt x="3344" y="4866"/>
                  </a:lnTo>
                  <a:lnTo>
                    <a:pt x="3346" y="4866"/>
                  </a:lnTo>
                  <a:close/>
                  <a:moveTo>
                    <a:pt x="3342" y="4998"/>
                  </a:moveTo>
                  <a:lnTo>
                    <a:pt x="3342" y="4998"/>
                  </a:lnTo>
                  <a:lnTo>
                    <a:pt x="3336" y="4992"/>
                  </a:lnTo>
                  <a:lnTo>
                    <a:pt x="3330" y="4990"/>
                  </a:lnTo>
                  <a:lnTo>
                    <a:pt x="3324" y="4986"/>
                  </a:lnTo>
                  <a:lnTo>
                    <a:pt x="3316" y="4986"/>
                  </a:lnTo>
                  <a:lnTo>
                    <a:pt x="3310" y="4986"/>
                  </a:lnTo>
                  <a:lnTo>
                    <a:pt x="3304" y="4988"/>
                  </a:lnTo>
                  <a:lnTo>
                    <a:pt x="3300" y="4992"/>
                  </a:lnTo>
                  <a:lnTo>
                    <a:pt x="3298" y="4996"/>
                  </a:lnTo>
                  <a:lnTo>
                    <a:pt x="3298" y="5002"/>
                  </a:lnTo>
                  <a:lnTo>
                    <a:pt x="3304" y="5010"/>
                  </a:lnTo>
                  <a:lnTo>
                    <a:pt x="3312" y="5016"/>
                  </a:lnTo>
                  <a:lnTo>
                    <a:pt x="3320" y="5024"/>
                  </a:lnTo>
                  <a:lnTo>
                    <a:pt x="3326" y="5026"/>
                  </a:lnTo>
                  <a:lnTo>
                    <a:pt x="3332" y="5026"/>
                  </a:lnTo>
                  <a:lnTo>
                    <a:pt x="3336" y="5024"/>
                  </a:lnTo>
                  <a:lnTo>
                    <a:pt x="3342" y="5020"/>
                  </a:lnTo>
                  <a:lnTo>
                    <a:pt x="3344" y="5016"/>
                  </a:lnTo>
                  <a:lnTo>
                    <a:pt x="3346" y="5010"/>
                  </a:lnTo>
                  <a:lnTo>
                    <a:pt x="3344" y="5004"/>
                  </a:lnTo>
                  <a:lnTo>
                    <a:pt x="3342" y="4998"/>
                  </a:lnTo>
                  <a:close/>
                  <a:moveTo>
                    <a:pt x="3330" y="5214"/>
                  </a:moveTo>
                  <a:lnTo>
                    <a:pt x="3330" y="5214"/>
                  </a:lnTo>
                  <a:lnTo>
                    <a:pt x="3328" y="5212"/>
                  </a:lnTo>
                  <a:lnTo>
                    <a:pt x="3326" y="5210"/>
                  </a:lnTo>
                  <a:lnTo>
                    <a:pt x="3314" y="5210"/>
                  </a:lnTo>
                  <a:lnTo>
                    <a:pt x="3302" y="5214"/>
                  </a:lnTo>
                  <a:lnTo>
                    <a:pt x="3296" y="5216"/>
                  </a:lnTo>
                  <a:lnTo>
                    <a:pt x="3290" y="5220"/>
                  </a:lnTo>
                  <a:lnTo>
                    <a:pt x="3290" y="5224"/>
                  </a:lnTo>
                  <a:lnTo>
                    <a:pt x="3292" y="5224"/>
                  </a:lnTo>
                  <a:lnTo>
                    <a:pt x="3306" y="5224"/>
                  </a:lnTo>
                  <a:lnTo>
                    <a:pt x="3322" y="5220"/>
                  </a:lnTo>
                  <a:lnTo>
                    <a:pt x="3328" y="5216"/>
                  </a:lnTo>
                  <a:lnTo>
                    <a:pt x="3330" y="5214"/>
                  </a:lnTo>
                  <a:close/>
                  <a:moveTo>
                    <a:pt x="3294" y="4936"/>
                  </a:moveTo>
                  <a:lnTo>
                    <a:pt x="3294" y="4936"/>
                  </a:lnTo>
                  <a:lnTo>
                    <a:pt x="3292" y="4938"/>
                  </a:lnTo>
                  <a:lnTo>
                    <a:pt x="3292" y="4942"/>
                  </a:lnTo>
                  <a:lnTo>
                    <a:pt x="3296" y="4956"/>
                  </a:lnTo>
                  <a:lnTo>
                    <a:pt x="3298" y="4960"/>
                  </a:lnTo>
                  <a:lnTo>
                    <a:pt x="3300" y="4960"/>
                  </a:lnTo>
                  <a:lnTo>
                    <a:pt x="3300" y="4956"/>
                  </a:lnTo>
                  <a:lnTo>
                    <a:pt x="3298" y="4950"/>
                  </a:lnTo>
                  <a:lnTo>
                    <a:pt x="3298" y="4944"/>
                  </a:lnTo>
                  <a:lnTo>
                    <a:pt x="3296" y="4938"/>
                  </a:lnTo>
                  <a:lnTo>
                    <a:pt x="3296" y="4936"/>
                  </a:lnTo>
                  <a:lnTo>
                    <a:pt x="3294" y="4936"/>
                  </a:lnTo>
                  <a:close/>
                  <a:moveTo>
                    <a:pt x="3344" y="5246"/>
                  </a:moveTo>
                  <a:lnTo>
                    <a:pt x="3344" y="5246"/>
                  </a:lnTo>
                  <a:lnTo>
                    <a:pt x="3340" y="5244"/>
                  </a:lnTo>
                  <a:lnTo>
                    <a:pt x="3336" y="5244"/>
                  </a:lnTo>
                  <a:lnTo>
                    <a:pt x="3330" y="5248"/>
                  </a:lnTo>
                  <a:lnTo>
                    <a:pt x="3322" y="5250"/>
                  </a:lnTo>
                  <a:lnTo>
                    <a:pt x="3316" y="5250"/>
                  </a:lnTo>
                  <a:lnTo>
                    <a:pt x="3312" y="5250"/>
                  </a:lnTo>
                  <a:lnTo>
                    <a:pt x="3306" y="5252"/>
                  </a:lnTo>
                  <a:lnTo>
                    <a:pt x="3300" y="5254"/>
                  </a:lnTo>
                  <a:lnTo>
                    <a:pt x="3296" y="5254"/>
                  </a:lnTo>
                  <a:lnTo>
                    <a:pt x="3292" y="5254"/>
                  </a:lnTo>
                  <a:lnTo>
                    <a:pt x="3286" y="5254"/>
                  </a:lnTo>
                  <a:lnTo>
                    <a:pt x="3268" y="5258"/>
                  </a:lnTo>
                  <a:lnTo>
                    <a:pt x="3260" y="5262"/>
                  </a:lnTo>
                  <a:lnTo>
                    <a:pt x="3258" y="5266"/>
                  </a:lnTo>
                  <a:lnTo>
                    <a:pt x="3256" y="5272"/>
                  </a:lnTo>
                  <a:lnTo>
                    <a:pt x="3248" y="5278"/>
                  </a:lnTo>
                  <a:lnTo>
                    <a:pt x="3240" y="5284"/>
                  </a:lnTo>
                  <a:lnTo>
                    <a:pt x="3234" y="5286"/>
                  </a:lnTo>
                  <a:lnTo>
                    <a:pt x="3226" y="5290"/>
                  </a:lnTo>
                  <a:lnTo>
                    <a:pt x="3216" y="5296"/>
                  </a:lnTo>
                  <a:lnTo>
                    <a:pt x="3206" y="5304"/>
                  </a:lnTo>
                  <a:lnTo>
                    <a:pt x="3202" y="5310"/>
                  </a:lnTo>
                  <a:lnTo>
                    <a:pt x="3200" y="5322"/>
                  </a:lnTo>
                  <a:lnTo>
                    <a:pt x="3198" y="5326"/>
                  </a:lnTo>
                  <a:lnTo>
                    <a:pt x="3200" y="5328"/>
                  </a:lnTo>
                  <a:lnTo>
                    <a:pt x="3202" y="5330"/>
                  </a:lnTo>
                  <a:lnTo>
                    <a:pt x="3204" y="5330"/>
                  </a:lnTo>
                  <a:lnTo>
                    <a:pt x="3202" y="5332"/>
                  </a:lnTo>
                  <a:lnTo>
                    <a:pt x="3198" y="5336"/>
                  </a:lnTo>
                  <a:lnTo>
                    <a:pt x="3194" y="5340"/>
                  </a:lnTo>
                  <a:lnTo>
                    <a:pt x="3194" y="5342"/>
                  </a:lnTo>
                  <a:lnTo>
                    <a:pt x="3194" y="5344"/>
                  </a:lnTo>
                  <a:lnTo>
                    <a:pt x="3202" y="5346"/>
                  </a:lnTo>
                  <a:lnTo>
                    <a:pt x="3206" y="5346"/>
                  </a:lnTo>
                  <a:lnTo>
                    <a:pt x="3210" y="5344"/>
                  </a:lnTo>
                  <a:lnTo>
                    <a:pt x="3216" y="5340"/>
                  </a:lnTo>
                  <a:lnTo>
                    <a:pt x="3220" y="5336"/>
                  </a:lnTo>
                  <a:lnTo>
                    <a:pt x="3222" y="5336"/>
                  </a:lnTo>
                  <a:lnTo>
                    <a:pt x="3226" y="5336"/>
                  </a:lnTo>
                  <a:lnTo>
                    <a:pt x="3230" y="5336"/>
                  </a:lnTo>
                  <a:lnTo>
                    <a:pt x="3234" y="5334"/>
                  </a:lnTo>
                  <a:lnTo>
                    <a:pt x="3244" y="5320"/>
                  </a:lnTo>
                  <a:lnTo>
                    <a:pt x="3252" y="5312"/>
                  </a:lnTo>
                  <a:lnTo>
                    <a:pt x="3256" y="5306"/>
                  </a:lnTo>
                  <a:lnTo>
                    <a:pt x="3260" y="5300"/>
                  </a:lnTo>
                  <a:lnTo>
                    <a:pt x="3268" y="5294"/>
                  </a:lnTo>
                  <a:lnTo>
                    <a:pt x="3280" y="5288"/>
                  </a:lnTo>
                  <a:lnTo>
                    <a:pt x="3288" y="5286"/>
                  </a:lnTo>
                  <a:lnTo>
                    <a:pt x="3294" y="5284"/>
                  </a:lnTo>
                  <a:lnTo>
                    <a:pt x="3300" y="5280"/>
                  </a:lnTo>
                  <a:lnTo>
                    <a:pt x="3304" y="5278"/>
                  </a:lnTo>
                  <a:lnTo>
                    <a:pt x="3308" y="5278"/>
                  </a:lnTo>
                  <a:lnTo>
                    <a:pt x="3314" y="5276"/>
                  </a:lnTo>
                  <a:lnTo>
                    <a:pt x="3318" y="5272"/>
                  </a:lnTo>
                  <a:lnTo>
                    <a:pt x="3324" y="5266"/>
                  </a:lnTo>
                  <a:lnTo>
                    <a:pt x="3328" y="5266"/>
                  </a:lnTo>
                  <a:lnTo>
                    <a:pt x="3334" y="5264"/>
                  </a:lnTo>
                  <a:lnTo>
                    <a:pt x="3340" y="5260"/>
                  </a:lnTo>
                  <a:lnTo>
                    <a:pt x="3348" y="5252"/>
                  </a:lnTo>
                  <a:lnTo>
                    <a:pt x="3348" y="5248"/>
                  </a:lnTo>
                  <a:lnTo>
                    <a:pt x="3344" y="5246"/>
                  </a:lnTo>
                  <a:close/>
                  <a:moveTo>
                    <a:pt x="3328" y="4618"/>
                  </a:moveTo>
                  <a:lnTo>
                    <a:pt x="3328" y="4618"/>
                  </a:lnTo>
                  <a:lnTo>
                    <a:pt x="3326" y="4622"/>
                  </a:lnTo>
                  <a:lnTo>
                    <a:pt x="3326" y="4628"/>
                  </a:lnTo>
                  <a:lnTo>
                    <a:pt x="3326" y="4630"/>
                  </a:lnTo>
                  <a:lnTo>
                    <a:pt x="3328" y="4632"/>
                  </a:lnTo>
                  <a:lnTo>
                    <a:pt x="3328" y="4634"/>
                  </a:lnTo>
                  <a:lnTo>
                    <a:pt x="3326" y="4638"/>
                  </a:lnTo>
                  <a:lnTo>
                    <a:pt x="3324" y="4642"/>
                  </a:lnTo>
                  <a:lnTo>
                    <a:pt x="3326" y="4644"/>
                  </a:lnTo>
                  <a:lnTo>
                    <a:pt x="3330" y="4642"/>
                  </a:lnTo>
                  <a:lnTo>
                    <a:pt x="3330" y="4640"/>
                  </a:lnTo>
                  <a:lnTo>
                    <a:pt x="3332" y="4636"/>
                  </a:lnTo>
                  <a:lnTo>
                    <a:pt x="3332" y="4632"/>
                  </a:lnTo>
                  <a:lnTo>
                    <a:pt x="3334" y="4630"/>
                  </a:lnTo>
                  <a:lnTo>
                    <a:pt x="3334" y="4628"/>
                  </a:lnTo>
                  <a:lnTo>
                    <a:pt x="3332" y="4624"/>
                  </a:lnTo>
                  <a:lnTo>
                    <a:pt x="3332" y="4620"/>
                  </a:lnTo>
                  <a:lnTo>
                    <a:pt x="3332" y="4618"/>
                  </a:lnTo>
                  <a:lnTo>
                    <a:pt x="3328" y="4618"/>
                  </a:lnTo>
                  <a:close/>
                  <a:moveTo>
                    <a:pt x="3302" y="3114"/>
                  </a:moveTo>
                  <a:lnTo>
                    <a:pt x="3302" y="3114"/>
                  </a:lnTo>
                  <a:lnTo>
                    <a:pt x="3304" y="3116"/>
                  </a:lnTo>
                  <a:lnTo>
                    <a:pt x="3308" y="3114"/>
                  </a:lnTo>
                  <a:lnTo>
                    <a:pt x="3310" y="3112"/>
                  </a:lnTo>
                  <a:lnTo>
                    <a:pt x="3310" y="3108"/>
                  </a:lnTo>
                  <a:lnTo>
                    <a:pt x="3306" y="3108"/>
                  </a:lnTo>
                  <a:lnTo>
                    <a:pt x="3302" y="3110"/>
                  </a:lnTo>
                  <a:lnTo>
                    <a:pt x="3300" y="3112"/>
                  </a:lnTo>
                  <a:lnTo>
                    <a:pt x="3302" y="3114"/>
                  </a:lnTo>
                  <a:close/>
                  <a:moveTo>
                    <a:pt x="3298" y="3086"/>
                  </a:moveTo>
                  <a:lnTo>
                    <a:pt x="3298" y="3086"/>
                  </a:lnTo>
                  <a:lnTo>
                    <a:pt x="3296" y="3088"/>
                  </a:lnTo>
                  <a:lnTo>
                    <a:pt x="3298" y="3090"/>
                  </a:lnTo>
                  <a:lnTo>
                    <a:pt x="3302" y="3096"/>
                  </a:lnTo>
                  <a:lnTo>
                    <a:pt x="3302" y="3098"/>
                  </a:lnTo>
                  <a:lnTo>
                    <a:pt x="3304" y="3094"/>
                  </a:lnTo>
                  <a:lnTo>
                    <a:pt x="3302" y="3088"/>
                  </a:lnTo>
                  <a:lnTo>
                    <a:pt x="3300" y="3086"/>
                  </a:lnTo>
                  <a:lnTo>
                    <a:pt x="3298" y="3086"/>
                  </a:lnTo>
                  <a:close/>
                  <a:moveTo>
                    <a:pt x="3298" y="4354"/>
                  </a:moveTo>
                  <a:lnTo>
                    <a:pt x="3298" y="4354"/>
                  </a:lnTo>
                  <a:lnTo>
                    <a:pt x="3296" y="4358"/>
                  </a:lnTo>
                  <a:lnTo>
                    <a:pt x="3296" y="4362"/>
                  </a:lnTo>
                  <a:lnTo>
                    <a:pt x="3298" y="4362"/>
                  </a:lnTo>
                  <a:lnTo>
                    <a:pt x="3300" y="4364"/>
                  </a:lnTo>
                  <a:lnTo>
                    <a:pt x="3304" y="4362"/>
                  </a:lnTo>
                  <a:lnTo>
                    <a:pt x="3304" y="4360"/>
                  </a:lnTo>
                  <a:lnTo>
                    <a:pt x="3302" y="4356"/>
                  </a:lnTo>
                  <a:lnTo>
                    <a:pt x="3300" y="4348"/>
                  </a:lnTo>
                  <a:lnTo>
                    <a:pt x="3298" y="4354"/>
                  </a:lnTo>
                  <a:close/>
                  <a:moveTo>
                    <a:pt x="3274" y="4930"/>
                  </a:moveTo>
                  <a:lnTo>
                    <a:pt x="3274" y="4930"/>
                  </a:lnTo>
                  <a:lnTo>
                    <a:pt x="3274" y="4932"/>
                  </a:lnTo>
                  <a:lnTo>
                    <a:pt x="3278" y="4934"/>
                  </a:lnTo>
                  <a:lnTo>
                    <a:pt x="3288" y="4934"/>
                  </a:lnTo>
                  <a:lnTo>
                    <a:pt x="3310" y="4928"/>
                  </a:lnTo>
                  <a:lnTo>
                    <a:pt x="3312" y="4926"/>
                  </a:lnTo>
                  <a:lnTo>
                    <a:pt x="3310" y="4926"/>
                  </a:lnTo>
                  <a:lnTo>
                    <a:pt x="3296" y="4924"/>
                  </a:lnTo>
                  <a:lnTo>
                    <a:pt x="3282" y="4924"/>
                  </a:lnTo>
                  <a:lnTo>
                    <a:pt x="3276" y="4926"/>
                  </a:lnTo>
                  <a:lnTo>
                    <a:pt x="3274" y="4930"/>
                  </a:lnTo>
                  <a:close/>
                  <a:moveTo>
                    <a:pt x="3132" y="5104"/>
                  </a:moveTo>
                  <a:lnTo>
                    <a:pt x="3132" y="5104"/>
                  </a:lnTo>
                  <a:lnTo>
                    <a:pt x="3136" y="5106"/>
                  </a:lnTo>
                  <a:lnTo>
                    <a:pt x="3138" y="5104"/>
                  </a:lnTo>
                  <a:lnTo>
                    <a:pt x="3136" y="5096"/>
                  </a:lnTo>
                  <a:lnTo>
                    <a:pt x="3134" y="5090"/>
                  </a:lnTo>
                  <a:lnTo>
                    <a:pt x="3132" y="5086"/>
                  </a:lnTo>
                  <a:lnTo>
                    <a:pt x="3130" y="5088"/>
                  </a:lnTo>
                  <a:lnTo>
                    <a:pt x="3130" y="5096"/>
                  </a:lnTo>
                  <a:lnTo>
                    <a:pt x="3132" y="5104"/>
                  </a:lnTo>
                  <a:close/>
                  <a:moveTo>
                    <a:pt x="3196" y="4912"/>
                  </a:moveTo>
                  <a:lnTo>
                    <a:pt x="3196" y="4912"/>
                  </a:lnTo>
                  <a:lnTo>
                    <a:pt x="3198" y="4908"/>
                  </a:lnTo>
                  <a:lnTo>
                    <a:pt x="3198" y="4904"/>
                  </a:lnTo>
                  <a:lnTo>
                    <a:pt x="3196" y="4900"/>
                  </a:lnTo>
                  <a:lnTo>
                    <a:pt x="3192" y="4900"/>
                  </a:lnTo>
                  <a:lnTo>
                    <a:pt x="3190" y="4902"/>
                  </a:lnTo>
                  <a:lnTo>
                    <a:pt x="3188" y="4904"/>
                  </a:lnTo>
                  <a:lnTo>
                    <a:pt x="3188" y="4908"/>
                  </a:lnTo>
                  <a:lnTo>
                    <a:pt x="3192" y="4912"/>
                  </a:lnTo>
                  <a:lnTo>
                    <a:pt x="3194" y="4912"/>
                  </a:lnTo>
                  <a:lnTo>
                    <a:pt x="3196" y="4912"/>
                  </a:lnTo>
                  <a:close/>
                  <a:moveTo>
                    <a:pt x="3180" y="4896"/>
                  </a:moveTo>
                  <a:lnTo>
                    <a:pt x="3180" y="4896"/>
                  </a:lnTo>
                  <a:lnTo>
                    <a:pt x="3176" y="4896"/>
                  </a:lnTo>
                  <a:lnTo>
                    <a:pt x="3172" y="4900"/>
                  </a:lnTo>
                  <a:lnTo>
                    <a:pt x="3170" y="4906"/>
                  </a:lnTo>
                  <a:lnTo>
                    <a:pt x="3172" y="4916"/>
                  </a:lnTo>
                  <a:lnTo>
                    <a:pt x="3174" y="4916"/>
                  </a:lnTo>
                  <a:lnTo>
                    <a:pt x="3180" y="4908"/>
                  </a:lnTo>
                  <a:lnTo>
                    <a:pt x="3184" y="4900"/>
                  </a:lnTo>
                  <a:lnTo>
                    <a:pt x="3182" y="4898"/>
                  </a:lnTo>
                  <a:lnTo>
                    <a:pt x="3180" y="4896"/>
                  </a:lnTo>
                  <a:close/>
                  <a:moveTo>
                    <a:pt x="3184" y="5356"/>
                  </a:moveTo>
                  <a:lnTo>
                    <a:pt x="3184" y="5356"/>
                  </a:lnTo>
                  <a:lnTo>
                    <a:pt x="3180" y="5360"/>
                  </a:lnTo>
                  <a:lnTo>
                    <a:pt x="3174" y="5364"/>
                  </a:lnTo>
                  <a:lnTo>
                    <a:pt x="3170" y="5366"/>
                  </a:lnTo>
                  <a:lnTo>
                    <a:pt x="3168" y="5370"/>
                  </a:lnTo>
                  <a:lnTo>
                    <a:pt x="3168" y="5372"/>
                  </a:lnTo>
                  <a:lnTo>
                    <a:pt x="3170" y="5372"/>
                  </a:lnTo>
                  <a:lnTo>
                    <a:pt x="3178" y="5370"/>
                  </a:lnTo>
                  <a:lnTo>
                    <a:pt x="3190" y="5362"/>
                  </a:lnTo>
                  <a:lnTo>
                    <a:pt x="3194" y="5358"/>
                  </a:lnTo>
                  <a:lnTo>
                    <a:pt x="3192" y="5352"/>
                  </a:lnTo>
                  <a:lnTo>
                    <a:pt x="3192" y="5350"/>
                  </a:lnTo>
                  <a:lnTo>
                    <a:pt x="3190" y="5350"/>
                  </a:lnTo>
                  <a:lnTo>
                    <a:pt x="3188" y="5352"/>
                  </a:lnTo>
                  <a:lnTo>
                    <a:pt x="3184" y="5356"/>
                  </a:lnTo>
                  <a:close/>
                  <a:moveTo>
                    <a:pt x="3074" y="5152"/>
                  </a:moveTo>
                  <a:lnTo>
                    <a:pt x="3074" y="5152"/>
                  </a:lnTo>
                  <a:lnTo>
                    <a:pt x="3076" y="5154"/>
                  </a:lnTo>
                  <a:lnTo>
                    <a:pt x="3078" y="5144"/>
                  </a:lnTo>
                  <a:lnTo>
                    <a:pt x="3076" y="5132"/>
                  </a:lnTo>
                  <a:lnTo>
                    <a:pt x="3076" y="5122"/>
                  </a:lnTo>
                  <a:lnTo>
                    <a:pt x="3074" y="5122"/>
                  </a:lnTo>
                  <a:lnTo>
                    <a:pt x="3074" y="5124"/>
                  </a:lnTo>
                  <a:lnTo>
                    <a:pt x="3072" y="5130"/>
                  </a:lnTo>
                  <a:lnTo>
                    <a:pt x="3072" y="5142"/>
                  </a:lnTo>
                  <a:lnTo>
                    <a:pt x="3074" y="5152"/>
                  </a:lnTo>
                  <a:close/>
                  <a:moveTo>
                    <a:pt x="3070" y="5308"/>
                  </a:moveTo>
                  <a:lnTo>
                    <a:pt x="3070" y="5308"/>
                  </a:lnTo>
                  <a:lnTo>
                    <a:pt x="3066" y="5308"/>
                  </a:lnTo>
                  <a:lnTo>
                    <a:pt x="3066" y="5306"/>
                  </a:lnTo>
                  <a:lnTo>
                    <a:pt x="3064" y="5304"/>
                  </a:lnTo>
                  <a:lnTo>
                    <a:pt x="3060" y="5298"/>
                  </a:lnTo>
                  <a:lnTo>
                    <a:pt x="3054" y="5294"/>
                  </a:lnTo>
                  <a:lnTo>
                    <a:pt x="3048" y="5294"/>
                  </a:lnTo>
                  <a:lnTo>
                    <a:pt x="3046" y="5296"/>
                  </a:lnTo>
                  <a:lnTo>
                    <a:pt x="3042" y="5296"/>
                  </a:lnTo>
                  <a:lnTo>
                    <a:pt x="3036" y="5294"/>
                  </a:lnTo>
                  <a:lnTo>
                    <a:pt x="3026" y="5294"/>
                  </a:lnTo>
                  <a:lnTo>
                    <a:pt x="3020" y="5296"/>
                  </a:lnTo>
                  <a:lnTo>
                    <a:pt x="3016" y="5298"/>
                  </a:lnTo>
                  <a:lnTo>
                    <a:pt x="3014" y="5302"/>
                  </a:lnTo>
                  <a:lnTo>
                    <a:pt x="3012" y="5306"/>
                  </a:lnTo>
                  <a:lnTo>
                    <a:pt x="3014" y="5310"/>
                  </a:lnTo>
                  <a:lnTo>
                    <a:pt x="3016" y="5312"/>
                  </a:lnTo>
                  <a:lnTo>
                    <a:pt x="3026" y="5316"/>
                  </a:lnTo>
                  <a:lnTo>
                    <a:pt x="3036" y="5318"/>
                  </a:lnTo>
                  <a:lnTo>
                    <a:pt x="3046" y="5322"/>
                  </a:lnTo>
                  <a:lnTo>
                    <a:pt x="3054" y="5328"/>
                  </a:lnTo>
                  <a:lnTo>
                    <a:pt x="3058" y="5334"/>
                  </a:lnTo>
                  <a:lnTo>
                    <a:pt x="3060" y="5338"/>
                  </a:lnTo>
                  <a:lnTo>
                    <a:pt x="3064" y="5340"/>
                  </a:lnTo>
                  <a:lnTo>
                    <a:pt x="3068" y="5340"/>
                  </a:lnTo>
                  <a:lnTo>
                    <a:pt x="3070" y="5342"/>
                  </a:lnTo>
                  <a:lnTo>
                    <a:pt x="3074" y="5342"/>
                  </a:lnTo>
                  <a:lnTo>
                    <a:pt x="3076" y="5340"/>
                  </a:lnTo>
                  <a:lnTo>
                    <a:pt x="3078" y="5338"/>
                  </a:lnTo>
                  <a:lnTo>
                    <a:pt x="3080" y="5338"/>
                  </a:lnTo>
                  <a:lnTo>
                    <a:pt x="3082" y="5336"/>
                  </a:lnTo>
                  <a:lnTo>
                    <a:pt x="3086" y="5332"/>
                  </a:lnTo>
                  <a:lnTo>
                    <a:pt x="3086" y="5330"/>
                  </a:lnTo>
                  <a:lnTo>
                    <a:pt x="3086" y="5326"/>
                  </a:lnTo>
                  <a:lnTo>
                    <a:pt x="3082" y="5320"/>
                  </a:lnTo>
                  <a:lnTo>
                    <a:pt x="3076" y="5312"/>
                  </a:lnTo>
                  <a:lnTo>
                    <a:pt x="3070" y="5308"/>
                  </a:lnTo>
                  <a:close/>
                  <a:moveTo>
                    <a:pt x="3176" y="5238"/>
                  </a:moveTo>
                  <a:lnTo>
                    <a:pt x="3176" y="5238"/>
                  </a:lnTo>
                  <a:lnTo>
                    <a:pt x="3174" y="5234"/>
                  </a:lnTo>
                  <a:lnTo>
                    <a:pt x="3172" y="5234"/>
                  </a:lnTo>
                  <a:lnTo>
                    <a:pt x="3168" y="5234"/>
                  </a:lnTo>
                  <a:lnTo>
                    <a:pt x="3166" y="5238"/>
                  </a:lnTo>
                  <a:lnTo>
                    <a:pt x="3166" y="5240"/>
                  </a:lnTo>
                  <a:lnTo>
                    <a:pt x="3168" y="5240"/>
                  </a:lnTo>
                  <a:lnTo>
                    <a:pt x="3170" y="5242"/>
                  </a:lnTo>
                  <a:lnTo>
                    <a:pt x="3168" y="5246"/>
                  </a:lnTo>
                  <a:lnTo>
                    <a:pt x="3160" y="5248"/>
                  </a:lnTo>
                  <a:lnTo>
                    <a:pt x="3156" y="5252"/>
                  </a:lnTo>
                  <a:lnTo>
                    <a:pt x="3156" y="5256"/>
                  </a:lnTo>
                  <a:lnTo>
                    <a:pt x="3156" y="5258"/>
                  </a:lnTo>
                  <a:lnTo>
                    <a:pt x="3152" y="5260"/>
                  </a:lnTo>
                  <a:lnTo>
                    <a:pt x="3148" y="5260"/>
                  </a:lnTo>
                  <a:lnTo>
                    <a:pt x="3146" y="5260"/>
                  </a:lnTo>
                  <a:lnTo>
                    <a:pt x="3142" y="5256"/>
                  </a:lnTo>
                  <a:lnTo>
                    <a:pt x="3136" y="5252"/>
                  </a:lnTo>
                  <a:lnTo>
                    <a:pt x="3134" y="5250"/>
                  </a:lnTo>
                  <a:lnTo>
                    <a:pt x="3132" y="5252"/>
                  </a:lnTo>
                  <a:lnTo>
                    <a:pt x="3128" y="5254"/>
                  </a:lnTo>
                  <a:lnTo>
                    <a:pt x="3124" y="5254"/>
                  </a:lnTo>
                  <a:lnTo>
                    <a:pt x="3120" y="5254"/>
                  </a:lnTo>
                  <a:lnTo>
                    <a:pt x="3116" y="5256"/>
                  </a:lnTo>
                  <a:lnTo>
                    <a:pt x="3114" y="5258"/>
                  </a:lnTo>
                  <a:lnTo>
                    <a:pt x="3112" y="5256"/>
                  </a:lnTo>
                  <a:lnTo>
                    <a:pt x="3106" y="5254"/>
                  </a:lnTo>
                  <a:lnTo>
                    <a:pt x="3100" y="5250"/>
                  </a:lnTo>
                  <a:lnTo>
                    <a:pt x="3092" y="5246"/>
                  </a:lnTo>
                  <a:lnTo>
                    <a:pt x="3076" y="5242"/>
                  </a:lnTo>
                  <a:lnTo>
                    <a:pt x="3068" y="5242"/>
                  </a:lnTo>
                  <a:lnTo>
                    <a:pt x="3064" y="5242"/>
                  </a:lnTo>
                  <a:lnTo>
                    <a:pt x="3060" y="5246"/>
                  </a:lnTo>
                  <a:lnTo>
                    <a:pt x="3056" y="5250"/>
                  </a:lnTo>
                  <a:lnTo>
                    <a:pt x="3050" y="5252"/>
                  </a:lnTo>
                  <a:lnTo>
                    <a:pt x="3048" y="5256"/>
                  </a:lnTo>
                  <a:lnTo>
                    <a:pt x="3048" y="5262"/>
                  </a:lnTo>
                  <a:lnTo>
                    <a:pt x="3050" y="5270"/>
                  </a:lnTo>
                  <a:lnTo>
                    <a:pt x="3050" y="5272"/>
                  </a:lnTo>
                  <a:lnTo>
                    <a:pt x="3052" y="5272"/>
                  </a:lnTo>
                  <a:lnTo>
                    <a:pt x="3056" y="5270"/>
                  </a:lnTo>
                  <a:lnTo>
                    <a:pt x="3062" y="5268"/>
                  </a:lnTo>
                  <a:lnTo>
                    <a:pt x="3078" y="5270"/>
                  </a:lnTo>
                  <a:lnTo>
                    <a:pt x="3086" y="5272"/>
                  </a:lnTo>
                  <a:lnTo>
                    <a:pt x="3092" y="5274"/>
                  </a:lnTo>
                  <a:lnTo>
                    <a:pt x="3096" y="5278"/>
                  </a:lnTo>
                  <a:lnTo>
                    <a:pt x="3098" y="5276"/>
                  </a:lnTo>
                  <a:lnTo>
                    <a:pt x="3102" y="5274"/>
                  </a:lnTo>
                  <a:lnTo>
                    <a:pt x="3106" y="5274"/>
                  </a:lnTo>
                  <a:lnTo>
                    <a:pt x="3108" y="5274"/>
                  </a:lnTo>
                  <a:lnTo>
                    <a:pt x="3110" y="5272"/>
                  </a:lnTo>
                  <a:lnTo>
                    <a:pt x="3112" y="5270"/>
                  </a:lnTo>
                  <a:lnTo>
                    <a:pt x="3120" y="5272"/>
                  </a:lnTo>
                  <a:lnTo>
                    <a:pt x="3124" y="5272"/>
                  </a:lnTo>
                  <a:lnTo>
                    <a:pt x="3128" y="5272"/>
                  </a:lnTo>
                  <a:lnTo>
                    <a:pt x="3134" y="5270"/>
                  </a:lnTo>
                  <a:lnTo>
                    <a:pt x="3138" y="5268"/>
                  </a:lnTo>
                  <a:lnTo>
                    <a:pt x="3142" y="5266"/>
                  </a:lnTo>
                  <a:lnTo>
                    <a:pt x="3150" y="5266"/>
                  </a:lnTo>
                  <a:lnTo>
                    <a:pt x="3158" y="5264"/>
                  </a:lnTo>
                  <a:lnTo>
                    <a:pt x="3166" y="5260"/>
                  </a:lnTo>
                  <a:lnTo>
                    <a:pt x="3168" y="5258"/>
                  </a:lnTo>
                  <a:lnTo>
                    <a:pt x="3170" y="5254"/>
                  </a:lnTo>
                  <a:lnTo>
                    <a:pt x="3170" y="5252"/>
                  </a:lnTo>
                  <a:lnTo>
                    <a:pt x="3174" y="5248"/>
                  </a:lnTo>
                  <a:lnTo>
                    <a:pt x="3176" y="5244"/>
                  </a:lnTo>
                  <a:lnTo>
                    <a:pt x="3176" y="5238"/>
                  </a:lnTo>
                  <a:close/>
                  <a:moveTo>
                    <a:pt x="3042" y="5268"/>
                  </a:moveTo>
                  <a:lnTo>
                    <a:pt x="3042" y="5268"/>
                  </a:lnTo>
                  <a:lnTo>
                    <a:pt x="3044" y="5266"/>
                  </a:lnTo>
                  <a:lnTo>
                    <a:pt x="3046" y="5264"/>
                  </a:lnTo>
                  <a:lnTo>
                    <a:pt x="3044" y="5262"/>
                  </a:lnTo>
                  <a:lnTo>
                    <a:pt x="3042" y="5260"/>
                  </a:lnTo>
                  <a:lnTo>
                    <a:pt x="3040" y="5262"/>
                  </a:lnTo>
                  <a:lnTo>
                    <a:pt x="3040" y="5266"/>
                  </a:lnTo>
                  <a:lnTo>
                    <a:pt x="3040" y="5268"/>
                  </a:lnTo>
                  <a:lnTo>
                    <a:pt x="3042" y="5268"/>
                  </a:lnTo>
                  <a:close/>
                  <a:moveTo>
                    <a:pt x="3038" y="5258"/>
                  </a:moveTo>
                  <a:lnTo>
                    <a:pt x="3038" y="5258"/>
                  </a:lnTo>
                  <a:lnTo>
                    <a:pt x="3040" y="5256"/>
                  </a:lnTo>
                  <a:lnTo>
                    <a:pt x="3040" y="5254"/>
                  </a:lnTo>
                  <a:lnTo>
                    <a:pt x="3038" y="5252"/>
                  </a:lnTo>
                  <a:lnTo>
                    <a:pt x="3034" y="5250"/>
                  </a:lnTo>
                  <a:lnTo>
                    <a:pt x="3032" y="5250"/>
                  </a:lnTo>
                  <a:lnTo>
                    <a:pt x="3032" y="5252"/>
                  </a:lnTo>
                  <a:lnTo>
                    <a:pt x="3032" y="5258"/>
                  </a:lnTo>
                  <a:lnTo>
                    <a:pt x="3030" y="5262"/>
                  </a:lnTo>
                  <a:lnTo>
                    <a:pt x="3032" y="5266"/>
                  </a:lnTo>
                  <a:lnTo>
                    <a:pt x="3032" y="5264"/>
                  </a:lnTo>
                  <a:lnTo>
                    <a:pt x="3034" y="5260"/>
                  </a:lnTo>
                  <a:lnTo>
                    <a:pt x="3038" y="5258"/>
                  </a:lnTo>
                  <a:close/>
                  <a:moveTo>
                    <a:pt x="2740" y="626"/>
                  </a:moveTo>
                  <a:lnTo>
                    <a:pt x="2740" y="626"/>
                  </a:lnTo>
                  <a:lnTo>
                    <a:pt x="2756" y="630"/>
                  </a:lnTo>
                  <a:lnTo>
                    <a:pt x="2768" y="628"/>
                  </a:lnTo>
                  <a:lnTo>
                    <a:pt x="2778" y="624"/>
                  </a:lnTo>
                  <a:lnTo>
                    <a:pt x="2784" y="618"/>
                  </a:lnTo>
                  <a:lnTo>
                    <a:pt x="2786" y="612"/>
                  </a:lnTo>
                  <a:lnTo>
                    <a:pt x="2786" y="608"/>
                  </a:lnTo>
                  <a:lnTo>
                    <a:pt x="2784" y="604"/>
                  </a:lnTo>
                  <a:lnTo>
                    <a:pt x="2782" y="602"/>
                  </a:lnTo>
                  <a:lnTo>
                    <a:pt x="2776" y="600"/>
                  </a:lnTo>
                  <a:lnTo>
                    <a:pt x="2764" y="598"/>
                  </a:lnTo>
                  <a:lnTo>
                    <a:pt x="2748" y="598"/>
                  </a:lnTo>
                  <a:lnTo>
                    <a:pt x="2736" y="598"/>
                  </a:lnTo>
                  <a:lnTo>
                    <a:pt x="2726" y="600"/>
                  </a:lnTo>
                  <a:lnTo>
                    <a:pt x="2720" y="604"/>
                  </a:lnTo>
                  <a:lnTo>
                    <a:pt x="2716" y="608"/>
                  </a:lnTo>
                  <a:lnTo>
                    <a:pt x="2720" y="614"/>
                  </a:lnTo>
                  <a:lnTo>
                    <a:pt x="2726" y="618"/>
                  </a:lnTo>
                  <a:lnTo>
                    <a:pt x="2740" y="626"/>
                  </a:lnTo>
                  <a:close/>
                  <a:moveTo>
                    <a:pt x="162" y="3354"/>
                  </a:moveTo>
                  <a:lnTo>
                    <a:pt x="162" y="3354"/>
                  </a:lnTo>
                  <a:lnTo>
                    <a:pt x="160" y="3358"/>
                  </a:lnTo>
                  <a:lnTo>
                    <a:pt x="162" y="3364"/>
                  </a:lnTo>
                  <a:lnTo>
                    <a:pt x="164" y="3366"/>
                  </a:lnTo>
                  <a:lnTo>
                    <a:pt x="166" y="3368"/>
                  </a:lnTo>
                  <a:lnTo>
                    <a:pt x="168" y="3366"/>
                  </a:lnTo>
                  <a:lnTo>
                    <a:pt x="168" y="3362"/>
                  </a:lnTo>
                  <a:lnTo>
                    <a:pt x="166" y="3356"/>
                  </a:lnTo>
                  <a:lnTo>
                    <a:pt x="164" y="3352"/>
                  </a:lnTo>
                  <a:lnTo>
                    <a:pt x="162" y="3352"/>
                  </a:lnTo>
                  <a:lnTo>
                    <a:pt x="162" y="3354"/>
                  </a:lnTo>
                  <a:close/>
                  <a:moveTo>
                    <a:pt x="3766" y="1952"/>
                  </a:moveTo>
                  <a:lnTo>
                    <a:pt x="3766" y="1952"/>
                  </a:lnTo>
                  <a:lnTo>
                    <a:pt x="3772" y="1954"/>
                  </a:lnTo>
                  <a:lnTo>
                    <a:pt x="3776" y="1954"/>
                  </a:lnTo>
                  <a:lnTo>
                    <a:pt x="3780" y="1950"/>
                  </a:lnTo>
                  <a:lnTo>
                    <a:pt x="3782" y="1944"/>
                  </a:lnTo>
                  <a:lnTo>
                    <a:pt x="3784" y="1940"/>
                  </a:lnTo>
                  <a:lnTo>
                    <a:pt x="3782" y="1934"/>
                  </a:lnTo>
                  <a:lnTo>
                    <a:pt x="3780" y="1930"/>
                  </a:lnTo>
                  <a:lnTo>
                    <a:pt x="3774" y="1928"/>
                  </a:lnTo>
                  <a:lnTo>
                    <a:pt x="3768" y="1928"/>
                  </a:lnTo>
                  <a:lnTo>
                    <a:pt x="3764" y="1930"/>
                  </a:lnTo>
                  <a:lnTo>
                    <a:pt x="3760" y="1932"/>
                  </a:lnTo>
                  <a:lnTo>
                    <a:pt x="3758" y="1936"/>
                  </a:lnTo>
                  <a:lnTo>
                    <a:pt x="3758" y="1938"/>
                  </a:lnTo>
                  <a:lnTo>
                    <a:pt x="3760" y="1944"/>
                  </a:lnTo>
                  <a:lnTo>
                    <a:pt x="3762" y="1948"/>
                  </a:lnTo>
                  <a:lnTo>
                    <a:pt x="3766" y="1952"/>
                  </a:lnTo>
                  <a:close/>
                  <a:moveTo>
                    <a:pt x="3314" y="2942"/>
                  </a:moveTo>
                  <a:lnTo>
                    <a:pt x="3314" y="2942"/>
                  </a:lnTo>
                  <a:lnTo>
                    <a:pt x="3316" y="2940"/>
                  </a:lnTo>
                  <a:lnTo>
                    <a:pt x="3318" y="2936"/>
                  </a:lnTo>
                  <a:lnTo>
                    <a:pt x="3316" y="2932"/>
                  </a:lnTo>
                  <a:lnTo>
                    <a:pt x="3312" y="2930"/>
                  </a:lnTo>
                  <a:lnTo>
                    <a:pt x="3310" y="2930"/>
                  </a:lnTo>
                  <a:lnTo>
                    <a:pt x="3310" y="2932"/>
                  </a:lnTo>
                  <a:lnTo>
                    <a:pt x="3310" y="2936"/>
                  </a:lnTo>
                  <a:lnTo>
                    <a:pt x="3312" y="2940"/>
                  </a:lnTo>
                  <a:lnTo>
                    <a:pt x="3314" y="2942"/>
                  </a:lnTo>
                  <a:close/>
                  <a:moveTo>
                    <a:pt x="3310" y="2998"/>
                  </a:moveTo>
                  <a:lnTo>
                    <a:pt x="3310" y="2998"/>
                  </a:lnTo>
                  <a:lnTo>
                    <a:pt x="3308" y="2998"/>
                  </a:lnTo>
                  <a:lnTo>
                    <a:pt x="3308" y="3002"/>
                  </a:lnTo>
                  <a:lnTo>
                    <a:pt x="3310" y="3004"/>
                  </a:lnTo>
                  <a:lnTo>
                    <a:pt x="3312" y="3006"/>
                  </a:lnTo>
                  <a:lnTo>
                    <a:pt x="3314" y="3006"/>
                  </a:lnTo>
                  <a:lnTo>
                    <a:pt x="3314" y="3002"/>
                  </a:lnTo>
                  <a:lnTo>
                    <a:pt x="3312" y="2998"/>
                  </a:lnTo>
                  <a:lnTo>
                    <a:pt x="3310" y="2998"/>
                  </a:lnTo>
                  <a:close/>
                  <a:moveTo>
                    <a:pt x="468" y="3506"/>
                  </a:moveTo>
                  <a:lnTo>
                    <a:pt x="468" y="3506"/>
                  </a:lnTo>
                  <a:lnTo>
                    <a:pt x="468" y="3508"/>
                  </a:lnTo>
                  <a:lnTo>
                    <a:pt x="466" y="3510"/>
                  </a:lnTo>
                  <a:lnTo>
                    <a:pt x="458" y="3514"/>
                  </a:lnTo>
                  <a:lnTo>
                    <a:pt x="452" y="3518"/>
                  </a:lnTo>
                  <a:lnTo>
                    <a:pt x="450" y="3520"/>
                  </a:lnTo>
                  <a:lnTo>
                    <a:pt x="450" y="3522"/>
                  </a:lnTo>
                  <a:lnTo>
                    <a:pt x="452" y="3524"/>
                  </a:lnTo>
                  <a:lnTo>
                    <a:pt x="456" y="3524"/>
                  </a:lnTo>
                  <a:lnTo>
                    <a:pt x="464" y="3520"/>
                  </a:lnTo>
                  <a:lnTo>
                    <a:pt x="476" y="3514"/>
                  </a:lnTo>
                  <a:lnTo>
                    <a:pt x="484" y="3504"/>
                  </a:lnTo>
                  <a:lnTo>
                    <a:pt x="486" y="3502"/>
                  </a:lnTo>
                  <a:lnTo>
                    <a:pt x="486" y="3500"/>
                  </a:lnTo>
                  <a:lnTo>
                    <a:pt x="480" y="3502"/>
                  </a:lnTo>
                  <a:lnTo>
                    <a:pt x="468" y="3506"/>
                  </a:lnTo>
                  <a:close/>
                  <a:moveTo>
                    <a:pt x="1966" y="4176"/>
                  </a:moveTo>
                  <a:lnTo>
                    <a:pt x="1966" y="4176"/>
                  </a:lnTo>
                  <a:lnTo>
                    <a:pt x="1964" y="4176"/>
                  </a:lnTo>
                  <a:lnTo>
                    <a:pt x="1960" y="4184"/>
                  </a:lnTo>
                  <a:lnTo>
                    <a:pt x="1958" y="4200"/>
                  </a:lnTo>
                  <a:lnTo>
                    <a:pt x="1956" y="4222"/>
                  </a:lnTo>
                  <a:lnTo>
                    <a:pt x="1954" y="4242"/>
                  </a:lnTo>
                  <a:lnTo>
                    <a:pt x="1952" y="4252"/>
                  </a:lnTo>
                  <a:lnTo>
                    <a:pt x="1950" y="4260"/>
                  </a:lnTo>
                  <a:lnTo>
                    <a:pt x="1952" y="4272"/>
                  </a:lnTo>
                  <a:lnTo>
                    <a:pt x="1954" y="4278"/>
                  </a:lnTo>
                  <a:lnTo>
                    <a:pt x="1956" y="4280"/>
                  </a:lnTo>
                  <a:lnTo>
                    <a:pt x="1958" y="4274"/>
                  </a:lnTo>
                  <a:lnTo>
                    <a:pt x="1962" y="4248"/>
                  </a:lnTo>
                  <a:lnTo>
                    <a:pt x="1962" y="4240"/>
                  </a:lnTo>
                  <a:lnTo>
                    <a:pt x="1962" y="4236"/>
                  </a:lnTo>
                  <a:lnTo>
                    <a:pt x="1962" y="4234"/>
                  </a:lnTo>
                  <a:lnTo>
                    <a:pt x="1964" y="4232"/>
                  </a:lnTo>
                  <a:lnTo>
                    <a:pt x="1966" y="4228"/>
                  </a:lnTo>
                  <a:lnTo>
                    <a:pt x="1966" y="4226"/>
                  </a:lnTo>
                  <a:lnTo>
                    <a:pt x="1964" y="4218"/>
                  </a:lnTo>
                  <a:lnTo>
                    <a:pt x="1964" y="4210"/>
                  </a:lnTo>
                  <a:lnTo>
                    <a:pt x="1964" y="4206"/>
                  </a:lnTo>
                  <a:lnTo>
                    <a:pt x="1964" y="4204"/>
                  </a:lnTo>
                  <a:lnTo>
                    <a:pt x="1968" y="4200"/>
                  </a:lnTo>
                  <a:lnTo>
                    <a:pt x="1970" y="4192"/>
                  </a:lnTo>
                  <a:lnTo>
                    <a:pt x="1970" y="4182"/>
                  </a:lnTo>
                  <a:lnTo>
                    <a:pt x="1966" y="4176"/>
                  </a:lnTo>
                  <a:close/>
                  <a:moveTo>
                    <a:pt x="1508" y="4454"/>
                  </a:moveTo>
                  <a:lnTo>
                    <a:pt x="1508" y="4454"/>
                  </a:lnTo>
                  <a:lnTo>
                    <a:pt x="1504" y="4444"/>
                  </a:lnTo>
                  <a:lnTo>
                    <a:pt x="1498" y="4430"/>
                  </a:lnTo>
                  <a:lnTo>
                    <a:pt x="1492" y="4416"/>
                  </a:lnTo>
                  <a:lnTo>
                    <a:pt x="1484" y="4404"/>
                  </a:lnTo>
                  <a:lnTo>
                    <a:pt x="1478" y="4396"/>
                  </a:lnTo>
                  <a:lnTo>
                    <a:pt x="1474" y="4388"/>
                  </a:lnTo>
                  <a:lnTo>
                    <a:pt x="1472" y="4380"/>
                  </a:lnTo>
                  <a:lnTo>
                    <a:pt x="1464" y="4372"/>
                  </a:lnTo>
                  <a:lnTo>
                    <a:pt x="1456" y="4364"/>
                  </a:lnTo>
                  <a:lnTo>
                    <a:pt x="1448" y="4360"/>
                  </a:lnTo>
                  <a:lnTo>
                    <a:pt x="1442" y="4360"/>
                  </a:lnTo>
                  <a:lnTo>
                    <a:pt x="1438" y="4362"/>
                  </a:lnTo>
                  <a:lnTo>
                    <a:pt x="1438" y="4364"/>
                  </a:lnTo>
                  <a:lnTo>
                    <a:pt x="1440" y="4368"/>
                  </a:lnTo>
                  <a:lnTo>
                    <a:pt x="1444" y="4372"/>
                  </a:lnTo>
                  <a:lnTo>
                    <a:pt x="1446" y="4382"/>
                  </a:lnTo>
                  <a:lnTo>
                    <a:pt x="1446" y="4392"/>
                  </a:lnTo>
                  <a:lnTo>
                    <a:pt x="1444" y="4398"/>
                  </a:lnTo>
                  <a:lnTo>
                    <a:pt x="1440" y="4404"/>
                  </a:lnTo>
                  <a:lnTo>
                    <a:pt x="1440" y="4410"/>
                  </a:lnTo>
                  <a:lnTo>
                    <a:pt x="1440" y="4420"/>
                  </a:lnTo>
                  <a:lnTo>
                    <a:pt x="1438" y="4430"/>
                  </a:lnTo>
                  <a:lnTo>
                    <a:pt x="1436" y="4438"/>
                  </a:lnTo>
                  <a:lnTo>
                    <a:pt x="1436" y="4436"/>
                  </a:lnTo>
                  <a:lnTo>
                    <a:pt x="1434" y="4432"/>
                  </a:lnTo>
                  <a:lnTo>
                    <a:pt x="1432" y="4432"/>
                  </a:lnTo>
                  <a:lnTo>
                    <a:pt x="1430" y="4440"/>
                  </a:lnTo>
                  <a:lnTo>
                    <a:pt x="1432" y="4456"/>
                  </a:lnTo>
                  <a:lnTo>
                    <a:pt x="1434" y="4476"/>
                  </a:lnTo>
                  <a:lnTo>
                    <a:pt x="1434" y="4500"/>
                  </a:lnTo>
                  <a:lnTo>
                    <a:pt x="1436" y="4512"/>
                  </a:lnTo>
                  <a:lnTo>
                    <a:pt x="1438" y="4524"/>
                  </a:lnTo>
                  <a:lnTo>
                    <a:pt x="1442" y="4534"/>
                  </a:lnTo>
                  <a:lnTo>
                    <a:pt x="1450" y="4544"/>
                  </a:lnTo>
                  <a:lnTo>
                    <a:pt x="1458" y="4548"/>
                  </a:lnTo>
                  <a:lnTo>
                    <a:pt x="1464" y="4550"/>
                  </a:lnTo>
                  <a:lnTo>
                    <a:pt x="1470" y="4550"/>
                  </a:lnTo>
                  <a:lnTo>
                    <a:pt x="1476" y="4548"/>
                  </a:lnTo>
                  <a:lnTo>
                    <a:pt x="1488" y="4540"/>
                  </a:lnTo>
                  <a:lnTo>
                    <a:pt x="1502" y="4532"/>
                  </a:lnTo>
                  <a:lnTo>
                    <a:pt x="1508" y="4526"/>
                  </a:lnTo>
                  <a:lnTo>
                    <a:pt x="1512" y="4520"/>
                  </a:lnTo>
                  <a:lnTo>
                    <a:pt x="1516" y="4510"/>
                  </a:lnTo>
                  <a:lnTo>
                    <a:pt x="1518" y="4502"/>
                  </a:lnTo>
                  <a:lnTo>
                    <a:pt x="1518" y="4484"/>
                  </a:lnTo>
                  <a:lnTo>
                    <a:pt x="1516" y="4476"/>
                  </a:lnTo>
                  <a:lnTo>
                    <a:pt x="1514" y="4472"/>
                  </a:lnTo>
                  <a:lnTo>
                    <a:pt x="1512" y="4466"/>
                  </a:lnTo>
                  <a:lnTo>
                    <a:pt x="1512" y="4462"/>
                  </a:lnTo>
                  <a:lnTo>
                    <a:pt x="1510" y="4458"/>
                  </a:lnTo>
                  <a:lnTo>
                    <a:pt x="1508" y="4454"/>
                  </a:lnTo>
                  <a:close/>
                  <a:moveTo>
                    <a:pt x="1946" y="4308"/>
                  </a:moveTo>
                  <a:lnTo>
                    <a:pt x="1946" y="4308"/>
                  </a:lnTo>
                  <a:lnTo>
                    <a:pt x="1942" y="4310"/>
                  </a:lnTo>
                  <a:lnTo>
                    <a:pt x="1940" y="4316"/>
                  </a:lnTo>
                  <a:lnTo>
                    <a:pt x="1940" y="4322"/>
                  </a:lnTo>
                  <a:lnTo>
                    <a:pt x="1942" y="4328"/>
                  </a:lnTo>
                  <a:lnTo>
                    <a:pt x="1944" y="4328"/>
                  </a:lnTo>
                  <a:lnTo>
                    <a:pt x="1946" y="4326"/>
                  </a:lnTo>
                  <a:lnTo>
                    <a:pt x="1948" y="4320"/>
                  </a:lnTo>
                  <a:lnTo>
                    <a:pt x="1950" y="4312"/>
                  </a:lnTo>
                  <a:lnTo>
                    <a:pt x="1948" y="4310"/>
                  </a:lnTo>
                  <a:lnTo>
                    <a:pt x="1946" y="4308"/>
                  </a:lnTo>
                  <a:close/>
                  <a:moveTo>
                    <a:pt x="1996" y="4488"/>
                  </a:moveTo>
                  <a:lnTo>
                    <a:pt x="1996" y="4488"/>
                  </a:lnTo>
                  <a:lnTo>
                    <a:pt x="1994" y="4492"/>
                  </a:lnTo>
                  <a:lnTo>
                    <a:pt x="1994" y="4496"/>
                  </a:lnTo>
                  <a:lnTo>
                    <a:pt x="1994" y="4504"/>
                  </a:lnTo>
                  <a:lnTo>
                    <a:pt x="1998" y="4508"/>
                  </a:lnTo>
                  <a:lnTo>
                    <a:pt x="2000" y="4510"/>
                  </a:lnTo>
                  <a:lnTo>
                    <a:pt x="2002" y="4508"/>
                  </a:lnTo>
                  <a:lnTo>
                    <a:pt x="2004" y="4506"/>
                  </a:lnTo>
                  <a:lnTo>
                    <a:pt x="2004" y="4502"/>
                  </a:lnTo>
                  <a:lnTo>
                    <a:pt x="2004" y="4494"/>
                  </a:lnTo>
                  <a:lnTo>
                    <a:pt x="2000" y="4488"/>
                  </a:lnTo>
                  <a:lnTo>
                    <a:pt x="1998" y="4488"/>
                  </a:lnTo>
                  <a:lnTo>
                    <a:pt x="1996" y="4488"/>
                  </a:lnTo>
                  <a:close/>
                  <a:moveTo>
                    <a:pt x="1980" y="4454"/>
                  </a:moveTo>
                  <a:lnTo>
                    <a:pt x="1980" y="4454"/>
                  </a:lnTo>
                  <a:lnTo>
                    <a:pt x="1982" y="4454"/>
                  </a:lnTo>
                  <a:lnTo>
                    <a:pt x="1984" y="4454"/>
                  </a:lnTo>
                  <a:lnTo>
                    <a:pt x="1982" y="4448"/>
                  </a:lnTo>
                  <a:lnTo>
                    <a:pt x="1980" y="4448"/>
                  </a:lnTo>
                  <a:lnTo>
                    <a:pt x="1978" y="4448"/>
                  </a:lnTo>
                  <a:lnTo>
                    <a:pt x="1978" y="4450"/>
                  </a:lnTo>
                  <a:lnTo>
                    <a:pt x="1980" y="4454"/>
                  </a:lnTo>
                  <a:close/>
                  <a:moveTo>
                    <a:pt x="1954" y="4386"/>
                  </a:moveTo>
                  <a:lnTo>
                    <a:pt x="1954" y="4386"/>
                  </a:lnTo>
                  <a:lnTo>
                    <a:pt x="1952" y="4390"/>
                  </a:lnTo>
                  <a:lnTo>
                    <a:pt x="1952" y="4394"/>
                  </a:lnTo>
                  <a:lnTo>
                    <a:pt x="1954" y="4396"/>
                  </a:lnTo>
                  <a:lnTo>
                    <a:pt x="1958" y="4396"/>
                  </a:lnTo>
                  <a:lnTo>
                    <a:pt x="1960" y="4394"/>
                  </a:lnTo>
                  <a:lnTo>
                    <a:pt x="1958" y="4390"/>
                  </a:lnTo>
                  <a:lnTo>
                    <a:pt x="1958" y="4386"/>
                  </a:lnTo>
                  <a:lnTo>
                    <a:pt x="1956" y="4386"/>
                  </a:lnTo>
                  <a:lnTo>
                    <a:pt x="1954" y="4386"/>
                  </a:lnTo>
                  <a:close/>
                  <a:moveTo>
                    <a:pt x="2078" y="4702"/>
                  </a:moveTo>
                  <a:lnTo>
                    <a:pt x="2078" y="4702"/>
                  </a:lnTo>
                  <a:lnTo>
                    <a:pt x="2078" y="4706"/>
                  </a:lnTo>
                  <a:lnTo>
                    <a:pt x="2080" y="4710"/>
                  </a:lnTo>
                  <a:lnTo>
                    <a:pt x="2084" y="4714"/>
                  </a:lnTo>
                  <a:lnTo>
                    <a:pt x="2090" y="4720"/>
                  </a:lnTo>
                  <a:lnTo>
                    <a:pt x="2102" y="4728"/>
                  </a:lnTo>
                  <a:lnTo>
                    <a:pt x="2106" y="4730"/>
                  </a:lnTo>
                  <a:lnTo>
                    <a:pt x="2106" y="4726"/>
                  </a:lnTo>
                  <a:lnTo>
                    <a:pt x="2102" y="4716"/>
                  </a:lnTo>
                  <a:lnTo>
                    <a:pt x="2094" y="4706"/>
                  </a:lnTo>
                  <a:lnTo>
                    <a:pt x="2084" y="4700"/>
                  </a:lnTo>
                  <a:lnTo>
                    <a:pt x="2080" y="4700"/>
                  </a:lnTo>
                  <a:lnTo>
                    <a:pt x="2078" y="4702"/>
                  </a:lnTo>
                  <a:close/>
                  <a:moveTo>
                    <a:pt x="2508" y="4960"/>
                  </a:moveTo>
                  <a:lnTo>
                    <a:pt x="2508" y="4960"/>
                  </a:lnTo>
                  <a:lnTo>
                    <a:pt x="2502" y="4956"/>
                  </a:lnTo>
                  <a:lnTo>
                    <a:pt x="2500" y="4950"/>
                  </a:lnTo>
                  <a:lnTo>
                    <a:pt x="2496" y="4932"/>
                  </a:lnTo>
                  <a:lnTo>
                    <a:pt x="2494" y="4924"/>
                  </a:lnTo>
                  <a:lnTo>
                    <a:pt x="2490" y="4918"/>
                  </a:lnTo>
                  <a:lnTo>
                    <a:pt x="2484" y="4914"/>
                  </a:lnTo>
                  <a:lnTo>
                    <a:pt x="2476" y="4912"/>
                  </a:lnTo>
                  <a:lnTo>
                    <a:pt x="2466" y="4916"/>
                  </a:lnTo>
                  <a:lnTo>
                    <a:pt x="2464" y="4920"/>
                  </a:lnTo>
                  <a:lnTo>
                    <a:pt x="2464" y="4926"/>
                  </a:lnTo>
                  <a:lnTo>
                    <a:pt x="2462" y="4928"/>
                  </a:lnTo>
                  <a:lnTo>
                    <a:pt x="2460" y="4932"/>
                  </a:lnTo>
                  <a:lnTo>
                    <a:pt x="2456" y="4936"/>
                  </a:lnTo>
                  <a:lnTo>
                    <a:pt x="2454" y="4938"/>
                  </a:lnTo>
                  <a:lnTo>
                    <a:pt x="2454" y="4940"/>
                  </a:lnTo>
                  <a:lnTo>
                    <a:pt x="2456" y="4942"/>
                  </a:lnTo>
                  <a:lnTo>
                    <a:pt x="2464" y="4944"/>
                  </a:lnTo>
                  <a:lnTo>
                    <a:pt x="2474" y="4942"/>
                  </a:lnTo>
                  <a:lnTo>
                    <a:pt x="2478" y="4944"/>
                  </a:lnTo>
                  <a:lnTo>
                    <a:pt x="2480" y="4948"/>
                  </a:lnTo>
                  <a:lnTo>
                    <a:pt x="2484" y="4958"/>
                  </a:lnTo>
                  <a:lnTo>
                    <a:pt x="2488" y="4972"/>
                  </a:lnTo>
                  <a:lnTo>
                    <a:pt x="2490" y="4976"/>
                  </a:lnTo>
                  <a:lnTo>
                    <a:pt x="2494" y="4978"/>
                  </a:lnTo>
                  <a:lnTo>
                    <a:pt x="2502" y="4984"/>
                  </a:lnTo>
                  <a:lnTo>
                    <a:pt x="2508" y="4988"/>
                  </a:lnTo>
                  <a:lnTo>
                    <a:pt x="2512" y="4990"/>
                  </a:lnTo>
                  <a:lnTo>
                    <a:pt x="2516" y="4990"/>
                  </a:lnTo>
                  <a:lnTo>
                    <a:pt x="2518" y="4990"/>
                  </a:lnTo>
                  <a:lnTo>
                    <a:pt x="2520" y="4988"/>
                  </a:lnTo>
                  <a:lnTo>
                    <a:pt x="2518" y="4984"/>
                  </a:lnTo>
                  <a:lnTo>
                    <a:pt x="2516" y="4978"/>
                  </a:lnTo>
                  <a:lnTo>
                    <a:pt x="2514" y="4976"/>
                  </a:lnTo>
                  <a:lnTo>
                    <a:pt x="2516" y="4974"/>
                  </a:lnTo>
                  <a:lnTo>
                    <a:pt x="2518" y="4970"/>
                  </a:lnTo>
                  <a:lnTo>
                    <a:pt x="2518" y="4966"/>
                  </a:lnTo>
                  <a:lnTo>
                    <a:pt x="2514" y="4964"/>
                  </a:lnTo>
                  <a:lnTo>
                    <a:pt x="2508" y="4960"/>
                  </a:lnTo>
                  <a:close/>
                  <a:moveTo>
                    <a:pt x="2428" y="4870"/>
                  </a:moveTo>
                  <a:lnTo>
                    <a:pt x="2428" y="4870"/>
                  </a:lnTo>
                  <a:lnTo>
                    <a:pt x="2432" y="4868"/>
                  </a:lnTo>
                  <a:lnTo>
                    <a:pt x="2434" y="4862"/>
                  </a:lnTo>
                  <a:lnTo>
                    <a:pt x="2434" y="4858"/>
                  </a:lnTo>
                  <a:lnTo>
                    <a:pt x="2432" y="4856"/>
                  </a:lnTo>
                  <a:lnTo>
                    <a:pt x="2430" y="4856"/>
                  </a:lnTo>
                  <a:lnTo>
                    <a:pt x="2426" y="4858"/>
                  </a:lnTo>
                  <a:lnTo>
                    <a:pt x="2424" y="4860"/>
                  </a:lnTo>
                  <a:lnTo>
                    <a:pt x="2420" y="4866"/>
                  </a:lnTo>
                  <a:lnTo>
                    <a:pt x="2420" y="4868"/>
                  </a:lnTo>
                  <a:lnTo>
                    <a:pt x="2420" y="4872"/>
                  </a:lnTo>
                  <a:lnTo>
                    <a:pt x="2424" y="4872"/>
                  </a:lnTo>
                  <a:lnTo>
                    <a:pt x="2428" y="4870"/>
                  </a:lnTo>
                  <a:close/>
                  <a:moveTo>
                    <a:pt x="2450" y="4852"/>
                  </a:moveTo>
                  <a:lnTo>
                    <a:pt x="2450" y="4852"/>
                  </a:lnTo>
                  <a:lnTo>
                    <a:pt x="2444" y="4848"/>
                  </a:lnTo>
                  <a:lnTo>
                    <a:pt x="2434" y="4840"/>
                  </a:lnTo>
                  <a:lnTo>
                    <a:pt x="2430" y="4836"/>
                  </a:lnTo>
                  <a:lnTo>
                    <a:pt x="2428" y="4838"/>
                  </a:lnTo>
                  <a:lnTo>
                    <a:pt x="2428" y="4846"/>
                  </a:lnTo>
                  <a:lnTo>
                    <a:pt x="2430" y="4848"/>
                  </a:lnTo>
                  <a:lnTo>
                    <a:pt x="2432" y="4850"/>
                  </a:lnTo>
                  <a:lnTo>
                    <a:pt x="2438" y="4854"/>
                  </a:lnTo>
                  <a:lnTo>
                    <a:pt x="2446" y="4854"/>
                  </a:lnTo>
                  <a:lnTo>
                    <a:pt x="2450" y="4852"/>
                  </a:lnTo>
                  <a:close/>
                  <a:moveTo>
                    <a:pt x="2378" y="4806"/>
                  </a:moveTo>
                  <a:lnTo>
                    <a:pt x="2378" y="4806"/>
                  </a:lnTo>
                  <a:lnTo>
                    <a:pt x="2376" y="4806"/>
                  </a:lnTo>
                  <a:lnTo>
                    <a:pt x="2376" y="4810"/>
                  </a:lnTo>
                  <a:lnTo>
                    <a:pt x="2376" y="4812"/>
                  </a:lnTo>
                  <a:lnTo>
                    <a:pt x="2378" y="4814"/>
                  </a:lnTo>
                  <a:lnTo>
                    <a:pt x="2382" y="4814"/>
                  </a:lnTo>
                  <a:lnTo>
                    <a:pt x="2382" y="4810"/>
                  </a:lnTo>
                  <a:lnTo>
                    <a:pt x="2380" y="4806"/>
                  </a:lnTo>
                  <a:lnTo>
                    <a:pt x="2378" y="4806"/>
                  </a:lnTo>
                  <a:close/>
                  <a:moveTo>
                    <a:pt x="2422" y="4774"/>
                  </a:moveTo>
                  <a:lnTo>
                    <a:pt x="2422" y="4774"/>
                  </a:lnTo>
                  <a:lnTo>
                    <a:pt x="2414" y="4778"/>
                  </a:lnTo>
                  <a:lnTo>
                    <a:pt x="2412" y="4782"/>
                  </a:lnTo>
                  <a:lnTo>
                    <a:pt x="2410" y="4784"/>
                  </a:lnTo>
                  <a:lnTo>
                    <a:pt x="2406" y="4788"/>
                  </a:lnTo>
                  <a:lnTo>
                    <a:pt x="2406" y="4790"/>
                  </a:lnTo>
                  <a:lnTo>
                    <a:pt x="2410" y="4792"/>
                  </a:lnTo>
                  <a:lnTo>
                    <a:pt x="2414" y="4790"/>
                  </a:lnTo>
                  <a:lnTo>
                    <a:pt x="2420" y="4796"/>
                  </a:lnTo>
                  <a:lnTo>
                    <a:pt x="2416" y="4796"/>
                  </a:lnTo>
                  <a:lnTo>
                    <a:pt x="2414" y="4796"/>
                  </a:lnTo>
                  <a:lnTo>
                    <a:pt x="2414" y="4798"/>
                  </a:lnTo>
                  <a:lnTo>
                    <a:pt x="2414" y="4800"/>
                  </a:lnTo>
                  <a:lnTo>
                    <a:pt x="2418" y="4804"/>
                  </a:lnTo>
                  <a:lnTo>
                    <a:pt x="2420" y="4804"/>
                  </a:lnTo>
                  <a:lnTo>
                    <a:pt x="2422" y="4802"/>
                  </a:lnTo>
                  <a:lnTo>
                    <a:pt x="2420" y="4798"/>
                  </a:lnTo>
                  <a:lnTo>
                    <a:pt x="2432" y="4808"/>
                  </a:lnTo>
                  <a:lnTo>
                    <a:pt x="2436" y="4808"/>
                  </a:lnTo>
                  <a:lnTo>
                    <a:pt x="2438" y="4804"/>
                  </a:lnTo>
                  <a:lnTo>
                    <a:pt x="2438" y="4798"/>
                  </a:lnTo>
                  <a:lnTo>
                    <a:pt x="2438" y="4790"/>
                  </a:lnTo>
                  <a:lnTo>
                    <a:pt x="2436" y="4782"/>
                  </a:lnTo>
                  <a:lnTo>
                    <a:pt x="2434" y="4776"/>
                  </a:lnTo>
                  <a:lnTo>
                    <a:pt x="2428" y="4774"/>
                  </a:lnTo>
                  <a:lnTo>
                    <a:pt x="2422" y="4774"/>
                  </a:lnTo>
                  <a:close/>
                  <a:moveTo>
                    <a:pt x="2384" y="4796"/>
                  </a:moveTo>
                  <a:lnTo>
                    <a:pt x="2384" y="4796"/>
                  </a:lnTo>
                  <a:lnTo>
                    <a:pt x="2384" y="4798"/>
                  </a:lnTo>
                  <a:lnTo>
                    <a:pt x="2384" y="4802"/>
                  </a:lnTo>
                  <a:lnTo>
                    <a:pt x="2386" y="4806"/>
                  </a:lnTo>
                  <a:lnTo>
                    <a:pt x="2390" y="4806"/>
                  </a:lnTo>
                  <a:lnTo>
                    <a:pt x="2392" y="4806"/>
                  </a:lnTo>
                  <a:lnTo>
                    <a:pt x="2390" y="4802"/>
                  </a:lnTo>
                  <a:lnTo>
                    <a:pt x="2388" y="4798"/>
                  </a:lnTo>
                  <a:lnTo>
                    <a:pt x="2384" y="4796"/>
                  </a:lnTo>
                  <a:close/>
                  <a:moveTo>
                    <a:pt x="2578" y="4662"/>
                  </a:moveTo>
                  <a:lnTo>
                    <a:pt x="2578" y="4662"/>
                  </a:lnTo>
                  <a:lnTo>
                    <a:pt x="2580" y="4662"/>
                  </a:lnTo>
                  <a:lnTo>
                    <a:pt x="2584" y="4660"/>
                  </a:lnTo>
                  <a:lnTo>
                    <a:pt x="2584" y="4650"/>
                  </a:lnTo>
                  <a:lnTo>
                    <a:pt x="2584" y="4640"/>
                  </a:lnTo>
                  <a:lnTo>
                    <a:pt x="2582" y="4634"/>
                  </a:lnTo>
                  <a:lnTo>
                    <a:pt x="2578" y="4634"/>
                  </a:lnTo>
                  <a:lnTo>
                    <a:pt x="2574" y="4640"/>
                  </a:lnTo>
                  <a:lnTo>
                    <a:pt x="2570" y="4646"/>
                  </a:lnTo>
                  <a:lnTo>
                    <a:pt x="2572" y="4650"/>
                  </a:lnTo>
                  <a:lnTo>
                    <a:pt x="2574" y="4652"/>
                  </a:lnTo>
                  <a:lnTo>
                    <a:pt x="2578" y="4656"/>
                  </a:lnTo>
                  <a:lnTo>
                    <a:pt x="2576" y="4658"/>
                  </a:lnTo>
                  <a:lnTo>
                    <a:pt x="2574" y="4660"/>
                  </a:lnTo>
                  <a:lnTo>
                    <a:pt x="2578" y="4662"/>
                  </a:lnTo>
                  <a:close/>
                  <a:moveTo>
                    <a:pt x="2136" y="4766"/>
                  </a:moveTo>
                  <a:lnTo>
                    <a:pt x="2136" y="4766"/>
                  </a:lnTo>
                  <a:lnTo>
                    <a:pt x="2134" y="4768"/>
                  </a:lnTo>
                  <a:lnTo>
                    <a:pt x="2134" y="4772"/>
                  </a:lnTo>
                  <a:lnTo>
                    <a:pt x="2138" y="4782"/>
                  </a:lnTo>
                  <a:lnTo>
                    <a:pt x="2154" y="4806"/>
                  </a:lnTo>
                  <a:lnTo>
                    <a:pt x="2158" y="4812"/>
                  </a:lnTo>
                  <a:lnTo>
                    <a:pt x="2162" y="4812"/>
                  </a:lnTo>
                  <a:lnTo>
                    <a:pt x="2164" y="4810"/>
                  </a:lnTo>
                  <a:lnTo>
                    <a:pt x="2166" y="4806"/>
                  </a:lnTo>
                  <a:lnTo>
                    <a:pt x="2166" y="4794"/>
                  </a:lnTo>
                  <a:lnTo>
                    <a:pt x="2164" y="4790"/>
                  </a:lnTo>
                  <a:lnTo>
                    <a:pt x="2160" y="4786"/>
                  </a:lnTo>
                  <a:lnTo>
                    <a:pt x="2154" y="4780"/>
                  </a:lnTo>
                  <a:lnTo>
                    <a:pt x="2150" y="4772"/>
                  </a:lnTo>
                  <a:lnTo>
                    <a:pt x="2144" y="4768"/>
                  </a:lnTo>
                  <a:lnTo>
                    <a:pt x="2140" y="4766"/>
                  </a:lnTo>
                  <a:lnTo>
                    <a:pt x="2136" y="4766"/>
                  </a:lnTo>
                  <a:close/>
                  <a:moveTo>
                    <a:pt x="2832" y="5258"/>
                  </a:moveTo>
                  <a:lnTo>
                    <a:pt x="2832" y="5258"/>
                  </a:lnTo>
                  <a:lnTo>
                    <a:pt x="2828" y="5254"/>
                  </a:lnTo>
                  <a:lnTo>
                    <a:pt x="2828" y="5248"/>
                  </a:lnTo>
                  <a:lnTo>
                    <a:pt x="2832" y="5234"/>
                  </a:lnTo>
                  <a:lnTo>
                    <a:pt x="2832" y="5226"/>
                  </a:lnTo>
                  <a:lnTo>
                    <a:pt x="2832" y="5220"/>
                  </a:lnTo>
                  <a:lnTo>
                    <a:pt x="2828" y="5214"/>
                  </a:lnTo>
                  <a:lnTo>
                    <a:pt x="2820" y="5212"/>
                  </a:lnTo>
                  <a:lnTo>
                    <a:pt x="2808" y="5212"/>
                  </a:lnTo>
                  <a:lnTo>
                    <a:pt x="2798" y="5214"/>
                  </a:lnTo>
                  <a:lnTo>
                    <a:pt x="2786" y="5216"/>
                  </a:lnTo>
                  <a:lnTo>
                    <a:pt x="2780" y="5216"/>
                  </a:lnTo>
                  <a:lnTo>
                    <a:pt x="2772" y="5212"/>
                  </a:lnTo>
                  <a:lnTo>
                    <a:pt x="2762" y="5208"/>
                  </a:lnTo>
                  <a:lnTo>
                    <a:pt x="2762" y="5206"/>
                  </a:lnTo>
                  <a:lnTo>
                    <a:pt x="2762" y="5204"/>
                  </a:lnTo>
                  <a:lnTo>
                    <a:pt x="2762" y="5196"/>
                  </a:lnTo>
                  <a:lnTo>
                    <a:pt x="2762" y="5190"/>
                  </a:lnTo>
                  <a:lnTo>
                    <a:pt x="2758" y="5184"/>
                  </a:lnTo>
                  <a:lnTo>
                    <a:pt x="2754" y="5178"/>
                  </a:lnTo>
                  <a:lnTo>
                    <a:pt x="2752" y="5174"/>
                  </a:lnTo>
                  <a:lnTo>
                    <a:pt x="2748" y="5174"/>
                  </a:lnTo>
                  <a:lnTo>
                    <a:pt x="2746" y="5176"/>
                  </a:lnTo>
                  <a:lnTo>
                    <a:pt x="2740" y="5178"/>
                  </a:lnTo>
                  <a:lnTo>
                    <a:pt x="2738" y="5178"/>
                  </a:lnTo>
                  <a:lnTo>
                    <a:pt x="2734" y="5174"/>
                  </a:lnTo>
                  <a:lnTo>
                    <a:pt x="2730" y="5168"/>
                  </a:lnTo>
                  <a:lnTo>
                    <a:pt x="2728" y="5170"/>
                  </a:lnTo>
                  <a:lnTo>
                    <a:pt x="2726" y="5170"/>
                  </a:lnTo>
                  <a:lnTo>
                    <a:pt x="2720" y="5166"/>
                  </a:lnTo>
                  <a:lnTo>
                    <a:pt x="2718" y="5164"/>
                  </a:lnTo>
                  <a:lnTo>
                    <a:pt x="2714" y="5162"/>
                  </a:lnTo>
                  <a:lnTo>
                    <a:pt x="2708" y="5164"/>
                  </a:lnTo>
                  <a:lnTo>
                    <a:pt x="2704" y="5166"/>
                  </a:lnTo>
                  <a:lnTo>
                    <a:pt x="2700" y="5166"/>
                  </a:lnTo>
                  <a:lnTo>
                    <a:pt x="2698" y="5162"/>
                  </a:lnTo>
                  <a:lnTo>
                    <a:pt x="2694" y="5154"/>
                  </a:lnTo>
                  <a:lnTo>
                    <a:pt x="2692" y="5150"/>
                  </a:lnTo>
                  <a:lnTo>
                    <a:pt x="2688" y="5148"/>
                  </a:lnTo>
                  <a:lnTo>
                    <a:pt x="2686" y="5150"/>
                  </a:lnTo>
                  <a:lnTo>
                    <a:pt x="2682" y="5152"/>
                  </a:lnTo>
                  <a:lnTo>
                    <a:pt x="2680" y="5156"/>
                  </a:lnTo>
                  <a:lnTo>
                    <a:pt x="2676" y="5166"/>
                  </a:lnTo>
                  <a:lnTo>
                    <a:pt x="2670" y="5178"/>
                  </a:lnTo>
                  <a:lnTo>
                    <a:pt x="2668" y="5180"/>
                  </a:lnTo>
                  <a:lnTo>
                    <a:pt x="2666" y="5180"/>
                  </a:lnTo>
                  <a:lnTo>
                    <a:pt x="2660" y="5176"/>
                  </a:lnTo>
                  <a:lnTo>
                    <a:pt x="2654" y="5174"/>
                  </a:lnTo>
                  <a:lnTo>
                    <a:pt x="2646" y="5172"/>
                  </a:lnTo>
                  <a:lnTo>
                    <a:pt x="2634" y="5174"/>
                  </a:lnTo>
                  <a:lnTo>
                    <a:pt x="2630" y="5174"/>
                  </a:lnTo>
                  <a:lnTo>
                    <a:pt x="2626" y="5176"/>
                  </a:lnTo>
                  <a:lnTo>
                    <a:pt x="2620" y="5174"/>
                  </a:lnTo>
                  <a:lnTo>
                    <a:pt x="2612" y="5172"/>
                  </a:lnTo>
                  <a:lnTo>
                    <a:pt x="2604" y="5172"/>
                  </a:lnTo>
                  <a:lnTo>
                    <a:pt x="2600" y="5170"/>
                  </a:lnTo>
                  <a:lnTo>
                    <a:pt x="2596" y="5168"/>
                  </a:lnTo>
                  <a:lnTo>
                    <a:pt x="2594" y="5162"/>
                  </a:lnTo>
                  <a:lnTo>
                    <a:pt x="2590" y="5154"/>
                  </a:lnTo>
                  <a:lnTo>
                    <a:pt x="2588" y="5148"/>
                  </a:lnTo>
                  <a:lnTo>
                    <a:pt x="2586" y="5144"/>
                  </a:lnTo>
                  <a:lnTo>
                    <a:pt x="2584" y="5144"/>
                  </a:lnTo>
                  <a:lnTo>
                    <a:pt x="2582" y="5144"/>
                  </a:lnTo>
                  <a:lnTo>
                    <a:pt x="2576" y="5146"/>
                  </a:lnTo>
                  <a:lnTo>
                    <a:pt x="2574" y="5146"/>
                  </a:lnTo>
                  <a:lnTo>
                    <a:pt x="2570" y="5142"/>
                  </a:lnTo>
                  <a:lnTo>
                    <a:pt x="2566" y="5140"/>
                  </a:lnTo>
                  <a:lnTo>
                    <a:pt x="2564" y="5140"/>
                  </a:lnTo>
                  <a:lnTo>
                    <a:pt x="2558" y="5140"/>
                  </a:lnTo>
                  <a:lnTo>
                    <a:pt x="2554" y="5142"/>
                  </a:lnTo>
                  <a:lnTo>
                    <a:pt x="2552" y="5140"/>
                  </a:lnTo>
                  <a:lnTo>
                    <a:pt x="2550" y="5138"/>
                  </a:lnTo>
                  <a:lnTo>
                    <a:pt x="2544" y="5132"/>
                  </a:lnTo>
                  <a:lnTo>
                    <a:pt x="2538" y="5128"/>
                  </a:lnTo>
                  <a:lnTo>
                    <a:pt x="2532" y="5128"/>
                  </a:lnTo>
                  <a:lnTo>
                    <a:pt x="2530" y="5130"/>
                  </a:lnTo>
                  <a:lnTo>
                    <a:pt x="2530" y="5132"/>
                  </a:lnTo>
                  <a:lnTo>
                    <a:pt x="2528" y="5136"/>
                  </a:lnTo>
                  <a:lnTo>
                    <a:pt x="2526" y="5136"/>
                  </a:lnTo>
                  <a:lnTo>
                    <a:pt x="2520" y="5136"/>
                  </a:lnTo>
                  <a:lnTo>
                    <a:pt x="2512" y="5132"/>
                  </a:lnTo>
                  <a:lnTo>
                    <a:pt x="2498" y="5130"/>
                  </a:lnTo>
                  <a:lnTo>
                    <a:pt x="2492" y="5130"/>
                  </a:lnTo>
                  <a:lnTo>
                    <a:pt x="2488" y="5132"/>
                  </a:lnTo>
                  <a:lnTo>
                    <a:pt x="2486" y="5136"/>
                  </a:lnTo>
                  <a:lnTo>
                    <a:pt x="2484" y="5140"/>
                  </a:lnTo>
                  <a:lnTo>
                    <a:pt x="2482" y="5150"/>
                  </a:lnTo>
                  <a:lnTo>
                    <a:pt x="2480" y="5152"/>
                  </a:lnTo>
                  <a:lnTo>
                    <a:pt x="2478" y="5154"/>
                  </a:lnTo>
                  <a:lnTo>
                    <a:pt x="2474" y="5156"/>
                  </a:lnTo>
                  <a:lnTo>
                    <a:pt x="2472" y="5160"/>
                  </a:lnTo>
                  <a:lnTo>
                    <a:pt x="2472" y="5164"/>
                  </a:lnTo>
                  <a:lnTo>
                    <a:pt x="2464" y="5164"/>
                  </a:lnTo>
                  <a:lnTo>
                    <a:pt x="2460" y="5166"/>
                  </a:lnTo>
                  <a:lnTo>
                    <a:pt x="2458" y="5168"/>
                  </a:lnTo>
                  <a:lnTo>
                    <a:pt x="2460" y="5172"/>
                  </a:lnTo>
                  <a:lnTo>
                    <a:pt x="2464" y="5174"/>
                  </a:lnTo>
                  <a:lnTo>
                    <a:pt x="2474" y="5174"/>
                  </a:lnTo>
                  <a:lnTo>
                    <a:pt x="2482" y="5174"/>
                  </a:lnTo>
                  <a:lnTo>
                    <a:pt x="2490" y="5174"/>
                  </a:lnTo>
                  <a:lnTo>
                    <a:pt x="2494" y="5174"/>
                  </a:lnTo>
                  <a:lnTo>
                    <a:pt x="2496" y="5178"/>
                  </a:lnTo>
                  <a:lnTo>
                    <a:pt x="2500" y="5180"/>
                  </a:lnTo>
                  <a:lnTo>
                    <a:pt x="2504" y="5180"/>
                  </a:lnTo>
                  <a:lnTo>
                    <a:pt x="2510" y="5180"/>
                  </a:lnTo>
                  <a:lnTo>
                    <a:pt x="2512" y="5180"/>
                  </a:lnTo>
                  <a:lnTo>
                    <a:pt x="2508" y="5188"/>
                  </a:lnTo>
                  <a:lnTo>
                    <a:pt x="2506" y="5194"/>
                  </a:lnTo>
                  <a:lnTo>
                    <a:pt x="2508" y="5198"/>
                  </a:lnTo>
                  <a:lnTo>
                    <a:pt x="2510" y="5200"/>
                  </a:lnTo>
                  <a:lnTo>
                    <a:pt x="2516" y="5200"/>
                  </a:lnTo>
                  <a:lnTo>
                    <a:pt x="2536" y="5204"/>
                  </a:lnTo>
                  <a:lnTo>
                    <a:pt x="2550" y="5210"/>
                  </a:lnTo>
                  <a:lnTo>
                    <a:pt x="2570" y="5218"/>
                  </a:lnTo>
                  <a:lnTo>
                    <a:pt x="2576" y="5220"/>
                  </a:lnTo>
                  <a:lnTo>
                    <a:pt x="2584" y="5220"/>
                  </a:lnTo>
                  <a:lnTo>
                    <a:pt x="2588" y="5220"/>
                  </a:lnTo>
                  <a:lnTo>
                    <a:pt x="2594" y="5218"/>
                  </a:lnTo>
                  <a:lnTo>
                    <a:pt x="2602" y="5214"/>
                  </a:lnTo>
                  <a:lnTo>
                    <a:pt x="2606" y="5214"/>
                  </a:lnTo>
                  <a:lnTo>
                    <a:pt x="2608" y="5214"/>
                  </a:lnTo>
                  <a:lnTo>
                    <a:pt x="2614" y="5218"/>
                  </a:lnTo>
                  <a:lnTo>
                    <a:pt x="2620" y="5216"/>
                  </a:lnTo>
                  <a:lnTo>
                    <a:pt x="2628" y="5216"/>
                  </a:lnTo>
                  <a:lnTo>
                    <a:pt x="2642" y="5218"/>
                  </a:lnTo>
                  <a:lnTo>
                    <a:pt x="2648" y="5220"/>
                  </a:lnTo>
                  <a:lnTo>
                    <a:pt x="2654" y="5224"/>
                  </a:lnTo>
                  <a:lnTo>
                    <a:pt x="2662" y="5230"/>
                  </a:lnTo>
                  <a:lnTo>
                    <a:pt x="2668" y="5234"/>
                  </a:lnTo>
                  <a:lnTo>
                    <a:pt x="2676" y="5238"/>
                  </a:lnTo>
                  <a:lnTo>
                    <a:pt x="2690" y="5242"/>
                  </a:lnTo>
                  <a:lnTo>
                    <a:pt x="2706" y="5246"/>
                  </a:lnTo>
                  <a:lnTo>
                    <a:pt x="2722" y="5248"/>
                  </a:lnTo>
                  <a:lnTo>
                    <a:pt x="2726" y="5246"/>
                  </a:lnTo>
                  <a:lnTo>
                    <a:pt x="2728" y="5244"/>
                  </a:lnTo>
                  <a:lnTo>
                    <a:pt x="2732" y="5244"/>
                  </a:lnTo>
                  <a:lnTo>
                    <a:pt x="2752" y="5248"/>
                  </a:lnTo>
                  <a:lnTo>
                    <a:pt x="2764" y="5250"/>
                  </a:lnTo>
                  <a:lnTo>
                    <a:pt x="2770" y="5248"/>
                  </a:lnTo>
                  <a:lnTo>
                    <a:pt x="2772" y="5246"/>
                  </a:lnTo>
                  <a:lnTo>
                    <a:pt x="2774" y="5244"/>
                  </a:lnTo>
                  <a:lnTo>
                    <a:pt x="2774" y="5242"/>
                  </a:lnTo>
                  <a:lnTo>
                    <a:pt x="2776" y="5242"/>
                  </a:lnTo>
                  <a:lnTo>
                    <a:pt x="2794" y="5250"/>
                  </a:lnTo>
                  <a:lnTo>
                    <a:pt x="2806" y="5256"/>
                  </a:lnTo>
                  <a:lnTo>
                    <a:pt x="2814" y="5258"/>
                  </a:lnTo>
                  <a:lnTo>
                    <a:pt x="2820" y="5260"/>
                  </a:lnTo>
                  <a:lnTo>
                    <a:pt x="2828" y="5264"/>
                  </a:lnTo>
                  <a:lnTo>
                    <a:pt x="2834" y="5268"/>
                  </a:lnTo>
                  <a:lnTo>
                    <a:pt x="2836" y="5268"/>
                  </a:lnTo>
                  <a:lnTo>
                    <a:pt x="2836" y="5266"/>
                  </a:lnTo>
                  <a:lnTo>
                    <a:pt x="2836" y="5262"/>
                  </a:lnTo>
                  <a:lnTo>
                    <a:pt x="2832" y="5258"/>
                  </a:lnTo>
                  <a:close/>
                  <a:moveTo>
                    <a:pt x="2398" y="4778"/>
                  </a:moveTo>
                  <a:lnTo>
                    <a:pt x="2398" y="4778"/>
                  </a:lnTo>
                  <a:lnTo>
                    <a:pt x="2400" y="4780"/>
                  </a:lnTo>
                  <a:lnTo>
                    <a:pt x="2402" y="4780"/>
                  </a:lnTo>
                  <a:lnTo>
                    <a:pt x="2406" y="4780"/>
                  </a:lnTo>
                  <a:lnTo>
                    <a:pt x="2410" y="4776"/>
                  </a:lnTo>
                  <a:lnTo>
                    <a:pt x="2410" y="4774"/>
                  </a:lnTo>
                  <a:lnTo>
                    <a:pt x="2408" y="4772"/>
                  </a:lnTo>
                  <a:lnTo>
                    <a:pt x="2402" y="4772"/>
                  </a:lnTo>
                  <a:lnTo>
                    <a:pt x="2398" y="4774"/>
                  </a:lnTo>
                  <a:lnTo>
                    <a:pt x="2398" y="4776"/>
                  </a:lnTo>
                  <a:lnTo>
                    <a:pt x="2398" y="4778"/>
                  </a:lnTo>
                  <a:close/>
                  <a:moveTo>
                    <a:pt x="2330" y="4760"/>
                  </a:moveTo>
                  <a:lnTo>
                    <a:pt x="2330" y="4760"/>
                  </a:lnTo>
                  <a:lnTo>
                    <a:pt x="2330" y="4762"/>
                  </a:lnTo>
                  <a:lnTo>
                    <a:pt x="2332" y="4764"/>
                  </a:lnTo>
                  <a:lnTo>
                    <a:pt x="2340" y="4770"/>
                  </a:lnTo>
                  <a:lnTo>
                    <a:pt x="2348" y="4774"/>
                  </a:lnTo>
                  <a:lnTo>
                    <a:pt x="2350" y="4774"/>
                  </a:lnTo>
                  <a:lnTo>
                    <a:pt x="2350" y="4770"/>
                  </a:lnTo>
                  <a:lnTo>
                    <a:pt x="2350" y="4768"/>
                  </a:lnTo>
                  <a:lnTo>
                    <a:pt x="2346" y="4764"/>
                  </a:lnTo>
                  <a:lnTo>
                    <a:pt x="2340" y="4760"/>
                  </a:lnTo>
                  <a:lnTo>
                    <a:pt x="2334" y="4758"/>
                  </a:lnTo>
                  <a:lnTo>
                    <a:pt x="2332" y="4758"/>
                  </a:lnTo>
                  <a:lnTo>
                    <a:pt x="2330" y="4760"/>
                  </a:lnTo>
                  <a:close/>
                  <a:moveTo>
                    <a:pt x="2230" y="4942"/>
                  </a:moveTo>
                  <a:lnTo>
                    <a:pt x="2230" y="4942"/>
                  </a:lnTo>
                  <a:lnTo>
                    <a:pt x="2230" y="4944"/>
                  </a:lnTo>
                  <a:lnTo>
                    <a:pt x="2230" y="4946"/>
                  </a:lnTo>
                  <a:lnTo>
                    <a:pt x="2234" y="4952"/>
                  </a:lnTo>
                  <a:lnTo>
                    <a:pt x="2238" y="4956"/>
                  </a:lnTo>
                  <a:lnTo>
                    <a:pt x="2242" y="4956"/>
                  </a:lnTo>
                  <a:lnTo>
                    <a:pt x="2244" y="4954"/>
                  </a:lnTo>
                  <a:lnTo>
                    <a:pt x="2244" y="4952"/>
                  </a:lnTo>
                  <a:lnTo>
                    <a:pt x="2244" y="4950"/>
                  </a:lnTo>
                  <a:lnTo>
                    <a:pt x="2240" y="4944"/>
                  </a:lnTo>
                  <a:lnTo>
                    <a:pt x="2236" y="4940"/>
                  </a:lnTo>
                  <a:lnTo>
                    <a:pt x="2232" y="4940"/>
                  </a:lnTo>
                  <a:lnTo>
                    <a:pt x="2230" y="4942"/>
                  </a:lnTo>
                  <a:close/>
                  <a:moveTo>
                    <a:pt x="2194" y="4886"/>
                  </a:moveTo>
                  <a:lnTo>
                    <a:pt x="2194" y="4886"/>
                  </a:lnTo>
                  <a:lnTo>
                    <a:pt x="2192" y="4890"/>
                  </a:lnTo>
                  <a:lnTo>
                    <a:pt x="2192" y="4896"/>
                  </a:lnTo>
                  <a:lnTo>
                    <a:pt x="2194" y="4904"/>
                  </a:lnTo>
                  <a:lnTo>
                    <a:pt x="2198" y="4910"/>
                  </a:lnTo>
                  <a:lnTo>
                    <a:pt x="2208" y="4920"/>
                  </a:lnTo>
                  <a:lnTo>
                    <a:pt x="2214" y="4924"/>
                  </a:lnTo>
                  <a:lnTo>
                    <a:pt x="2218" y="4924"/>
                  </a:lnTo>
                  <a:lnTo>
                    <a:pt x="2220" y="4920"/>
                  </a:lnTo>
                  <a:lnTo>
                    <a:pt x="2220" y="4914"/>
                  </a:lnTo>
                  <a:lnTo>
                    <a:pt x="2214" y="4900"/>
                  </a:lnTo>
                  <a:lnTo>
                    <a:pt x="2210" y="4894"/>
                  </a:lnTo>
                  <a:lnTo>
                    <a:pt x="2204" y="4888"/>
                  </a:lnTo>
                  <a:lnTo>
                    <a:pt x="2200" y="4886"/>
                  </a:lnTo>
                  <a:lnTo>
                    <a:pt x="2194" y="4886"/>
                  </a:lnTo>
                  <a:close/>
                  <a:moveTo>
                    <a:pt x="2182" y="4866"/>
                  </a:moveTo>
                  <a:lnTo>
                    <a:pt x="2182" y="4866"/>
                  </a:lnTo>
                  <a:lnTo>
                    <a:pt x="2184" y="4868"/>
                  </a:lnTo>
                  <a:lnTo>
                    <a:pt x="2186" y="4866"/>
                  </a:lnTo>
                  <a:lnTo>
                    <a:pt x="2188" y="4862"/>
                  </a:lnTo>
                  <a:lnTo>
                    <a:pt x="2188" y="4856"/>
                  </a:lnTo>
                  <a:lnTo>
                    <a:pt x="2186" y="4850"/>
                  </a:lnTo>
                  <a:lnTo>
                    <a:pt x="2184" y="4850"/>
                  </a:lnTo>
                  <a:lnTo>
                    <a:pt x="2182" y="4850"/>
                  </a:lnTo>
                  <a:lnTo>
                    <a:pt x="2180" y="4854"/>
                  </a:lnTo>
                  <a:lnTo>
                    <a:pt x="2180" y="4860"/>
                  </a:lnTo>
                  <a:lnTo>
                    <a:pt x="2180" y="4864"/>
                  </a:lnTo>
                  <a:lnTo>
                    <a:pt x="2182" y="4866"/>
                  </a:lnTo>
                  <a:close/>
                  <a:moveTo>
                    <a:pt x="2248" y="4964"/>
                  </a:moveTo>
                  <a:lnTo>
                    <a:pt x="2248" y="4964"/>
                  </a:lnTo>
                  <a:lnTo>
                    <a:pt x="2246" y="4968"/>
                  </a:lnTo>
                  <a:lnTo>
                    <a:pt x="2246" y="4974"/>
                  </a:lnTo>
                  <a:lnTo>
                    <a:pt x="2248" y="4976"/>
                  </a:lnTo>
                  <a:lnTo>
                    <a:pt x="2252" y="4978"/>
                  </a:lnTo>
                  <a:lnTo>
                    <a:pt x="2254" y="4978"/>
                  </a:lnTo>
                  <a:lnTo>
                    <a:pt x="2256" y="4980"/>
                  </a:lnTo>
                  <a:lnTo>
                    <a:pt x="2260" y="4990"/>
                  </a:lnTo>
                  <a:lnTo>
                    <a:pt x="2262" y="4996"/>
                  </a:lnTo>
                  <a:lnTo>
                    <a:pt x="2264" y="4996"/>
                  </a:lnTo>
                  <a:lnTo>
                    <a:pt x="2266" y="4994"/>
                  </a:lnTo>
                  <a:lnTo>
                    <a:pt x="2266" y="4990"/>
                  </a:lnTo>
                  <a:lnTo>
                    <a:pt x="2266" y="4984"/>
                  </a:lnTo>
                  <a:lnTo>
                    <a:pt x="2260" y="4974"/>
                  </a:lnTo>
                  <a:lnTo>
                    <a:pt x="2254" y="4964"/>
                  </a:lnTo>
                  <a:lnTo>
                    <a:pt x="2250" y="4964"/>
                  </a:lnTo>
                  <a:lnTo>
                    <a:pt x="2248" y="4964"/>
                  </a:lnTo>
                  <a:close/>
                  <a:moveTo>
                    <a:pt x="2354" y="4788"/>
                  </a:moveTo>
                  <a:lnTo>
                    <a:pt x="2354" y="4788"/>
                  </a:lnTo>
                  <a:lnTo>
                    <a:pt x="2352" y="4784"/>
                  </a:lnTo>
                  <a:lnTo>
                    <a:pt x="2350" y="4792"/>
                  </a:lnTo>
                  <a:lnTo>
                    <a:pt x="2348" y="4796"/>
                  </a:lnTo>
                  <a:lnTo>
                    <a:pt x="2348" y="4800"/>
                  </a:lnTo>
                  <a:lnTo>
                    <a:pt x="2352" y="4800"/>
                  </a:lnTo>
                  <a:lnTo>
                    <a:pt x="2358" y="4802"/>
                  </a:lnTo>
                  <a:lnTo>
                    <a:pt x="2364" y="4802"/>
                  </a:lnTo>
                  <a:lnTo>
                    <a:pt x="2370" y="4804"/>
                  </a:lnTo>
                  <a:lnTo>
                    <a:pt x="2372" y="4804"/>
                  </a:lnTo>
                  <a:lnTo>
                    <a:pt x="2372" y="4800"/>
                  </a:lnTo>
                  <a:lnTo>
                    <a:pt x="2372" y="4798"/>
                  </a:lnTo>
                  <a:lnTo>
                    <a:pt x="2370" y="4796"/>
                  </a:lnTo>
                  <a:lnTo>
                    <a:pt x="2364" y="4794"/>
                  </a:lnTo>
                  <a:lnTo>
                    <a:pt x="2358" y="4792"/>
                  </a:lnTo>
                  <a:lnTo>
                    <a:pt x="2354" y="4788"/>
                  </a:lnTo>
                  <a:close/>
                  <a:moveTo>
                    <a:pt x="2484" y="5128"/>
                  </a:moveTo>
                  <a:lnTo>
                    <a:pt x="2484" y="5128"/>
                  </a:lnTo>
                  <a:lnTo>
                    <a:pt x="2486" y="5124"/>
                  </a:lnTo>
                  <a:lnTo>
                    <a:pt x="2486" y="5120"/>
                  </a:lnTo>
                  <a:lnTo>
                    <a:pt x="2488" y="5108"/>
                  </a:lnTo>
                  <a:lnTo>
                    <a:pt x="2486" y="5092"/>
                  </a:lnTo>
                  <a:lnTo>
                    <a:pt x="2488" y="5076"/>
                  </a:lnTo>
                  <a:lnTo>
                    <a:pt x="2488" y="5062"/>
                  </a:lnTo>
                  <a:lnTo>
                    <a:pt x="2486" y="5056"/>
                  </a:lnTo>
                  <a:lnTo>
                    <a:pt x="2484" y="5050"/>
                  </a:lnTo>
                  <a:lnTo>
                    <a:pt x="2486" y="5038"/>
                  </a:lnTo>
                  <a:lnTo>
                    <a:pt x="2488" y="5028"/>
                  </a:lnTo>
                  <a:lnTo>
                    <a:pt x="2488" y="5020"/>
                  </a:lnTo>
                  <a:lnTo>
                    <a:pt x="2486" y="5014"/>
                  </a:lnTo>
                  <a:lnTo>
                    <a:pt x="2492" y="5004"/>
                  </a:lnTo>
                  <a:lnTo>
                    <a:pt x="2494" y="4998"/>
                  </a:lnTo>
                  <a:lnTo>
                    <a:pt x="2496" y="4994"/>
                  </a:lnTo>
                  <a:lnTo>
                    <a:pt x="2494" y="4990"/>
                  </a:lnTo>
                  <a:lnTo>
                    <a:pt x="2492" y="4988"/>
                  </a:lnTo>
                  <a:lnTo>
                    <a:pt x="2486" y="4982"/>
                  </a:lnTo>
                  <a:lnTo>
                    <a:pt x="2482" y="4978"/>
                  </a:lnTo>
                  <a:lnTo>
                    <a:pt x="2480" y="4972"/>
                  </a:lnTo>
                  <a:lnTo>
                    <a:pt x="2476" y="4962"/>
                  </a:lnTo>
                  <a:lnTo>
                    <a:pt x="2472" y="4956"/>
                  </a:lnTo>
                  <a:lnTo>
                    <a:pt x="2468" y="4954"/>
                  </a:lnTo>
                  <a:lnTo>
                    <a:pt x="2460" y="4956"/>
                  </a:lnTo>
                  <a:lnTo>
                    <a:pt x="2456" y="4958"/>
                  </a:lnTo>
                  <a:lnTo>
                    <a:pt x="2452" y="4956"/>
                  </a:lnTo>
                  <a:lnTo>
                    <a:pt x="2450" y="4956"/>
                  </a:lnTo>
                  <a:lnTo>
                    <a:pt x="2446" y="4958"/>
                  </a:lnTo>
                  <a:lnTo>
                    <a:pt x="2440" y="4962"/>
                  </a:lnTo>
                  <a:lnTo>
                    <a:pt x="2442" y="4956"/>
                  </a:lnTo>
                  <a:lnTo>
                    <a:pt x="2446" y="4946"/>
                  </a:lnTo>
                  <a:lnTo>
                    <a:pt x="2446" y="4942"/>
                  </a:lnTo>
                  <a:lnTo>
                    <a:pt x="2442" y="4940"/>
                  </a:lnTo>
                  <a:lnTo>
                    <a:pt x="2438" y="4938"/>
                  </a:lnTo>
                  <a:lnTo>
                    <a:pt x="2436" y="4932"/>
                  </a:lnTo>
                  <a:lnTo>
                    <a:pt x="2430" y="4914"/>
                  </a:lnTo>
                  <a:lnTo>
                    <a:pt x="2428" y="4904"/>
                  </a:lnTo>
                  <a:lnTo>
                    <a:pt x="2426" y="4898"/>
                  </a:lnTo>
                  <a:lnTo>
                    <a:pt x="2422" y="4892"/>
                  </a:lnTo>
                  <a:lnTo>
                    <a:pt x="2420" y="4890"/>
                  </a:lnTo>
                  <a:lnTo>
                    <a:pt x="2416" y="4890"/>
                  </a:lnTo>
                  <a:lnTo>
                    <a:pt x="2410" y="4890"/>
                  </a:lnTo>
                  <a:lnTo>
                    <a:pt x="2404" y="4890"/>
                  </a:lnTo>
                  <a:lnTo>
                    <a:pt x="2394" y="4884"/>
                  </a:lnTo>
                  <a:lnTo>
                    <a:pt x="2390" y="4880"/>
                  </a:lnTo>
                  <a:lnTo>
                    <a:pt x="2388" y="4876"/>
                  </a:lnTo>
                  <a:lnTo>
                    <a:pt x="2388" y="4872"/>
                  </a:lnTo>
                  <a:lnTo>
                    <a:pt x="2388" y="4868"/>
                  </a:lnTo>
                  <a:lnTo>
                    <a:pt x="2390" y="4862"/>
                  </a:lnTo>
                  <a:lnTo>
                    <a:pt x="2392" y="4858"/>
                  </a:lnTo>
                  <a:lnTo>
                    <a:pt x="2390" y="4852"/>
                  </a:lnTo>
                  <a:lnTo>
                    <a:pt x="2390" y="4848"/>
                  </a:lnTo>
                  <a:lnTo>
                    <a:pt x="2392" y="4846"/>
                  </a:lnTo>
                  <a:lnTo>
                    <a:pt x="2396" y="4844"/>
                  </a:lnTo>
                  <a:lnTo>
                    <a:pt x="2400" y="4842"/>
                  </a:lnTo>
                  <a:lnTo>
                    <a:pt x="2402" y="4836"/>
                  </a:lnTo>
                  <a:lnTo>
                    <a:pt x="2402" y="4832"/>
                  </a:lnTo>
                  <a:lnTo>
                    <a:pt x="2400" y="4826"/>
                  </a:lnTo>
                  <a:lnTo>
                    <a:pt x="2396" y="4822"/>
                  </a:lnTo>
                  <a:lnTo>
                    <a:pt x="2392" y="4818"/>
                  </a:lnTo>
                  <a:lnTo>
                    <a:pt x="2386" y="4816"/>
                  </a:lnTo>
                  <a:lnTo>
                    <a:pt x="2380" y="4818"/>
                  </a:lnTo>
                  <a:lnTo>
                    <a:pt x="2376" y="4820"/>
                  </a:lnTo>
                  <a:lnTo>
                    <a:pt x="2374" y="4820"/>
                  </a:lnTo>
                  <a:lnTo>
                    <a:pt x="2372" y="4814"/>
                  </a:lnTo>
                  <a:lnTo>
                    <a:pt x="2372" y="4812"/>
                  </a:lnTo>
                  <a:lnTo>
                    <a:pt x="2368" y="4808"/>
                  </a:lnTo>
                  <a:lnTo>
                    <a:pt x="2364" y="4806"/>
                  </a:lnTo>
                  <a:lnTo>
                    <a:pt x="2356" y="4804"/>
                  </a:lnTo>
                  <a:lnTo>
                    <a:pt x="2348" y="4802"/>
                  </a:lnTo>
                  <a:lnTo>
                    <a:pt x="2342" y="4796"/>
                  </a:lnTo>
                  <a:lnTo>
                    <a:pt x="2340" y="4790"/>
                  </a:lnTo>
                  <a:lnTo>
                    <a:pt x="2338" y="4784"/>
                  </a:lnTo>
                  <a:lnTo>
                    <a:pt x="2336" y="4776"/>
                  </a:lnTo>
                  <a:lnTo>
                    <a:pt x="2332" y="4768"/>
                  </a:lnTo>
                  <a:lnTo>
                    <a:pt x="2324" y="4762"/>
                  </a:lnTo>
                  <a:lnTo>
                    <a:pt x="2314" y="4758"/>
                  </a:lnTo>
                  <a:lnTo>
                    <a:pt x="2308" y="4756"/>
                  </a:lnTo>
                  <a:lnTo>
                    <a:pt x="2304" y="4754"/>
                  </a:lnTo>
                  <a:lnTo>
                    <a:pt x="2302" y="4748"/>
                  </a:lnTo>
                  <a:lnTo>
                    <a:pt x="2300" y="4740"/>
                  </a:lnTo>
                  <a:lnTo>
                    <a:pt x="2298" y="4738"/>
                  </a:lnTo>
                  <a:lnTo>
                    <a:pt x="2296" y="4734"/>
                  </a:lnTo>
                  <a:lnTo>
                    <a:pt x="2288" y="4728"/>
                  </a:lnTo>
                  <a:lnTo>
                    <a:pt x="2284" y="4728"/>
                  </a:lnTo>
                  <a:lnTo>
                    <a:pt x="2282" y="4730"/>
                  </a:lnTo>
                  <a:lnTo>
                    <a:pt x="2282" y="4732"/>
                  </a:lnTo>
                  <a:lnTo>
                    <a:pt x="2282" y="4740"/>
                  </a:lnTo>
                  <a:lnTo>
                    <a:pt x="2282" y="4742"/>
                  </a:lnTo>
                  <a:lnTo>
                    <a:pt x="2280" y="4740"/>
                  </a:lnTo>
                  <a:lnTo>
                    <a:pt x="2274" y="4736"/>
                  </a:lnTo>
                  <a:lnTo>
                    <a:pt x="2270" y="4732"/>
                  </a:lnTo>
                  <a:lnTo>
                    <a:pt x="2266" y="4728"/>
                  </a:lnTo>
                  <a:lnTo>
                    <a:pt x="2262" y="4718"/>
                  </a:lnTo>
                  <a:lnTo>
                    <a:pt x="2258" y="4710"/>
                  </a:lnTo>
                  <a:lnTo>
                    <a:pt x="2254" y="4708"/>
                  </a:lnTo>
                  <a:lnTo>
                    <a:pt x="2252" y="4708"/>
                  </a:lnTo>
                  <a:lnTo>
                    <a:pt x="2248" y="4702"/>
                  </a:lnTo>
                  <a:lnTo>
                    <a:pt x="2242" y="4692"/>
                  </a:lnTo>
                  <a:lnTo>
                    <a:pt x="2234" y="4680"/>
                  </a:lnTo>
                  <a:lnTo>
                    <a:pt x="2222" y="4670"/>
                  </a:lnTo>
                  <a:lnTo>
                    <a:pt x="2214" y="4666"/>
                  </a:lnTo>
                  <a:lnTo>
                    <a:pt x="2208" y="4664"/>
                  </a:lnTo>
                  <a:lnTo>
                    <a:pt x="2204" y="4662"/>
                  </a:lnTo>
                  <a:lnTo>
                    <a:pt x="2200" y="4658"/>
                  </a:lnTo>
                  <a:lnTo>
                    <a:pt x="2196" y="4652"/>
                  </a:lnTo>
                  <a:lnTo>
                    <a:pt x="2192" y="4646"/>
                  </a:lnTo>
                  <a:lnTo>
                    <a:pt x="2190" y="4644"/>
                  </a:lnTo>
                  <a:lnTo>
                    <a:pt x="2186" y="4642"/>
                  </a:lnTo>
                  <a:lnTo>
                    <a:pt x="2182" y="4640"/>
                  </a:lnTo>
                  <a:lnTo>
                    <a:pt x="2180" y="4638"/>
                  </a:lnTo>
                  <a:lnTo>
                    <a:pt x="2180" y="4632"/>
                  </a:lnTo>
                  <a:lnTo>
                    <a:pt x="2178" y="4626"/>
                  </a:lnTo>
                  <a:lnTo>
                    <a:pt x="2176" y="4624"/>
                  </a:lnTo>
                  <a:lnTo>
                    <a:pt x="2174" y="4622"/>
                  </a:lnTo>
                  <a:lnTo>
                    <a:pt x="2170" y="4620"/>
                  </a:lnTo>
                  <a:lnTo>
                    <a:pt x="2168" y="4618"/>
                  </a:lnTo>
                  <a:lnTo>
                    <a:pt x="2166" y="4612"/>
                  </a:lnTo>
                  <a:lnTo>
                    <a:pt x="2166" y="4604"/>
                  </a:lnTo>
                  <a:lnTo>
                    <a:pt x="2162" y="4598"/>
                  </a:lnTo>
                  <a:lnTo>
                    <a:pt x="2158" y="4592"/>
                  </a:lnTo>
                  <a:lnTo>
                    <a:pt x="2150" y="4582"/>
                  </a:lnTo>
                  <a:lnTo>
                    <a:pt x="2146" y="4582"/>
                  </a:lnTo>
                  <a:lnTo>
                    <a:pt x="2146" y="4584"/>
                  </a:lnTo>
                  <a:lnTo>
                    <a:pt x="2142" y="4586"/>
                  </a:lnTo>
                  <a:lnTo>
                    <a:pt x="2138" y="4586"/>
                  </a:lnTo>
                  <a:lnTo>
                    <a:pt x="2134" y="4584"/>
                  </a:lnTo>
                  <a:lnTo>
                    <a:pt x="2130" y="4582"/>
                  </a:lnTo>
                  <a:lnTo>
                    <a:pt x="2128" y="4580"/>
                  </a:lnTo>
                  <a:lnTo>
                    <a:pt x="2122" y="4582"/>
                  </a:lnTo>
                  <a:lnTo>
                    <a:pt x="2114" y="4584"/>
                  </a:lnTo>
                  <a:lnTo>
                    <a:pt x="2108" y="4584"/>
                  </a:lnTo>
                  <a:lnTo>
                    <a:pt x="2098" y="4584"/>
                  </a:lnTo>
                  <a:lnTo>
                    <a:pt x="2088" y="4580"/>
                  </a:lnTo>
                  <a:lnTo>
                    <a:pt x="2086" y="4578"/>
                  </a:lnTo>
                  <a:lnTo>
                    <a:pt x="2084" y="4576"/>
                  </a:lnTo>
                  <a:lnTo>
                    <a:pt x="2082" y="4572"/>
                  </a:lnTo>
                  <a:lnTo>
                    <a:pt x="2078" y="4568"/>
                  </a:lnTo>
                  <a:lnTo>
                    <a:pt x="2070" y="4566"/>
                  </a:lnTo>
                  <a:lnTo>
                    <a:pt x="2062" y="4564"/>
                  </a:lnTo>
                  <a:lnTo>
                    <a:pt x="2058" y="4566"/>
                  </a:lnTo>
                  <a:lnTo>
                    <a:pt x="2056" y="4570"/>
                  </a:lnTo>
                  <a:lnTo>
                    <a:pt x="2056" y="4576"/>
                  </a:lnTo>
                  <a:lnTo>
                    <a:pt x="2058" y="4584"/>
                  </a:lnTo>
                  <a:lnTo>
                    <a:pt x="2060" y="4594"/>
                  </a:lnTo>
                  <a:lnTo>
                    <a:pt x="2070" y="4612"/>
                  </a:lnTo>
                  <a:lnTo>
                    <a:pt x="2080" y="4626"/>
                  </a:lnTo>
                  <a:lnTo>
                    <a:pt x="2086" y="4634"/>
                  </a:lnTo>
                  <a:lnTo>
                    <a:pt x="2094" y="4640"/>
                  </a:lnTo>
                  <a:lnTo>
                    <a:pt x="2102" y="4650"/>
                  </a:lnTo>
                  <a:lnTo>
                    <a:pt x="2104" y="4654"/>
                  </a:lnTo>
                  <a:lnTo>
                    <a:pt x="2108" y="4658"/>
                  </a:lnTo>
                  <a:lnTo>
                    <a:pt x="2114" y="4658"/>
                  </a:lnTo>
                  <a:lnTo>
                    <a:pt x="2116" y="4658"/>
                  </a:lnTo>
                  <a:lnTo>
                    <a:pt x="2120" y="4660"/>
                  </a:lnTo>
                  <a:lnTo>
                    <a:pt x="2124" y="4664"/>
                  </a:lnTo>
                  <a:lnTo>
                    <a:pt x="2130" y="4672"/>
                  </a:lnTo>
                  <a:lnTo>
                    <a:pt x="2138" y="4686"/>
                  </a:lnTo>
                  <a:lnTo>
                    <a:pt x="2138" y="4690"/>
                  </a:lnTo>
                  <a:lnTo>
                    <a:pt x="2138" y="4692"/>
                  </a:lnTo>
                  <a:lnTo>
                    <a:pt x="2146" y="4698"/>
                  </a:lnTo>
                  <a:lnTo>
                    <a:pt x="2152" y="4702"/>
                  </a:lnTo>
                  <a:lnTo>
                    <a:pt x="2154" y="4706"/>
                  </a:lnTo>
                  <a:lnTo>
                    <a:pt x="2154" y="4716"/>
                  </a:lnTo>
                  <a:lnTo>
                    <a:pt x="2156" y="4720"/>
                  </a:lnTo>
                  <a:lnTo>
                    <a:pt x="2158" y="4724"/>
                  </a:lnTo>
                  <a:lnTo>
                    <a:pt x="2162" y="4730"/>
                  </a:lnTo>
                  <a:lnTo>
                    <a:pt x="2172" y="4736"/>
                  </a:lnTo>
                  <a:lnTo>
                    <a:pt x="2182" y="4742"/>
                  </a:lnTo>
                  <a:lnTo>
                    <a:pt x="2192" y="4748"/>
                  </a:lnTo>
                  <a:lnTo>
                    <a:pt x="2198" y="4756"/>
                  </a:lnTo>
                  <a:lnTo>
                    <a:pt x="2200" y="4760"/>
                  </a:lnTo>
                  <a:lnTo>
                    <a:pt x="2200" y="4762"/>
                  </a:lnTo>
                  <a:lnTo>
                    <a:pt x="2198" y="4766"/>
                  </a:lnTo>
                  <a:lnTo>
                    <a:pt x="2198" y="4772"/>
                  </a:lnTo>
                  <a:lnTo>
                    <a:pt x="2206" y="4794"/>
                  </a:lnTo>
                  <a:lnTo>
                    <a:pt x="2214" y="4820"/>
                  </a:lnTo>
                  <a:lnTo>
                    <a:pt x="2218" y="4828"/>
                  </a:lnTo>
                  <a:lnTo>
                    <a:pt x="2226" y="4834"/>
                  </a:lnTo>
                  <a:lnTo>
                    <a:pt x="2234" y="4838"/>
                  </a:lnTo>
                  <a:lnTo>
                    <a:pt x="2236" y="4844"/>
                  </a:lnTo>
                  <a:lnTo>
                    <a:pt x="2240" y="4854"/>
                  </a:lnTo>
                  <a:lnTo>
                    <a:pt x="2254" y="4870"/>
                  </a:lnTo>
                  <a:lnTo>
                    <a:pt x="2260" y="4876"/>
                  </a:lnTo>
                  <a:lnTo>
                    <a:pt x="2262" y="4882"/>
                  </a:lnTo>
                  <a:lnTo>
                    <a:pt x="2264" y="4886"/>
                  </a:lnTo>
                  <a:lnTo>
                    <a:pt x="2264" y="4890"/>
                  </a:lnTo>
                  <a:lnTo>
                    <a:pt x="2262" y="4898"/>
                  </a:lnTo>
                  <a:lnTo>
                    <a:pt x="2264" y="4900"/>
                  </a:lnTo>
                  <a:lnTo>
                    <a:pt x="2266" y="4904"/>
                  </a:lnTo>
                  <a:lnTo>
                    <a:pt x="2274" y="4912"/>
                  </a:lnTo>
                  <a:lnTo>
                    <a:pt x="2278" y="4922"/>
                  </a:lnTo>
                  <a:lnTo>
                    <a:pt x="2282" y="4934"/>
                  </a:lnTo>
                  <a:lnTo>
                    <a:pt x="2284" y="4946"/>
                  </a:lnTo>
                  <a:lnTo>
                    <a:pt x="2290" y="4960"/>
                  </a:lnTo>
                  <a:lnTo>
                    <a:pt x="2300" y="4976"/>
                  </a:lnTo>
                  <a:lnTo>
                    <a:pt x="2312" y="4992"/>
                  </a:lnTo>
                  <a:lnTo>
                    <a:pt x="2326" y="5008"/>
                  </a:lnTo>
                  <a:lnTo>
                    <a:pt x="2336" y="5018"/>
                  </a:lnTo>
                  <a:lnTo>
                    <a:pt x="2342" y="5028"/>
                  </a:lnTo>
                  <a:lnTo>
                    <a:pt x="2350" y="5038"/>
                  </a:lnTo>
                  <a:lnTo>
                    <a:pt x="2364" y="5054"/>
                  </a:lnTo>
                  <a:lnTo>
                    <a:pt x="2380" y="5072"/>
                  </a:lnTo>
                  <a:lnTo>
                    <a:pt x="2394" y="5084"/>
                  </a:lnTo>
                  <a:lnTo>
                    <a:pt x="2404" y="5094"/>
                  </a:lnTo>
                  <a:lnTo>
                    <a:pt x="2416" y="5108"/>
                  </a:lnTo>
                  <a:lnTo>
                    <a:pt x="2426" y="5122"/>
                  </a:lnTo>
                  <a:lnTo>
                    <a:pt x="2434" y="5132"/>
                  </a:lnTo>
                  <a:lnTo>
                    <a:pt x="2436" y="5134"/>
                  </a:lnTo>
                  <a:lnTo>
                    <a:pt x="2438" y="5134"/>
                  </a:lnTo>
                  <a:lnTo>
                    <a:pt x="2434" y="5120"/>
                  </a:lnTo>
                  <a:lnTo>
                    <a:pt x="2434" y="5112"/>
                  </a:lnTo>
                  <a:lnTo>
                    <a:pt x="2434" y="5110"/>
                  </a:lnTo>
                  <a:lnTo>
                    <a:pt x="2438" y="5112"/>
                  </a:lnTo>
                  <a:lnTo>
                    <a:pt x="2444" y="5114"/>
                  </a:lnTo>
                  <a:lnTo>
                    <a:pt x="2450" y="5118"/>
                  </a:lnTo>
                  <a:lnTo>
                    <a:pt x="2454" y="5120"/>
                  </a:lnTo>
                  <a:lnTo>
                    <a:pt x="2458" y="5118"/>
                  </a:lnTo>
                  <a:lnTo>
                    <a:pt x="2460" y="5114"/>
                  </a:lnTo>
                  <a:lnTo>
                    <a:pt x="2462" y="5108"/>
                  </a:lnTo>
                  <a:lnTo>
                    <a:pt x="2464" y="5108"/>
                  </a:lnTo>
                  <a:lnTo>
                    <a:pt x="2470" y="5116"/>
                  </a:lnTo>
                  <a:lnTo>
                    <a:pt x="2476" y="5126"/>
                  </a:lnTo>
                  <a:lnTo>
                    <a:pt x="2480" y="5128"/>
                  </a:lnTo>
                  <a:lnTo>
                    <a:pt x="2484" y="5128"/>
                  </a:lnTo>
                  <a:close/>
                  <a:moveTo>
                    <a:pt x="2344" y="4774"/>
                  </a:moveTo>
                  <a:lnTo>
                    <a:pt x="2344" y="4774"/>
                  </a:lnTo>
                  <a:lnTo>
                    <a:pt x="2340" y="4772"/>
                  </a:lnTo>
                  <a:lnTo>
                    <a:pt x="2338" y="4772"/>
                  </a:lnTo>
                  <a:lnTo>
                    <a:pt x="2338" y="4774"/>
                  </a:lnTo>
                  <a:lnTo>
                    <a:pt x="2338" y="4776"/>
                  </a:lnTo>
                  <a:lnTo>
                    <a:pt x="2340" y="4784"/>
                  </a:lnTo>
                  <a:lnTo>
                    <a:pt x="2344" y="4792"/>
                  </a:lnTo>
                  <a:lnTo>
                    <a:pt x="2346" y="4792"/>
                  </a:lnTo>
                  <a:lnTo>
                    <a:pt x="2348" y="4788"/>
                  </a:lnTo>
                  <a:lnTo>
                    <a:pt x="2348" y="4780"/>
                  </a:lnTo>
                  <a:lnTo>
                    <a:pt x="2346" y="4776"/>
                  </a:lnTo>
                  <a:lnTo>
                    <a:pt x="2344" y="4774"/>
                  </a:lnTo>
                  <a:close/>
                  <a:moveTo>
                    <a:pt x="2374" y="4792"/>
                  </a:moveTo>
                  <a:lnTo>
                    <a:pt x="2374" y="4792"/>
                  </a:lnTo>
                  <a:lnTo>
                    <a:pt x="2372" y="4786"/>
                  </a:lnTo>
                  <a:lnTo>
                    <a:pt x="2366" y="4784"/>
                  </a:lnTo>
                  <a:lnTo>
                    <a:pt x="2360" y="4782"/>
                  </a:lnTo>
                  <a:lnTo>
                    <a:pt x="2358" y="4782"/>
                  </a:lnTo>
                  <a:lnTo>
                    <a:pt x="2358" y="4784"/>
                  </a:lnTo>
                  <a:lnTo>
                    <a:pt x="2358" y="4788"/>
                  </a:lnTo>
                  <a:lnTo>
                    <a:pt x="2364" y="4790"/>
                  </a:lnTo>
                  <a:lnTo>
                    <a:pt x="2372" y="4794"/>
                  </a:lnTo>
                  <a:lnTo>
                    <a:pt x="2374" y="4794"/>
                  </a:lnTo>
                  <a:lnTo>
                    <a:pt x="2374" y="4792"/>
                  </a:lnTo>
                  <a:close/>
                  <a:moveTo>
                    <a:pt x="2316" y="4736"/>
                  </a:moveTo>
                  <a:lnTo>
                    <a:pt x="2316" y="4736"/>
                  </a:lnTo>
                  <a:lnTo>
                    <a:pt x="2312" y="4736"/>
                  </a:lnTo>
                  <a:lnTo>
                    <a:pt x="2310" y="4736"/>
                  </a:lnTo>
                  <a:lnTo>
                    <a:pt x="2306" y="4740"/>
                  </a:lnTo>
                  <a:lnTo>
                    <a:pt x="2306" y="4746"/>
                  </a:lnTo>
                  <a:lnTo>
                    <a:pt x="2308" y="4750"/>
                  </a:lnTo>
                  <a:lnTo>
                    <a:pt x="2310" y="4752"/>
                  </a:lnTo>
                  <a:lnTo>
                    <a:pt x="2312" y="4752"/>
                  </a:lnTo>
                  <a:lnTo>
                    <a:pt x="2314" y="4752"/>
                  </a:lnTo>
                  <a:lnTo>
                    <a:pt x="2318" y="4746"/>
                  </a:lnTo>
                  <a:lnTo>
                    <a:pt x="2318" y="4740"/>
                  </a:lnTo>
                  <a:lnTo>
                    <a:pt x="2318" y="4736"/>
                  </a:lnTo>
                  <a:lnTo>
                    <a:pt x="2316" y="4736"/>
                  </a:lnTo>
                  <a:close/>
                  <a:moveTo>
                    <a:pt x="36" y="5458"/>
                  </a:moveTo>
                  <a:lnTo>
                    <a:pt x="36" y="5458"/>
                  </a:lnTo>
                  <a:lnTo>
                    <a:pt x="32" y="5458"/>
                  </a:lnTo>
                  <a:lnTo>
                    <a:pt x="30" y="5460"/>
                  </a:lnTo>
                  <a:lnTo>
                    <a:pt x="32" y="5464"/>
                  </a:lnTo>
                  <a:lnTo>
                    <a:pt x="36" y="5470"/>
                  </a:lnTo>
                  <a:lnTo>
                    <a:pt x="38" y="5472"/>
                  </a:lnTo>
                  <a:lnTo>
                    <a:pt x="40" y="5472"/>
                  </a:lnTo>
                  <a:lnTo>
                    <a:pt x="40" y="5468"/>
                  </a:lnTo>
                  <a:lnTo>
                    <a:pt x="40" y="5462"/>
                  </a:lnTo>
                  <a:lnTo>
                    <a:pt x="36" y="5458"/>
                  </a:lnTo>
                  <a:close/>
                  <a:moveTo>
                    <a:pt x="2554" y="4992"/>
                  </a:moveTo>
                  <a:lnTo>
                    <a:pt x="2554" y="4992"/>
                  </a:lnTo>
                  <a:lnTo>
                    <a:pt x="2558" y="4998"/>
                  </a:lnTo>
                  <a:lnTo>
                    <a:pt x="2560" y="4998"/>
                  </a:lnTo>
                  <a:lnTo>
                    <a:pt x="2562" y="4996"/>
                  </a:lnTo>
                  <a:lnTo>
                    <a:pt x="2564" y="4994"/>
                  </a:lnTo>
                  <a:lnTo>
                    <a:pt x="2566" y="4994"/>
                  </a:lnTo>
                  <a:lnTo>
                    <a:pt x="2570" y="4994"/>
                  </a:lnTo>
                  <a:lnTo>
                    <a:pt x="2574" y="4994"/>
                  </a:lnTo>
                  <a:lnTo>
                    <a:pt x="2578" y="4988"/>
                  </a:lnTo>
                  <a:lnTo>
                    <a:pt x="2582" y="4980"/>
                  </a:lnTo>
                  <a:lnTo>
                    <a:pt x="2582" y="4976"/>
                  </a:lnTo>
                  <a:lnTo>
                    <a:pt x="2580" y="4974"/>
                  </a:lnTo>
                  <a:lnTo>
                    <a:pt x="2576" y="4968"/>
                  </a:lnTo>
                  <a:lnTo>
                    <a:pt x="2568" y="4964"/>
                  </a:lnTo>
                  <a:lnTo>
                    <a:pt x="2562" y="4962"/>
                  </a:lnTo>
                  <a:lnTo>
                    <a:pt x="2558" y="4964"/>
                  </a:lnTo>
                  <a:lnTo>
                    <a:pt x="2556" y="4968"/>
                  </a:lnTo>
                  <a:lnTo>
                    <a:pt x="2554" y="4972"/>
                  </a:lnTo>
                  <a:lnTo>
                    <a:pt x="2552" y="4982"/>
                  </a:lnTo>
                  <a:lnTo>
                    <a:pt x="2552" y="4988"/>
                  </a:lnTo>
                  <a:lnTo>
                    <a:pt x="2554" y="4992"/>
                  </a:lnTo>
                  <a:close/>
                  <a:moveTo>
                    <a:pt x="8" y="5430"/>
                  </a:moveTo>
                  <a:lnTo>
                    <a:pt x="8" y="5430"/>
                  </a:lnTo>
                  <a:lnTo>
                    <a:pt x="6" y="5434"/>
                  </a:lnTo>
                  <a:lnTo>
                    <a:pt x="6" y="5436"/>
                  </a:lnTo>
                  <a:lnTo>
                    <a:pt x="6" y="5440"/>
                  </a:lnTo>
                  <a:lnTo>
                    <a:pt x="10" y="5444"/>
                  </a:lnTo>
                  <a:lnTo>
                    <a:pt x="14" y="5442"/>
                  </a:lnTo>
                  <a:lnTo>
                    <a:pt x="14" y="5438"/>
                  </a:lnTo>
                  <a:lnTo>
                    <a:pt x="14" y="5434"/>
                  </a:lnTo>
                  <a:lnTo>
                    <a:pt x="12" y="5430"/>
                  </a:lnTo>
                  <a:lnTo>
                    <a:pt x="10" y="5430"/>
                  </a:lnTo>
                  <a:lnTo>
                    <a:pt x="8" y="5430"/>
                  </a:lnTo>
                  <a:close/>
                  <a:moveTo>
                    <a:pt x="3222" y="4178"/>
                  </a:moveTo>
                  <a:lnTo>
                    <a:pt x="3222" y="4178"/>
                  </a:lnTo>
                  <a:lnTo>
                    <a:pt x="3224" y="4178"/>
                  </a:lnTo>
                  <a:lnTo>
                    <a:pt x="3228" y="4176"/>
                  </a:lnTo>
                  <a:lnTo>
                    <a:pt x="3232" y="4172"/>
                  </a:lnTo>
                  <a:lnTo>
                    <a:pt x="3234" y="4166"/>
                  </a:lnTo>
                  <a:lnTo>
                    <a:pt x="3232" y="4162"/>
                  </a:lnTo>
                  <a:lnTo>
                    <a:pt x="3232" y="4160"/>
                  </a:lnTo>
                  <a:lnTo>
                    <a:pt x="3230" y="4160"/>
                  </a:lnTo>
                  <a:lnTo>
                    <a:pt x="3228" y="4156"/>
                  </a:lnTo>
                  <a:lnTo>
                    <a:pt x="3226" y="4152"/>
                  </a:lnTo>
                  <a:lnTo>
                    <a:pt x="3224" y="4150"/>
                  </a:lnTo>
                  <a:lnTo>
                    <a:pt x="3222" y="4154"/>
                  </a:lnTo>
                  <a:lnTo>
                    <a:pt x="3222" y="4160"/>
                  </a:lnTo>
                  <a:lnTo>
                    <a:pt x="3222" y="4168"/>
                  </a:lnTo>
                  <a:lnTo>
                    <a:pt x="3220" y="4172"/>
                  </a:lnTo>
                  <a:lnTo>
                    <a:pt x="3218" y="4174"/>
                  </a:lnTo>
                  <a:lnTo>
                    <a:pt x="3222" y="4178"/>
                  </a:lnTo>
                  <a:close/>
                  <a:moveTo>
                    <a:pt x="3526" y="3176"/>
                  </a:moveTo>
                  <a:lnTo>
                    <a:pt x="3526" y="3176"/>
                  </a:lnTo>
                  <a:lnTo>
                    <a:pt x="3522" y="3176"/>
                  </a:lnTo>
                  <a:lnTo>
                    <a:pt x="3520" y="3174"/>
                  </a:lnTo>
                  <a:lnTo>
                    <a:pt x="3522" y="3168"/>
                  </a:lnTo>
                  <a:lnTo>
                    <a:pt x="3526" y="3162"/>
                  </a:lnTo>
                  <a:lnTo>
                    <a:pt x="3526" y="3158"/>
                  </a:lnTo>
                  <a:lnTo>
                    <a:pt x="3526" y="3154"/>
                  </a:lnTo>
                  <a:lnTo>
                    <a:pt x="3522" y="3152"/>
                  </a:lnTo>
                  <a:lnTo>
                    <a:pt x="3518" y="3152"/>
                  </a:lnTo>
                  <a:lnTo>
                    <a:pt x="3510" y="3156"/>
                  </a:lnTo>
                  <a:lnTo>
                    <a:pt x="3506" y="3156"/>
                  </a:lnTo>
                  <a:lnTo>
                    <a:pt x="3504" y="3156"/>
                  </a:lnTo>
                  <a:lnTo>
                    <a:pt x="3500" y="3154"/>
                  </a:lnTo>
                  <a:lnTo>
                    <a:pt x="3500" y="3148"/>
                  </a:lnTo>
                  <a:lnTo>
                    <a:pt x="3498" y="3146"/>
                  </a:lnTo>
                  <a:lnTo>
                    <a:pt x="3496" y="3142"/>
                  </a:lnTo>
                  <a:lnTo>
                    <a:pt x="3490" y="3140"/>
                  </a:lnTo>
                  <a:lnTo>
                    <a:pt x="3486" y="3140"/>
                  </a:lnTo>
                  <a:lnTo>
                    <a:pt x="3482" y="3140"/>
                  </a:lnTo>
                  <a:lnTo>
                    <a:pt x="3478" y="3144"/>
                  </a:lnTo>
                  <a:lnTo>
                    <a:pt x="3476" y="3148"/>
                  </a:lnTo>
                  <a:lnTo>
                    <a:pt x="3474" y="3154"/>
                  </a:lnTo>
                  <a:lnTo>
                    <a:pt x="3470" y="3154"/>
                  </a:lnTo>
                  <a:lnTo>
                    <a:pt x="3466" y="3154"/>
                  </a:lnTo>
                  <a:lnTo>
                    <a:pt x="3464" y="3160"/>
                  </a:lnTo>
                  <a:lnTo>
                    <a:pt x="3462" y="3164"/>
                  </a:lnTo>
                  <a:lnTo>
                    <a:pt x="3460" y="3164"/>
                  </a:lnTo>
                  <a:lnTo>
                    <a:pt x="3456" y="3160"/>
                  </a:lnTo>
                  <a:lnTo>
                    <a:pt x="3454" y="3158"/>
                  </a:lnTo>
                  <a:lnTo>
                    <a:pt x="3452" y="3164"/>
                  </a:lnTo>
                  <a:lnTo>
                    <a:pt x="3452" y="3168"/>
                  </a:lnTo>
                  <a:lnTo>
                    <a:pt x="3448" y="3170"/>
                  </a:lnTo>
                  <a:lnTo>
                    <a:pt x="3444" y="3168"/>
                  </a:lnTo>
                  <a:lnTo>
                    <a:pt x="3440" y="3168"/>
                  </a:lnTo>
                  <a:lnTo>
                    <a:pt x="3442" y="3174"/>
                  </a:lnTo>
                  <a:lnTo>
                    <a:pt x="3444" y="3182"/>
                  </a:lnTo>
                  <a:lnTo>
                    <a:pt x="3444" y="3186"/>
                  </a:lnTo>
                  <a:lnTo>
                    <a:pt x="3444" y="3190"/>
                  </a:lnTo>
                  <a:lnTo>
                    <a:pt x="3446" y="3196"/>
                  </a:lnTo>
                  <a:lnTo>
                    <a:pt x="3448" y="3200"/>
                  </a:lnTo>
                  <a:lnTo>
                    <a:pt x="3450" y="3204"/>
                  </a:lnTo>
                  <a:lnTo>
                    <a:pt x="3450" y="3210"/>
                  </a:lnTo>
                  <a:lnTo>
                    <a:pt x="3456" y="3204"/>
                  </a:lnTo>
                  <a:lnTo>
                    <a:pt x="3460" y="3202"/>
                  </a:lnTo>
                  <a:lnTo>
                    <a:pt x="3464" y="3200"/>
                  </a:lnTo>
                  <a:lnTo>
                    <a:pt x="3464" y="3202"/>
                  </a:lnTo>
                  <a:lnTo>
                    <a:pt x="3464" y="3204"/>
                  </a:lnTo>
                  <a:lnTo>
                    <a:pt x="3466" y="3208"/>
                  </a:lnTo>
                  <a:lnTo>
                    <a:pt x="3468" y="3208"/>
                  </a:lnTo>
                  <a:lnTo>
                    <a:pt x="3472" y="3206"/>
                  </a:lnTo>
                  <a:lnTo>
                    <a:pt x="3474" y="3204"/>
                  </a:lnTo>
                  <a:lnTo>
                    <a:pt x="3474" y="3200"/>
                  </a:lnTo>
                  <a:lnTo>
                    <a:pt x="3472" y="3198"/>
                  </a:lnTo>
                  <a:lnTo>
                    <a:pt x="3468" y="3194"/>
                  </a:lnTo>
                  <a:lnTo>
                    <a:pt x="3466" y="3192"/>
                  </a:lnTo>
                  <a:lnTo>
                    <a:pt x="3464" y="3188"/>
                  </a:lnTo>
                  <a:lnTo>
                    <a:pt x="3466" y="3182"/>
                  </a:lnTo>
                  <a:lnTo>
                    <a:pt x="3466" y="3180"/>
                  </a:lnTo>
                  <a:lnTo>
                    <a:pt x="3468" y="3180"/>
                  </a:lnTo>
                  <a:lnTo>
                    <a:pt x="3470" y="3182"/>
                  </a:lnTo>
                  <a:lnTo>
                    <a:pt x="3474" y="3186"/>
                  </a:lnTo>
                  <a:lnTo>
                    <a:pt x="3480" y="3196"/>
                  </a:lnTo>
                  <a:lnTo>
                    <a:pt x="3482" y="3208"/>
                  </a:lnTo>
                  <a:lnTo>
                    <a:pt x="3480" y="3218"/>
                  </a:lnTo>
                  <a:lnTo>
                    <a:pt x="3474" y="3228"/>
                  </a:lnTo>
                  <a:lnTo>
                    <a:pt x="3468" y="3236"/>
                  </a:lnTo>
                  <a:lnTo>
                    <a:pt x="3466" y="3242"/>
                  </a:lnTo>
                  <a:lnTo>
                    <a:pt x="3470" y="3258"/>
                  </a:lnTo>
                  <a:lnTo>
                    <a:pt x="3470" y="3266"/>
                  </a:lnTo>
                  <a:lnTo>
                    <a:pt x="3468" y="3270"/>
                  </a:lnTo>
                  <a:lnTo>
                    <a:pt x="3466" y="3274"/>
                  </a:lnTo>
                  <a:lnTo>
                    <a:pt x="3466" y="3276"/>
                  </a:lnTo>
                  <a:lnTo>
                    <a:pt x="3476" y="3280"/>
                  </a:lnTo>
                  <a:lnTo>
                    <a:pt x="3482" y="3282"/>
                  </a:lnTo>
                  <a:lnTo>
                    <a:pt x="3486" y="3286"/>
                  </a:lnTo>
                  <a:lnTo>
                    <a:pt x="3486" y="3290"/>
                  </a:lnTo>
                  <a:lnTo>
                    <a:pt x="3486" y="3292"/>
                  </a:lnTo>
                  <a:lnTo>
                    <a:pt x="3488" y="3292"/>
                  </a:lnTo>
                  <a:lnTo>
                    <a:pt x="3496" y="3288"/>
                  </a:lnTo>
                  <a:lnTo>
                    <a:pt x="3500" y="3284"/>
                  </a:lnTo>
                  <a:lnTo>
                    <a:pt x="3502" y="3280"/>
                  </a:lnTo>
                  <a:lnTo>
                    <a:pt x="3502" y="3278"/>
                  </a:lnTo>
                  <a:lnTo>
                    <a:pt x="3502" y="3276"/>
                  </a:lnTo>
                  <a:lnTo>
                    <a:pt x="3500" y="3272"/>
                  </a:lnTo>
                  <a:lnTo>
                    <a:pt x="3502" y="3270"/>
                  </a:lnTo>
                  <a:lnTo>
                    <a:pt x="3506" y="3268"/>
                  </a:lnTo>
                  <a:lnTo>
                    <a:pt x="3508" y="3270"/>
                  </a:lnTo>
                  <a:lnTo>
                    <a:pt x="3510" y="3274"/>
                  </a:lnTo>
                  <a:lnTo>
                    <a:pt x="3514" y="3272"/>
                  </a:lnTo>
                  <a:lnTo>
                    <a:pt x="3516" y="3268"/>
                  </a:lnTo>
                  <a:lnTo>
                    <a:pt x="3518" y="3260"/>
                  </a:lnTo>
                  <a:lnTo>
                    <a:pt x="3522" y="3236"/>
                  </a:lnTo>
                  <a:lnTo>
                    <a:pt x="3528" y="3212"/>
                  </a:lnTo>
                  <a:lnTo>
                    <a:pt x="3532" y="3202"/>
                  </a:lnTo>
                  <a:lnTo>
                    <a:pt x="3534" y="3200"/>
                  </a:lnTo>
                  <a:lnTo>
                    <a:pt x="3538" y="3198"/>
                  </a:lnTo>
                  <a:lnTo>
                    <a:pt x="3540" y="3196"/>
                  </a:lnTo>
                  <a:lnTo>
                    <a:pt x="3542" y="3194"/>
                  </a:lnTo>
                  <a:lnTo>
                    <a:pt x="3540" y="3186"/>
                  </a:lnTo>
                  <a:lnTo>
                    <a:pt x="3534" y="3180"/>
                  </a:lnTo>
                  <a:lnTo>
                    <a:pt x="3530" y="3178"/>
                  </a:lnTo>
                  <a:lnTo>
                    <a:pt x="3526" y="3176"/>
                  </a:lnTo>
                  <a:close/>
                  <a:moveTo>
                    <a:pt x="3432" y="3438"/>
                  </a:moveTo>
                  <a:lnTo>
                    <a:pt x="3432" y="3438"/>
                  </a:lnTo>
                  <a:lnTo>
                    <a:pt x="3432" y="3442"/>
                  </a:lnTo>
                  <a:lnTo>
                    <a:pt x="3434" y="3442"/>
                  </a:lnTo>
                  <a:lnTo>
                    <a:pt x="3440" y="3436"/>
                  </a:lnTo>
                  <a:lnTo>
                    <a:pt x="3446" y="3428"/>
                  </a:lnTo>
                  <a:lnTo>
                    <a:pt x="3448" y="3424"/>
                  </a:lnTo>
                  <a:lnTo>
                    <a:pt x="3448" y="3422"/>
                  </a:lnTo>
                  <a:lnTo>
                    <a:pt x="3444" y="3422"/>
                  </a:lnTo>
                  <a:lnTo>
                    <a:pt x="3438" y="3424"/>
                  </a:lnTo>
                  <a:lnTo>
                    <a:pt x="3434" y="3430"/>
                  </a:lnTo>
                  <a:lnTo>
                    <a:pt x="3432" y="3434"/>
                  </a:lnTo>
                  <a:lnTo>
                    <a:pt x="3432" y="3438"/>
                  </a:lnTo>
                  <a:close/>
                  <a:moveTo>
                    <a:pt x="3434" y="3100"/>
                  </a:moveTo>
                  <a:lnTo>
                    <a:pt x="3434" y="3100"/>
                  </a:lnTo>
                  <a:lnTo>
                    <a:pt x="3432" y="3102"/>
                  </a:lnTo>
                  <a:lnTo>
                    <a:pt x="3430" y="3106"/>
                  </a:lnTo>
                  <a:lnTo>
                    <a:pt x="3430" y="3110"/>
                  </a:lnTo>
                  <a:lnTo>
                    <a:pt x="3428" y="3116"/>
                  </a:lnTo>
                  <a:lnTo>
                    <a:pt x="3426" y="3126"/>
                  </a:lnTo>
                  <a:lnTo>
                    <a:pt x="3426" y="3130"/>
                  </a:lnTo>
                  <a:lnTo>
                    <a:pt x="3428" y="3128"/>
                  </a:lnTo>
                  <a:lnTo>
                    <a:pt x="3430" y="3124"/>
                  </a:lnTo>
                  <a:lnTo>
                    <a:pt x="3432" y="3120"/>
                  </a:lnTo>
                  <a:lnTo>
                    <a:pt x="3434" y="3114"/>
                  </a:lnTo>
                  <a:lnTo>
                    <a:pt x="3436" y="3110"/>
                  </a:lnTo>
                  <a:lnTo>
                    <a:pt x="3438" y="3104"/>
                  </a:lnTo>
                  <a:lnTo>
                    <a:pt x="3438" y="3100"/>
                  </a:lnTo>
                  <a:lnTo>
                    <a:pt x="3436" y="3100"/>
                  </a:lnTo>
                  <a:lnTo>
                    <a:pt x="3434" y="3100"/>
                  </a:lnTo>
                  <a:close/>
                  <a:moveTo>
                    <a:pt x="4106" y="2564"/>
                  </a:moveTo>
                  <a:lnTo>
                    <a:pt x="4106" y="2564"/>
                  </a:lnTo>
                  <a:lnTo>
                    <a:pt x="4098" y="2576"/>
                  </a:lnTo>
                  <a:lnTo>
                    <a:pt x="4088" y="2586"/>
                  </a:lnTo>
                  <a:lnTo>
                    <a:pt x="4084" y="2594"/>
                  </a:lnTo>
                  <a:lnTo>
                    <a:pt x="4082" y="2598"/>
                  </a:lnTo>
                  <a:lnTo>
                    <a:pt x="4084" y="2604"/>
                  </a:lnTo>
                  <a:lnTo>
                    <a:pt x="4086" y="2604"/>
                  </a:lnTo>
                  <a:lnTo>
                    <a:pt x="4088" y="2602"/>
                  </a:lnTo>
                  <a:lnTo>
                    <a:pt x="4094" y="2592"/>
                  </a:lnTo>
                  <a:lnTo>
                    <a:pt x="4098" y="2586"/>
                  </a:lnTo>
                  <a:lnTo>
                    <a:pt x="4104" y="2580"/>
                  </a:lnTo>
                  <a:lnTo>
                    <a:pt x="4112" y="2574"/>
                  </a:lnTo>
                  <a:lnTo>
                    <a:pt x="4122" y="2570"/>
                  </a:lnTo>
                  <a:lnTo>
                    <a:pt x="4126" y="2568"/>
                  </a:lnTo>
                  <a:lnTo>
                    <a:pt x="4126" y="2566"/>
                  </a:lnTo>
                  <a:lnTo>
                    <a:pt x="4120" y="2562"/>
                  </a:lnTo>
                  <a:lnTo>
                    <a:pt x="4112" y="2562"/>
                  </a:lnTo>
                  <a:lnTo>
                    <a:pt x="4108" y="2562"/>
                  </a:lnTo>
                  <a:lnTo>
                    <a:pt x="4106" y="2564"/>
                  </a:lnTo>
                  <a:close/>
                  <a:moveTo>
                    <a:pt x="3472" y="4884"/>
                  </a:moveTo>
                  <a:lnTo>
                    <a:pt x="3472" y="4884"/>
                  </a:lnTo>
                  <a:lnTo>
                    <a:pt x="3474" y="4884"/>
                  </a:lnTo>
                  <a:lnTo>
                    <a:pt x="3476" y="4884"/>
                  </a:lnTo>
                  <a:lnTo>
                    <a:pt x="3484" y="4882"/>
                  </a:lnTo>
                  <a:lnTo>
                    <a:pt x="3488" y="4880"/>
                  </a:lnTo>
                  <a:lnTo>
                    <a:pt x="3490" y="4878"/>
                  </a:lnTo>
                  <a:lnTo>
                    <a:pt x="3488" y="4878"/>
                  </a:lnTo>
                  <a:lnTo>
                    <a:pt x="3478" y="4878"/>
                  </a:lnTo>
                  <a:lnTo>
                    <a:pt x="3472" y="4880"/>
                  </a:lnTo>
                  <a:lnTo>
                    <a:pt x="3472" y="4882"/>
                  </a:lnTo>
                  <a:lnTo>
                    <a:pt x="3472" y="4884"/>
                  </a:lnTo>
                  <a:close/>
                  <a:moveTo>
                    <a:pt x="3468" y="3214"/>
                  </a:moveTo>
                  <a:lnTo>
                    <a:pt x="3468" y="3214"/>
                  </a:lnTo>
                  <a:lnTo>
                    <a:pt x="3468" y="3212"/>
                  </a:lnTo>
                  <a:lnTo>
                    <a:pt x="3466" y="3212"/>
                  </a:lnTo>
                  <a:lnTo>
                    <a:pt x="3462" y="3212"/>
                  </a:lnTo>
                  <a:lnTo>
                    <a:pt x="3460" y="3218"/>
                  </a:lnTo>
                  <a:lnTo>
                    <a:pt x="3460" y="3224"/>
                  </a:lnTo>
                  <a:lnTo>
                    <a:pt x="3460" y="3226"/>
                  </a:lnTo>
                  <a:lnTo>
                    <a:pt x="3462" y="3226"/>
                  </a:lnTo>
                  <a:lnTo>
                    <a:pt x="3464" y="3224"/>
                  </a:lnTo>
                  <a:lnTo>
                    <a:pt x="3468" y="3220"/>
                  </a:lnTo>
                  <a:lnTo>
                    <a:pt x="3468" y="3214"/>
                  </a:lnTo>
                  <a:close/>
                  <a:moveTo>
                    <a:pt x="3482" y="3322"/>
                  </a:moveTo>
                  <a:lnTo>
                    <a:pt x="3482" y="3322"/>
                  </a:lnTo>
                  <a:lnTo>
                    <a:pt x="3478" y="3322"/>
                  </a:lnTo>
                  <a:lnTo>
                    <a:pt x="3476" y="3326"/>
                  </a:lnTo>
                  <a:lnTo>
                    <a:pt x="3478" y="3330"/>
                  </a:lnTo>
                  <a:lnTo>
                    <a:pt x="3482" y="3332"/>
                  </a:lnTo>
                  <a:lnTo>
                    <a:pt x="3486" y="3332"/>
                  </a:lnTo>
                  <a:lnTo>
                    <a:pt x="3486" y="3328"/>
                  </a:lnTo>
                  <a:lnTo>
                    <a:pt x="3484" y="3324"/>
                  </a:lnTo>
                  <a:lnTo>
                    <a:pt x="3482" y="3322"/>
                  </a:lnTo>
                  <a:close/>
                  <a:moveTo>
                    <a:pt x="3652" y="3124"/>
                  </a:moveTo>
                  <a:lnTo>
                    <a:pt x="3652" y="3124"/>
                  </a:lnTo>
                  <a:lnTo>
                    <a:pt x="3654" y="3126"/>
                  </a:lnTo>
                  <a:lnTo>
                    <a:pt x="3656" y="3124"/>
                  </a:lnTo>
                  <a:lnTo>
                    <a:pt x="3658" y="3118"/>
                  </a:lnTo>
                  <a:lnTo>
                    <a:pt x="3662" y="3112"/>
                  </a:lnTo>
                  <a:lnTo>
                    <a:pt x="3662" y="3106"/>
                  </a:lnTo>
                  <a:lnTo>
                    <a:pt x="3662" y="3104"/>
                  </a:lnTo>
                  <a:lnTo>
                    <a:pt x="3660" y="3104"/>
                  </a:lnTo>
                  <a:lnTo>
                    <a:pt x="3656" y="3110"/>
                  </a:lnTo>
                  <a:lnTo>
                    <a:pt x="3652" y="3116"/>
                  </a:lnTo>
                  <a:lnTo>
                    <a:pt x="3652" y="3120"/>
                  </a:lnTo>
                  <a:lnTo>
                    <a:pt x="3652" y="3124"/>
                  </a:lnTo>
                  <a:close/>
                  <a:moveTo>
                    <a:pt x="3482" y="4890"/>
                  </a:moveTo>
                  <a:lnTo>
                    <a:pt x="3482" y="4890"/>
                  </a:lnTo>
                  <a:lnTo>
                    <a:pt x="3486" y="4896"/>
                  </a:lnTo>
                  <a:lnTo>
                    <a:pt x="3492" y="4904"/>
                  </a:lnTo>
                  <a:lnTo>
                    <a:pt x="3494" y="4904"/>
                  </a:lnTo>
                  <a:lnTo>
                    <a:pt x="3498" y="4898"/>
                  </a:lnTo>
                  <a:lnTo>
                    <a:pt x="3498" y="4890"/>
                  </a:lnTo>
                  <a:lnTo>
                    <a:pt x="3498" y="4888"/>
                  </a:lnTo>
                  <a:lnTo>
                    <a:pt x="3496" y="4886"/>
                  </a:lnTo>
                  <a:lnTo>
                    <a:pt x="3492" y="4884"/>
                  </a:lnTo>
                  <a:lnTo>
                    <a:pt x="3486" y="4884"/>
                  </a:lnTo>
                  <a:lnTo>
                    <a:pt x="3482" y="4886"/>
                  </a:lnTo>
                  <a:lnTo>
                    <a:pt x="3482" y="4888"/>
                  </a:lnTo>
                  <a:lnTo>
                    <a:pt x="3482" y="4890"/>
                  </a:lnTo>
                  <a:close/>
                  <a:moveTo>
                    <a:pt x="3640" y="3122"/>
                  </a:moveTo>
                  <a:lnTo>
                    <a:pt x="3640" y="3122"/>
                  </a:lnTo>
                  <a:lnTo>
                    <a:pt x="3634" y="3120"/>
                  </a:lnTo>
                  <a:lnTo>
                    <a:pt x="3628" y="3116"/>
                  </a:lnTo>
                  <a:lnTo>
                    <a:pt x="3620" y="3116"/>
                  </a:lnTo>
                  <a:lnTo>
                    <a:pt x="3612" y="3120"/>
                  </a:lnTo>
                  <a:lnTo>
                    <a:pt x="3608" y="3122"/>
                  </a:lnTo>
                  <a:lnTo>
                    <a:pt x="3604" y="3126"/>
                  </a:lnTo>
                  <a:lnTo>
                    <a:pt x="3602" y="3132"/>
                  </a:lnTo>
                  <a:lnTo>
                    <a:pt x="3600" y="3136"/>
                  </a:lnTo>
                  <a:lnTo>
                    <a:pt x="3598" y="3138"/>
                  </a:lnTo>
                  <a:lnTo>
                    <a:pt x="3596" y="3136"/>
                  </a:lnTo>
                  <a:lnTo>
                    <a:pt x="3592" y="3136"/>
                  </a:lnTo>
                  <a:lnTo>
                    <a:pt x="3590" y="3136"/>
                  </a:lnTo>
                  <a:lnTo>
                    <a:pt x="3586" y="3138"/>
                  </a:lnTo>
                  <a:lnTo>
                    <a:pt x="3582" y="3140"/>
                  </a:lnTo>
                  <a:lnTo>
                    <a:pt x="3580" y="3136"/>
                  </a:lnTo>
                  <a:lnTo>
                    <a:pt x="3580" y="3130"/>
                  </a:lnTo>
                  <a:lnTo>
                    <a:pt x="3578" y="3128"/>
                  </a:lnTo>
                  <a:lnTo>
                    <a:pt x="3576" y="3128"/>
                  </a:lnTo>
                  <a:lnTo>
                    <a:pt x="3574" y="3132"/>
                  </a:lnTo>
                  <a:lnTo>
                    <a:pt x="3568" y="3144"/>
                  </a:lnTo>
                  <a:lnTo>
                    <a:pt x="3564" y="3150"/>
                  </a:lnTo>
                  <a:lnTo>
                    <a:pt x="3560" y="3156"/>
                  </a:lnTo>
                  <a:lnTo>
                    <a:pt x="3550" y="3164"/>
                  </a:lnTo>
                  <a:lnTo>
                    <a:pt x="3544" y="3168"/>
                  </a:lnTo>
                  <a:lnTo>
                    <a:pt x="3548" y="3168"/>
                  </a:lnTo>
                  <a:lnTo>
                    <a:pt x="3554" y="3168"/>
                  </a:lnTo>
                  <a:lnTo>
                    <a:pt x="3556" y="3170"/>
                  </a:lnTo>
                  <a:lnTo>
                    <a:pt x="3558" y="3172"/>
                  </a:lnTo>
                  <a:lnTo>
                    <a:pt x="3558" y="3174"/>
                  </a:lnTo>
                  <a:lnTo>
                    <a:pt x="3558" y="3182"/>
                  </a:lnTo>
                  <a:lnTo>
                    <a:pt x="3558" y="3186"/>
                  </a:lnTo>
                  <a:lnTo>
                    <a:pt x="3562" y="3190"/>
                  </a:lnTo>
                  <a:lnTo>
                    <a:pt x="3564" y="3192"/>
                  </a:lnTo>
                  <a:lnTo>
                    <a:pt x="3564" y="3196"/>
                  </a:lnTo>
                  <a:lnTo>
                    <a:pt x="3564" y="3198"/>
                  </a:lnTo>
                  <a:lnTo>
                    <a:pt x="3562" y="3200"/>
                  </a:lnTo>
                  <a:lnTo>
                    <a:pt x="3564" y="3200"/>
                  </a:lnTo>
                  <a:lnTo>
                    <a:pt x="3574" y="3202"/>
                  </a:lnTo>
                  <a:lnTo>
                    <a:pt x="3578" y="3202"/>
                  </a:lnTo>
                  <a:lnTo>
                    <a:pt x="3580" y="3198"/>
                  </a:lnTo>
                  <a:lnTo>
                    <a:pt x="3584" y="3186"/>
                  </a:lnTo>
                  <a:lnTo>
                    <a:pt x="3588" y="3178"/>
                  </a:lnTo>
                  <a:lnTo>
                    <a:pt x="3590" y="3172"/>
                  </a:lnTo>
                  <a:lnTo>
                    <a:pt x="3594" y="3166"/>
                  </a:lnTo>
                  <a:lnTo>
                    <a:pt x="3602" y="3164"/>
                  </a:lnTo>
                  <a:lnTo>
                    <a:pt x="3608" y="3162"/>
                  </a:lnTo>
                  <a:lnTo>
                    <a:pt x="3614" y="3164"/>
                  </a:lnTo>
                  <a:lnTo>
                    <a:pt x="3620" y="3170"/>
                  </a:lnTo>
                  <a:lnTo>
                    <a:pt x="3624" y="3172"/>
                  </a:lnTo>
                  <a:lnTo>
                    <a:pt x="3626" y="3172"/>
                  </a:lnTo>
                  <a:lnTo>
                    <a:pt x="3628" y="3170"/>
                  </a:lnTo>
                  <a:lnTo>
                    <a:pt x="3630" y="3166"/>
                  </a:lnTo>
                  <a:lnTo>
                    <a:pt x="3632" y="3160"/>
                  </a:lnTo>
                  <a:lnTo>
                    <a:pt x="3636" y="3156"/>
                  </a:lnTo>
                  <a:lnTo>
                    <a:pt x="3642" y="3150"/>
                  </a:lnTo>
                  <a:lnTo>
                    <a:pt x="3646" y="3148"/>
                  </a:lnTo>
                  <a:lnTo>
                    <a:pt x="3648" y="3144"/>
                  </a:lnTo>
                  <a:lnTo>
                    <a:pt x="3646" y="3140"/>
                  </a:lnTo>
                  <a:lnTo>
                    <a:pt x="3644" y="3132"/>
                  </a:lnTo>
                  <a:lnTo>
                    <a:pt x="3644" y="3128"/>
                  </a:lnTo>
                  <a:lnTo>
                    <a:pt x="3644" y="3126"/>
                  </a:lnTo>
                  <a:lnTo>
                    <a:pt x="3640" y="3122"/>
                  </a:lnTo>
                  <a:close/>
                  <a:moveTo>
                    <a:pt x="3450" y="4936"/>
                  </a:moveTo>
                  <a:lnTo>
                    <a:pt x="3450" y="4936"/>
                  </a:lnTo>
                  <a:lnTo>
                    <a:pt x="3456" y="4938"/>
                  </a:lnTo>
                  <a:lnTo>
                    <a:pt x="3462" y="4940"/>
                  </a:lnTo>
                  <a:lnTo>
                    <a:pt x="3468" y="4940"/>
                  </a:lnTo>
                  <a:lnTo>
                    <a:pt x="3470" y="4938"/>
                  </a:lnTo>
                  <a:lnTo>
                    <a:pt x="3472" y="4934"/>
                  </a:lnTo>
                  <a:lnTo>
                    <a:pt x="3474" y="4926"/>
                  </a:lnTo>
                  <a:lnTo>
                    <a:pt x="3472" y="4922"/>
                  </a:lnTo>
                  <a:lnTo>
                    <a:pt x="3466" y="4922"/>
                  </a:lnTo>
                  <a:lnTo>
                    <a:pt x="3458" y="4924"/>
                  </a:lnTo>
                  <a:lnTo>
                    <a:pt x="3448" y="4930"/>
                  </a:lnTo>
                  <a:lnTo>
                    <a:pt x="3448" y="4932"/>
                  </a:lnTo>
                  <a:lnTo>
                    <a:pt x="3450" y="4936"/>
                  </a:lnTo>
                  <a:close/>
                  <a:moveTo>
                    <a:pt x="3012" y="5270"/>
                  </a:moveTo>
                  <a:lnTo>
                    <a:pt x="3012" y="5270"/>
                  </a:lnTo>
                  <a:lnTo>
                    <a:pt x="3008" y="5266"/>
                  </a:lnTo>
                  <a:lnTo>
                    <a:pt x="3006" y="5264"/>
                  </a:lnTo>
                  <a:lnTo>
                    <a:pt x="3008" y="5262"/>
                  </a:lnTo>
                  <a:lnTo>
                    <a:pt x="3012" y="5264"/>
                  </a:lnTo>
                  <a:lnTo>
                    <a:pt x="3020" y="5266"/>
                  </a:lnTo>
                  <a:lnTo>
                    <a:pt x="3022" y="5266"/>
                  </a:lnTo>
                  <a:lnTo>
                    <a:pt x="3022" y="5264"/>
                  </a:lnTo>
                  <a:lnTo>
                    <a:pt x="3022" y="5258"/>
                  </a:lnTo>
                  <a:lnTo>
                    <a:pt x="3020" y="5250"/>
                  </a:lnTo>
                  <a:lnTo>
                    <a:pt x="3014" y="5244"/>
                  </a:lnTo>
                  <a:lnTo>
                    <a:pt x="3010" y="5242"/>
                  </a:lnTo>
                  <a:lnTo>
                    <a:pt x="3008" y="5244"/>
                  </a:lnTo>
                  <a:lnTo>
                    <a:pt x="3006" y="5246"/>
                  </a:lnTo>
                  <a:lnTo>
                    <a:pt x="3004" y="5246"/>
                  </a:lnTo>
                  <a:lnTo>
                    <a:pt x="3000" y="5242"/>
                  </a:lnTo>
                  <a:lnTo>
                    <a:pt x="2998" y="5240"/>
                  </a:lnTo>
                  <a:lnTo>
                    <a:pt x="2994" y="5240"/>
                  </a:lnTo>
                  <a:lnTo>
                    <a:pt x="2992" y="5242"/>
                  </a:lnTo>
                  <a:lnTo>
                    <a:pt x="2988" y="5244"/>
                  </a:lnTo>
                  <a:lnTo>
                    <a:pt x="2986" y="5244"/>
                  </a:lnTo>
                  <a:lnTo>
                    <a:pt x="2982" y="5240"/>
                  </a:lnTo>
                  <a:lnTo>
                    <a:pt x="2978" y="5236"/>
                  </a:lnTo>
                  <a:lnTo>
                    <a:pt x="2974" y="5234"/>
                  </a:lnTo>
                  <a:lnTo>
                    <a:pt x="2970" y="5234"/>
                  </a:lnTo>
                  <a:lnTo>
                    <a:pt x="2966" y="5236"/>
                  </a:lnTo>
                  <a:lnTo>
                    <a:pt x="2964" y="5238"/>
                  </a:lnTo>
                  <a:lnTo>
                    <a:pt x="2964" y="5240"/>
                  </a:lnTo>
                  <a:lnTo>
                    <a:pt x="2966" y="5244"/>
                  </a:lnTo>
                  <a:lnTo>
                    <a:pt x="2970" y="5250"/>
                  </a:lnTo>
                  <a:lnTo>
                    <a:pt x="2974" y="5252"/>
                  </a:lnTo>
                  <a:lnTo>
                    <a:pt x="2978" y="5252"/>
                  </a:lnTo>
                  <a:lnTo>
                    <a:pt x="2984" y="5256"/>
                  </a:lnTo>
                  <a:lnTo>
                    <a:pt x="2986" y="5260"/>
                  </a:lnTo>
                  <a:lnTo>
                    <a:pt x="2984" y="5260"/>
                  </a:lnTo>
                  <a:lnTo>
                    <a:pt x="2982" y="5260"/>
                  </a:lnTo>
                  <a:lnTo>
                    <a:pt x="2976" y="5262"/>
                  </a:lnTo>
                  <a:lnTo>
                    <a:pt x="2972" y="5264"/>
                  </a:lnTo>
                  <a:lnTo>
                    <a:pt x="2970" y="5264"/>
                  </a:lnTo>
                  <a:lnTo>
                    <a:pt x="2966" y="5260"/>
                  </a:lnTo>
                  <a:lnTo>
                    <a:pt x="2960" y="5252"/>
                  </a:lnTo>
                  <a:lnTo>
                    <a:pt x="2956" y="5252"/>
                  </a:lnTo>
                  <a:lnTo>
                    <a:pt x="2954" y="5252"/>
                  </a:lnTo>
                  <a:lnTo>
                    <a:pt x="2948" y="5250"/>
                  </a:lnTo>
                  <a:lnTo>
                    <a:pt x="2944" y="5248"/>
                  </a:lnTo>
                  <a:lnTo>
                    <a:pt x="2940" y="5246"/>
                  </a:lnTo>
                  <a:lnTo>
                    <a:pt x="2938" y="5248"/>
                  </a:lnTo>
                  <a:lnTo>
                    <a:pt x="2936" y="5250"/>
                  </a:lnTo>
                  <a:lnTo>
                    <a:pt x="2932" y="5254"/>
                  </a:lnTo>
                  <a:lnTo>
                    <a:pt x="2928" y="5256"/>
                  </a:lnTo>
                  <a:lnTo>
                    <a:pt x="2926" y="5258"/>
                  </a:lnTo>
                  <a:lnTo>
                    <a:pt x="2926" y="5266"/>
                  </a:lnTo>
                  <a:lnTo>
                    <a:pt x="2926" y="5270"/>
                  </a:lnTo>
                  <a:lnTo>
                    <a:pt x="2926" y="5276"/>
                  </a:lnTo>
                  <a:lnTo>
                    <a:pt x="2926" y="5278"/>
                  </a:lnTo>
                  <a:lnTo>
                    <a:pt x="2928" y="5280"/>
                  </a:lnTo>
                  <a:lnTo>
                    <a:pt x="2938" y="5282"/>
                  </a:lnTo>
                  <a:lnTo>
                    <a:pt x="2948" y="5282"/>
                  </a:lnTo>
                  <a:lnTo>
                    <a:pt x="2960" y="5278"/>
                  </a:lnTo>
                  <a:lnTo>
                    <a:pt x="2970" y="5274"/>
                  </a:lnTo>
                  <a:lnTo>
                    <a:pt x="2978" y="5272"/>
                  </a:lnTo>
                  <a:lnTo>
                    <a:pt x="2984" y="5272"/>
                  </a:lnTo>
                  <a:lnTo>
                    <a:pt x="2986" y="5268"/>
                  </a:lnTo>
                  <a:lnTo>
                    <a:pt x="2988" y="5268"/>
                  </a:lnTo>
                  <a:lnTo>
                    <a:pt x="2990" y="5270"/>
                  </a:lnTo>
                  <a:lnTo>
                    <a:pt x="2992" y="5272"/>
                  </a:lnTo>
                  <a:lnTo>
                    <a:pt x="2994" y="5270"/>
                  </a:lnTo>
                  <a:lnTo>
                    <a:pt x="2998" y="5270"/>
                  </a:lnTo>
                  <a:lnTo>
                    <a:pt x="3004" y="5270"/>
                  </a:lnTo>
                  <a:lnTo>
                    <a:pt x="3014" y="5272"/>
                  </a:lnTo>
                  <a:lnTo>
                    <a:pt x="3016" y="5272"/>
                  </a:lnTo>
                  <a:lnTo>
                    <a:pt x="3012" y="5270"/>
                  </a:lnTo>
                  <a:close/>
                  <a:moveTo>
                    <a:pt x="3240" y="4810"/>
                  </a:moveTo>
                  <a:lnTo>
                    <a:pt x="3240" y="4810"/>
                  </a:lnTo>
                  <a:lnTo>
                    <a:pt x="3258" y="4782"/>
                  </a:lnTo>
                  <a:lnTo>
                    <a:pt x="3262" y="4776"/>
                  </a:lnTo>
                  <a:lnTo>
                    <a:pt x="3264" y="4770"/>
                  </a:lnTo>
                  <a:lnTo>
                    <a:pt x="3264" y="4764"/>
                  </a:lnTo>
                  <a:lnTo>
                    <a:pt x="3262" y="4760"/>
                  </a:lnTo>
                  <a:lnTo>
                    <a:pt x="3258" y="4756"/>
                  </a:lnTo>
                  <a:lnTo>
                    <a:pt x="3254" y="4756"/>
                  </a:lnTo>
                  <a:lnTo>
                    <a:pt x="3250" y="4758"/>
                  </a:lnTo>
                  <a:lnTo>
                    <a:pt x="3246" y="4764"/>
                  </a:lnTo>
                  <a:lnTo>
                    <a:pt x="3236" y="4776"/>
                  </a:lnTo>
                  <a:lnTo>
                    <a:pt x="3228" y="4792"/>
                  </a:lnTo>
                  <a:lnTo>
                    <a:pt x="3222" y="4796"/>
                  </a:lnTo>
                  <a:lnTo>
                    <a:pt x="3216" y="4798"/>
                  </a:lnTo>
                  <a:lnTo>
                    <a:pt x="3208" y="4798"/>
                  </a:lnTo>
                  <a:lnTo>
                    <a:pt x="3198" y="4798"/>
                  </a:lnTo>
                  <a:lnTo>
                    <a:pt x="3182" y="4794"/>
                  </a:lnTo>
                  <a:lnTo>
                    <a:pt x="3176" y="4794"/>
                  </a:lnTo>
                  <a:lnTo>
                    <a:pt x="3174" y="4796"/>
                  </a:lnTo>
                  <a:lnTo>
                    <a:pt x="3170" y="4798"/>
                  </a:lnTo>
                  <a:lnTo>
                    <a:pt x="3168" y="4798"/>
                  </a:lnTo>
                  <a:lnTo>
                    <a:pt x="3158" y="4794"/>
                  </a:lnTo>
                  <a:lnTo>
                    <a:pt x="3146" y="4792"/>
                  </a:lnTo>
                  <a:lnTo>
                    <a:pt x="3138" y="4790"/>
                  </a:lnTo>
                  <a:lnTo>
                    <a:pt x="3130" y="4790"/>
                  </a:lnTo>
                  <a:lnTo>
                    <a:pt x="3122" y="4790"/>
                  </a:lnTo>
                  <a:lnTo>
                    <a:pt x="3118" y="4788"/>
                  </a:lnTo>
                  <a:lnTo>
                    <a:pt x="3116" y="4786"/>
                  </a:lnTo>
                  <a:lnTo>
                    <a:pt x="3114" y="4784"/>
                  </a:lnTo>
                  <a:lnTo>
                    <a:pt x="3114" y="4780"/>
                  </a:lnTo>
                  <a:lnTo>
                    <a:pt x="3114" y="4778"/>
                  </a:lnTo>
                  <a:lnTo>
                    <a:pt x="3112" y="4778"/>
                  </a:lnTo>
                  <a:lnTo>
                    <a:pt x="3104" y="4778"/>
                  </a:lnTo>
                  <a:lnTo>
                    <a:pt x="3098" y="4776"/>
                  </a:lnTo>
                  <a:lnTo>
                    <a:pt x="3092" y="4776"/>
                  </a:lnTo>
                  <a:lnTo>
                    <a:pt x="3090" y="4778"/>
                  </a:lnTo>
                  <a:lnTo>
                    <a:pt x="3088" y="4780"/>
                  </a:lnTo>
                  <a:lnTo>
                    <a:pt x="3084" y="4788"/>
                  </a:lnTo>
                  <a:lnTo>
                    <a:pt x="3080" y="4796"/>
                  </a:lnTo>
                  <a:lnTo>
                    <a:pt x="3078" y="4800"/>
                  </a:lnTo>
                  <a:lnTo>
                    <a:pt x="3074" y="4800"/>
                  </a:lnTo>
                  <a:lnTo>
                    <a:pt x="3072" y="4800"/>
                  </a:lnTo>
                  <a:lnTo>
                    <a:pt x="3068" y="4796"/>
                  </a:lnTo>
                  <a:lnTo>
                    <a:pt x="3066" y="4792"/>
                  </a:lnTo>
                  <a:lnTo>
                    <a:pt x="3064" y="4792"/>
                  </a:lnTo>
                  <a:lnTo>
                    <a:pt x="3060" y="4798"/>
                  </a:lnTo>
                  <a:lnTo>
                    <a:pt x="3056" y="4810"/>
                  </a:lnTo>
                  <a:lnTo>
                    <a:pt x="3052" y="4820"/>
                  </a:lnTo>
                  <a:lnTo>
                    <a:pt x="3048" y="4824"/>
                  </a:lnTo>
                  <a:lnTo>
                    <a:pt x="3048" y="4828"/>
                  </a:lnTo>
                  <a:lnTo>
                    <a:pt x="3048" y="4834"/>
                  </a:lnTo>
                  <a:lnTo>
                    <a:pt x="3048" y="4838"/>
                  </a:lnTo>
                  <a:lnTo>
                    <a:pt x="3046" y="4840"/>
                  </a:lnTo>
                  <a:lnTo>
                    <a:pt x="3044" y="4842"/>
                  </a:lnTo>
                  <a:lnTo>
                    <a:pt x="3040" y="4844"/>
                  </a:lnTo>
                  <a:lnTo>
                    <a:pt x="3040" y="4848"/>
                  </a:lnTo>
                  <a:lnTo>
                    <a:pt x="3042" y="4854"/>
                  </a:lnTo>
                  <a:lnTo>
                    <a:pt x="3044" y="4864"/>
                  </a:lnTo>
                  <a:lnTo>
                    <a:pt x="3040" y="4876"/>
                  </a:lnTo>
                  <a:lnTo>
                    <a:pt x="3034" y="4886"/>
                  </a:lnTo>
                  <a:lnTo>
                    <a:pt x="3030" y="4900"/>
                  </a:lnTo>
                  <a:lnTo>
                    <a:pt x="3030" y="4908"/>
                  </a:lnTo>
                  <a:lnTo>
                    <a:pt x="3030" y="4918"/>
                  </a:lnTo>
                  <a:lnTo>
                    <a:pt x="3030" y="4932"/>
                  </a:lnTo>
                  <a:lnTo>
                    <a:pt x="3028" y="4934"/>
                  </a:lnTo>
                  <a:lnTo>
                    <a:pt x="3026" y="4936"/>
                  </a:lnTo>
                  <a:lnTo>
                    <a:pt x="3024" y="4936"/>
                  </a:lnTo>
                  <a:lnTo>
                    <a:pt x="3024" y="4938"/>
                  </a:lnTo>
                  <a:lnTo>
                    <a:pt x="3022" y="4944"/>
                  </a:lnTo>
                  <a:lnTo>
                    <a:pt x="3020" y="4952"/>
                  </a:lnTo>
                  <a:lnTo>
                    <a:pt x="3020" y="4960"/>
                  </a:lnTo>
                  <a:lnTo>
                    <a:pt x="3016" y="4964"/>
                  </a:lnTo>
                  <a:lnTo>
                    <a:pt x="3014" y="4968"/>
                  </a:lnTo>
                  <a:lnTo>
                    <a:pt x="3010" y="4968"/>
                  </a:lnTo>
                  <a:lnTo>
                    <a:pt x="3006" y="4970"/>
                  </a:lnTo>
                  <a:lnTo>
                    <a:pt x="3006" y="4972"/>
                  </a:lnTo>
                  <a:lnTo>
                    <a:pt x="3008" y="4976"/>
                  </a:lnTo>
                  <a:lnTo>
                    <a:pt x="3010" y="4984"/>
                  </a:lnTo>
                  <a:lnTo>
                    <a:pt x="3008" y="4986"/>
                  </a:lnTo>
                  <a:lnTo>
                    <a:pt x="3006" y="4990"/>
                  </a:lnTo>
                  <a:lnTo>
                    <a:pt x="3008" y="5002"/>
                  </a:lnTo>
                  <a:lnTo>
                    <a:pt x="3012" y="5008"/>
                  </a:lnTo>
                  <a:lnTo>
                    <a:pt x="3014" y="5010"/>
                  </a:lnTo>
                  <a:lnTo>
                    <a:pt x="3018" y="5010"/>
                  </a:lnTo>
                  <a:lnTo>
                    <a:pt x="3020" y="5010"/>
                  </a:lnTo>
                  <a:lnTo>
                    <a:pt x="3024" y="5010"/>
                  </a:lnTo>
                  <a:lnTo>
                    <a:pt x="3028" y="5010"/>
                  </a:lnTo>
                  <a:lnTo>
                    <a:pt x="3032" y="5014"/>
                  </a:lnTo>
                  <a:lnTo>
                    <a:pt x="3036" y="5022"/>
                  </a:lnTo>
                  <a:lnTo>
                    <a:pt x="3040" y="5034"/>
                  </a:lnTo>
                  <a:lnTo>
                    <a:pt x="3040" y="5046"/>
                  </a:lnTo>
                  <a:lnTo>
                    <a:pt x="3038" y="5058"/>
                  </a:lnTo>
                  <a:lnTo>
                    <a:pt x="3036" y="5070"/>
                  </a:lnTo>
                  <a:lnTo>
                    <a:pt x="3032" y="5082"/>
                  </a:lnTo>
                  <a:lnTo>
                    <a:pt x="3030" y="5092"/>
                  </a:lnTo>
                  <a:lnTo>
                    <a:pt x="3030" y="5102"/>
                  </a:lnTo>
                  <a:lnTo>
                    <a:pt x="3034" y="5112"/>
                  </a:lnTo>
                  <a:lnTo>
                    <a:pt x="3038" y="5116"/>
                  </a:lnTo>
                  <a:lnTo>
                    <a:pt x="3042" y="5118"/>
                  </a:lnTo>
                  <a:lnTo>
                    <a:pt x="3046" y="5118"/>
                  </a:lnTo>
                  <a:lnTo>
                    <a:pt x="3050" y="5116"/>
                  </a:lnTo>
                  <a:lnTo>
                    <a:pt x="3058" y="5114"/>
                  </a:lnTo>
                  <a:lnTo>
                    <a:pt x="3068" y="5112"/>
                  </a:lnTo>
                  <a:lnTo>
                    <a:pt x="3072" y="5112"/>
                  </a:lnTo>
                  <a:lnTo>
                    <a:pt x="3072" y="5110"/>
                  </a:lnTo>
                  <a:lnTo>
                    <a:pt x="3070" y="5100"/>
                  </a:lnTo>
                  <a:lnTo>
                    <a:pt x="3068" y="5088"/>
                  </a:lnTo>
                  <a:lnTo>
                    <a:pt x="3068" y="5082"/>
                  </a:lnTo>
                  <a:lnTo>
                    <a:pt x="3070" y="5076"/>
                  </a:lnTo>
                  <a:lnTo>
                    <a:pt x="3072" y="5070"/>
                  </a:lnTo>
                  <a:lnTo>
                    <a:pt x="3074" y="5064"/>
                  </a:lnTo>
                  <a:lnTo>
                    <a:pt x="3072" y="5050"/>
                  </a:lnTo>
                  <a:lnTo>
                    <a:pt x="3072" y="5034"/>
                  </a:lnTo>
                  <a:lnTo>
                    <a:pt x="3072" y="5014"/>
                  </a:lnTo>
                  <a:lnTo>
                    <a:pt x="3074" y="5004"/>
                  </a:lnTo>
                  <a:lnTo>
                    <a:pt x="3072" y="4998"/>
                  </a:lnTo>
                  <a:lnTo>
                    <a:pt x="3068" y="4990"/>
                  </a:lnTo>
                  <a:lnTo>
                    <a:pt x="3068" y="4988"/>
                  </a:lnTo>
                  <a:lnTo>
                    <a:pt x="3068" y="4984"/>
                  </a:lnTo>
                  <a:lnTo>
                    <a:pt x="3076" y="4974"/>
                  </a:lnTo>
                  <a:lnTo>
                    <a:pt x="3084" y="4970"/>
                  </a:lnTo>
                  <a:lnTo>
                    <a:pt x="3090" y="4968"/>
                  </a:lnTo>
                  <a:lnTo>
                    <a:pt x="3094" y="4968"/>
                  </a:lnTo>
                  <a:lnTo>
                    <a:pt x="3098" y="4972"/>
                  </a:lnTo>
                  <a:lnTo>
                    <a:pt x="3100" y="4976"/>
                  </a:lnTo>
                  <a:lnTo>
                    <a:pt x="3100" y="4982"/>
                  </a:lnTo>
                  <a:lnTo>
                    <a:pt x="3098" y="4990"/>
                  </a:lnTo>
                  <a:lnTo>
                    <a:pt x="3094" y="4996"/>
                  </a:lnTo>
                  <a:lnTo>
                    <a:pt x="3092" y="5002"/>
                  </a:lnTo>
                  <a:lnTo>
                    <a:pt x="3090" y="5008"/>
                  </a:lnTo>
                  <a:lnTo>
                    <a:pt x="3092" y="5012"/>
                  </a:lnTo>
                  <a:lnTo>
                    <a:pt x="3094" y="5016"/>
                  </a:lnTo>
                  <a:lnTo>
                    <a:pt x="3102" y="5024"/>
                  </a:lnTo>
                  <a:lnTo>
                    <a:pt x="3112" y="5034"/>
                  </a:lnTo>
                  <a:lnTo>
                    <a:pt x="3116" y="5040"/>
                  </a:lnTo>
                  <a:lnTo>
                    <a:pt x="3116" y="5046"/>
                  </a:lnTo>
                  <a:lnTo>
                    <a:pt x="3114" y="5062"/>
                  </a:lnTo>
                  <a:lnTo>
                    <a:pt x="3114" y="5068"/>
                  </a:lnTo>
                  <a:lnTo>
                    <a:pt x="3116" y="5074"/>
                  </a:lnTo>
                  <a:lnTo>
                    <a:pt x="3120" y="5076"/>
                  </a:lnTo>
                  <a:lnTo>
                    <a:pt x="3130" y="5078"/>
                  </a:lnTo>
                  <a:lnTo>
                    <a:pt x="3136" y="5076"/>
                  </a:lnTo>
                  <a:lnTo>
                    <a:pt x="3138" y="5076"/>
                  </a:lnTo>
                  <a:lnTo>
                    <a:pt x="3140" y="5072"/>
                  </a:lnTo>
                  <a:lnTo>
                    <a:pt x="3140" y="5070"/>
                  </a:lnTo>
                  <a:lnTo>
                    <a:pt x="3140" y="5062"/>
                  </a:lnTo>
                  <a:lnTo>
                    <a:pt x="3142" y="5060"/>
                  </a:lnTo>
                  <a:lnTo>
                    <a:pt x="3148" y="5056"/>
                  </a:lnTo>
                  <a:lnTo>
                    <a:pt x="3152" y="5056"/>
                  </a:lnTo>
                  <a:lnTo>
                    <a:pt x="3156" y="5054"/>
                  </a:lnTo>
                  <a:lnTo>
                    <a:pt x="3164" y="5056"/>
                  </a:lnTo>
                  <a:lnTo>
                    <a:pt x="3166" y="5056"/>
                  </a:lnTo>
                  <a:lnTo>
                    <a:pt x="3168" y="5056"/>
                  </a:lnTo>
                  <a:lnTo>
                    <a:pt x="3172" y="5048"/>
                  </a:lnTo>
                  <a:lnTo>
                    <a:pt x="3172" y="5042"/>
                  </a:lnTo>
                  <a:lnTo>
                    <a:pt x="3170" y="5036"/>
                  </a:lnTo>
                  <a:lnTo>
                    <a:pt x="3164" y="5032"/>
                  </a:lnTo>
                  <a:lnTo>
                    <a:pt x="3158" y="5028"/>
                  </a:lnTo>
                  <a:lnTo>
                    <a:pt x="3152" y="5026"/>
                  </a:lnTo>
                  <a:lnTo>
                    <a:pt x="3148" y="5022"/>
                  </a:lnTo>
                  <a:lnTo>
                    <a:pt x="3146" y="5016"/>
                  </a:lnTo>
                  <a:lnTo>
                    <a:pt x="3148" y="5012"/>
                  </a:lnTo>
                  <a:lnTo>
                    <a:pt x="3152" y="5006"/>
                  </a:lnTo>
                  <a:lnTo>
                    <a:pt x="3152" y="4998"/>
                  </a:lnTo>
                  <a:lnTo>
                    <a:pt x="3150" y="4990"/>
                  </a:lnTo>
                  <a:lnTo>
                    <a:pt x="3148" y="4980"/>
                  </a:lnTo>
                  <a:lnTo>
                    <a:pt x="3136" y="4962"/>
                  </a:lnTo>
                  <a:lnTo>
                    <a:pt x="3122" y="4946"/>
                  </a:lnTo>
                  <a:lnTo>
                    <a:pt x="3118" y="4940"/>
                  </a:lnTo>
                  <a:lnTo>
                    <a:pt x="3118" y="4934"/>
                  </a:lnTo>
                  <a:lnTo>
                    <a:pt x="3122" y="4930"/>
                  </a:lnTo>
                  <a:lnTo>
                    <a:pt x="3128" y="4926"/>
                  </a:lnTo>
                  <a:lnTo>
                    <a:pt x="3146" y="4916"/>
                  </a:lnTo>
                  <a:lnTo>
                    <a:pt x="3154" y="4908"/>
                  </a:lnTo>
                  <a:lnTo>
                    <a:pt x="3162" y="4898"/>
                  </a:lnTo>
                  <a:lnTo>
                    <a:pt x="3168" y="4888"/>
                  </a:lnTo>
                  <a:lnTo>
                    <a:pt x="3172" y="4884"/>
                  </a:lnTo>
                  <a:lnTo>
                    <a:pt x="3176" y="4884"/>
                  </a:lnTo>
                  <a:lnTo>
                    <a:pt x="3180" y="4886"/>
                  </a:lnTo>
                  <a:lnTo>
                    <a:pt x="3186" y="4890"/>
                  </a:lnTo>
                  <a:lnTo>
                    <a:pt x="3190" y="4890"/>
                  </a:lnTo>
                  <a:lnTo>
                    <a:pt x="3192" y="4888"/>
                  </a:lnTo>
                  <a:lnTo>
                    <a:pt x="3196" y="4880"/>
                  </a:lnTo>
                  <a:lnTo>
                    <a:pt x="3196" y="4876"/>
                  </a:lnTo>
                  <a:lnTo>
                    <a:pt x="3194" y="4874"/>
                  </a:lnTo>
                  <a:lnTo>
                    <a:pt x="3192" y="4872"/>
                  </a:lnTo>
                  <a:lnTo>
                    <a:pt x="3188" y="4870"/>
                  </a:lnTo>
                  <a:lnTo>
                    <a:pt x="3170" y="4870"/>
                  </a:lnTo>
                  <a:lnTo>
                    <a:pt x="3160" y="4872"/>
                  </a:lnTo>
                  <a:lnTo>
                    <a:pt x="3152" y="4874"/>
                  </a:lnTo>
                  <a:lnTo>
                    <a:pt x="3144" y="4880"/>
                  </a:lnTo>
                  <a:lnTo>
                    <a:pt x="3136" y="4884"/>
                  </a:lnTo>
                  <a:lnTo>
                    <a:pt x="3130" y="4884"/>
                  </a:lnTo>
                  <a:lnTo>
                    <a:pt x="3124" y="4884"/>
                  </a:lnTo>
                  <a:lnTo>
                    <a:pt x="3116" y="4882"/>
                  </a:lnTo>
                  <a:lnTo>
                    <a:pt x="3112" y="4886"/>
                  </a:lnTo>
                  <a:lnTo>
                    <a:pt x="3108" y="4890"/>
                  </a:lnTo>
                  <a:lnTo>
                    <a:pt x="3106" y="4894"/>
                  </a:lnTo>
                  <a:lnTo>
                    <a:pt x="3104" y="4900"/>
                  </a:lnTo>
                  <a:lnTo>
                    <a:pt x="3100" y="4904"/>
                  </a:lnTo>
                  <a:lnTo>
                    <a:pt x="3096" y="4908"/>
                  </a:lnTo>
                  <a:lnTo>
                    <a:pt x="3088" y="4908"/>
                  </a:lnTo>
                  <a:lnTo>
                    <a:pt x="3082" y="4906"/>
                  </a:lnTo>
                  <a:lnTo>
                    <a:pt x="3078" y="4904"/>
                  </a:lnTo>
                  <a:lnTo>
                    <a:pt x="3078" y="4902"/>
                  </a:lnTo>
                  <a:lnTo>
                    <a:pt x="3078" y="4898"/>
                  </a:lnTo>
                  <a:lnTo>
                    <a:pt x="3076" y="4892"/>
                  </a:lnTo>
                  <a:lnTo>
                    <a:pt x="3074" y="4888"/>
                  </a:lnTo>
                  <a:lnTo>
                    <a:pt x="3068" y="4882"/>
                  </a:lnTo>
                  <a:lnTo>
                    <a:pt x="3064" y="4880"/>
                  </a:lnTo>
                  <a:lnTo>
                    <a:pt x="3062" y="4876"/>
                  </a:lnTo>
                  <a:lnTo>
                    <a:pt x="3058" y="4866"/>
                  </a:lnTo>
                  <a:lnTo>
                    <a:pt x="3058" y="4852"/>
                  </a:lnTo>
                  <a:lnTo>
                    <a:pt x="3060" y="4840"/>
                  </a:lnTo>
                  <a:lnTo>
                    <a:pt x="3066" y="4828"/>
                  </a:lnTo>
                  <a:lnTo>
                    <a:pt x="3072" y="4818"/>
                  </a:lnTo>
                  <a:lnTo>
                    <a:pt x="3074" y="4816"/>
                  </a:lnTo>
                  <a:lnTo>
                    <a:pt x="3078" y="4814"/>
                  </a:lnTo>
                  <a:lnTo>
                    <a:pt x="3082" y="4814"/>
                  </a:lnTo>
                  <a:lnTo>
                    <a:pt x="3086" y="4816"/>
                  </a:lnTo>
                  <a:lnTo>
                    <a:pt x="3092" y="4818"/>
                  </a:lnTo>
                  <a:lnTo>
                    <a:pt x="3096" y="4820"/>
                  </a:lnTo>
                  <a:lnTo>
                    <a:pt x="3106" y="4818"/>
                  </a:lnTo>
                  <a:lnTo>
                    <a:pt x="3116" y="4818"/>
                  </a:lnTo>
                  <a:lnTo>
                    <a:pt x="3122" y="4818"/>
                  </a:lnTo>
                  <a:lnTo>
                    <a:pt x="3126" y="4818"/>
                  </a:lnTo>
                  <a:lnTo>
                    <a:pt x="3132" y="4820"/>
                  </a:lnTo>
                  <a:lnTo>
                    <a:pt x="3140" y="4820"/>
                  </a:lnTo>
                  <a:lnTo>
                    <a:pt x="3156" y="4818"/>
                  </a:lnTo>
                  <a:lnTo>
                    <a:pt x="3172" y="4816"/>
                  </a:lnTo>
                  <a:lnTo>
                    <a:pt x="3178" y="4818"/>
                  </a:lnTo>
                  <a:lnTo>
                    <a:pt x="3182" y="4820"/>
                  </a:lnTo>
                  <a:lnTo>
                    <a:pt x="3186" y="4822"/>
                  </a:lnTo>
                  <a:lnTo>
                    <a:pt x="3192" y="4824"/>
                  </a:lnTo>
                  <a:lnTo>
                    <a:pt x="3200" y="4826"/>
                  </a:lnTo>
                  <a:lnTo>
                    <a:pt x="3208" y="4826"/>
                  </a:lnTo>
                  <a:lnTo>
                    <a:pt x="3218" y="4824"/>
                  </a:lnTo>
                  <a:lnTo>
                    <a:pt x="3226" y="4822"/>
                  </a:lnTo>
                  <a:lnTo>
                    <a:pt x="3234" y="4816"/>
                  </a:lnTo>
                  <a:lnTo>
                    <a:pt x="3240" y="4810"/>
                  </a:lnTo>
                  <a:close/>
                  <a:moveTo>
                    <a:pt x="2954" y="5244"/>
                  </a:moveTo>
                  <a:lnTo>
                    <a:pt x="2954" y="5244"/>
                  </a:lnTo>
                  <a:lnTo>
                    <a:pt x="2954" y="5248"/>
                  </a:lnTo>
                  <a:lnTo>
                    <a:pt x="2956" y="5246"/>
                  </a:lnTo>
                  <a:lnTo>
                    <a:pt x="2960" y="5240"/>
                  </a:lnTo>
                  <a:lnTo>
                    <a:pt x="2962" y="5238"/>
                  </a:lnTo>
                  <a:lnTo>
                    <a:pt x="2960" y="5236"/>
                  </a:lnTo>
                  <a:lnTo>
                    <a:pt x="2958" y="5236"/>
                  </a:lnTo>
                  <a:lnTo>
                    <a:pt x="2954" y="5240"/>
                  </a:lnTo>
                  <a:lnTo>
                    <a:pt x="2954" y="5244"/>
                  </a:lnTo>
                  <a:close/>
                  <a:moveTo>
                    <a:pt x="3346" y="4878"/>
                  </a:moveTo>
                  <a:lnTo>
                    <a:pt x="3346" y="4878"/>
                  </a:lnTo>
                  <a:lnTo>
                    <a:pt x="3350" y="4878"/>
                  </a:lnTo>
                  <a:lnTo>
                    <a:pt x="3352" y="4876"/>
                  </a:lnTo>
                  <a:lnTo>
                    <a:pt x="3350" y="4874"/>
                  </a:lnTo>
                  <a:lnTo>
                    <a:pt x="3348" y="4872"/>
                  </a:lnTo>
                  <a:lnTo>
                    <a:pt x="3346" y="4872"/>
                  </a:lnTo>
                  <a:lnTo>
                    <a:pt x="3344" y="4874"/>
                  </a:lnTo>
                  <a:lnTo>
                    <a:pt x="3344" y="4876"/>
                  </a:lnTo>
                  <a:lnTo>
                    <a:pt x="3346" y="4878"/>
                  </a:lnTo>
                  <a:close/>
                  <a:moveTo>
                    <a:pt x="3352" y="4858"/>
                  </a:moveTo>
                  <a:lnTo>
                    <a:pt x="3352" y="4858"/>
                  </a:lnTo>
                  <a:lnTo>
                    <a:pt x="3350" y="4862"/>
                  </a:lnTo>
                  <a:lnTo>
                    <a:pt x="3354" y="4868"/>
                  </a:lnTo>
                  <a:lnTo>
                    <a:pt x="3358" y="4874"/>
                  </a:lnTo>
                  <a:lnTo>
                    <a:pt x="3360" y="4876"/>
                  </a:lnTo>
                  <a:lnTo>
                    <a:pt x="3364" y="4874"/>
                  </a:lnTo>
                  <a:lnTo>
                    <a:pt x="3364" y="4866"/>
                  </a:lnTo>
                  <a:lnTo>
                    <a:pt x="3362" y="4858"/>
                  </a:lnTo>
                  <a:lnTo>
                    <a:pt x="3360" y="4854"/>
                  </a:lnTo>
                  <a:lnTo>
                    <a:pt x="3356" y="4854"/>
                  </a:lnTo>
                  <a:lnTo>
                    <a:pt x="3352" y="4858"/>
                  </a:lnTo>
                  <a:close/>
                  <a:moveTo>
                    <a:pt x="3452" y="4980"/>
                  </a:moveTo>
                  <a:lnTo>
                    <a:pt x="3452" y="4980"/>
                  </a:lnTo>
                  <a:lnTo>
                    <a:pt x="3440" y="4974"/>
                  </a:lnTo>
                  <a:lnTo>
                    <a:pt x="3438" y="4974"/>
                  </a:lnTo>
                  <a:lnTo>
                    <a:pt x="3436" y="4976"/>
                  </a:lnTo>
                  <a:lnTo>
                    <a:pt x="3428" y="4978"/>
                  </a:lnTo>
                  <a:lnTo>
                    <a:pt x="3422" y="4980"/>
                  </a:lnTo>
                  <a:lnTo>
                    <a:pt x="3414" y="4978"/>
                  </a:lnTo>
                  <a:lnTo>
                    <a:pt x="3404" y="4978"/>
                  </a:lnTo>
                  <a:lnTo>
                    <a:pt x="3396" y="4978"/>
                  </a:lnTo>
                  <a:lnTo>
                    <a:pt x="3390" y="4980"/>
                  </a:lnTo>
                  <a:lnTo>
                    <a:pt x="3384" y="4982"/>
                  </a:lnTo>
                  <a:lnTo>
                    <a:pt x="3378" y="4986"/>
                  </a:lnTo>
                  <a:lnTo>
                    <a:pt x="3376" y="4990"/>
                  </a:lnTo>
                  <a:lnTo>
                    <a:pt x="3374" y="4996"/>
                  </a:lnTo>
                  <a:lnTo>
                    <a:pt x="3374" y="5002"/>
                  </a:lnTo>
                  <a:lnTo>
                    <a:pt x="3376" y="5010"/>
                  </a:lnTo>
                  <a:lnTo>
                    <a:pt x="3378" y="5006"/>
                  </a:lnTo>
                  <a:lnTo>
                    <a:pt x="3380" y="4998"/>
                  </a:lnTo>
                  <a:lnTo>
                    <a:pt x="3382" y="4994"/>
                  </a:lnTo>
                  <a:lnTo>
                    <a:pt x="3384" y="4992"/>
                  </a:lnTo>
                  <a:lnTo>
                    <a:pt x="3386" y="4992"/>
                  </a:lnTo>
                  <a:lnTo>
                    <a:pt x="3388" y="4994"/>
                  </a:lnTo>
                  <a:lnTo>
                    <a:pt x="3392" y="5000"/>
                  </a:lnTo>
                  <a:lnTo>
                    <a:pt x="3396" y="5002"/>
                  </a:lnTo>
                  <a:lnTo>
                    <a:pt x="3400" y="5004"/>
                  </a:lnTo>
                  <a:lnTo>
                    <a:pt x="3404" y="5004"/>
                  </a:lnTo>
                  <a:lnTo>
                    <a:pt x="3408" y="5000"/>
                  </a:lnTo>
                  <a:lnTo>
                    <a:pt x="3414" y="4998"/>
                  </a:lnTo>
                  <a:lnTo>
                    <a:pt x="3418" y="4998"/>
                  </a:lnTo>
                  <a:lnTo>
                    <a:pt x="3428" y="5002"/>
                  </a:lnTo>
                  <a:lnTo>
                    <a:pt x="3436" y="5006"/>
                  </a:lnTo>
                  <a:lnTo>
                    <a:pt x="3438" y="5008"/>
                  </a:lnTo>
                  <a:lnTo>
                    <a:pt x="3440" y="5006"/>
                  </a:lnTo>
                  <a:lnTo>
                    <a:pt x="3442" y="5002"/>
                  </a:lnTo>
                  <a:lnTo>
                    <a:pt x="3446" y="5002"/>
                  </a:lnTo>
                  <a:lnTo>
                    <a:pt x="3456" y="5006"/>
                  </a:lnTo>
                  <a:lnTo>
                    <a:pt x="3468" y="5014"/>
                  </a:lnTo>
                  <a:lnTo>
                    <a:pt x="3482" y="5022"/>
                  </a:lnTo>
                  <a:lnTo>
                    <a:pt x="3488" y="5026"/>
                  </a:lnTo>
                  <a:lnTo>
                    <a:pt x="3492" y="5028"/>
                  </a:lnTo>
                  <a:lnTo>
                    <a:pt x="3494" y="5026"/>
                  </a:lnTo>
                  <a:lnTo>
                    <a:pt x="3496" y="5024"/>
                  </a:lnTo>
                  <a:lnTo>
                    <a:pt x="3494" y="5012"/>
                  </a:lnTo>
                  <a:lnTo>
                    <a:pt x="3484" y="4994"/>
                  </a:lnTo>
                  <a:lnTo>
                    <a:pt x="3478" y="4988"/>
                  </a:lnTo>
                  <a:lnTo>
                    <a:pt x="3476" y="4984"/>
                  </a:lnTo>
                  <a:lnTo>
                    <a:pt x="3472" y="4982"/>
                  </a:lnTo>
                  <a:lnTo>
                    <a:pt x="3470" y="4984"/>
                  </a:lnTo>
                  <a:lnTo>
                    <a:pt x="3464" y="4984"/>
                  </a:lnTo>
                  <a:lnTo>
                    <a:pt x="3458" y="4984"/>
                  </a:lnTo>
                  <a:lnTo>
                    <a:pt x="3452" y="4980"/>
                  </a:lnTo>
                  <a:close/>
                  <a:moveTo>
                    <a:pt x="3092" y="4546"/>
                  </a:moveTo>
                  <a:lnTo>
                    <a:pt x="3092" y="4546"/>
                  </a:lnTo>
                  <a:lnTo>
                    <a:pt x="3090" y="4552"/>
                  </a:lnTo>
                  <a:lnTo>
                    <a:pt x="3092" y="4552"/>
                  </a:lnTo>
                  <a:lnTo>
                    <a:pt x="3094" y="4552"/>
                  </a:lnTo>
                  <a:lnTo>
                    <a:pt x="3098" y="4552"/>
                  </a:lnTo>
                  <a:lnTo>
                    <a:pt x="3104" y="4552"/>
                  </a:lnTo>
                  <a:lnTo>
                    <a:pt x="3108" y="4554"/>
                  </a:lnTo>
                  <a:lnTo>
                    <a:pt x="3112" y="4552"/>
                  </a:lnTo>
                  <a:lnTo>
                    <a:pt x="3112" y="4548"/>
                  </a:lnTo>
                  <a:lnTo>
                    <a:pt x="3110" y="4548"/>
                  </a:lnTo>
                  <a:lnTo>
                    <a:pt x="3106" y="4546"/>
                  </a:lnTo>
                  <a:lnTo>
                    <a:pt x="3102" y="4542"/>
                  </a:lnTo>
                  <a:lnTo>
                    <a:pt x="3100" y="4540"/>
                  </a:lnTo>
                  <a:lnTo>
                    <a:pt x="3098" y="4540"/>
                  </a:lnTo>
                  <a:lnTo>
                    <a:pt x="3096" y="4542"/>
                  </a:lnTo>
                  <a:lnTo>
                    <a:pt x="3092" y="4546"/>
                  </a:lnTo>
                  <a:close/>
                  <a:moveTo>
                    <a:pt x="3058" y="4324"/>
                  </a:moveTo>
                  <a:lnTo>
                    <a:pt x="3058" y="4324"/>
                  </a:lnTo>
                  <a:lnTo>
                    <a:pt x="3056" y="4322"/>
                  </a:lnTo>
                  <a:lnTo>
                    <a:pt x="3052" y="4322"/>
                  </a:lnTo>
                  <a:lnTo>
                    <a:pt x="3048" y="4326"/>
                  </a:lnTo>
                  <a:lnTo>
                    <a:pt x="3048" y="4330"/>
                  </a:lnTo>
                  <a:lnTo>
                    <a:pt x="3050" y="4330"/>
                  </a:lnTo>
                  <a:lnTo>
                    <a:pt x="3058" y="4324"/>
                  </a:lnTo>
                  <a:close/>
                  <a:moveTo>
                    <a:pt x="3358" y="4790"/>
                  </a:moveTo>
                  <a:lnTo>
                    <a:pt x="3358" y="4790"/>
                  </a:lnTo>
                  <a:lnTo>
                    <a:pt x="3360" y="4800"/>
                  </a:lnTo>
                  <a:lnTo>
                    <a:pt x="3358" y="4806"/>
                  </a:lnTo>
                  <a:lnTo>
                    <a:pt x="3358" y="4812"/>
                  </a:lnTo>
                  <a:lnTo>
                    <a:pt x="3358" y="4816"/>
                  </a:lnTo>
                  <a:lnTo>
                    <a:pt x="3362" y="4820"/>
                  </a:lnTo>
                  <a:lnTo>
                    <a:pt x="3364" y="4826"/>
                  </a:lnTo>
                  <a:lnTo>
                    <a:pt x="3364" y="4830"/>
                  </a:lnTo>
                  <a:lnTo>
                    <a:pt x="3364" y="4838"/>
                  </a:lnTo>
                  <a:lnTo>
                    <a:pt x="3364" y="4846"/>
                  </a:lnTo>
                  <a:lnTo>
                    <a:pt x="3364" y="4850"/>
                  </a:lnTo>
                  <a:lnTo>
                    <a:pt x="3368" y="4856"/>
                  </a:lnTo>
                  <a:lnTo>
                    <a:pt x="3382" y="4876"/>
                  </a:lnTo>
                  <a:lnTo>
                    <a:pt x="3388" y="4882"/>
                  </a:lnTo>
                  <a:lnTo>
                    <a:pt x="3390" y="4884"/>
                  </a:lnTo>
                  <a:lnTo>
                    <a:pt x="3394" y="4884"/>
                  </a:lnTo>
                  <a:lnTo>
                    <a:pt x="3394" y="4882"/>
                  </a:lnTo>
                  <a:lnTo>
                    <a:pt x="3394" y="4880"/>
                  </a:lnTo>
                  <a:lnTo>
                    <a:pt x="3390" y="4876"/>
                  </a:lnTo>
                  <a:lnTo>
                    <a:pt x="3384" y="4868"/>
                  </a:lnTo>
                  <a:lnTo>
                    <a:pt x="3380" y="4860"/>
                  </a:lnTo>
                  <a:lnTo>
                    <a:pt x="3376" y="4848"/>
                  </a:lnTo>
                  <a:lnTo>
                    <a:pt x="3374" y="4836"/>
                  </a:lnTo>
                  <a:lnTo>
                    <a:pt x="3374" y="4826"/>
                  </a:lnTo>
                  <a:lnTo>
                    <a:pt x="3376" y="4820"/>
                  </a:lnTo>
                  <a:lnTo>
                    <a:pt x="3380" y="4818"/>
                  </a:lnTo>
                  <a:lnTo>
                    <a:pt x="3382" y="4818"/>
                  </a:lnTo>
                  <a:lnTo>
                    <a:pt x="3390" y="4820"/>
                  </a:lnTo>
                  <a:lnTo>
                    <a:pt x="3402" y="4824"/>
                  </a:lnTo>
                  <a:lnTo>
                    <a:pt x="3406" y="4826"/>
                  </a:lnTo>
                  <a:lnTo>
                    <a:pt x="3410" y="4826"/>
                  </a:lnTo>
                  <a:lnTo>
                    <a:pt x="3410" y="4822"/>
                  </a:lnTo>
                  <a:lnTo>
                    <a:pt x="3406" y="4816"/>
                  </a:lnTo>
                  <a:lnTo>
                    <a:pt x="3400" y="4812"/>
                  </a:lnTo>
                  <a:lnTo>
                    <a:pt x="3394" y="4810"/>
                  </a:lnTo>
                  <a:lnTo>
                    <a:pt x="3390" y="4806"/>
                  </a:lnTo>
                  <a:lnTo>
                    <a:pt x="3386" y="4804"/>
                  </a:lnTo>
                  <a:lnTo>
                    <a:pt x="3386" y="4802"/>
                  </a:lnTo>
                  <a:lnTo>
                    <a:pt x="3388" y="4800"/>
                  </a:lnTo>
                  <a:lnTo>
                    <a:pt x="3394" y="4796"/>
                  </a:lnTo>
                  <a:lnTo>
                    <a:pt x="3400" y="4792"/>
                  </a:lnTo>
                  <a:lnTo>
                    <a:pt x="3404" y="4788"/>
                  </a:lnTo>
                  <a:lnTo>
                    <a:pt x="3406" y="4784"/>
                  </a:lnTo>
                  <a:lnTo>
                    <a:pt x="3408" y="4774"/>
                  </a:lnTo>
                  <a:lnTo>
                    <a:pt x="3406" y="4770"/>
                  </a:lnTo>
                  <a:lnTo>
                    <a:pt x="3404" y="4766"/>
                  </a:lnTo>
                  <a:lnTo>
                    <a:pt x="3400" y="4766"/>
                  </a:lnTo>
                  <a:lnTo>
                    <a:pt x="3396" y="4766"/>
                  </a:lnTo>
                  <a:lnTo>
                    <a:pt x="3390" y="4770"/>
                  </a:lnTo>
                  <a:lnTo>
                    <a:pt x="3386" y="4774"/>
                  </a:lnTo>
                  <a:lnTo>
                    <a:pt x="3378" y="4788"/>
                  </a:lnTo>
                  <a:lnTo>
                    <a:pt x="3372" y="4800"/>
                  </a:lnTo>
                  <a:lnTo>
                    <a:pt x="3370" y="4800"/>
                  </a:lnTo>
                  <a:lnTo>
                    <a:pt x="3368" y="4798"/>
                  </a:lnTo>
                  <a:lnTo>
                    <a:pt x="3366" y="4792"/>
                  </a:lnTo>
                  <a:lnTo>
                    <a:pt x="3368" y="4788"/>
                  </a:lnTo>
                  <a:lnTo>
                    <a:pt x="3372" y="4782"/>
                  </a:lnTo>
                  <a:lnTo>
                    <a:pt x="3378" y="4772"/>
                  </a:lnTo>
                  <a:lnTo>
                    <a:pt x="3378" y="4766"/>
                  </a:lnTo>
                  <a:lnTo>
                    <a:pt x="3378" y="4762"/>
                  </a:lnTo>
                  <a:lnTo>
                    <a:pt x="3376" y="4754"/>
                  </a:lnTo>
                  <a:lnTo>
                    <a:pt x="3374" y="4750"/>
                  </a:lnTo>
                  <a:lnTo>
                    <a:pt x="3374" y="4748"/>
                  </a:lnTo>
                  <a:lnTo>
                    <a:pt x="3374" y="4744"/>
                  </a:lnTo>
                  <a:lnTo>
                    <a:pt x="3378" y="4734"/>
                  </a:lnTo>
                  <a:lnTo>
                    <a:pt x="3378" y="4732"/>
                  </a:lnTo>
                  <a:lnTo>
                    <a:pt x="3376" y="4732"/>
                  </a:lnTo>
                  <a:lnTo>
                    <a:pt x="3370" y="4736"/>
                  </a:lnTo>
                  <a:lnTo>
                    <a:pt x="3366" y="4740"/>
                  </a:lnTo>
                  <a:lnTo>
                    <a:pt x="3362" y="4746"/>
                  </a:lnTo>
                  <a:lnTo>
                    <a:pt x="3356" y="4760"/>
                  </a:lnTo>
                  <a:lnTo>
                    <a:pt x="3356" y="4776"/>
                  </a:lnTo>
                  <a:lnTo>
                    <a:pt x="3356" y="4784"/>
                  </a:lnTo>
                  <a:lnTo>
                    <a:pt x="3358" y="4790"/>
                  </a:lnTo>
                  <a:close/>
                  <a:moveTo>
                    <a:pt x="3086" y="4178"/>
                  </a:moveTo>
                  <a:lnTo>
                    <a:pt x="3086" y="4178"/>
                  </a:lnTo>
                  <a:lnTo>
                    <a:pt x="3076" y="4178"/>
                  </a:lnTo>
                  <a:lnTo>
                    <a:pt x="3070" y="4180"/>
                  </a:lnTo>
                  <a:lnTo>
                    <a:pt x="3068" y="4184"/>
                  </a:lnTo>
                  <a:lnTo>
                    <a:pt x="3072" y="4186"/>
                  </a:lnTo>
                  <a:lnTo>
                    <a:pt x="3076" y="4188"/>
                  </a:lnTo>
                  <a:lnTo>
                    <a:pt x="3076" y="4190"/>
                  </a:lnTo>
                  <a:lnTo>
                    <a:pt x="3078" y="4194"/>
                  </a:lnTo>
                  <a:lnTo>
                    <a:pt x="3080" y="4196"/>
                  </a:lnTo>
                  <a:lnTo>
                    <a:pt x="3084" y="4202"/>
                  </a:lnTo>
                  <a:lnTo>
                    <a:pt x="3088" y="4212"/>
                  </a:lnTo>
                  <a:lnTo>
                    <a:pt x="3092" y="4224"/>
                  </a:lnTo>
                  <a:lnTo>
                    <a:pt x="3098" y="4238"/>
                  </a:lnTo>
                  <a:lnTo>
                    <a:pt x="3102" y="4244"/>
                  </a:lnTo>
                  <a:lnTo>
                    <a:pt x="3104" y="4244"/>
                  </a:lnTo>
                  <a:lnTo>
                    <a:pt x="3106" y="4244"/>
                  </a:lnTo>
                  <a:lnTo>
                    <a:pt x="3112" y="4240"/>
                  </a:lnTo>
                  <a:lnTo>
                    <a:pt x="3116" y="4232"/>
                  </a:lnTo>
                  <a:lnTo>
                    <a:pt x="3118" y="4224"/>
                  </a:lnTo>
                  <a:lnTo>
                    <a:pt x="3118" y="4220"/>
                  </a:lnTo>
                  <a:lnTo>
                    <a:pt x="3116" y="4216"/>
                  </a:lnTo>
                  <a:lnTo>
                    <a:pt x="3116" y="4208"/>
                  </a:lnTo>
                  <a:lnTo>
                    <a:pt x="3118" y="4204"/>
                  </a:lnTo>
                  <a:lnTo>
                    <a:pt x="3116" y="4198"/>
                  </a:lnTo>
                  <a:lnTo>
                    <a:pt x="3114" y="4194"/>
                  </a:lnTo>
                  <a:lnTo>
                    <a:pt x="3110" y="4190"/>
                  </a:lnTo>
                  <a:lnTo>
                    <a:pt x="3100" y="4184"/>
                  </a:lnTo>
                  <a:lnTo>
                    <a:pt x="3086" y="4178"/>
                  </a:lnTo>
                  <a:close/>
                  <a:moveTo>
                    <a:pt x="3138" y="4192"/>
                  </a:moveTo>
                  <a:lnTo>
                    <a:pt x="3138" y="4192"/>
                  </a:lnTo>
                  <a:lnTo>
                    <a:pt x="3140" y="4190"/>
                  </a:lnTo>
                  <a:lnTo>
                    <a:pt x="3142" y="4186"/>
                  </a:lnTo>
                  <a:lnTo>
                    <a:pt x="3140" y="4180"/>
                  </a:lnTo>
                  <a:lnTo>
                    <a:pt x="3138" y="4178"/>
                  </a:lnTo>
                  <a:lnTo>
                    <a:pt x="3134" y="4178"/>
                  </a:lnTo>
                  <a:lnTo>
                    <a:pt x="3132" y="4178"/>
                  </a:lnTo>
                  <a:lnTo>
                    <a:pt x="3130" y="4178"/>
                  </a:lnTo>
                  <a:lnTo>
                    <a:pt x="3130" y="4184"/>
                  </a:lnTo>
                  <a:lnTo>
                    <a:pt x="3130" y="4188"/>
                  </a:lnTo>
                  <a:lnTo>
                    <a:pt x="3132" y="4192"/>
                  </a:lnTo>
                  <a:lnTo>
                    <a:pt x="3134" y="4194"/>
                  </a:lnTo>
                  <a:lnTo>
                    <a:pt x="3138" y="4192"/>
                  </a:lnTo>
                  <a:close/>
                  <a:moveTo>
                    <a:pt x="3386" y="4736"/>
                  </a:moveTo>
                  <a:lnTo>
                    <a:pt x="3386" y="4736"/>
                  </a:lnTo>
                  <a:lnTo>
                    <a:pt x="3388" y="4742"/>
                  </a:lnTo>
                  <a:lnTo>
                    <a:pt x="3392" y="4742"/>
                  </a:lnTo>
                  <a:lnTo>
                    <a:pt x="3396" y="4740"/>
                  </a:lnTo>
                  <a:lnTo>
                    <a:pt x="3398" y="4736"/>
                  </a:lnTo>
                  <a:lnTo>
                    <a:pt x="3402" y="4732"/>
                  </a:lnTo>
                  <a:lnTo>
                    <a:pt x="3404" y="4726"/>
                  </a:lnTo>
                  <a:lnTo>
                    <a:pt x="3404" y="4720"/>
                  </a:lnTo>
                  <a:lnTo>
                    <a:pt x="3404" y="4714"/>
                  </a:lnTo>
                  <a:lnTo>
                    <a:pt x="3400" y="4712"/>
                  </a:lnTo>
                  <a:lnTo>
                    <a:pt x="3398" y="4712"/>
                  </a:lnTo>
                  <a:lnTo>
                    <a:pt x="3394" y="4714"/>
                  </a:lnTo>
                  <a:lnTo>
                    <a:pt x="3392" y="4718"/>
                  </a:lnTo>
                  <a:lnTo>
                    <a:pt x="3388" y="4726"/>
                  </a:lnTo>
                  <a:lnTo>
                    <a:pt x="3386" y="4736"/>
                  </a:lnTo>
                  <a:close/>
                  <a:moveTo>
                    <a:pt x="3378" y="4912"/>
                  </a:moveTo>
                  <a:lnTo>
                    <a:pt x="3378" y="4912"/>
                  </a:lnTo>
                  <a:lnTo>
                    <a:pt x="3374" y="4908"/>
                  </a:lnTo>
                  <a:lnTo>
                    <a:pt x="3370" y="4906"/>
                  </a:lnTo>
                  <a:lnTo>
                    <a:pt x="3364" y="4904"/>
                  </a:lnTo>
                  <a:lnTo>
                    <a:pt x="3362" y="4904"/>
                  </a:lnTo>
                  <a:lnTo>
                    <a:pt x="3358" y="4906"/>
                  </a:lnTo>
                  <a:lnTo>
                    <a:pt x="3356" y="4908"/>
                  </a:lnTo>
                  <a:lnTo>
                    <a:pt x="3354" y="4912"/>
                  </a:lnTo>
                  <a:lnTo>
                    <a:pt x="3354" y="4916"/>
                  </a:lnTo>
                  <a:lnTo>
                    <a:pt x="3354" y="4922"/>
                  </a:lnTo>
                  <a:lnTo>
                    <a:pt x="3358" y="4924"/>
                  </a:lnTo>
                  <a:lnTo>
                    <a:pt x="3366" y="4922"/>
                  </a:lnTo>
                  <a:lnTo>
                    <a:pt x="3382" y="4922"/>
                  </a:lnTo>
                  <a:lnTo>
                    <a:pt x="3384" y="4922"/>
                  </a:lnTo>
                  <a:lnTo>
                    <a:pt x="3384" y="4920"/>
                  </a:lnTo>
                  <a:lnTo>
                    <a:pt x="3378" y="4912"/>
                  </a:lnTo>
                  <a:close/>
                  <a:moveTo>
                    <a:pt x="3378" y="5236"/>
                  </a:moveTo>
                  <a:lnTo>
                    <a:pt x="3378" y="5236"/>
                  </a:lnTo>
                  <a:lnTo>
                    <a:pt x="3374" y="5234"/>
                  </a:lnTo>
                  <a:lnTo>
                    <a:pt x="3370" y="5234"/>
                  </a:lnTo>
                  <a:lnTo>
                    <a:pt x="3368" y="5236"/>
                  </a:lnTo>
                  <a:lnTo>
                    <a:pt x="3372" y="5240"/>
                  </a:lnTo>
                  <a:lnTo>
                    <a:pt x="3376" y="5242"/>
                  </a:lnTo>
                  <a:lnTo>
                    <a:pt x="3380" y="5240"/>
                  </a:lnTo>
                  <a:lnTo>
                    <a:pt x="3380" y="5238"/>
                  </a:lnTo>
                  <a:lnTo>
                    <a:pt x="3378" y="5236"/>
                  </a:lnTo>
                  <a:close/>
                  <a:moveTo>
                    <a:pt x="3444" y="5230"/>
                  </a:moveTo>
                  <a:lnTo>
                    <a:pt x="3444" y="5230"/>
                  </a:lnTo>
                  <a:lnTo>
                    <a:pt x="3448" y="5232"/>
                  </a:lnTo>
                  <a:lnTo>
                    <a:pt x="3450" y="5230"/>
                  </a:lnTo>
                  <a:lnTo>
                    <a:pt x="3452" y="5228"/>
                  </a:lnTo>
                  <a:lnTo>
                    <a:pt x="3452" y="5224"/>
                  </a:lnTo>
                  <a:lnTo>
                    <a:pt x="3448" y="5220"/>
                  </a:lnTo>
                  <a:lnTo>
                    <a:pt x="3442" y="5218"/>
                  </a:lnTo>
                  <a:lnTo>
                    <a:pt x="3440" y="5220"/>
                  </a:lnTo>
                  <a:lnTo>
                    <a:pt x="3442" y="5224"/>
                  </a:lnTo>
                  <a:lnTo>
                    <a:pt x="3444" y="5230"/>
                  </a:lnTo>
                  <a:close/>
                  <a:moveTo>
                    <a:pt x="3364" y="4876"/>
                  </a:moveTo>
                  <a:lnTo>
                    <a:pt x="3364" y="4876"/>
                  </a:lnTo>
                  <a:lnTo>
                    <a:pt x="3364" y="4878"/>
                  </a:lnTo>
                  <a:lnTo>
                    <a:pt x="3366" y="4880"/>
                  </a:lnTo>
                  <a:lnTo>
                    <a:pt x="3370" y="4882"/>
                  </a:lnTo>
                  <a:lnTo>
                    <a:pt x="3372" y="4880"/>
                  </a:lnTo>
                  <a:lnTo>
                    <a:pt x="3374" y="4876"/>
                  </a:lnTo>
                  <a:lnTo>
                    <a:pt x="3372" y="4874"/>
                  </a:lnTo>
                  <a:lnTo>
                    <a:pt x="3368" y="4874"/>
                  </a:lnTo>
                  <a:lnTo>
                    <a:pt x="3364" y="4876"/>
                  </a:lnTo>
                  <a:close/>
                  <a:moveTo>
                    <a:pt x="3374" y="5022"/>
                  </a:moveTo>
                  <a:lnTo>
                    <a:pt x="3374" y="5022"/>
                  </a:lnTo>
                  <a:lnTo>
                    <a:pt x="3378" y="5024"/>
                  </a:lnTo>
                  <a:lnTo>
                    <a:pt x="3384" y="5022"/>
                  </a:lnTo>
                  <a:lnTo>
                    <a:pt x="3388" y="5018"/>
                  </a:lnTo>
                  <a:lnTo>
                    <a:pt x="3390" y="5012"/>
                  </a:lnTo>
                  <a:lnTo>
                    <a:pt x="3390" y="5010"/>
                  </a:lnTo>
                  <a:lnTo>
                    <a:pt x="3388" y="5010"/>
                  </a:lnTo>
                  <a:lnTo>
                    <a:pt x="3382" y="5012"/>
                  </a:lnTo>
                  <a:lnTo>
                    <a:pt x="3376" y="5018"/>
                  </a:lnTo>
                  <a:lnTo>
                    <a:pt x="3374" y="5020"/>
                  </a:lnTo>
                  <a:lnTo>
                    <a:pt x="3374" y="5022"/>
                  </a:lnTo>
                  <a:close/>
                  <a:moveTo>
                    <a:pt x="3412" y="3200"/>
                  </a:moveTo>
                  <a:lnTo>
                    <a:pt x="3412" y="3200"/>
                  </a:lnTo>
                  <a:lnTo>
                    <a:pt x="3408" y="3200"/>
                  </a:lnTo>
                  <a:lnTo>
                    <a:pt x="3406" y="3202"/>
                  </a:lnTo>
                  <a:lnTo>
                    <a:pt x="3404" y="3206"/>
                  </a:lnTo>
                  <a:lnTo>
                    <a:pt x="3406" y="3208"/>
                  </a:lnTo>
                  <a:lnTo>
                    <a:pt x="3408" y="3208"/>
                  </a:lnTo>
                  <a:lnTo>
                    <a:pt x="3414" y="3206"/>
                  </a:lnTo>
                  <a:lnTo>
                    <a:pt x="3416" y="3204"/>
                  </a:lnTo>
                  <a:lnTo>
                    <a:pt x="3416" y="3202"/>
                  </a:lnTo>
                  <a:lnTo>
                    <a:pt x="3412" y="3200"/>
                  </a:lnTo>
                  <a:close/>
                  <a:moveTo>
                    <a:pt x="3402" y="3084"/>
                  </a:moveTo>
                  <a:lnTo>
                    <a:pt x="3402" y="3084"/>
                  </a:lnTo>
                  <a:lnTo>
                    <a:pt x="3400" y="3088"/>
                  </a:lnTo>
                  <a:lnTo>
                    <a:pt x="3398" y="3092"/>
                  </a:lnTo>
                  <a:lnTo>
                    <a:pt x="3400" y="3096"/>
                  </a:lnTo>
                  <a:lnTo>
                    <a:pt x="3402" y="3098"/>
                  </a:lnTo>
                  <a:lnTo>
                    <a:pt x="3404" y="3096"/>
                  </a:lnTo>
                  <a:lnTo>
                    <a:pt x="3406" y="3092"/>
                  </a:lnTo>
                  <a:lnTo>
                    <a:pt x="3406" y="3088"/>
                  </a:lnTo>
                  <a:lnTo>
                    <a:pt x="3406" y="3084"/>
                  </a:lnTo>
                  <a:lnTo>
                    <a:pt x="3404" y="3084"/>
                  </a:lnTo>
                  <a:lnTo>
                    <a:pt x="3402" y="3084"/>
                  </a:lnTo>
                  <a:close/>
                  <a:moveTo>
                    <a:pt x="3416" y="3464"/>
                  </a:moveTo>
                  <a:lnTo>
                    <a:pt x="3416" y="3464"/>
                  </a:lnTo>
                  <a:lnTo>
                    <a:pt x="3420" y="3466"/>
                  </a:lnTo>
                  <a:lnTo>
                    <a:pt x="3422" y="3464"/>
                  </a:lnTo>
                  <a:lnTo>
                    <a:pt x="3422" y="3460"/>
                  </a:lnTo>
                  <a:lnTo>
                    <a:pt x="3420" y="3454"/>
                  </a:lnTo>
                  <a:lnTo>
                    <a:pt x="3418" y="3452"/>
                  </a:lnTo>
                  <a:lnTo>
                    <a:pt x="3416" y="3454"/>
                  </a:lnTo>
                  <a:lnTo>
                    <a:pt x="3414" y="3458"/>
                  </a:lnTo>
                  <a:lnTo>
                    <a:pt x="3416" y="3464"/>
                  </a:lnTo>
                  <a:close/>
                  <a:moveTo>
                    <a:pt x="2806" y="3776"/>
                  </a:moveTo>
                  <a:lnTo>
                    <a:pt x="2806" y="3776"/>
                  </a:lnTo>
                  <a:lnTo>
                    <a:pt x="2810" y="3778"/>
                  </a:lnTo>
                  <a:lnTo>
                    <a:pt x="2814" y="3778"/>
                  </a:lnTo>
                  <a:lnTo>
                    <a:pt x="2816" y="3776"/>
                  </a:lnTo>
                  <a:lnTo>
                    <a:pt x="2818" y="3774"/>
                  </a:lnTo>
                  <a:lnTo>
                    <a:pt x="2820" y="3768"/>
                  </a:lnTo>
                  <a:lnTo>
                    <a:pt x="2818" y="3762"/>
                  </a:lnTo>
                  <a:lnTo>
                    <a:pt x="2820" y="3758"/>
                  </a:lnTo>
                  <a:lnTo>
                    <a:pt x="2820" y="3754"/>
                  </a:lnTo>
                  <a:lnTo>
                    <a:pt x="2820" y="3752"/>
                  </a:lnTo>
                  <a:lnTo>
                    <a:pt x="2818" y="3752"/>
                  </a:lnTo>
                  <a:lnTo>
                    <a:pt x="2814" y="3752"/>
                  </a:lnTo>
                  <a:lnTo>
                    <a:pt x="2812" y="3752"/>
                  </a:lnTo>
                  <a:lnTo>
                    <a:pt x="2814" y="3752"/>
                  </a:lnTo>
                  <a:lnTo>
                    <a:pt x="2814" y="3750"/>
                  </a:lnTo>
                  <a:lnTo>
                    <a:pt x="2812" y="3748"/>
                  </a:lnTo>
                  <a:lnTo>
                    <a:pt x="2810" y="3750"/>
                  </a:lnTo>
                  <a:lnTo>
                    <a:pt x="2808" y="3752"/>
                  </a:lnTo>
                  <a:lnTo>
                    <a:pt x="2808" y="3756"/>
                  </a:lnTo>
                  <a:lnTo>
                    <a:pt x="2806" y="3758"/>
                  </a:lnTo>
                  <a:lnTo>
                    <a:pt x="2802" y="3760"/>
                  </a:lnTo>
                  <a:lnTo>
                    <a:pt x="2802" y="3766"/>
                  </a:lnTo>
                  <a:lnTo>
                    <a:pt x="2802" y="3774"/>
                  </a:lnTo>
                  <a:lnTo>
                    <a:pt x="2800" y="3774"/>
                  </a:lnTo>
                  <a:lnTo>
                    <a:pt x="2802" y="3774"/>
                  </a:lnTo>
                  <a:lnTo>
                    <a:pt x="2804" y="3774"/>
                  </a:lnTo>
                  <a:lnTo>
                    <a:pt x="2806" y="3776"/>
                  </a:lnTo>
                  <a:close/>
                  <a:moveTo>
                    <a:pt x="3380" y="3090"/>
                  </a:moveTo>
                  <a:lnTo>
                    <a:pt x="3380" y="3090"/>
                  </a:lnTo>
                  <a:lnTo>
                    <a:pt x="3378" y="3088"/>
                  </a:lnTo>
                  <a:lnTo>
                    <a:pt x="3376" y="3086"/>
                  </a:lnTo>
                  <a:lnTo>
                    <a:pt x="3372" y="3088"/>
                  </a:lnTo>
                  <a:lnTo>
                    <a:pt x="3370" y="3090"/>
                  </a:lnTo>
                  <a:lnTo>
                    <a:pt x="3370" y="3092"/>
                  </a:lnTo>
                  <a:lnTo>
                    <a:pt x="3376" y="3096"/>
                  </a:lnTo>
                  <a:lnTo>
                    <a:pt x="3378" y="3096"/>
                  </a:lnTo>
                  <a:lnTo>
                    <a:pt x="3380" y="3096"/>
                  </a:lnTo>
                  <a:lnTo>
                    <a:pt x="3380" y="3090"/>
                  </a:lnTo>
                  <a:close/>
                  <a:moveTo>
                    <a:pt x="3918" y="2740"/>
                  </a:moveTo>
                  <a:lnTo>
                    <a:pt x="3918" y="2740"/>
                  </a:lnTo>
                  <a:lnTo>
                    <a:pt x="3918" y="2736"/>
                  </a:lnTo>
                  <a:lnTo>
                    <a:pt x="3918" y="2734"/>
                  </a:lnTo>
                  <a:lnTo>
                    <a:pt x="3914" y="2732"/>
                  </a:lnTo>
                  <a:lnTo>
                    <a:pt x="3908" y="2730"/>
                  </a:lnTo>
                  <a:lnTo>
                    <a:pt x="3902" y="2728"/>
                  </a:lnTo>
                  <a:lnTo>
                    <a:pt x="3900" y="2726"/>
                  </a:lnTo>
                  <a:lnTo>
                    <a:pt x="3898" y="2728"/>
                  </a:lnTo>
                  <a:lnTo>
                    <a:pt x="3894" y="2736"/>
                  </a:lnTo>
                  <a:lnTo>
                    <a:pt x="3894" y="2740"/>
                  </a:lnTo>
                  <a:lnTo>
                    <a:pt x="3894" y="2744"/>
                  </a:lnTo>
                  <a:lnTo>
                    <a:pt x="3898" y="2746"/>
                  </a:lnTo>
                  <a:lnTo>
                    <a:pt x="3902" y="2744"/>
                  </a:lnTo>
                  <a:lnTo>
                    <a:pt x="3906" y="2744"/>
                  </a:lnTo>
                  <a:lnTo>
                    <a:pt x="3910" y="2746"/>
                  </a:lnTo>
                  <a:lnTo>
                    <a:pt x="3910" y="2748"/>
                  </a:lnTo>
                  <a:lnTo>
                    <a:pt x="3912" y="2752"/>
                  </a:lnTo>
                  <a:lnTo>
                    <a:pt x="3908" y="2760"/>
                  </a:lnTo>
                  <a:lnTo>
                    <a:pt x="3906" y="2762"/>
                  </a:lnTo>
                  <a:lnTo>
                    <a:pt x="3904" y="2760"/>
                  </a:lnTo>
                  <a:lnTo>
                    <a:pt x="3900" y="2758"/>
                  </a:lnTo>
                  <a:lnTo>
                    <a:pt x="3898" y="2760"/>
                  </a:lnTo>
                  <a:lnTo>
                    <a:pt x="3894" y="2762"/>
                  </a:lnTo>
                  <a:lnTo>
                    <a:pt x="3890" y="2764"/>
                  </a:lnTo>
                  <a:lnTo>
                    <a:pt x="3888" y="2762"/>
                  </a:lnTo>
                  <a:lnTo>
                    <a:pt x="3888" y="2756"/>
                  </a:lnTo>
                  <a:lnTo>
                    <a:pt x="3886" y="2746"/>
                  </a:lnTo>
                  <a:lnTo>
                    <a:pt x="3884" y="2742"/>
                  </a:lnTo>
                  <a:lnTo>
                    <a:pt x="3880" y="2740"/>
                  </a:lnTo>
                  <a:lnTo>
                    <a:pt x="3878" y="2742"/>
                  </a:lnTo>
                  <a:lnTo>
                    <a:pt x="3876" y="2744"/>
                  </a:lnTo>
                  <a:lnTo>
                    <a:pt x="3874" y="2750"/>
                  </a:lnTo>
                  <a:lnTo>
                    <a:pt x="3874" y="2758"/>
                  </a:lnTo>
                  <a:lnTo>
                    <a:pt x="3872" y="2764"/>
                  </a:lnTo>
                  <a:lnTo>
                    <a:pt x="3870" y="2768"/>
                  </a:lnTo>
                  <a:lnTo>
                    <a:pt x="3866" y="2768"/>
                  </a:lnTo>
                  <a:lnTo>
                    <a:pt x="3862" y="2770"/>
                  </a:lnTo>
                  <a:lnTo>
                    <a:pt x="3858" y="2770"/>
                  </a:lnTo>
                  <a:lnTo>
                    <a:pt x="3856" y="2772"/>
                  </a:lnTo>
                  <a:lnTo>
                    <a:pt x="3856" y="2776"/>
                  </a:lnTo>
                  <a:lnTo>
                    <a:pt x="3856" y="2786"/>
                  </a:lnTo>
                  <a:lnTo>
                    <a:pt x="3858" y="2796"/>
                  </a:lnTo>
                  <a:lnTo>
                    <a:pt x="3860" y="2802"/>
                  </a:lnTo>
                  <a:lnTo>
                    <a:pt x="3858" y="2806"/>
                  </a:lnTo>
                  <a:lnTo>
                    <a:pt x="3856" y="2808"/>
                  </a:lnTo>
                  <a:lnTo>
                    <a:pt x="3852" y="2810"/>
                  </a:lnTo>
                  <a:lnTo>
                    <a:pt x="3850" y="2812"/>
                  </a:lnTo>
                  <a:lnTo>
                    <a:pt x="3850" y="2814"/>
                  </a:lnTo>
                  <a:lnTo>
                    <a:pt x="3850" y="2816"/>
                  </a:lnTo>
                  <a:lnTo>
                    <a:pt x="3852" y="2818"/>
                  </a:lnTo>
                  <a:lnTo>
                    <a:pt x="3854" y="2818"/>
                  </a:lnTo>
                  <a:lnTo>
                    <a:pt x="3858" y="2820"/>
                  </a:lnTo>
                  <a:lnTo>
                    <a:pt x="3860" y="2824"/>
                  </a:lnTo>
                  <a:lnTo>
                    <a:pt x="3860" y="2832"/>
                  </a:lnTo>
                  <a:lnTo>
                    <a:pt x="3858" y="2846"/>
                  </a:lnTo>
                  <a:lnTo>
                    <a:pt x="3854" y="2866"/>
                  </a:lnTo>
                  <a:lnTo>
                    <a:pt x="3850" y="2884"/>
                  </a:lnTo>
                  <a:lnTo>
                    <a:pt x="3844" y="2896"/>
                  </a:lnTo>
                  <a:lnTo>
                    <a:pt x="3840" y="2904"/>
                  </a:lnTo>
                  <a:lnTo>
                    <a:pt x="3834" y="2912"/>
                  </a:lnTo>
                  <a:lnTo>
                    <a:pt x="3822" y="2926"/>
                  </a:lnTo>
                  <a:lnTo>
                    <a:pt x="3808" y="2942"/>
                  </a:lnTo>
                  <a:lnTo>
                    <a:pt x="3802" y="2952"/>
                  </a:lnTo>
                  <a:lnTo>
                    <a:pt x="3794" y="2960"/>
                  </a:lnTo>
                  <a:lnTo>
                    <a:pt x="3788" y="2964"/>
                  </a:lnTo>
                  <a:lnTo>
                    <a:pt x="3782" y="2968"/>
                  </a:lnTo>
                  <a:lnTo>
                    <a:pt x="3768" y="2974"/>
                  </a:lnTo>
                  <a:lnTo>
                    <a:pt x="3760" y="2978"/>
                  </a:lnTo>
                  <a:lnTo>
                    <a:pt x="3752" y="2984"/>
                  </a:lnTo>
                  <a:lnTo>
                    <a:pt x="3742" y="2990"/>
                  </a:lnTo>
                  <a:lnTo>
                    <a:pt x="3742" y="2988"/>
                  </a:lnTo>
                  <a:lnTo>
                    <a:pt x="3742" y="2986"/>
                  </a:lnTo>
                  <a:lnTo>
                    <a:pt x="3744" y="2978"/>
                  </a:lnTo>
                  <a:lnTo>
                    <a:pt x="3744" y="2974"/>
                  </a:lnTo>
                  <a:lnTo>
                    <a:pt x="3740" y="2970"/>
                  </a:lnTo>
                  <a:lnTo>
                    <a:pt x="3740" y="2968"/>
                  </a:lnTo>
                  <a:lnTo>
                    <a:pt x="3740" y="2966"/>
                  </a:lnTo>
                  <a:lnTo>
                    <a:pt x="3748" y="2960"/>
                  </a:lnTo>
                  <a:lnTo>
                    <a:pt x="3754" y="2952"/>
                  </a:lnTo>
                  <a:lnTo>
                    <a:pt x="3756" y="2948"/>
                  </a:lnTo>
                  <a:lnTo>
                    <a:pt x="3754" y="2944"/>
                  </a:lnTo>
                  <a:lnTo>
                    <a:pt x="3752" y="2944"/>
                  </a:lnTo>
                  <a:lnTo>
                    <a:pt x="3748" y="2944"/>
                  </a:lnTo>
                  <a:lnTo>
                    <a:pt x="3738" y="2948"/>
                  </a:lnTo>
                  <a:lnTo>
                    <a:pt x="3734" y="2952"/>
                  </a:lnTo>
                  <a:lnTo>
                    <a:pt x="3730" y="2956"/>
                  </a:lnTo>
                  <a:lnTo>
                    <a:pt x="3728" y="2962"/>
                  </a:lnTo>
                  <a:lnTo>
                    <a:pt x="3730" y="2966"/>
                  </a:lnTo>
                  <a:lnTo>
                    <a:pt x="3730" y="2976"/>
                  </a:lnTo>
                  <a:lnTo>
                    <a:pt x="3728" y="2986"/>
                  </a:lnTo>
                  <a:lnTo>
                    <a:pt x="3722" y="2996"/>
                  </a:lnTo>
                  <a:lnTo>
                    <a:pt x="3716" y="3006"/>
                  </a:lnTo>
                  <a:lnTo>
                    <a:pt x="3704" y="3022"/>
                  </a:lnTo>
                  <a:lnTo>
                    <a:pt x="3700" y="3026"/>
                  </a:lnTo>
                  <a:lnTo>
                    <a:pt x="3698" y="3030"/>
                  </a:lnTo>
                  <a:lnTo>
                    <a:pt x="3700" y="3036"/>
                  </a:lnTo>
                  <a:lnTo>
                    <a:pt x="3700" y="3044"/>
                  </a:lnTo>
                  <a:lnTo>
                    <a:pt x="3698" y="3046"/>
                  </a:lnTo>
                  <a:lnTo>
                    <a:pt x="3694" y="3050"/>
                  </a:lnTo>
                  <a:lnTo>
                    <a:pt x="3690" y="3052"/>
                  </a:lnTo>
                  <a:lnTo>
                    <a:pt x="3682" y="3054"/>
                  </a:lnTo>
                  <a:lnTo>
                    <a:pt x="3676" y="3054"/>
                  </a:lnTo>
                  <a:lnTo>
                    <a:pt x="3672" y="3052"/>
                  </a:lnTo>
                  <a:lnTo>
                    <a:pt x="3672" y="3048"/>
                  </a:lnTo>
                  <a:lnTo>
                    <a:pt x="3674" y="3044"/>
                  </a:lnTo>
                  <a:lnTo>
                    <a:pt x="3672" y="3042"/>
                  </a:lnTo>
                  <a:lnTo>
                    <a:pt x="3668" y="3040"/>
                  </a:lnTo>
                  <a:lnTo>
                    <a:pt x="3662" y="3042"/>
                  </a:lnTo>
                  <a:lnTo>
                    <a:pt x="3652" y="3044"/>
                  </a:lnTo>
                  <a:lnTo>
                    <a:pt x="3626" y="3052"/>
                  </a:lnTo>
                  <a:lnTo>
                    <a:pt x="3614" y="3056"/>
                  </a:lnTo>
                  <a:lnTo>
                    <a:pt x="3602" y="3058"/>
                  </a:lnTo>
                  <a:lnTo>
                    <a:pt x="3594" y="3058"/>
                  </a:lnTo>
                  <a:lnTo>
                    <a:pt x="3592" y="3056"/>
                  </a:lnTo>
                  <a:lnTo>
                    <a:pt x="3590" y="3054"/>
                  </a:lnTo>
                  <a:lnTo>
                    <a:pt x="3588" y="3050"/>
                  </a:lnTo>
                  <a:lnTo>
                    <a:pt x="3584" y="3050"/>
                  </a:lnTo>
                  <a:lnTo>
                    <a:pt x="3580" y="3050"/>
                  </a:lnTo>
                  <a:lnTo>
                    <a:pt x="3574" y="3052"/>
                  </a:lnTo>
                  <a:lnTo>
                    <a:pt x="3562" y="3062"/>
                  </a:lnTo>
                  <a:lnTo>
                    <a:pt x="3548" y="3080"/>
                  </a:lnTo>
                  <a:lnTo>
                    <a:pt x="3542" y="3088"/>
                  </a:lnTo>
                  <a:lnTo>
                    <a:pt x="3536" y="3092"/>
                  </a:lnTo>
                  <a:lnTo>
                    <a:pt x="3530" y="3096"/>
                  </a:lnTo>
                  <a:lnTo>
                    <a:pt x="3524" y="3098"/>
                  </a:lnTo>
                  <a:lnTo>
                    <a:pt x="3518" y="3106"/>
                  </a:lnTo>
                  <a:lnTo>
                    <a:pt x="3514" y="3112"/>
                  </a:lnTo>
                  <a:lnTo>
                    <a:pt x="3510" y="3114"/>
                  </a:lnTo>
                  <a:lnTo>
                    <a:pt x="3502" y="3114"/>
                  </a:lnTo>
                  <a:lnTo>
                    <a:pt x="3500" y="3116"/>
                  </a:lnTo>
                  <a:lnTo>
                    <a:pt x="3498" y="3116"/>
                  </a:lnTo>
                  <a:lnTo>
                    <a:pt x="3496" y="3120"/>
                  </a:lnTo>
                  <a:lnTo>
                    <a:pt x="3496" y="3126"/>
                  </a:lnTo>
                  <a:lnTo>
                    <a:pt x="3496" y="3132"/>
                  </a:lnTo>
                  <a:lnTo>
                    <a:pt x="3500" y="3136"/>
                  </a:lnTo>
                  <a:lnTo>
                    <a:pt x="3504" y="3136"/>
                  </a:lnTo>
                  <a:lnTo>
                    <a:pt x="3508" y="3136"/>
                  </a:lnTo>
                  <a:lnTo>
                    <a:pt x="3522" y="3134"/>
                  </a:lnTo>
                  <a:lnTo>
                    <a:pt x="3528" y="3134"/>
                  </a:lnTo>
                  <a:lnTo>
                    <a:pt x="3536" y="3138"/>
                  </a:lnTo>
                  <a:lnTo>
                    <a:pt x="3542" y="3140"/>
                  </a:lnTo>
                  <a:lnTo>
                    <a:pt x="3544" y="3140"/>
                  </a:lnTo>
                  <a:lnTo>
                    <a:pt x="3546" y="3138"/>
                  </a:lnTo>
                  <a:lnTo>
                    <a:pt x="3546" y="3134"/>
                  </a:lnTo>
                  <a:lnTo>
                    <a:pt x="3546" y="3124"/>
                  </a:lnTo>
                  <a:lnTo>
                    <a:pt x="3548" y="3120"/>
                  </a:lnTo>
                  <a:lnTo>
                    <a:pt x="3550" y="3118"/>
                  </a:lnTo>
                  <a:lnTo>
                    <a:pt x="3556" y="3116"/>
                  </a:lnTo>
                  <a:lnTo>
                    <a:pt x="3558" y="3118"/>
                  </a:lnTo>
                  <a:lnTo>
                    <a:pt x="3562" y="3120"/>
                  </a:lnTo>
                  <a:lnTo>
                    <a:pt x="3570" y="3120"/>
                  </a:lnTo>
                  <a:lnTo>
                    <a:pt x="3596" y="3116"/>
                  </a:lnTo>
                  <a:lnTo>
                    <a:pt x="3620" y="3108"/>
                  </a:lnTo>
                  <a:lnTo>
                    <a:pt x="3626" y="3104"/>
                  </a:lnTo>
                  <a:lnTo>
                    <a:pt x="3630" y="3102"/>
                  </a:lnTo>
                  <a:lnTo>
                    <a:pt x="3632" y="3098"/>
                  </a:lnTo>
                  <a:lnTo>
                    <a:pt x="3632" y="3096"/>
                  </a:lnTo>
                  <a:lnTo>
                    <a:pt x="3636" y="3096"/>
                  </a:lnTo>
                  <a:lnTo>
                    <a:pt x="3648" y="3098"/>
                  </a:lnTo>
                  <a:lnTo>
                    <a:pt x="3656" y="3100"/>
                  </a:lnTo>
                  <a:lnTo>
                    <a:pt x="3662" y="3100"/>
                  </a:lnTo>
                  <a:lnTo>
                    <a:pt x="3670" y="3098"/>
                  </a:lnTo>
                  <a:lnTo>
                    <a:pt x="3674" y="3098"/>
                  </a:lnTo>
                  <a:lnTo>
                    <a:pt x="3676" y="3102"/>
                  </a:lnTo>
                  <a:lnTo>
                    <a:pt x="3678" y="3106"/>
                  </a:lnTo>
                  <a:lnTo>
                    <a:pt x="3676" y="3110"/>
                  </a:lnTo>
                  <a:lnTo>
                    <a:pt x="3672" y="3114"/>
                  </a:lnTo>
                  <a:lnTo>
                    <a:pt x="3666" y="3118"/>
                  </a:lnTo>
                  <a:lnTo>
                    <a:pt x="3666" y="3120"/>
                  </a:lnTo>
                  <a:lnTo>
                    <a:pt x="3666" y="3124"/>
                  </a:lnTo>
                  <a:lnTo>
                    <a:pt x="3666" y="3130"/>
                  </a:lnTo>
                  <a:lnTo>
                    <a:pt x="3664" y="3136"/>
                  </a:lnTo>
                  <a:lnTo>
                    <a:pt x="3664" y="3142"/>
                  </a:lnTo>
                  <a:lnTo>
                    <a:pt x="3664" y="3144"/>
                  </a:lnTo>
                  <a:lnTo>
                    <a:pt x="3668" y="3146"/>
                  </a:lnTo>
                  <a:lnTo>
                    <a:pt x="3674" y="3150"/>
                  </a:lnTo>
                  <a:lnTo>
                    <a:pt x="3674" y="3152"/>
                  </a:lnTo>
                  <a:lnTo>
                    <a:pt x="3676" y="3156"/>
                  </a:lnTo>
                  <a:lnTo>
                    <a:pt x="3684" y="3162"/>
                  </a:lnTo>
                  <a:lnTo>
                    <a:pt x="3684" y="3164"/>
                  </a:lnTo>
                  <a:lnTo>
                    <a:pt x="3688" y="3166"/>
                  </a:lnTo>
                  <a:lnTo>
                    <a:pt x="3692" y="3164"/>
                  </a:lnTo>
                  <a:lnTo>
                    <a:pt x="3696" y="3160"/>
                  </a:lnTo>
                  <a:lnTo>
                    <a:pt x="3700" y="3156"/>
                  </a:lnTo>
                  <a:lnTo>
                    <a:pt x="3716" y="3130"/>
                  </a:lnTo>
                  <a:lnTo>
                    <a:pt x="3720" y="3124"/>
                  </a:lnTo>
                  <a:lnTo>
                    <a:pt x="3724" y="3122"/>
                  </a:lnTo>
                  <a:lnTo>
                    <a:pt x="3734" y="3118"/>
                  </a:lnTo>
                  <a:lnTo>
                    <a:pt x="3738" y="3116"/>
                  </a:lnTo>
                  <a:lnTo>
                    <a:pt x="3738" y="3114"/>
                  </a:lnTo>
                  <a:lnTo>
                    <a:pt x="3736" y="3112"/>
                  </a:lnTo>
                  <a:lnTo>
                    <a:pt x="3730" y="3108"/>
                  </a:lnTo>
                  <a:lnTo>
                    <a:pt x="3724" y="3104"/>
                  </a:lnTo>
                  <a:lnTo>
                    <a:pt x="3722" y="3098"/>
                  </a:lnTo>
                  <a:lnTo>
                    <a:pt x="3722" y="3090"/>
                  </a:lnTo>
                  <a:lnTo>
                    <a:pt x="3724" y="3086"/>
                  </a:lnTo>
                  <a:lnTo>
                    <a:pt x="3728" y="3082"/>
                  </a:lnTo>
                  <a:lnTo>
                    <a:pt x="3732" y="3080"/>
                  </a:lnTo>
                  <a:lnTo>
                    <a:pt x="3734" y="3082"/>
                  </a:lnTo>
                  <a:lnTo>
                    <a:pt x="3734" y="3086"/>
                  </a:lnTo>
                  <a:lnTo>
                    <a:pt x="3736" y="3092"/>
                  </a:lnTo>
                  <a:lnTo>
                    <a:pt x="3738" y="3094"/>
                  </a:lnTo>
                  <a:lnTo>
                    <a:pt x="3742" y="3096"/>
                  </a:lnTo>
                  <a:lnTo>
                    <a:pt x="3746" y="3096"/>
                  </a:lnTo>
                  <a:lnTo>
                    <a:pt x="3750" y="3096"/>
                  </a:lnTo>
                  <a:lnTo>
                    <a:pt x="3746" y="3100"/>
                  </a:lnTo>
                  <a:lnTo>
                    <a:pt x="3742" y="3104"/>
                  </a:lnTo>
                  <a:lnTo>
                    <a:pt x="3750" y="3104"/>
                  </a:lnTo>
                  <a:lnTo>
                    <a:pt x="3762" y="3102"/>
                  </a:lnTo>
                  <a:lnTo>
                    <a:pt x="3774" y="3102"/>
                  </a:lnTo>
                  <a:lnTo>
                    <a:pt x="3782" y="3104"/>
                  </a:lnTo>
                  <a:lnTo>
                    <a:pt x="3786" y="3104"/>
                  </a:lnTo>
                  <a:lnTo>
                    <a:pt x="3788" y="3100"/>
                  </a:lnTo>
                  <a:lnTo>
                    <a:pt x="3792" y="3092"/>
                  </a:lnTo>
                  <a:lnTo>
                    <a:pt x="3800" y="3082"/>
                  </a:lnTo>
                  <a:lnTo>
                    <a:pt x="3806" y="3076"/>
                  </a:lnTo>
                  <a:lnTo>
                    <a:pt x="3810" y="3076"/>
                  </a:lnTo>
                  <a:lnTo>
                    <a:pt x="3810" y="3078"/>
                  </a:lnTo>
                  <a:lnTo>
                    <a:pt x="3812" y="3082"/>
                  </a:lnTo>
                  <a:lnTo>
                    <a:pt x="3810" y="3090"/>
                  </a:lnTo>
                  <a:lnTo>
                    <a:pt x="3810" y="3096"/>
                  </a:lnTo>
                  <a:lnTo>
                    <a:pt x="3810" y="3102"/>
                  </a:lnTo>
                  <a:lnTo>
                    <a:pt x="3812" y="3104"/>
                  </a:lnTo>
                  <a:lnTo>
                    <a:pt x="3814" y="3104"/>
                  </a:lnTo>
                  <a:lnTo>
                    <a:pt x="3820" y="3098"/>
                  </a:lnTo>
                  <a:lnTo>
                    <a:pt x="3824" y="3086"/>
                  </a:lnTo>
                  <a:lnTo>
                    <a:pt x="3826" y="3076"/>
                  </a:lnTo>
                  <a:lnTo>
                    <a:pt x="3828" y="3068"/>
                  </a:lnTo>
                  <a:lnTo>
                    <a:pt x="3830" y="3066"/>
                  </a:lnTo>
                  <a:lnTo>
                    <a:pt x="3834" y="3066"/>
                  </a:lnTo>
                  <a:lnTo>
                    <a:pt x="3842" y="3070"/>
                  </a:lnTo>
                  <a:lnTo>
                    <a:pt x="3848" y="3074"/>
                  </a:lnTo>
                  <a:lnTo>
                    <a:pt x="3848" y="3072"/>
                  </a:lnTo>
                  <a:lnTo>
                    <a:pt x="3848" y="3064"/>
                  </a:lnTo>
                  <a:lnTo>
                    <a:pt x="3848" y="3060"/>
                  </a:lnTo>
                  <a:lnTo>
                    <a:pt x="3850" y="3054"/>
                  </a:lnTo>
                  <a:lnTo>
                    <a:pt x="3852" y="3050"/>
                  </a:lnTo>
                  <a:lnTo>
                    <a:pt x="3856" y="3048"/>
                  </a:lnTo>
                  <a:lnTo>
                    <a:pt x="3862" y="3046"/>
                  </a:lnTo>
                  <a:lnTo>
                    <a:pt x="3864" y="3048"/>
                  </a:lnTo>
                  <a:lnTo>
                    <a:pt x="3864" y="3050"/>
                  </a:lnTo>
                  <a:lnTo>
                    <a:pt x="3864" y="3052"/>
                  </a:lnTo>
                  <a:lnTo>
                    <a:pt x="3862" y="3056"/>
                  </a:lnTo>
                  <a:lnTo>
                    <a:pt x="3858" y="3066"/>
                  </a:lnTo>
                  <a:lnTo>
                    <a:pt x="3854" y="3080"/>
                  </a:lnTo>
                  <a:lnTo>
                    <a:pt x="3854" y="3090"/>
                  </a:lnTo>
                  <a:lnTo>
                    <a:pt x="3856" y="3090"/>
                  </a:lnTo>
                  <a:lnTo>
                    <a:pt x="3860" y="3086"/>
                  </a:lnTo>
                  <a:lnTo>
                    <a:pt x="3864" y="3080"/>
                  </a:lnTo>
                  <a:lnTo>
                    <a:pt x="3866" y="3078"/>
                  </a:lnTo>
                  <a:lnTo>
                    <a:pt x="3872" y="3076"/>
                  </a:lnTo>
                  <a:lnTo>
                    <a:pt x="3874" y="3076"/>
                  </a:lnTo>
                  <a:lnTo>
                    <a:pt x="3876" y="3072"/>
                  </a:lnTo>
                  <a:lnTo>
                    <a:pt x="3878" y="3060"/>
                  </a:lnTo>
                  <a:lnTo>
                    <a:pt x="3880" y="3052"/>
                  </a:lnTo>
                  <a:lnTo>
                    <a:pt x="3886" y="3048"/>
                  </a:lnTo>
                  <a:lnTo>
                    <a:pt x="3890" y="3048"/>
                  </a:lnTo>
                  <a:lnTo>
                    <a:pt x="3894" y="3048"/>
                  </a:lnTo>
                  <a:lnTo>
                    <a:pt x="3898" y="3048"/>
                  </a:lnTo>
                  <a:lnTo>
                    <a:pt x="3900" y="3046"/>
                  </a:lnTo>
                  <a:lnTo>
                    <a:pt x="3898" y="3042"/>
                  </a:lnTo>
                  <a:lnTo>
                    <a:pt x="3892" y="3034"/>
                  </a:lnTo>
                  <a:lnTo>
                    <a:pt x="3888" y="3028"/>
                  </a:lnTo>
                  <a:lnTo>
                    <a:pt x="3886" y="3022"/>
                  </a:lnTo>
                  <a:lnTo>
                    <a:pt x="3884" y="3010"/>
                  </a:lnTo>
                  <a:lnTo>
                    <a:pt x="3886" y="3000"/>
                  </a:lnTo>
                  <a:lnTo>
                    <a:pt x="3892" y="2988"/>
                  </a:lnTo>
                  <a:lnTo>
                    <a:pt x="3896" y="2978"/>
                  </a:lnTo>
                  <a:lnTo>
                    <a:pt x="3902" y="2966"/>
                  </a:lnTo>
                  <a:lnTo>
                    <a:pt x="3902" y="2952"/>
                  </a:lnTo>
                  <a:lnTo>
                    <a:pt x="3900" y="2938"/>
                  </a:lnTo>
                  <a:lnTo>
                    <a:pt x="3898" y="2928"/>
                  </a:lnTo>
                  <a:lnTo>
                    <a:pt x="3898" y="2920"/>
                  </a:lnTo>
                  <a:lnTo>
                    <a:pt x="3898" y="2912"/>
                  </a:lnTo>
                  <a:lnTo>
                    <a:pt x="3900" y="2906"/>
                  </a:lnTo>
                  <a:lnTo>
                    <a:pt x="3904" y="2902"/>
                  </a:lnTo>
                  <a:lnTo>
                    <a:pt x="3908" y="2900"/>
                  </a:lnTo>
                  <a:lnTo>
                    <a:pt x="3912" y="2900"/>
                  </a:lnTo>
                  <a:lnTo>
                    <a:pt x="3918" y="2902"/>
                  </a:lnTo>
                  <a:lnTo>
                    <a:pt x="3922" y="2906"/>
                  </a:lnTo>
                  <a:lnTo>
                    <a:pt x="3924" y="2906"/>
                  </a:lnTo>
                  <a:lnTo>
                    <a:pt x="3924" y="2898"/>
                  </a:lnTo>
                  <a:lnTo>
                    <a:pt x="3924" y="2884"/>
                  </a:lnTo>
                  <a:lnTo>
                    <a:pt x="3926" y="2876"/>
                  </a:lnTo>
                  <a:lnTo>
                    <a:pt x="3930" y="2868"/>
                  </a:lnTo>
                  <a:lnTo>
                    <a:pt x="3936" y="2860"/>
                  </a:lnTo>
                  <a:lnTo>
                    <a:pt x="3940" y="2850"/>
                  </a:lnTo>
                  <a:lnTo>
                    <a:pt x="3942" y="2840"/>
                  </a:lnTo>
                  <a:lnTo>
                    <a:pt x="3944" y="2830"/>
                  </a:lnTo>
                  <a:lnTo>
                    <a:pt x="3942" y="2820"/>
                  </a:lnTo>
                  <a:lnTo>
                    <a:pt x="3940" y="2810"/>
                  </a:lnTo>
                  <a:lnTo>
                    <a:pt x="3936" y="2802"/>
                  </a:lnTo>
                  <a:lnTo>
                    <a:pt x="3932" y="2794"/>
                  </a:lnTo>
                  <a:lnTo>
                    <a:pt x="3926" y="2788"/>
                  </a:lnTo>
                  <a:lnTo>
                    <a:pt x="3922" y="2780"/>
                  </a:lnTo>
                  <a:lnTo>
                    <a:pt x="3918" y="2766"/>
                  </a:lnTo>
                  <a:lnTo>
                    <a:pt x="3918" y="2752"/>
                  </a:lnTo>
                  <a:lnTo>
                    <a:pt x="3918" y="2740"/>
                  </a:lnTo>
                  <a:close/>
                  <a:moveTo>
                    <a:pt x="3276" y="3612"/>
                  </a:moveTo>
                  <a:lnTo>
                    <a:pt x="3276" y="3612"/>
                  </a:lnTo>
                  <a:lnTo>
                    <a:pt x="3274" y="3610"/>
                  </a:lnTo>
                  <a:lnTo>
                    <a:pt x="3270" y="3612"/>
                  </a:lnTo>
                  <a:lnTo>
                    <a:pt x="3268" y="3614"/>
                  </a:lnTo>
                  <a:lnTo>
                    <a:pt x="3268" y="3618"/>
                  </a:lnTo>
                  <a:lnTo>
                    <a:pt x="3272" y="3618"/>
                  </a:lnTo>
                  <a:lnTo>
                    <a:pt x="3274" y="3618"/>
                  </a:lnTo>
                  <a:lnTo>
                    <a:pt x="3276" y="3614"/>
                  </a:lnTo>
                  <a:lnTo>
                    <a:pt x="3276" y="3612"/>
                  </a:lnTo>
                  <a:close/>
                  <a:moveTo>
                    <a:pt x="3322" y="3130"/>
                  </a:moveTo>
                  <a:lnTo>
                    <a:pt x="3322" y="3130"/>
                  </a:lnTo>
                  <a:lnTo>
                    <a:pt x="3324" y="3128"/>
                  </a:lnTo>
                  <a:lnTo>
                    <a:pt x="3322" y="3126"/>
                  </a:lnTo>
                  <a:lnTo>
                    <a:pt x="3318" y="3126"/>
                  </a:lnTo>
                  <a:lnTo>
                    <a:pt x="3316" y="3128"/>
                  </a:lnTo>
                  <a:lnTo>
                    <a:pt x="3318" y="3130"/>
                  </a:lnTo>
                  <a:lnTo>
                    <a:pt x="3320" y="3130"/>
                  </a:lnTo>
                  <a:lnTo>
                    <a:pt x="3322" y="3130"/>
                  </a:lnTo>
                  <a:close/>
                  <a:moveTo>
                    <a:pt x="3302" y="3176"/>
                  </a:moveTo>
                  <a:lnTo>
                    <a:pt x="3302" y="3176"/>
                  </a:lnTo>
                  <a:lnTo>
                    <a:pt x="3304" y="3178"/>
                  </a:lnTo>
                  <a:lnTo>
                    <a:pt x="3310" y="3178"/>
                  </a:lnTo>
                  <a:lnTo>
                    <a:pt x="3320" y="3176"/>
                  </a:lnTo>
                  <a:lnTo>
                    <a:pt x="3330" y="3170"/>
                  </a:lnTo>
                  <a:lnTo>
                    <a:pt x="3334" y="3166"/>
                  </a:lnTo>
                  <a:lnTo>
                    <a:pt x="3334" y="3162"/>
                  </a:lnTo>
                  <a:lnTo>
                    <a:pt x="3332" y="3158"/>
                  </a:lnTo>
                  <a:lnTo>
                    <a:pt x="3326" y="3158"/>
                  </a:lnTo>
                  <a:lnTo>
                    <a:pt x="3322" y="3158"/>
                  </a:lnTo>
                  <a:lnTo>
                    <a:pt x="3314" y="3160"/>
                  </a:lnTo>
                  <a:lnTo>
                    <a:pt x="3310" y="3164"/>
                  </a:lnTo>
                  <a:lnTo>
                    <a:pt x="3304" y="3166"/>
                  </a:lnTo>
                  <a:lnTo>
                    <a:pt x="3302" y="3172"/>
                  </a:lnTo>
                  <a:lnTo>
                    <a:pt x="3302" y="3176"/>
                  </a:lnTo>
                  <a:close/>
                  <a:moveTo>
                    <a:pt x="3372" y="3542"/>
                  </a:moveTo>
                  <a:lnTo>
                    <a:pt x="3372" y="3542"/>
                  </a:lnTo>
                  <a:lnTo>
                    <a:pt x="3374" y="3538"/>
                  </a:lnTo>
                  <a:lnTo>
                    <a:pt x="3376" y="3534"/>
                  </a:lnTo>
                  <a:lnTo>
                    <a:pt x="3386" y="3520"/>
                  </a:lnTo>
                  <a:lnTo>
                    <a:pt x="3392" y="3512"/>
                  </a:lnTo>
                  <a:lnTo>
                    <a:pt x="3394" y="3508"/>
                  </a:lnTo>
                  <a:lnTo>
                    <a:pt x="3390" y="3508"/>
                  </a:lnTo>
                  <a:lnTo>
                    <a:pt x="3384" y="3512"/>
                  </a:lnTo>
                  <a:lnTo>
                    <a:pt x="3374" y="3522"/>
                  </a:lnTo>
                  <a:lnTo>
                    <a:pt x="3370" y="3528"/>
                  </a:lnTo>
                  <a:lnTo>
                    <a:pt x="3366" y="3538"/>
                  </a:lnTo>
                  <a:lnTo>
                    <a:pt x="3366" y="3544"/>
                  </a:lnTo>
                  <a:lnTo>
                    <a:pt x="3368" y="3546"/>
                  </a:lnTo>
                  <a:lnTo>
                    <a:pt x="3372" y="3544"/>
                  </a:lnTo>
                  <a:lnTo>
                    <a:pt x="3372" y="3542"/>
                  </a:lnTo>
                  <a:close/>
                  <a:moveTo>
                    <a:pt x="3932" y="2136"/>
                  </a:moveTo>
                  <a:lnTo>
                    <a:pt x="3932" y="2136"/>
                  </a:lnTo>
                  <a:lnTo>
                    <a:pt x="3930" y="2138"/>
                  </a:lnTo>
                  <a:lnTo>
                    <a:pt x="3932" y="2138"/>
                  </a:lnTo>
                  <a:lnTo>
                    <a:pt x="3936" y="2142"/>
                  </a:lnTo>
                  <a:lnTo>
                    <a:pt x="3942" y="2150"/>
                  </a:lnTo>
                  <a:lnTo>
                    <a:pt x="3950" y="2162"/>
                  </a:lnTo>
                  <a:lnTo>
                    <a:pt x="3952" y="2168"/>
                  </a:lnTo>
                  <a:lnTo>
                    <a:pt x="3952" y="2174"/>
                  </a:lnTo>
                  <a:lnTo>
                    <a:pt x="3948" y="2186"/>
                  </a:lnTo>
                  <a:lnTo>
                    <a:pt x="3944" y="2198"/>
                  </a:lnTo>
                  <a:lnTo>
                    <a:pt x="3944" y="2206"/>
                  </a:lnTo>
                  <a:lnTo>
                    <a:pt x="3946" y="2214"/>
                  </a:lnTo>
                  <a:lnTo>
                    <a:pt x="3948" y="2224"/>
                  </a:lnTo>
                  <a:lnTo>
                    <a:pt x="3948" y="2236"/>
                  </a:lnTo>
                  <a:lnTo>
                    <a:pt x="3948" y="2266"/>
                  </a:lnTo>
                  <a:lnTo>
                    <a:pt x="3944" y="2294"/>
                  </a:lnTo>
                  <a:lnTo>
                    <a:pt x="3940" y="2304"/>
                  </a:lnTo>
                  <a:lnTo>
                    <a:pt x="3938" y="2312"/>
                  </a:lnTo>
                  <a:lnTo>
                    <a:pt x="3936" y="2316"/>
                  </a:lnTo>
                  <a:lnTo>
                    <a:pt x="3938" y="2320"/>
                  </a:lnTo>
                  <a:lnTo>
                    <a:pt x="3944" y="2330"/>
                  </a:lnTo>
                  <a:lnTo>
                    <a:pt x="3946" y="2336"/>
                  </a:lnTo>
                  <a:lnTo>
                    <a:pt x="3948" y="2344"/>
                  </a:lnTo>
                  <a:lnTo>
                    <a:pt x="3946" y="2356"/>
                  </a:lnTo>
                  <a:lnTo>
                    <a:pt x="3942" y="2370"/>
                  </a:lnTo>
                  <a:lnTo>
                    <a:pt x="3940" y="2378"/>
                  </a:lnTo>
                  <a:lnTo>
                    <a:pt x="3940" y="2386"/>
                  </a:lnTo>
                  <a:lnTo>
                    <a:pt x="3942" y="2400"/>
                  </a:lnTo>
                  <a:lnTo>
                    <a:pt x="3944" y="2412"/>
                  </a:lnTo>
                  <a:lnTo>
                    <a:pt x="3944" y="2418"/>
                  </a:lnTo>
                  <a:lnTo>
                    <a:pt x="3940" y="2424"/>
                  </a:lnTo>
                  <a:lnTo>
                    <a:pt x="3936" y="2436"/>
                  </a:lnTo>
                  <a:lnTo>
                    <a:pt x="3934" y="2444"/>
                  </a:lnTo>
                  <a:lnTo>
                    <a:pt x="3936" y="2454"/>
                  </a:lnTo>
                  <a:lnTo>
                    <a:pt x="3938" y="2468"/>
                  </a:lnTo>
                  <a:lnTo>
                    <a:pt x="3942" y="2478"/>
                  </a:lnTo>
                  <a:lnTo>
                    <a:pt x="3944" y="2478"/>
                  </a:lnTo>
                  <a:lnTo>
                    <a:pt x="3946" y="2478"/>
                  </a:lnTo>
                  <a:lnTo>
                    <a:pt x="3950" y="2470"/>
                  </a:lnTo>
                  <a:lnTo>
                    <a:pt x="3954" y="2456"/>
                  </a:lnTo>
                  <a:lnTo>
                    <a:pt x="3958" y="2442"/>
                  </a:lnTo>
                  <a:lnTo>
                    <a:pt x="3962" y="2434"/>
                  </a:lnTo>
                  <a:lnTo>
                    <a:pt x="3966" y="2432"/>
                  </a:lnTo>
                  <a:lnTo>
                    <a:pt x="3968" y="2432"/>
                  </a:lnTo>
                  <a:lnTo>
                    <a:pt x="3972" y="2434"/>
                  </a:lnTo>
                  <a:lnTo>
                    <a:pt x="3976" y="2438"/>
                  </a:lnTo>
                  <a:lnTo>
                    <a:pt x="3980" y="2440"/>
                  </a:lnTo>
                  <a:lnTo>
                    <a:pt x="3984" y="2438"/>
                  </a:lnTo>
                  <a:lnTo>
                    <a:pt x="3990" y="2440"/>
                  </a:lnTo>
                  <a:lnTo>
                    <a:pt x="3994" y="2442"/>
                  </a:lnTo>
                  <a:lnTo>
                    <a:pt x="3996" y="2446"/>
                  </a:lnTo>
                  <a:lnTo>
                    <a:pt x="3998" y="2456"/>
                  </a:lnTo>
                  <a:lnTo>
                    <a:pt x="4000" y="2464"/>
                  </a:lnTo>
                  <a:lnTo>
                    <a:pt x="4000" y="2466"/>
                  </a:lnTo>
                  <a:lnTo>
                    <a:pt x="4002" y="2466"/>
                  </a:lnTo>
                  <a:lnTo>
                    <a:pt x="4006" y="2454"/>
                  </a:lnTo>
                  <a:lnTo>
                    <a:pt x="4006" y="2448"/>
                  </a:lnTo>
                  <a:lnTo>
                    <a:pt x="4004" y="2444"/>
                  </a:lnTo>
                  <a:lnTo>
                    <a:pt x="4002" y="2434"/>
                  </a:lnTo>
                  <a:lnTo>
                    <a:pt x="4002" y="2426"/>
                  </a:lnTo>
                  <a:lnTo>
                    <a:pt x="3998" y="2426"/>
                  </a:lnTo>
                  <a:lnTo>
                    <a:pt x="3992" y="2426"/>
                  </a:lnTo>
                  <a:lnTo>
                    <a:pt x="3990" y="2422"/>
                  </a:lnTo>
                  <a:lnTo>
                    <a:pt x="3986" y="2420"/>
                  </a:lnTo>
                  <a:lnTo>
                    <a:pt x="3984" y="2410"/>
                  </a:lnTo>
                  <a:lnTo>
                    <a:pt x="3980" y="2400"/>
                  </a:lnTo>
                  <a:lnTo>
                    <a:pt x="3976" y="2394"/>
                  </a:lnTo>
                  <a:lnTo>
                    <a:pt x="3972" y="2390"/>
                  </a:lnTo>
                  <a:lnTo>
                    <a:pt x="3966" y="2382"/>
                  </a:lnTo>
                  <a:lnTo>
                    <a:pt x="3964" y="2372"/>
                  </a:lnTo>
                  <a:lnTo>
                    <a:pt x="3964" y="2362"/>
                  </a:lnTo>
                  <a:lnTo>
                    <a:pt x="3964" y="2350"/>
                  </a:lnTo>
                  <a:lnTo>
                    <a:pt x="3970" y="2328"/>
                  </a:lnTo>
                  <a:lnTo>
                    <a:pt x="3978" y="2314"/>
                  </a:lnTo>
                  <a:lnTo>
                    <a:pt x="3980" y="2308"/>
                  </a:lnTo>
                  <a:lnTo>
                    <a:pt x="3982" y="2304"/>
                  </a:lnTo>
                  <a:lnTo>
                    <a:pt x="3982" y="2294"/>
                  </a:lnTo>
                  <a:lnTo>
                    <a:pt x="3984" y="2290"/>
                  </a:lnTo>
                  <a:lnTo>
                    <a:pt x="3984" y="2288"/>
                  </a:lnTo>
                  <a:lnTo>
                    <a:pt x="3988" y="2284"/>
                  </a:lnTo>
                  <a:lnTo>
                    <a:pt x="3994" y="2282"/>
                  </a:lnTo>
                  <a:lnTo>
                    <a:pt x="4004" y="2280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6" y="2294"/>
                  </a:lnTo>
                  <a:lnTo>
                    <a:pt x="4048" y="2314"/>
                  </a:lnTo>
                  <a:lnTo>
                    <a:pt x="4052" y="2316"/>
                  </a:lnTo>
                  <a:lnTo>
                    <a:pt x="4052" y="2312"/>
                  </a:lnTo>
                  <a:lnTo>
                    <a:pt x="4048" y="2302"/>
                  </a:lnTo>
                  <a:lnTo>
                    <a:pt x="4040" y="2294"/>
                  </a:lnTo>
                  <a:lnTo>
                    <a:pt x="4034" y="2282"/>
                  </a:lnTo>
                  <a:lnTo>
                    <a:pt x="4032" y="2276"/>
                  </a:lnTo>
                  <a:lnTo>
                    <a:pt x="4030" y="2268"/>
                  </a:lnTo>
                  <a:lnTo>
                    <a:pt x="4026" y="2252"/>
                  </a:lnTo>
                  <a:lnTo>
                    <a:pt x="4020" y="2234"/>
                  </a:lnTo>
                  <a:lnTo>
                    <a:pt x="4012" y="2214"/>
                  </a:lnTo>
                  <a:lnTo>
                    <a:pt x="4010" y="2206"/>
                  </a:lnTo>
                  <a:lnTo>
                    <a:pt x="4010" y="2196"/>
                  </a:lnTo>
                  <a:lnTo>
                    <a:pt x="4008" y="2180"/>
                  </a:lnTo>
                  <a:lnTo>
                    <a:pt x="4004" y="2168"/>
                  </a:lnTo>
                  <a:lnTo>
                    <a:pt x="4002" y="2158"/>
                  </a:lnTo>
                  <a:lnTo>
                    <a:pt x="3998" y="2148"/>
                  </a:lnTo>
                  <a:lnTo>
                    <a:pt x="3998" y="2144"/>
                  </a:lnTo>
                  <a:lnTo>
                    <a:pt x="3994" y="2146"/>
                  </a:lnTo>
                  <a:lnTo>
                    <a:pt x="3992" y="2146"/>
                  </a:lnTo>
                  <a:lnTo>
                    <a:pt x="3992" y="2138"/>
                  </a:lnTo>
                  <a:lnTo>
                    <a:pt x="3994" y="2128"/>
                  </a:lnTo>
                  <a:lnTo>
                    <a:pt x="3992" y="2128"/>
                  </a:lnTo>
                  <a:lnTo>
                    <a:pt x="3990" y="2128"/>
                  </a:lnTo>
                  <a:lnTo>
                    <a:pt x="3988" y="2124"/>
                  </a:lnTo>
                  <a:lnTo>
                    <a:pt x="3988" y="2116"/>
                  </a:lnTo>
                  <a:lnTo>
                    <a:pt x="3988" y="2108"/>
                  </a:lnTo>
                  <a:lnTo>
                    <a:pt x="3992" y="2096"/>
                  </a:lnTo>
                  <a:lnTo>
                    <a:pt x="3994" y="2090"/>
                  </a:lnTo>
                  <a:lnTo>
                    <a:pt x="3996" y="2082"/>
                  </a:lnTo>
                  <a:lnTo>
                    <a:pt x="3996" y="2072"/>
                  </a:lnTo>
                  <a:lnTo>
                    <a:pt x="3994" y="2058"/>
                  </a:lnTo>
                  <a:lnTo>
                    <a:pt x="3990" y="2042"/>
                  </a:lnTo>
                  <a:lnTo>
                    <a:pt x="3988" y="2036"/>
                  </a:lnTo>
                  <a:lnTo>
                    <a:pt x="3986" y="2034"/>
                  </a:lnTo>
                  <a:lnTo>
                    <a:pt x="3988" y="2032"/>
                  </a:lnTo>
                  <a:lnTo>
                    <a:pt x="3988" y="2028"/>
                  </a:lnTo>
                  <a:lnTo>
                    <a:pt x="3986" y="2026"/>
                  </a:lnTo>
                  <a:lnTo>
                    <a:pt x="3984" y="2026"/>
                  </a:lnTo>
                  <a:lnTo>
                    <a:pt x="3982" y="2022"/>
                  </a:lnTo>
                  <a:lnTo>
                    <a:pt x="3982" y="2014"/>
                  </a:lnTo>
                  <a:lnTo>
                    <a:pt x="3978" y="2010"/>
                  </a:lnTo>
                  <a:lnTo>
                    <a:pt x="3978" y="2006"/>
                  </a:lnTo>
                  <a:lnTo>
                    <a:pt x="3980" y="2000"/>
                  </a:lnTo>
                  <a:lnTo>
                    <a:pt x="3984" y="1994"/>
                  </a:lnTo>
                  <a:lnTo>
                    <a:pt x="3982" y="1988"/>
                  </a:lnTo>
                  <a:lnTo>
                    <a:pt x="3978" y="1984"/>
                  </a:lnTo>
                  <a:lnTo>
                    <a:pt x="3974" y="1976"/>
                  </a:lnTo>
                  <a:lnTo>
                    <a:pt x="3970" y="1972"/>
                  </a:lnTo>
                  <a:lnTo>
                    <a:pt x="3970" y="1974"/>
                  </a:lnTo>
                  <a:lnTo>
                    <a:pt x="3966" y="1978"/>
                  </a:lnTo>
                  <a:lnTo>
                    <a:pt x="3962" y="1980"/>
                  </a:lnTo>
                  <a:lnTo>
                    <a:pt x="3958" y="1982"/>
                  </a:lnTo>
                  <a:lnTo>
                    <a:pt x="3954" y="1982"/>
                  </a:lnTo>
                  <a:lnTo>
                    <a:pt x="3954" y="1984"/>
                  </a:lnTo>
                  <a:lnTo>
                    <a:pt x="3960" y="1990"/>
                  </a:lnTo>
                  <a:lnTo>
                    <a:pt x="3966" y="1998"/>
                  </a:lnTo>
                  <a:lnTo>
                    <a:pt x="3968" y="2004"/>
                  </a:lnTo>
                  <a:lnTo>
                    <a:pt x="3970" y="2008"/>
                  </a:lnTo>
                  <a:lnTo>
                    <a:pt x="3966" y="2016"/>
                  </a:lnTo>
                  <a:lnTo>
                    <a:pt x="3964" y="2018"/>
                  </a:lnTo>
                  <a:lnTo>
                    <a:pt x="3962" y="2018"/>
                  </a:lnTo>
                  <a:lnTo>
                    <a:pt x="3960" y="2020"/>
                  </a:lnTo>
                  <a:lnTo>
                    <a:pt x="3960" y="2024"/>
                  </a:lnTo>
                  <a:lnTo>
                    <a:pt x="3962" y="2024"/>
                  </a:lnTo>
                  <a:lnTo>
                    <a:pt x="3964" y="2026"/>
                  </a:lnTo>
                  <a:lnTo>
                    <a:pt x="3966" y="2028"/>
                  </a:lnTo>
                  <a:lnTo>
                    <a:pt x="3966" y="2030"/>
                  </a:lnTo>
                  <a:lnTo>
                    <a:pt x="3962" y="2034"/>
                  </a:lnTo>
                  <a:lnTo>
                    <a:pt x="3958" y="2038"/>
                  </a:lnTo>
                  <a:lnTo>
                    <a:pt x="3954" y="2038"/>
                  </a:lnTo>
                  <a:lnTo>
                    <a:pt x="3954" y="2036"/>
                  </a:lnTo>
                  <a:lnTo>
                    <a:pt x="3952" y="2034"/>
                  </a:lnTo>
                  <a:lnTo>
                    <a:pt x="3952" y="2030"/>
                  </a:lnTo>
                  <a:lnTo>
                    <a:pt x="3950" y="2028"/>
                  </a:lnTo>
                  <a:lnTo>
                    <a:pt x="3946" y="2030"/>
                  </a:lnTo>
                  <a:lnTo>
                    <a:pt x="3940" y="2032"/>
                  </a:lnTo>
                  <a:lnTo>
                    <a:pt x="3936" y="2034"/>
                  </a:lnTo>
                  <a:lnTo>
                    <a:pt x="3932" y="2036"/>
                  </a:lnTo>
                  <a:lnTo>
                    <a:pt x="3934" y="2044"/>
                  </a:lnTo>
                  <a:lnTo>
                    <a:pt x="3936" y="2054"/>
                  </a:lnTo>
                  <a:lnTo>
                    <a:pt x="3938" y="2066"/>
                  </a:lnTo>
                  <a:lnTo>
                    <a:pt x="3936" y="2078"/>
                  </a:lnTo>
                  <a:lnTo>
                    <a:pt x="3930" y="2090"/>
                  </a:lnTo>
                  <a:lnTo>
                    <a:pt x="3928" y="2098"/>
                  </a:lnTo>
                  <a:lnTo>
                    <a:pt x="3928" y="2104"/>
                  </a:lnTo>
                  <a:lnTo>
                    <a:pt x="3930" y="2108"/>
                  </a:lnTo>
                  <a:lnTo>
                    <a:pt x="3928" y="2118"/>
                  </a:lnTo>
                  <a:lnTo>
                    <a:pt x="3926" y="2124"/>
                  </a:lnTo>
                  <a:lnTo>
                    <a:pt x="3928" y="2128"/>
                  </a:lnTo>
                  <a:lnTo>
                    <a:pt x="3930" y="2132"/>
                  </a:lnTo>
                  <a:lnTo>
                    <a:pt x="3934" y="2134"/>
                  </a:lnTo>
                  <a:lnTo>
                    <a:pt x="3934" y="2136"/>
                  </a:lnTo>
                  <a:lnTo>
                    <a:pt x="3932" y="2136"/>
                  </a:lnTo>
                  <a:close/>
                  <a:moveTo>
                    <a:pt x="4070" y="2610"/>
                  </a:moveTo>
                  <a:lnTo>
                    <a:pt x="4070" y="2610"/>
                  </a:lnTo>
                  <a:lnTo>
                    <a:pt x="4068" y="2602"/>
                  </a:lnTo>
                  <a:lnTo>
                    <a:pt x="4068" y="2594"/>
                  </a:lnTo>
                  <a:lnTo>
                    <a:pt x="4070" y="2586"/>
                  </a:lnTo>
                  <a:lnTo>
                    <a:pt x="4072" y="2580"/>
                  </a:lnTo>
                  <a:lnTo>
                    <a:pt x="4078" y="2572"/>
                  </a:lnTo>
                  <a:lnTo>
                    <a:pt x="4078" y="2570"/>
                  </a:lnTo>
                  <a:lnTo>
                    <a:pt x="4076" y="2568"/>
                  </a:lnTo>
                  <a:lnTo>
                    <a:pt x="4072" y="2570"/>
                  </a:lnTo>
                  <a:lnTo>
                    <a:pt x="4068" y="2572"/>
                  </a:lnTo>
                  <a:lnTo>
                    <a:pt x="4062" y="2582"/>
                  </a:lnTo>
                  <a:lnTo>
                    <a:pt x="4054" y="2590"/>
                  </a:lnTo>
                  <a:lnTo>
                    <a:pt x="4050" y="2592"/>
                  </a:lnTo>
                  <a:lnTo>
                    <a:pt x="4044" y="2592"/>
                  </a:lnTo>
                  <a:lnTo>
                    <a:pt x="4040" y="2592"/>
                  </a:lnTo>
                  <a:lnTo>
                    <a:pt x="4038" y="2590"/>
                  </a:lnTo>
                  <a:lnTo>
                    <a:pt x="4036" y="2586"/>
                  </a:lnTo>
                  <a:lnTo>
                    <a:pt x="4034" y="2582"/>
                  </a:lnTo>
                  <a:lnTo>
                    <a:pt x="4032" y="2580"/>
                  </a:lnTo>
                  <a:lnTo>
                    <a:pt x="4028" y="2578"/>
                  </a:lnTo>
                  <a:lnTo>
                    <a:pt x="4022" y="2578"/>
                  </a:lnTo>
                  <a:lnTo>
                    <a:pt x="4012" y="2576"/>
                  </a:lnTo>
                  <a:lnTo>
                    <a:pt x="4004" y="2570"/>
                  </a:lnTo>
                  <a:lnTo>
                    <a:pt x="3994" y="2562"/>
                  </a:lnTo>
                  <a:lnTo>
                    <a:pt x="3984" y="2554"/>
                  </a:lnTo>
                  <a:lnTo>
                    <a:pt x="3966" y="2534"/>
                  </a:lnTo>
                  <a:lnTo>
                    <a:pt x="3952" y="2516"/>
                  </a:lnTo>
                  <a:lnTo>
                    <a:pt x="3946" y="2510"/>
                  </a:lnTo>
                  <a:lnTo>
                    <a:pt x="3940" y="2506"/>
                  </a:lnTo>
                  <a:lnTo>
                    <a:pt x="3934" y="2504"/>
                  </a:lnTo>
                  <a:lnTo>
                    <a:pt x="3930" y="2504"/>
                  </a:lnTo>
                  <a:lnTo>
                    <a:pt x="3926" y="2508"/>
                  </a:lnTo>
                  <a:lnTo>
                    <a:pt x="3924" y="2512"/>
                  </a:lnTo>
                  <a:lnTo>
                    <a:pt x="3924" y="2520"/>
                  </a:lnTo>
                  <a:lnTo>
                    <a:pt x="3928" y="2530"/>
                  </a:lnTo>
                  <a:lnTo>
                    <a:pt x="3932" y="2540"/>
                  </a:lnTo>
                  <a:lnTo>
                    <a:pt x="3932" y="2546"/>
                  </a:lnTo>
                  <a:lnTo>
                    <a:pt x="3932" y="2552"/>
                  </a:lnTo>
                  <a:lnTo>
                    <a:pt x="3930" y="2556"/>
                  </a:lnTo>
                  <a:lnTo>
                    <a:pt x="3928" y="2564"/>
                  </a:lnTo>
                  <a:lnTo>
                    <a:pt x="3926" y="2568"/>
                  </a:lnTo>
                  <a:lnTo>
                    <a:pt x="3928" y="2574"/>
                  </a:lnTo>
                  <a:lnTo>
                    <a:pt x="3928" y="2580"/>
                  </a:lnTo>
                  <a:lnTo>
                    <a:pt x="3928" y="2584"/>
                  </a:lnTo>
                  <a:lnTo>
                    <a:pt x="3922" y="2594"/>
                  </a:lnTo>
                  <a:lnTo>
                    <a:pt x="3918" y="2602"/>
                  </a:lnTo>
                  <a:lnTo>
                    <a:pt x="3916" y="2606"/>
                  </a:lnTo>
                  <a:lnTo>
                    <a:pt x="3916" y="2610"/>
                  </a:lnTo>
                  <a:lnTo>
                    <a:pt x="3918" y="2620"/>
                  </a:lnTo>
                  <a:lnTo>
                    <a:pt x="3918" y="2630"/>
                  </a:lnTo>
                  <a:lnTo>
                    <a:pt x="3914" y="2634"/>
                  </a:lnTo>
                  <a:lnTo>
                    <a:pt x="3912" y="2636"/>
                  </a:lnTo>
                  <a:lnTo>
                    <a:pt x="3906" y="2636"/>
                  </a:lnTo>
                  <a:lnTo>
                    <a:pt x="3900" y="2632"/>
                  </a:lnTo>
                  <a:lnTo>
                    <a:pt x="3886" y="2626"/>
                  </a:lnTo>
                  <a:lnTo>
                    <a:pt x="3876" y="2624"/>
                  </a:lnTo>
                  <a:lnTo>
                    <a:pt x="3874" y="2624"/>
                  </a:lnTo>
                  <a:lnTo>
                    <a:pt x="3872" y="2628"/>
                  </a:lnTo>
                  <a:lnTo>
                    <a:pt x="3874" y="2630"/>
                  </a:lnTo>
                  <a:lnTo>
                    <a:pt x="3878" y="2636"/>
                  </a:lnTo>
                  <a:lnTo>
                    <a:pt x="3880" y="2640"/>
                  </a:lnTo>
                  <a:lnTo>
                    <a:pt x="3880" y="2642"/>
                  </a:lnTo>
                  <a:lnTo>
                    <a:pt x="3878" y="2648"/>
                  </a:lnTo>
                  <a:lnTo>
                    <a:pt x="3872" y="2656"/>
                  </a:lnTo>
                  <a:lnTo>
                    <a:pt x="3866" y="2662"/>
                  </a:lnTo>
                  <a:lnTo>
                    <a:pt x="3858" y="2670"/>
                  </a:lnTo>
                  <a:lnTo>
                    <a:pt x="3854" y="2676"/>
                  </a:lnTo>
                  <a:lnTo>
                    <a:pt x="3852" y="2680"/>
                  </a:lnTo>
                  <a:lnTo>
                    <a:pt x="3852" y="2682"/>
                  </a:lnTo>
                  <a:lnTo>
                    <a:pt x="3854" y="2686"/>
                  </a:lnTo>
                  <a:lnTo>
                    <a:pt x="3856" y="2690"/>
                  </a:lnTo>
                  <a:lnTo>
                    <a:pt x="3862" y="2694"/>
                  </a:lnTo>
                  <a:lnTo>
                    <a:pt x="3866" y="2700"/>
                  </a:lnTo>
                  <a:lnTo>
                    <a:pt x="3866" y="2706"/>
                  </a:lnTo>
                  <a:lnTo>
                    <a:pt x="3864" y="2710"/>
                  </a:lnTo>
                  <a:lnTo>
                    <a:pt x="3860" y="2722"/>
                  </a:lnTo>
                  <a:lnTo>
                    <a:pt x="3862" y="2726"/>
                  </a:lnTo>
                  <a:lnTo>
                    <a:pt x="3864" y="2732"/>
                  </a:lnTo>
                  <a:lnTo>
                    <a:pt x="3866" y="2734"/>
                  </a:lnTo>
                  <a:lnTo>
                    <a:pt x="3870" y="2736"/>
                  </a:lnTo>
                  <a:lnTo>
                    <a:pt x="3874" y="2732"/>
                  </a:lnTo>
                  <a:lnTo>
                    <a:pt x="3880" y="2720"/>
                  </a:lnTo>
                  <a:lnTo>
                    <a:pt x="3884" y="2712"/>
                  </a:lnTo>
                  <a:lnTo>
                    <a:pt x="3888" y="2710"/>
                  </a:lnTo>
                  <a:lnTo>
                    <a:pt x="3890" y="2712"/>
                  </a:lnTo>
                  <a:lnTo>
                    <a:pt x="3896" y="2714"/>
                  </a:lnTo>
                  <a:lnTo>
                    <a:pt x="3900" y="2714"/>
                  </a:lnTo>
                  <a:lnTo>
                    <a:pt x="3908" y="2712"/>
                  </a:lnTo>
                  <a:lnTo>
                    <a:pt x="3912" y="2710"/>
                  </a:lnTo>
                  <a:lnTo>
                    <a:pt x="3910" y="2706"/>
                  </a:lnTo>
                  <a:lnTo>
                    <a:pt x="3894" y="2698"/>
                  </a:lnTo>
                  <a:lnTo>
                    <a:pt x="3886" y="2692"/>
                  </a:lnTo>
                  <a:lnTo>
                    <a:pt x="3878" y="2686"/>
                  </a:lnTo>
                  <a:lnTo>
                    <a:pt x="3874" y="2680"/>
                  </a:lnTo>
                  <a:lnTo>
                    <a:pt x="3874" y="2676"/>
                  </a:lnTo>
                  <a:lnTo>
                    <a:pt x="3876" y="2672"/>
                  </a:lnTo>
                  <a:lnTo>
                    <a:pt x="3882" y="2666"/>
                  </a:lnTo>
                  <a:lnTo>
                    <a:pt x="3886" y="2666"/>
                  </a:lnTo>
                  <a:lnTo>
                    <a:pt x="3888" y="2668"/>
                  </a:lnTo>
                  <a:lnTo>
                    <a:pt x="3892" y="2670"/>
                  </a:lnTo>
                  <a:lnTo>
                    <a:pt x="3896" y="2674"/>
                  </a:lnTo>
                  <a:lnTo>
                    <a:pt x="3900" y="2676"/>
                  </a:lnTo>
                  <a:lnTo>
                    <a:pt x="3906" y="2676"/>
                  </a:lnTo>
                  <a:lnTo>
                    <a:pt x="3912" y="2674"/>
                  </a:lnTo>
                  <a:lnTo>
                    <a:pt x="3918" y="2670"/>
                  </a:lnTo>
                  <a:lnTo>
                    <a:pt x="3924" y="2668"/>
                  </a:lnTo>
                  <a:lnTo>
                    <a:pt x="3930" y="2666"/>
                  </a:lnTo>
                  <a:lnTo>
                    <a:pt x="3936" y="2668"/>
                  </a:lnTo>
                  <a:lnTo>
                    <a:pt x="3954" y="2678"/>
                  </a:lnTo>
                  <a:lnTo>
                    <a:pt x="3984" y="2698"/>
                  </a:lnTo>
                  <a:lnTo>
                    <a:pt x="3992" y="2700"/>
                  </a:lnTo>
                  <a:lnTo>
                    <a:pt x="3996" y="2698"/>
                  </a:lnTo>
                  <a:lnTo>
                    <a:pt x="4000" y="2692"/>
                  </a:lnTo>
                  <a:lnTo>
                    <a:pt x="4002" y="2684"/>
                  </a:lnTo>
                  <a:lnTo>
                    <a:pt x="4008" y="2664"/>
                  </a:lnTo>
                  <a:lnTo>
                    <a:pt x="4012" y="2656"/>
                  </a:lnTo>
                  <a:lnTo>
                    <a:pt x="4018" y="2652"/>
                  </a:lnTo>
                  <a:lnTo>
                    <a:pt x="4030" y="2648"/>
                  </a:lnTo>
                  <a:lnTo>
                    <a:pt x="4042" y="2646"/>
                  </a:lnTo>
                  <a:lnTo>
                    <a:pt x="4054" y="2644"/>
                  </a:lnTo>
                  <a:lnTo>
                    <a:pt x="4068" y="2640"/>
                  </a:lnTo>
                  <a:lnTo>
                    <a:pt x="4090" y="2630"/>
                  </a:lnTo>
                  <a:lnTo>
                    <a:pt x="4096" y="2626"/>
                  </a:lnTo>
                  <a:lnTo>
                    <a:pt x="4096" y="2624"/>
                  </a:lnTo>
                  <a:lnTo>
                    <a:pt x="4094" y="2622"/>
                  </a:lnTo>
                  <a:lnTo>
                    <a:pt x="4092" y="2620"/>
                  </a:lnTo>
                  <a:lnTo>
                    <a:pt x="4090" y="2620"/>
                  </a:lnTo>
                  <a:lnTo>
                    <a:pt x="4084" y="2622"/>
                  </a:lnTo>
                  <a:lnTo>
                    <a:pt x="4082" y="2622"/>
                  </a:lnTo>
                  <a:lnTo>
                    <a:pt x="4078" y="2622"/>
                  </a:lnTo>
                  <a:lnTo>
                    <a:pt x="4074" y="2618"/>
                  </a:lnTo>
                  <a:lnTo>
                    <a:pt x="4070" y="2610"/>
                  </a:lnTo>
                  <a:close/>
                  <a:moveTo>
                    <a:pt x="3802" y="2924"/>
                  </a:moveTo>
                  <a:lnTo>
                    <a:pt x="3802" y="2924"/>
                  </a:lnTo>
                  <a:lnTo>
                    <a:pt x="3806" y="2916"/>
                  </a:lnTo>
                  <a:lnTo>
                    <a:pt x="3806" y="2908"/>
                  </a:lnTo>
                  <a:lnTo>
                    <a:pt x="3804" y="2906"/>
                  </a:lnTo>
                  <a:lnTo>
                    <a:pt x="3802" y="2904"/>
                  </a:lnTo>
                  <a:lnTo>
                    <a:pt x="3800" y="2906"/>
                  </a:lnTo>
                  <a:lnTo>
                    <a:pt x="3796" y="2910"/>
                  </a:lnTo>
                  <a:lnTo>
                    <a:pt x="3792" y="2914"/>
                  </a:lnTo>
                  <a:lnTo>
                    <a:pt x="3792" y="2918"/>
                  </a:lnTo>
                  <a:lnTo>
                    <a:pt x="3792" y="2922"/>
                  </a:lnTo>
                  <a:lnTo>
                    <a:pt x="3792" y="2924"/>
                  </a:lnTo>
                  <a:lnTo>
                    <a:pt x="3794" y="2926"/>
                  </a:lnTo>
                  <a:lnTo>
                    <a:pt x="3798" y="2928"/>
                  </a:lnTo>
                  <a:lnTo>
                    <a:pt x="3800" y="2926"/>
                  </a:lnTo>
                  <a:lnTo>
                    <a:pt x="3802" y="2924"/>
                  </a:lnTo>
                  <a:close/>
                  <a:moveTo>
                    <a:pt x="3594" y="3018"/>
                  </a:moveTo>
                  <a:lnTo>
                    <a:pt x="3594" y="3018"/>
                  </a:lnTo>
                  <a:lnTo>
                    <a:pt x="3596" y="3016"/>
                  </a:lnTo>
                  <a:lnTo>
                    <a:pt x="3596" y="3014"/>
                  </a:lnTo>
                  <a:lnTo>
                    <a:pt x="3594" y="3010"/>
                  </a:lnTo>
                  <a:lnTo>
                    <a:pt x="3592" y="3010"/>
                  </a:lnTo>
                  <a:lnTo>
                    <a:pt x="3590" y="3012"/>
                  </a:lnTo>
                  <a:lnTo>
                    <a:pt x="3588" y="3014"/>
                  </a:lnTo>
                  <a:lnTo>
                    <a:pt x="3590" y="3018"/>
                  </a:lnTo>
                  <a:lnTo>
                    <a:pt x="3594" y="3018"/>
                  </a:lnTo>
                  <a:close/>
                  <a:moveTo>
                    <a:pt x="3048" y="4040"/>
                  </a:moveTo>
                  <a:lnTo>
                    <a:pt x="3048" y="4040"/>
                  </a:lnTo>
                  <a:lnTo>
                    <a:pt x="3046" y="4042"/>
                  </a:lnTo>
                  <a:lnTo>
                    <a:pt x="3044" y="4044"/>
                  </a:lnTo>
                  <a:lnTo>
                    <a:pt x="3042" y="4050"/>
                  </a:lnTo>
                  <a:lnTo>
                    <a:pt x="3044" y="4056"/>
                  </a:lnTo>
                  <a:lnTo>
                    <a:pt x="3046" y="4062"/>
                  </a:lnTo>
                  <a:lnTo>
                    <a:pt x="3048" y="4064"/>
                  </a:lnTo>
                  <a:lnTo>
                    <a:pt x="3050" y="4068"/>
                  </a:lnTo>
                  <a:lnTo>
                    <a:pt x="3052" y="4098"/>
                  </a:lnTo>
                  <a:lnTo>
                    <a:pt x="3054" y="4116"/>
                  </a:lnTo>
                  <a:lnTo>
                    <a:pt x="3056" y="4120"/>
                  </a:lnTo>
                  <a:lnTo>
                    <a:pt x="3058" y="4120"/>
                  </a:lnTo>
                  <a:lnTo>
                    <a:pt x="3062" y="4120"/>
                  </a:lnTo>
                  <a:lnTo>
                    <a:pt x="3064" y="4122"/>
                  </a:lnTo>
                  <a:lnTo>
                    <a:pt x="3066" y="4126"/>
                  </a:lnTo>
                  <a:lnTo>
                    <a:pt x="3070" y="4134"/>
                  </a:lnTo>
                  <a:lnTo>
                    <a:pt x="3074" y="4138"/>
                  </a:lnTo>
                  <a:lnTo>
                    <a:pt x="3076" y="4134"/>
                  </a:lnTo>
                  <a:lnTo>
                    <a:pt x="3076" y="4128"/>
                  </a:lnTo>
                  <a:lnTo>
                    <a:pt x="3078" y="4120"/>
                  </a:lnTo>
                  <a:lnTo>
                    <a:pt x="3078" y="4118"/>
                  </a:lnTo>
                  <a:lnTo>
                    <a:pt x="3082" y="4118"/>
                  </a:lnTo>
                  <a:lnTo>
                    <a:pt x="3086" y="4122"/>
                  </a:lnTo>
                  <a:lnTo>
                    <a:pt x="3090" y="4126"/>
                  </a:lnTo>
                  <a:lnTo>
                    <a:pt x="3092" y="4130"/>
                  </a:lnTo>
                  <a:lnTo>
                    <a:pt x="3090" y="4134"/>
                  </a:lnTo>
                  <a:lnTo>
                    <a:pt x="3086" y="4140"/>
                  </a:lnTo>
                  <a:lnTo>
                    <a:pt x="3080" y="4146"/>
                  </a:lnTo>
                  <a:lnTo>
                    <a:pt x="3076" y="4156"/>
                  </a:lnTo>
                  <a:lnTo>
                    <a:pt x="3078" y="4164"/>
                  </a:lnTo>
                  <a:lnTo>
                    <a:pt x="3078" y="4166"/>
                  </a:lnTo>
                  <a:lnTo>
                    <a:pt x="3082" y="4166"/>
                  </a:lnTo>
                  <a:lnTo>
                    <a:pt x="3084" y="4164"/>
                  </a:lnTo>
                  <a:lnTo>
                    <a:pt x="3088" y="4166"/>
                  </a:lnTo>
                  <a:lnTo>
                    <a:pt x="3092" y="4170"/>
                  </a:lnTo>
                  <a:lnTo>
                    <a:pt x="3096" y="4174"/>
                  </a:lnTo>
                  <a:lnTo>
                    <a:pt x="3100" y="4176"/>
                  </a:lnTo>
                  <a:lnTo>
                    <a:pt x="3104" y="4178"/>
                  </a:lnTo>
                  <a:lnTo>
                    <a:pt x="3112" y="4176"/>
                  </a:lnTo>
                  <a:lnTo>
                    <a:pt x="3112" y="4174"/>
                  </a:lnTo>
                  <a:lnTo>
                    <a:pt x="3112" y="4168"/>
                  </a:lnTo>
                  <a:lnTo>
                    <a:pt x="3112" y="4166"/>
                  </a:lnTo>
                  <a:lnTo>
                    <a:pt x="3116" y="4164"/>
                  </a:lnTo>
                  <a:lnTo>
                    <a:pt x="3120" y="4160"/>
                  </a:lnTo>
                  <a:lnTo>
                    <a:pt x="3124" y="4160"/>
                  </a:lnTo>
                  <a:lnTo>
                    <a:pt x="3138" y="4172"/>
                  </a:lnTo>
                  <a:lnTo>
                    <a:pt x="3144" y="4176"/>
                  </a:lnTo>
                  <a:lnTo>
                    <a:pt x="3148" y="4180"/>
                  </a:lnTo>
                  <a:lnTo>
                    <a:pt x="3152" y="4188"/>
                  </a:lnTo>
                  <a:lnTo>
                    <a:pt x="3154" y="4196"/>
                  </a:lnTo>
                  <a:lnTo>
                    <a:pt x="3156" y="4198"/>
                  </a:lnTo>
                  <a:lnTo>
                    <a:pt x="3158" y="4198"/>
                  </a:lnTo>
                  <a:lnTo>
                    <a:pt x="3162" y="4198"/>
                  </a:lnTo>
                  <a:lnTo>
                    <a:pt x="3162" y="4196"/>
                  </a:lnTo>
                  <a:lnTo>
                    <a:pt x="3162" y="4188"/>
                  </a:lnTo>
                  <a:lnTo>
                    <a:pt x="3154" y="4170"/>
                  </a:lnTo>
                  <a:lnTo>
                    <a:pt x="3154" y="4166"/>
                  </a:lnTo>
                  <a:lnTo>
                    <a:pt x="3154" y="4164"/>
                  </a:lnTo>
                  <a:lnTo>
                    <a:pt x="3160" y="4164"/>
                  </a:lnTo>
                  <a:lnTo>
                    <a:pt x="3164" y="4168"/>
                  </a:lnTo>
                  <a:lnTo>
                    <a:pt x="3168" y="4174"/>
                  </a:lnTo>
                  <a:lnTo>
                    <a:pt x="3172" y="4180"/>
                  </a:lnTo>
                  <a:lnTo>
                    <a:pt x="3176" y="4182"/>
                  </a:lnTo>
                  <a:lnTo>
                    <a:pt x="3180" y="4186"/>
                  </a:lnTo>
                  <a:lnTo>
                    <a:pt x="3184" y="4192"/>
                  </a:lnTo>
                  <a:lnTo>
                    <a:pt x="3186" y="4198"/>
                  </a:lnTo>
                  <a:lnTo>
                    <a:pt x="3186" y="4202"/>
                  </a:lnTo>
                  <a:lnTo>
                    <a:pt x="3188" y="4206"/>
                  </a:lnTo>
                  <a:lnTo>
                    <a:pt x="3196" y="4210"/>
                  </a:lnTo>
                  <a:lnTo>
                    <a:pt x="3206" y="4216"/>
                  </a:lnTo>
                  <a:lnTo>
                    <a:pt x="3210" y="4218"/>
                  </a:lnTo>
                  <a:lnTo>
                    <a:pt x="3212" y="4222"/>
                  </a:lnTo>
                  <a:lnTo>
                    <a:pt x="3212" y="4228"/>
                  </a:lnTo>
                  <a:lnTo>
                    <a:pt x="3216" y="4232"/>
                  </a:lnTo>
                  <a:lnTo>
                    <a:pt x="3218" y="4230"/>
                  </a:lnTo>
                  <a:lnTo>
                    <a:pt x="3220" y="4224"/>
                  </a:lnTo>
                  <a:lnTo>
                    <a:pt x="3222" y="4216"/>
                  </a:lnTo>
                  <a:lnTo>
                    <a:pt x="3222" y="4208"/>
                  </a:lnTo>
                  <a:lnTo>
                    <a:pt x="3220" y="4204"/>
                  </a:lnTo>
                  <a:lnTo>
                    <a:pt x="3218" y="4202"/>
                  </a:lnTo>
                  <a:lnTo>
                    <a:pt x="3210" y="4200"/>
                  </a:lnTo>
                  <a:lnTo>
                    <a:pt x="3206" y="4200"/>
                  </a:lnTo>
                  <a:lnTo>
                    <a:pt x="3206" y="4196"/>
                  </a:lnTo>
                  <a:lnTo>
                    <a:pt x="3206" y="4194"/>
                  </a:lnTo>
                  <a:lnTo>
                    <a:pt x="3206" y="4192"/>
                  </a:lnTo>
                  <a:lnTo>
                    <a:pt x="3204" y="4186"/>
                  </a:lnTo>
                  <a:lnTo>
                    <a:pt x="3198" y="4182"/>
                  </a:lnTo>
                  <a:lnTo>
                    <a:pt x="3196" y="4178"/>
                  </a:lnTo>
                  <a:lnTo>
                    <a:pt x="3194" y="4174"/>
                  </a:lnTo>
                  <a:lnTo>
                    <a:pt x="3196" y="4174"/>
                  </a:lnTo>
                  <a:lnTo>
                    <a:pt x="3198" y="4174"/>
                  </a:lnTo>
                  <a:lnTo>
                    <a:pt x="3206" y="4174"/>
                  </a:lnTo>
                  <a:lnTo>
                    <a:pt x="3210" y="4172"/>
                  </a:lnTo>
                  <a:lnTo>
                    <a:pt x="3212" y="4172"/>
                  </a:lnTo>
                  <a:lnTo>
                    <a:pt x="3214" y="4168"/>
                  </a:lnTo>
                  <a:lnTo>
                    <a:pt x="3210" y="4164"/>
                  </a:lnTo>
                  <a:lnTo>
                    <a:pt x="3194" y="4156"/>
                  </a:lnTo>
                  <a:lnTo>
                    <a:pt x="3190" y="4154"/>
                  </a:lnTo>
                  <a:lnTo>
                    <a:pt x="3186" y="4156"/>
                  </a:lnTo>
                  <a:lnTo>
                    <a:pt x="3186" y="4158"/>
                  </a:lnTo>
                  <a:lnTo>
                    <a:pt x="3184" y="4162"/>
                  </a:lnTo>
                  <a:lnTo>
                    <a:pt x="3184" y="4170"/>
                  </a:lnTo>
                  <a:lnTo>
                    <a:pt x="3182" y="4172"/>
                  </a:lnTo>
                  <a:lnTo>
                    <a:pt x="3180" y="4170"/>
                  </a:lnTo>
                  <a:lnTo>
                    <a:pt x="3178" y="4168"/>
                  </a:lnTo>
                  <a:lnTo>
                    <a:pt x="3176" y="4164"/>
                  </a:lnTo>
                  <a:lnTo>
                    <a:pt x="3176" y="4158"/>
                  </a:lnTo>
                  <a:lnTo>
                    <a:pt x="3176" y="4154"/>
                  </a:lnTo>
                  <a:lnTo>
                    <a:pt x="3174" y="4150"/>
                  </a:lnTo>
                  <a:lnTo>
                    <a:pt x="3170" y="4146"/>
                  </a:lnTo>
                  <a:lnTo>
                    <a:pt x="3164" y="4142"/>
                  </a:lnTo>
                  <a:lnTo>
                    <a:pt x="3158" y="4140"/>
                  </a:lnTo>
                  <a:lnTo>
                    <a:pt x="3154" y="4140"/>
                  </a:lnTo>
                  <a:lnTo>
                    <a:pt x="3152" y="4140"/>
                  </a:lnTo>
                  <a:lnTo>
                    <a:pt x="3150" y="4142"/>
                  </a:lnTo>
                  <a:lnTo>
                    <a:pt x="3148" y="4146"/>
                  </a:lnTo>
                  <a:lnTo>
                    <a:pt x="3144" y="4146"/>
                  </a:lnTo>
                  <a:lnTo>
                    <a:pt x="3142" y="4146"/>
                  </a:lnTo>
                  <a:lnTo>
                    <a:pt x="3140" y="4148"/>
                  </a:lnTo>
                  <a:lnTo>
                    <a:pt x="3140" y="4152"/>
                  </a:lnTo>
                  <a:lnTo>
                    <a:pt x="3140" y="4158"/>
                  </a:lnTo>
                  <a:lnTo>
                    <a:pt x="3138" y="4158"/>
                  </a:lnTo>
                  <a:lnTo>
                    <a:pt x="3136" y="4158"/>
                  </a:lnTo>
                  <a:lnTo>
                    <a:pt x="3130" y="4156"/>
                  </a:lnTo>
                  <a:lnTo>
                    <a:pt x="3126" y="4152"/>
                  </a:lnTo>
                  <a:lnTo>
                    <a:pt x="3122" y="4142"/>
                  </a:lnTo>
                  <a:lnTo>
                    <a:pt x="3120" y="4132"/>
                  </a:lnTo>
                  <a:lnTo>
                    <a:pt x="3120" y="4124"/>
                  </a:lnTo>
                  <a:lnTo>
                    <a:pt x="3120" y="4120"/>
                  </a:lnTo>
                  <a:lnTo>
                    <a:pt x="3120" y="4116"/>
                  </a:lnTo>
                  <a:lnTo>
                    <a:pt x="3116" y="4104"/>
                  </a:lnTo>
                  <a:lnTo>
                    <a:pt x="3112" y="4092"/>
                  </a:lnTo>
                  <a:lnTo>
                    <a:pt x="3112" y="4086"/>
                  </a:lnTo>
                  <a:lnTo>
                    <a:pt x="3116" y="4082"/>
                  </a:lnTo>
                  <a:lnTo>
                    <a:pt x="3120" y="4072"/>
                  </a:lnTo>
                  <a:lnTo>
                    <a:pt x="3120" y="4066"/>
                  </a:lnTo>
                  <a:lnTo>
                    <a:pt x="3120" y="4062"/>
                  </a:lnTo>
                  <a:lnTo>
                    <a:pt x="3124" y="4054"/>
                  </a:lnTo>
                  <a:lnTo>
                    <a:pt x="3128" y="4052"/>
                  </a:lnTo>
                  <a:lnTo>
                    <a:pt x="3130" y="4050"/>
                  </a:lnTo>
                  <a:lnTo>
                    <a:pt x="3132" y="4052"/>
                  </a:lnTo>
                  <a:lnTo>
                    <a:pt x="3134" y="4052"/>
                  </a:lnTo>
                  <a:lnTo>
                    <a:pt x="3136" y="4056"/>
                  </a:lnTo>
                  <a:lnTo>
                    <a:pt x="3138" y="4056"/>
                  </a:lnTo>
                  <a:lnTo>
                    <a:pt x="3144" y="4046"/>
                  </a:lnTo>
                  <a:lnTo>
                    <a:pt x="3148" y="4034"/>
                  </a:lnTo>
                  <a:lnTo>
                    <a:pt x="3154" y="4008"/>
                  </a:lnTo>
                  <a:lnTo>
                    <a:pt x="3154" y="4006"/>
                  </a:lnTo>
                  <a:lnTo>
                    <a:pt x="3152" y="4002"/>
                  </a:lnTo>
                  <a:lnTo>
                    <a:pt x="3146" y="3992"/>
                  </a:lnTo>
                  <a:lnTo>
                    <a:pt x="3144" y="3986"/>
                  </a:lnTo>
                  <a:lnTo>
                    <a:pt x="3142" y="3978"/>
                  </a:lnTo>
                  <a:lnTo>
                    <a:pt x="3142" y="3970"/>
                  </a:lnTo>
                  <a:lnTo>
                    <a:pt x="3144" y="3960"/>
                  </a:lnTo>
                  <a:lnTo>
                    <a:pt x="3148" y="3944"/>
                  </a:lnTo>
                  <a:lnTo>
                    <a:pt x="3146" y="3936"/>
                  </a:lnTo>
                  <a:lnTo>
                    <a:pt x="3146" y="3934"/>
                  </a:lnTo>
                  <a:lnTo>
                    <a:pt x="3142" y="3934"/>
                  </a:lnTo>
                  <a:lnTo>
                    <a:pt x="3140" y="3936"/>
                  </a:lnTo>
                  <a:lnTo>
                    <a:pt x="3136" y="3942"/>
                  </a:lnTo>
                  <a:lnTo>
                    <a:pt x="3132" y="3946"/>
                  </a:lnTo>
                  <a:lnTo>
                    <a:pt x="3126" y="3944"/>
                  </a:lnTo>
                  <a:lnTo>
                    <a:pt x="3122" y="3942"/>
                  </a:lnTo>
                  <a:lnTo>
                    <a:pt x="3114" y="3938"/>
                  </a:lnTo>
                  <a:lnTo>
                    <a:pt x="3100" y="3930"/>
                  </a:lnTo>
                  <a:lnTo>
                    <a:pt x="3094" y="3926"/>
                  </a:lnTo>
                  <a:lnTo>
                    <a:pt x="3086" y="3928"/>
                  </a:lnTo>
                  <a:lnTo>
                    <a:pt x="3076" y="3932"/>
                  </a:lnTo>
                  <a:lnTo>
                    <a:pt x="3076" y="3936"/>
                  </a:lnTo>
                  <a:lnTo>
                    <a:pt x="3074" y="3938"/>
                  </a:lnTo>
                  <a:lnTo>
                    <a:pt x="3074" y="3946"/>
                  </a:lnTo>
                  <a:lnTo>
                    <a:pt x="3074" y="3952"/>
                  </a:lnTo>
                  <a:lnTo>
                    <a:pt x="3072" y="3958"/>
                  </a:lnTo>
                  <a:lnTo>
                    <a:pt x="3068" y="3966"/>
                  </a:lnTo>
                  <a:lnTo>
                    <a:pt x="3068" y="3972"/>
                  </a:lnTo>
                  <a:lnTo>
                    <a:pt x="3068" y="3986"/>
                  </a:lnTo>
                  <a:lnTo>
                    <a:pt x="3070" y="4000"/>
                  </a:lnTo>
                  <a:lnTo>
                    <a:pt x="3068" y="4010"/>
                  </a:lnTo>
                  <a:lnTo>
                    <a:pt x="3066" y="4018"/>
                  </a:lnTo>
                  <a:lnTo>
                    <a:pt x="3064" y="4026"/>
                  </a:lnTo>
                  <a:lnTo>
                    <a:pt x="3062" y="4032"/>
                  </a:lnTo>
                  <a:lnTo>
                    <a:pt x="3064" y="4038"/>
                  </a:lnTo>
                  <a:lnTo>
                    <a:pt x="3066" y="4040"/>
                  </a:lnTo>
                  <a:lnTo>
                    <a:pt x="3068" y="4046"/>
                  </a:lnTo>
                  <a:lnTo>
                    <a:pt x="3070" y="4050"/>
                  </a:lnTo>
                  <a:lnTo>
                    <a:pt x="3068" y="4054"/>
                  </a:lnTo>
                  <a:lnTo>
                    <a:pt x="3066" y="4058"/>
                  </a:lnTo>
                  <a:lnTo>
                    <a:pt x="3062" y="4060"/>
                  </a:lnTo>
                  <a:lnTo>
                    <a:pt x="3060" y="4056"/>
                  </a:lnTo>
                  <a:lnTo>
                    <a:pt x="3058" y="4054"/>
                  </a:lnTo>
                  <a:lnTo>
                    <a:pt x="3052" y="4044"/>
                  </a:lnTo>
                  <a:lnTo>
                    <a:pt x="3050" y="4042"/>
                  </a:lnTo>
                  <a:lnTo>
                    <a:pt x="3048" y="4040"/>
                  </a:lnTo>
                  <a:close/>
                  <a:moveTo>
                    <a:pt x="3012" y="4336"/>
                  </a:moveTo>
                  <a:lnTo>
                    <a:pt x="3012" y="4336"/>
                  </a:lnTo>
                  <a:lnTo>
                    <a:pt x="2996" y="4362"/>
                  </a:lnTo>
                  <a:lnTo>
                    <a:pt x="2978" y="4384"/>
                  </a:lnTo>
                  <a:lnTo>
                    <a:pt x="2960" y="4400"/>
                  </a:lnTo>
                  <a:lnTo>
                    <a:pt x="2950" y="4412"/>
                  </a:lnTo>
                  <a:lnTo>
                    <a:pt x="2948" y="4420"/>
                  </a:lnTo>
                  <a:lnTo>
                    <a:pt x="2944" y="4428"/>
                  </a:lnTo>
                  <a:lnTo>
                    <a:pt x="2944" y="4432"/>
                  </a:lnTo>
                  <a:lnTo>
                    <a:pt x="2946" y="4434"/>
                  </a:lnTo>
                  <a:lnTo>
                    <a:pt x="2950" y="4432"/>
                  </a:lnTo>
                  <a:lnTo>
                    <a:pt x="2954" y="4426"/>
                  </a:lnTo>
                  <a:lnTo>
                    <a:pt x="2960" y="4422"/>
                  </a:lnTo>
                  <a:lnTo>
                    <a:pt x="2968" y="4410"/>
                  </a:lnTo>
                  <a:lnTo>
                    <a:pt x="2994" y="4388"/>
                  </a:lnTo>
                  <a:lnTo>
                    <a:pt x="3002" y="4380"/>
                  </a:lnTo>
                  <a:lnTo>
                    <a:pt x="3006" y="4372"/>
                  </a:lnTo>
                  <a:lnTo>
                    <a:pt x="3008" y="4368"/>
                  </a:lnTo>
                  <a:lnTo>
                    <a:pt x="3008" y="4364"/>
                  </a:lnTo>
                  <a:lnTo>
                    <a:pt x="3010" y="4358"/>
                  </a:lnTo>
                  <a:lnTo>
                    <a:pt x="3012" y="4356"/>
                  </a:lnTo>
                  <a:lnTo>
                    <a:pt x="3016" y="4354"/>
                  </a:lnTo>
                  <a:lnTo>
                    <a:pt x="3022" y="4352"/>
                  </a:lnTo>
                  <a:lnTo>
                    <a:pt x="3024" y="4350"/>
                  </a:lnTo>
                  <a:lnTo>
                    <a:pt x="3028" y="4344"/>
                  </a:lnTo>
                  <a:lnTo>
                    <a:pt x="3030" y="4338"/>
                  </a:lnTo>
                  <a:lnTo>
                    <a:pt x="3030" y="4336"/>
                  </a:lnTo>
                  <a:lnTo>
                    <a:pt x="3034" y="4336"/>
                  </a:lnTo>
                  <a:lnTo>
                    <a:pt x="3038" y="4334"/>
                  </a:lnTo>
                  <a:lnTo>
                    <a:pt x="3042" y="4330"/>
                  </a:lnTo>
                  <a:lnTo>
                    <a:pt x="3044" y="4324"/>
                  </a:lnTo>
                  <a:lnTo>
                    <a:pt x="3042" y="4316"/>
                  </a:lnTo>
                  <a:lnTo>
                    <a:pt x="3040" y="4312"/>
                  </a:lnTo>
                  <a:lnTo>
                    <a:pt x="3040" y="4306"/>
                  </a:lnTo>
                  <a:lnTo>
                    <a:pt x="3040" y="4296"/>
                  </a:lnTo>
                  <a:lnTo>
                    <a:pt x="3040" y="4288"/>
                  </a:lnTo>
                  <a:lnTo>
                    <a:pt x="3038" y="4286"/>
                  </a:lnTo>
                  <a:lnTo>
                    <a:pt x="3036" y="4284"/>
                  </a:lnTo>
                  <a:lnTo>
                    <a:pt x="3034" y="4284"/>
                  </a:lnTo>
                  <a:lnTo>
                    <a:pt x="3032" y="4286"/>
                  </a:lnTo>
                  <a:lnTo>
                    <a:pt x="3032" y="4294"/>
                  </a:lnTo>
                  <a:lnTo>
                    <a:pt x="3030" y="4302"/>
                  </a:lnTo>
                  <a:lnTo>
                    <a:pt x="3028" y="4304"/>
                  </a:lnTo>
                  <a:lnTo>
                    <a:pt x="3026" y="4306"/>
                  </a:lnTo>
                  <a:lnTo>
                    <a:pt x="3024" y="4306"/>
                  </a:lnTo>
                  <a:lnTo>
                    <a:pt x="3024" y="4308"/>
                  </a:lnTo>
                  <a:lnTo>
                    <a:pt x="3026" y="4312"/>
                  </a:lnTo>
                  <a:lnTo>
                    <a:pt x="3028" y="4318"/>
                  </a:lnTo>
                  <a:lnTo>
                    <a:pt x="3028" y="4322"/>
                  </a:lnTo>
                  <a:lnTo>
                    <a:pt x="3026" y="4326"/>
                  </a:lnTo>
                  <a:lnTo>
                    <a:pt x="3022" y="4330"/>
                  </a:lnTo>
                  <a:lnTo>
                    <a:pt x="3020" y="4328"/>
                  </a:lnTo>
                  <a:lnTo>
                    <a:pt x="3018" y="4328"/>
                  </a:lnTo>
                  <a:lnTo>
                    <a:pt x="3012" y="4336"/>
                  </a:lnTo>
                  <a:close/>
                  <a:moveTo>
                    <a:pt x="3126" y="3596"/>
                  </a:moveTo>
                  <a:lnTo>
                    <a:pt x="3126" y="3596"/>
                  </a:lnTo>
                  <a:lnTo>
                    <a:pt x="3122" y="3592"/>
                  </a:lnTo>
                  <a:lnTo>
                    <a:pt x="3118" y="3590"/>
                  </a:lnTo>
                  <a:lnTo>
                    <a:pt x="3116" y="3590"/>
                  </a:lnTo>
                  <a:lnTo>
                    <a:pt x="3114" y="3590"/>
                  </a:lnTo>
                  <a:lnTo>
                    <a:pt x="3110" y="3594"/>
                  </a:lnTo>
                  <a:lnTo>
                    <a:pt x="3104" y="3598"/>
                  </a:lnTo>
                  <a:lnTo>
                    <a:pt x="3098" y="3600"/>
                  </a:lnTo>
                  <a:lnTo>
                    <a:pt x="3092" y="3608"/>
                  </a:lnTo>
                  <a:lnTo>
                    <a:pt x="3072" y="3644"/>
                  </a:lnTo>
                  <a:lnTo>
                    <a:pt x="3062" y="3662"/>
                  </a:lnTo>
                  <a:lnTo>
                    <a:pt x="3060" y="3678"/>
                  </a:lnTo>
                  <a:lnTo>
                    <a:pt x="3060" y="3694"/>
                  </a:lnTo>
                  <a:lnTo>
                    <a:pt x="3062" y="3712"/>
                  </a:lnTo>
                  <a:lnTo>
                    <a:pt x="3066" y="3726"/>
                  </a:lnTo>
                  <a:lnTo>
                    <a:pt x="3070" y="3730"/>
                  </a:lnTo>
                  <a:lnTo>
                    <a:pt x="3074" y="3734"/>
                  </a:lnTo>
                  <a:lnTo>
                    <a:pt x="3078" y="3742"/>
                  </a:lnTo>
                  <a:lnTo>
                    <a:pt x="3082" y="3752"/>
                  </a:lnTo>
                  <a:lnTo>
                    <a:pt x="3086" y="3762"/>
                  </a:lnTo>
                  <a:lnTo>
                    <a:pt x="3088" y="3764"/>
                  </a:lnTo>
                  <a:lnTo>
                    <a:pt x="3090" y="3762"/>
                  </a:lnTo>
                  <a:lnTo>
                    <a:pt x="3090" y="3756"/>
                  </a:lnTo>
                  <a:lnTo>
                    <a:pt x="3090" y="3748"/>
                  </a:lnTo>
                  <a:lnTo>
                    <a:pt x="3092" y="3738"/>
                  </a:lnTo>
                  <a:lnTo>
                    <a:pt x="3094" y="3730"/>
                  </a:lnTo>
                  <a:lnTo>
                    <a:pt x="3096" y="3726"/>
                  </a:lnTo>
                  <a:lnTo>
                    <a:pt x="3098" y="3722"/>
                  </a:lnTo>
                  <a:lnTo>
                    <a:pt x="3102" y="3718"/>
                  </a:lnTo>
                  <a:lnTo>
                    <a:pt x="3106" y="3712"/>
                  </a:lnTo>
                  <a:lnTo>
                    <a:pt x="3110" y="3702"/>
                  </a:lnTo>
                  <a:lnTo>
                    <a:pt x="3114" y="3690"/>
                  </a:lnTo>
                  <a:lnTo>
                    <a:pt x="3120" y="3662"/>
                  </a:lnTo>
                  <a:lnTo>
                    <a:pt x="3126" y="3644"/>
                  </a:lnTo>
                  <a:lnTo>
                    <a:pt x="3130" y="3632"/>
                  </a:lnTo>
                  <a:lnTo>
                    <a:pt x="3130" y="3628"/>
                  </a:lnTo>
                  <a:lnTo>
                    <a:pt x="3128" y="3622"/>
                  </a:lnTo>
                  <a:lnTo>
                    <a:pt x="3128" y="3618"/>
                  </a:lnTo>
                  <a:lnTo>
                    <a:pt x="3128" y="3614"/>
                  </a:lnTo>
                  <a:lnTo>
                    <a:pt x="3130" y="3610"/>
                  </a:lnTo>
                  <a:lnTo>
                    <a:pt x="3132" y="3608"/>
                  </a:lnTo>
                  <a:lnTo>
                    <a:pt x="3132" y="3604"/>
                  </a:lnTo>
                  <a:lnTo>
                    <a:pt x="3130" y="3600"/>
                  </a:lnTo>
                  <a:lnTo>
                    <a:pt x="3126" y="3596"/>
                  </a:lnTo>
                  <a:close/>
                  <a:moveTo>
                    <a:pt x="4186" y="2510"/>
                  </a:moveTo>
                  <a:lnTo>
                    <a:pt x="4186" y="2510"/>
                  </a:lnTo>
                  <a:lnTo>
                    <a:pt x="4182" y="2506"/>
                  </a:lnTo>
                  <a:lnTo>
                    <a:pt x="4182" y="2510"/>
                  </a:lnTo>
                  <a:lnTo>
                    <a:pt x="4180" y="2516"/>
                  </a:lnTo>
                  <a:lnTo>
                    <a:pt x="4180" y="2518"/>
                  </a:lnTo>
                  <a:lnTo>
                    <a:pt x="4176" y="2522"/>
                  </a:lnTo>
                  <a:lnTo>
                    <a:pt x="4166" y="2526"/>
                  </a:lnTo>
                  <a:lnTo>
                    <a:pt x="4156" y="2534"/>
                  </a:lnTo>
                  <a:lnTo>
                    <a:pt x="4148" y="2544"/>
                  </a:lnTo>
                  <a:lnTo>
                    <a:pt x="4140" y="2558"/>
                  </a:lnTo>
                  <a:lnTo>
                    <a:pt x="4140" y="2560"/>
                  </a:lnTo>
                  <a:lnTo>
                    <a:pt x="4140" y="2562"/>
                  </a:lnTo>
                  <a:lnTo>
                    <a:pt x="4142" y="2564"/>
                  </a:lnTo>
                  <a:lnTo>
                    <a:pt x="4144" y="2562"/>
                  </a:lnTo>
                  <a:lnTo>
                    <a:pt x="4152" y="2556"/>
                  </a:lnTo>
                  <a:lnTo>
                    <a:pt x="4162" y="2546"/>
                  </a:lnTo>
                  <a:lnTo>
                    <a:pt x="4170" y="2536"/>
                  </a:lnTo>
                  <a:lnTo>
                    <a:pt x="4176" y="2532"/>
                  </a:lnTo>
                  <a:lnTo>
                    <a:pt x="4182" y="2528"/>
                  </a:lnTo>
                  <a:lnTo>
                    <a:pt x="4192" y="2522"/>
                  </a:lnTo>
                  <a:lnTo>
                    <a:pt x="4196" y="2518"/>
                  </a:lnTo>
                  <a:lnTo>
                    <a:pt x="4202" y="2516"/>
                  </a:lnTo>
                  <a:lnTo>
                    <a:pt x="4212" y="2512"/>
                  </a:lnTo>
                  <a:lnTo>
                    <a:pt x="4216" y="2510"/>
                  </a:lnTo>
                  <a:lnTo>
                    <a:pt x="4218" y="2508"/>
                  </a:lnTo>
                  <a:lnTo>
                    <a:pt x="4218" y="2506"/>
                  </a:lnTo>
                  <a:lnTo>
                    <a:pt x="4216" y="2502"/>
                  </a:lnTo>
                  <a:lnTo>
                    <a:pt x="4214" y="2500"/>
                  </a:lnTo>
                  <a:lnTo>
                    <a:pt x="4210" y="2500"/>
                  </a:lnTo>
                  <a:lnTo>
                    <a:pt x="4204" y="2504"/>
                  </a:lnTo>
                  <a:lnTo>
                    <a:pt x="4194" y="2510"/>
                  </a:lnTo>
                  <a:lnTo>
                    <a:pt x="4190" y="2510"/>
                  </a:lnTo>
                  <a:lnTo>
                    <a:pt x="4186" y="2510"/>
                  </a:lnTo>
                  <a:close/>
                  <a:moveTo>
                    <a:pt x="3264" y="4226"/>
                  </a:moveTo>
                  <a:lnTo>
                    <a:pt x="3264" y="4226"/>
                  </a:lnTo>
                  <a:lnTo>
                    <a:pt x="3258" y="4226"/>
                  </a:lnTo>
                  <a:lnTo>
                    <a:pt x="3250" y="4226"/>
                  </a:lnTo>
                  <a:lnTo>
                    <a:pt x="3242" y="4228"/>
                  </a:lnTo>
                  <a:lnTo>
                    <a:pt x="3234" y="4226"/>
                  </a:lnTo>
                  <a:lnTo>
                    <a:pt x="3230" y="4226"/>
                  </a:lnTo>
                  <a:lnTo>
                    <a:pt x="3228" y="4228"/>
                  </a:lnTo>
                  <a:lnTo>
                    <a:pt x="3228" y="4234"/>
                  </a:lnTo>
                  <a:lnTo>
                    <a:pt x="3234" y="4244"/>
                  </a:lnTo>
                  <a:lnTo>
                    <a:pt x="3242" y="4252"/>
                  </a:lnTo>
                  <a:lnTo>
                    <a:pt x="3246" y="4258"/>
                  </a:lnTo>
                  <a:lnTo>
                    <a:pt x="3248" y="4260"/>
                  </a:lnTo>
                  <a:lnTo>
                    <a:pt x="3250" y="4262"/>
                  </a:lnTo>
                  <a:lnTo>
                    <a:pt x="3254" y="4264"/>
                  </a:lnTo>
                  <a:lnTo>
                    <a:pt x="3258" y="4266"/>
                  </a:lnTo>
                  <a:lnTo>
                    <a:pt x="3258" y="4268"/>
                  </a:lnTo>
                  <a:lnTo>
                    <a:pt x="3256" y="4272"/>
                  </a:lnTo>
                  <a:lnTo>
                    <a:pt x="3254" y="4276"/>
                  </a:lnTo>
                  <a:lnTo>
                    <a:pt x="3252" y="4276"/>
                  </a:lnTo>
                  <a:lnTo>
                    <a:pt x="3252" y="4278"/>
                  </a:lnTo>
                  <a:lnTo>
                    <a:pt x="3256" y="4282"/>
                  </a:lnTo>
                  <a:lnTo>
                    <a:pt x="3260" y="4288"/>
                  </a:lnTo>
                  <a:lnTo>
                    <a:pt x="3264" y="4296"/>
                  </a:lnTo>
                  <a:lnTo>
                    <a:pt x="3266" y="4298"/>
                  </a:lnTo>
                  <a:lnTo>
                    <a:pt x="3268" y="4300"/>
                  </a:lnTo>
                  <a:lnTo>
                    <a:pt x="3272" y="4298"/>
                  </a:lnTo>
                  <a:lnTo>
                    <a:pt x="3276" y="4298"/>
                  </a:lnTo>
                  <a:lnTo>
                    <a:pt x="3280" y="4298"/>
                  </a:lnTo>
                  <a:lnTo>
                    <a:pt x="3282" y="4300"/>
                  </a:lnTo>
                  <a:lnTo>
                    <a:pt x="3286" y="4302"/>
                  </a:lnTo>
                  <a:lnTo>
                    <a:pt x="3288" y="4300"/>
                  </a:lnTo>
                  <a:lnTo>
                    <a:pt x="3286" y="4296"/>
                  </a:lnTo>
                  <a:lnTo>
                    <a:pt x="3282" y="4292"/>
                  </a:lnTo>
                  <a:lnTo>
                    <a:pt x="3282" y="4290"/>
                  </a:lnTo>
                  <a:lnTo>
                    <a:pt x="3282" y="4288"/>
                  </a:lnTo>
                  <a:lnTo>
                    <a:pt x="3282" y="4284"/>
                  </a:lnTo>
                  <a:lnTo>
                    <a:pt x="3278" y="4280"/>
                  </a:lnTo>
                  <a:lnTo>
                    <a:pt x="3276" y="4276"/>
                  </a:lnTo>
                  <a:lnTo>
                    <a:pt x="3276" y="4272"/>
                  </a:lnTo>
                  <a:lnTo>
                    <a:pt x="3276" y="4260"/>
                  </a:lnTo>
                  <a:lnTo>
                    <a:pt x="3276" y="4248"/>
                  </a:lnTo>
                  <a:lnTo>
                    <a:pt x="3276" y="4242"/>
                  </a:lnTo>
                  <a:lnTo>
                    <a:pt x="3274" y="4240"/>
                  </a:lnTo>
                  <a:lnTo>
                    <a:pt x="3270" y="4236"/>
                  </a:lnTo>
                  <a:lnTo>
                    <a:pt x="3270" y="4234"/>
                  </a:lnTo>
                  <a:lnTo>
                    <a:pt x="3268" y="4230"/>
                  </a:lnTo>
                  <a:lnTo>
                    <a:pt x="3264" y="4226"/>
                  </a:lnTo>
                  <a:close/>
                  <a:moveTo>
                    <a:pt x="2906" y="4970"/>
                  </a:moveTo>
                  <a:lnTo>
                    <a:pt x="2906" y="4970"/>
                  </a:lnTo>
                  <a:lnTo>
                    <a:pt x="2908" y="4964"/>
                  </a:lnTo>
                  <a:lnTo>
                    <a:pt x="2910" y="4962"/>
                  </a:lnTo>
                  <a:lnTo>
                    <a:pt x="2914" y="4960"/>
                  </a:lnTo>
                  <a:lnTo>
                    <a:pt x="2918" y="4958"/>
                  </a:lnTo>
                  <a:lnTo>
                    <a:pt x="2918" y="4956"/>
                  </a:lnTo>
                  <a:lnTo>
                    <a:pt x="2918" y="4950"/>
                  </a:lnTo>
                  <a:lnTo>
                    <a:pt x="2916" y="4942"/>
                  </a:lnTo>
                  <a:lnTo>
                    <a:pt x="2914" y="4932"/>
                  </a:lnTo>
                  <a:lnTo>
                    <a:pt x="2914" y="4924"/>
                  </a:lnTo>
                  <a:lnTo>
                    <a:pt x="2916" y="4918"/>
                  </a:lnTo>
                  <a:lnTo>
                    <a:pt x="2920" y="4912"/>
                  </a:lnTo>
                  <a:lnTo>
                    <a:pt x="2930" y="4902"/>
                  </a:lnTo>
                  <a:lnTo>
                    <a:pt x="2934" y="4898"/>
                  </a:lnTo>
                  <a:lnTo>
                    <a:pt x="2938" y="4892"/>
                  </a:lnTo>
                  <a:lnTo>
                    <a:pt x="2940" y="4888"/>
                  </a:lnTo>
                  <a:lnTo>
                    <a:pt x="2944" y="4886"/>
                  </a:lnTo>
                  <a:lnTo>
                    <a:pt x="2952" y="4882"/>
                  </a:lnTo>
                  <a:lnTo>
                    <a:pt x="2954" y="4882"/>
                  </a:lnTo>
                  <a:lnTo>
                    <a:pt x="2958" y="4878"/>
                  </a:lnTo>
                  <a:lnTo>
                    <a:pt x="2958" y="4872"/>
                  </a:lnTo>
                  <a:lnTo>
                    <a:pt x="2958" y="4862"/>
                  </a:lnTo>
                  <a:lnTo>
                    <a:pt x="2956" y="4840"/>
                  </a:lnTo>
                  <a:lnTo>
                    <a:pt x="2958" y="4822"/>
                  </a:lnTo>
                  <a:lnTo>
                    <a:pt x="2962" y="4808"/>
                  </a:lnTo>
                  <a:lnTo>
                    <a:pt x="2964" y="4804"/>
                  </a:lnTo>
                  <a:lnTo>
                    <a:pt x="2968" y="4800"/>
                  </a:lnTo>
                  <a:lnTo>
                    <a:pt x="2972" y="4796"/>
                  </a:lnTo>
                  <a:lnTo>
                    <a:pt x="2974" y="4792"/>
                  </a:lnTo>
                  <a:lnTo>
                    <a:pt x="2978" y="4792"/>
                  </a:lnTo>
                  <a:lnTo>
                    <a:pt x="2982" y="4796"/>
                  </a:lnTo>
                  <a:lnTo>
                    <a:pt x="2988" y="4800"/>
                  </a:lnTo>
                  <a:lnTo>
                    <a:pt x="2992" y="4802"/>
                  </a:lnTo>
                  <a:lnTo>
                    <a:pt x="3002" y="4802"/>
                  </a:lnTo>
                  <a:lnTo>
                    <a:pt x="3010" y="4800"/>
                  </a:lnTo>
                  <a:lnTo>
                    <a:pt x="3012" y="4798"/>
                  </a:lnTo>
                  <a:lnTo>
                    <a:pt x="3014" y="4796"/>
                  </a:lnTo>
                  <a:lnTo>
                    <a:pt x="3012" y="4792"/>
                  </a:lnTo>
                  <a:lnTo>
                    <a:pt x="3006" y="4786"/>
                  </a:lnTo>
                  <a:lnTo>
                    <a:pt x="2988" y="4770"/>
                  </a:lnTo>
                  <a:lnTo>
                    <a:pt x="2980" y="4760"/>
                  </a:lnTo>
                  <a:lnTo>
                    <a:pt x="2972" y="4752"/>
                  </a:lnTo>
                  <a:lnTo>
                    <a:pt x="2970" y="4744"/>
                  </a:lnTo>
                  <a:lnTo>
                    <a:pt x="2970" y="4742"/>
                  </a:lnTo>
                  <a:lnTo>
                    <a:pt x="2970" y="4738"/>
                  </a:lnTo>
                  <a:lnTo>
                    <a:pt x="2974" y="4734"/>
                  </a:lnTo>
                  <a:lnTo>
                    <a:pt x="2976" y="4730"/>
                  </a:lnTo>
                  <a:lnTo>
                    <a:pt x="2974" y="4726"/>
                  </a:lnTo>
                  <a:lnTo>
                    <a:pt x="2972" y="4722"/>
                  </a:lnTo>
                  <a:lnTo>
                    <a:pt x="2966" y="4714"/>
                  </a:lnTo>
                  <a:lnTo>
                    <a:pt x="2964" y="4708"/>
                  </a:lnTo>
                  <a:lnTo>
                    <a:pt x="2962" y="4702"/>
                  </a:lnTo>
                  <a:lnTo>
                    <a:pt x="2960" y="4696"/>
                  </a:lnTo>
                  <a:lnTo>
                    <a:pt x="2958" y="4692"/>
                  </a:lnTo>
                  <a:lnTo>
                    <a:pt x="2954" y="4690"/>
                  </a:lnTo>
                  <a:lnTo>
                    <a:pt x="2950" y="4686"/>
                  </a:lnTo>
                  <a:lnTo>
                    <a:pt x="2948" y="4684"/>
                  </a:lnTo>
                  <a:lnTo>
                    <a:pt x="2950" y="4678"/>
                  </a:lnTo>
                  <a:lnTo>
                    <a:pt x="2950" y="4672"/>
                  </a:lnTo>
                  <a:lnTo>
                    <a:pt x="2952" y="4668"/>
                  </a:lnTo>
                  <a:lnTo>
                    <a:pt x="2956" y="4666"/>
                  </a:lnTo>
                  <a:lnTo>
                    <a:pt x="2958" y="4666"/>
                  </a:lnTo>
                  <a:lnTo>
                    <a:pt x="2964" y="4666"/>
                  </a:lnTo>
                  <a:lnTo>
                    <a:pt x="2966" y="4666"/>
                  </a:lnTo>
                  <a:lnTo>
                    <a:pt x="2966" y="4662"/>
                  </a:lnTo>
                  <a:lnTo>
                    <a:pt x="2964" y="4658"/>
                  </a:lnTo>
                  <a:lnTo>
                    <a:pt x="2956" y="4648"/>
                  </a:lnTo>
                  <a:lnTo>
                    <a:pt x="2954" y="4644"/>
                  </a:lnTo>
                  <a:lnTo>
                    <a:pt x="2954" y="4642"/>
                  </a:lnTo>
                  <a:lnTo>
                    <a:pt x="2954" y="4640"/>
                  </a:lnTo>
                  <a:lnTo>
                    <a:pt x="2956" y="4638"/>
                  </a:lnTo>
                  <a:lnTo>
                    <a:pt x="2958" y="4638"/>
                  </a:lnTo>
                  <a:lnTo>
                    <a:pt x="2960" y="4636"/>
                  </a:lnTo>
                  <a:lnTo>
                    <a:pt x="2958" y="4630"/>
                  </a:lnTo>
                  <a:lnTo>
                    <a:pt x="2958" y="4628"/>
                  </a:lnTo>
                  <a:lnTo>
                    <a:pt x="2966" y="4632"/>
                  </a:lnTo>
                  <a:lnTo>
                    <a:pt x="2972" y="4636"/>
                  </a:lnTo>
                  <a:lnTo>
                    <a:pt x="2976" y="4636"/>
                  </a:lnTo>
                  <a:lnTo>
                    <a:pt x="2980" y="4632"/>
                  </a:lnTo>
                  <a:lnTo>
                    <a:pt x="2986" y="4632"/>
                  </a:lnTo>
                  <a:lnTo>
                    <a:pt x="2992" y="4630"/>
                  </a:lnTo>
                  <a:lnTo>
                    <a:pt x="2998" y="4628"/>
                  </a:lnTo>
                  <a:lnTo>
                    <a:pt x="2998" y="4626"/>
                  </a:lnTo>
                  <a:lnTo>
                    <a:pt x="2998" y="4624"/>
                  </a:lnTo>
                  <a:lnTo>
                    <a:pt x="2990" y="4618"/>
                  </a:lnTo>
                  <a:lnTo>
                    <a:pt x="2982" y="4610"/>
                  </a:lnTo>
                  <a:lnTo>
                    <a:pt x="2980" y="4606"/>
                  </a:lnTo>
                  <a:lnTo>
                    <a:pt x="2982" y="4602"/>
                  </a:lnTo>
                  <a:lnTo>
                    <a:pt x="2986" y="4598"/>
                  </a:lnTo>
                  <a:lnTo>
                    <a:pt x="2988" y="4598"/>
                  </a:lnTo>
                  <a:lnTo>
                    <a:pt x="2990" y="4598"/>
                  </a:lnTo>
                  <a:lnTo>
                    <a:pt x="2994" y="4600"/>
                  </a:lnTo>
                  <a:lnTo>
                    <a:pt x="3002" y="4600"/>
                  </a:lnTo>
                  <a:lnTo>
                    <a:pt x="3014" y="4596"/>
                  </a:lnTo>
                  <a:lnTo>
                    <a:pt x="3020" y="4592"/>
                  </a:lnTo>
                  <a:lnTo>
                    <a:pt x="3024" y="4586"/>
                  </a:lnTo>
                  <a:lnTo>
                    <a:pt x="3024" y="4580"/>
                  </a:lnTo>
                  <a:lnTo>
                    <a:pt x="3022" y="4578"/>
                  </a:lnTo>
                  <a:lnTo>
                    <a:pt x="3022" y="4576"/>
                  </a:lnTo>
                  <a:lnTo>
                    <a:pt x="3018" y="4576"/>
                  </a:lnTo>
                  <a:lnTo>
                    <a:pt x="3014" y="4578"/>
                  </a:lnTo>
                  <a:lnTo>
                    <a:pt x="3012" y="4578"/>
                  </a:lnTo>
                  <a:lnTo>
                    <a:pt x="3010" y="4576"/>
                  </a:lnTo>
                  <a:lnTo>
                    <a:pt x="3006" y="4572"/>
                  </a:lnTo>
                  <a:lnTo>
                    <a:pt x="3004" y="4572"/>
                  </a:lnTo>
                  <a:lnTo>
                    <a:pt x="3000" y="4570"/>
                  </a:lnTo>
                  <a:lnTo>
                    <a:pt x="2998" y="4566"/>
                  </a:lnTo>
                  <a:lnTo>
                    <a:pt x="2994" y="4562"/>
                  </a:lnTo>
                  <a:lnTo>
                    <a:pt x="2988" y="4560"/>
                  </a:lnTo>
                  <a:lnTo>
                    <a:pt x="2984" y="4560"/>
                  </a:lnTo>
                  <a:lnTo>
                    <a:pt x="2982" y="4560"/>
                  </a:lnTo>
                  <a:lnTo>
                    <a:pt x="2976" y="4564"/>
                  </a:lnTo>
                  <a:lnTo>
                    <a:pt x="2974" y="4564"/>
                  </a:lnTo>
                  <a:lnTo>
                    <a:pt x="2972" y="4562"/>
                  </a:lnTo>
                  <a:lnTo>
                    <a:pt x="2972" y="4560"/>
                  </a:lnTo>
                  <a:lnTo>
                    <a:pt x="2974" y="4558"/>
                  </a:lnTo>
                  <a:lnTo>
                    <a:pt x="2976" y="4556"/>
                  </a:lnTo>
                  <a:lnTo>
                    <a:pt x="2976" y="4550"/>
                  </a:lnTo>
                  <a:lnTo>
                    <a:pt x="2974" y="4548"/>
                  </a:lnTo>
                  <a:lnTo>
                    <a:pt x="2972" y="4548"/>
                  </a:lnTo>
                  <a:lnTo>
                    <a:pt x="2968" y="4548"/>
                  </a:lnTo>
                  <a:lnTo>
                    <a:pt x="2964" y="4550"/>
                  </a:lnTo>
                  <a:lnTo>
                    <a:pt x="2962" y="4550"/>
                  </a:lnTo>
                  <a:lnTo>
                    <a:pt x="2960" y="4548"/>
                  </a:lnTo>
                  <a:lnTo>
                    <a:pt x="2960" y="4542"/>
                  </a:lnTo>
                  <a:lnTo>
                    <a:pt x="2960" y="4536"/>
                  </a:lnTo>
                  <a:lnTo>
                    <a:pt x="2962" y="4530"/>
                  </a:lnTo>
                  <a:lnTo>
                    <a:pt x="2958" y="4522"/>
                  </a:lnTo>
                  <a:lnTo>
                    <a:pt x="2954" y="4518"/>
                  </a:lnTo>
                  <a:lnTo>
                    <a:pt x="2952" y="4520"/>
                  </a:lnTo>
                  <a:lnTo>
                    <a:pt x="2948" y="4520"/>
                  </a:lnTo>
                  <a:lnTo>
                    <a:pt x="2946" y="4518"/>
                  </a:lnTo>
                  <a:lnTo>
                    <a:pt x="2944" y="4510"/>
                  </a:lnTo>
                  <a:lnTo>
                    <a:pt x="2942" y="4504"/>
                  </a:lnTo>
                  <a:lnTo>
                    <a:pt x="2940" y="4502"/>
                  </a:lnTo>
                  <a:lnTo>
                    <a:pt x="2938" y="4502"/>
                  </a:lnTo>
                  <a:lnTo>
                    <a:pt x="2936" y="4504"/>
                  </a:lnTo>
                  <a:lnTo>
                    <a:pt x="2934" y="4508"/>
                  </a:lnTo>
                  <a:lnTo>
                    <a:pt x="2932" y="4514"/>
                  </a:lnTo>
                  <a:lnTo>
                    <a:pt x="2928" y="4520"/>
                  </a:lnTo>
                  <a:lnTo>
                    <a:pt x="2926" y="4522"/>
                  </a:lnTo>
                  <a:lnTo>
                    <a:pt x="2924" y="4520"/>
                  </a:lnTo>
                  <a:lnTo>
                    <a:pt x="2926" y="4512"/>
                  </a:lnTo>
                  <a:lnTo>
                    <a:pt x="2928" y="4504"/>
                  </a:lnTo>
                  <a:lnTo>
                    <a:pt x="2926" y="4500"/>
                  </a:lnTo>
                  <a:lnTo>
                    <a:pt x="2924" y="4500"/>
                  </a:lnTo>
                  <a:lnTo>
                    <a:pt x="2920" y="4502"/>
                  </a:lnTo>
                  <a:lnTo>
                    <a:pt x="2918" y="4506"/>
                  </a:lnTo>
                  <a:lnTo>
                    <a:pt x="2916" y="4514"/>
                  </a:lnTo>
                  <a:lnTo>
                    <a:pt x="2910" y="4528"/>
                  </a:lnTo>
                  <a:lnTo>
                    <a:pt x="2904" y="4538"/>
                  </a:lnTo>
                  <a:lnTo>
                    <a:pt x="2900" y="4542"/>
                  </a:lnTo>
                  <a:lnTo>
                    <a:pt x="2896" y="4544"/>
                  </a:lnTo>
                  <a:lnTo>
                    <a:pt x="2896" y="4548"/>
                  </a:lnTo>
                  <a:lnTo>
                    <a:pt x="2894" y="4556"/>
                  </a:lnTo>
                  <a:lnTo>
                    <a:pt x="2892" y="4558"/>
                  </a:lnTo>
                  <a:lnTo>
                    <a:pt x="2890" y="4560"/>
                  </a:lnTo>
                  <a:lnTo>
                    <a:pt x="2890" y="4562"/>
                  </a:lnTo>
                  <a:lnTo>
                    <a:pt x="2888" y="4570"/>
                  </a:lnTo>
                  <a:lnTo>
                    <a:pt x="2884" y="4572"/>
                  </a:lnTo>
                  <a:lnTo>
                    <a:pt x="2882" y="4574"/>
                  </a:lnTo>
                  <a:lnTo>
                    <a:pt x="2880" y="4572"/>
                  </a:lnTo>
                  <a:lnTo>
                    <a:pt x="2876" y="4570"/>
                  </a:lnTo>
                  <a:lnTo>
                    <a:pt x="2874" y="4572"/>
                  </a:lnTo>
                  <a:lnTo>
                    <a:pt x="2868" y="4580"/>
                  </a:lnTo>
                  <a:lnTo>
                    <a:pt x="2868" y="4582"/>
                  </a:lnTo>
                  <a:lnTo>
                    <a:pt x="2868" y="4584"/>
                  </a:lnTo>
                  <a:lnTo>
                    <a:pt x="2872" y="4586"/>
                  </a:lnTo>
                  <a:lnTo>
                    <a:pt x="2876" y="4592"/>
                  </a:lnTo>
                  <a:lnTo>
                    <a:pt x="2874" y="4594"/>
                  </a:lnTo>
                  <a:lnTo>
                    <a:pt x="2872" y="4598"/>
                  </a:lnTo>
                  <a:lnTo>
                    <a:pt x="2868" y="4602"/>
                  </a:lnTo>
                  <a:lnTo>
                    <a:pt x="2864" y="4600"/>
                  </a:lnTo>
                  <a:lnTo>
                    <a:pt x="2862" y="4600"/>
                  </a:lnTo>
                  <a:lnTo>
                    <a:pt x="2858" y="4604"/>
                  </a:lnTo>
                  <a:lnTo>
                    <a:pt x="2854" y="4608"/>
                  </a:lnTo>
                  <a:lnTo>
                    <a:pt x="2854" y="4604"/>
                  </a:lnTo>
                  <a:lnTo>
                    <a:pt x="2856" y="4598"/>
                  </a:lnTo>
                  <a:lnTo>
                    <a:pt x="2856" y="4596"/>
                  </a:lnTo>
                  <a:lnTo>
                    <a:pt x="2854" y="4596"/>
                  </a:lnTo>
                  <a:lnTo>
                    <a:pt x="2850" y="4598"/>
                  </a:lnTo>
                  <a:lnTo>
                    <a:pt x="2844" y="4602"/>
                  </a:lnTo>
                  <a:lnTo>
                    <a:pt x="2836" y="4610"/>
                  </a:lnTo>
                  <a:lnTo>
                    <a:pt x="2828" y="4616"/>
                  </a:lnTo>
                  <a:lnTo>
                    <a:pt x="2822" y="4618"/>
                  </a:lnTo>
                  <a:lnTo>
                    <a:pt x="2816" y="4618"/>
                  </a:lnTo>
                  <a:lnTo>
                    <a:pt x="2814" y="4618"/>
                  </a:lnTo>
                  <a:lnTo>
                    <a:pt x="2812" y="4618"/>
                  </a:lnTo>
                  <a:lnTo>
                    <a:pt x="2812" y="4630"/>
                  </a:lnTo>
                  <a:lnTo>
                    <a:pt x="2810" y="4634"/>
                  </a:lnTo>
                  <a:lnTo>
                    <a:pt x="2806" y="4640"/>
                  </a:lnTo>
                  <a:lnTo>
                    <a:pt x="2798" y="4652"/>
                  </a:lnTo>
                  <a:lnTo>
                    <a:pt x="2786" y="4666"/>
                  </a:lnTo>
                  <a:lnTo>
                    <a:pt x="2780" y="4674"/>
                  </a:lnTo>
                  <a:lnTo>
                    <a:pt x="2778" y="4684"/>
                  </a:lnTo>
                  <a:lnTo>
                    <a:pt x="2774" y="4688"/>
                  </a:lnTo>
                  <a:lnTo>
                    <a:pt x="2766" y="4692"/>
                  </a:lnTo>
                  <a:lnTo>
                    <a:pt x="2746" y="4696"/>
                  </a:lnTo>
                  <a:lnTo>
                    <a:pt x="2724" y="4700"/>
                  </a:lnTo>
                  <a:lnTo>
                    <a:pt x="2716" y="4704"/>
                  </a:lnTo>
                  <a:lnTo>
                    <a:pt x="2712" y="4706"/>
                  </a:lnTo>
                  <a:lnTo>
                    <a:pt x="2710" y="4710"/>
                  </a:lnTo>
                  <a:lnTo>
                    <a:pt x="2708" y="4716"/>
                  </a:lnTo>
                  <a:lnTo>
                    <a:pt x="2710" y="4724"/>
                  </a:lnTo>
                  <a:lnTo>
                    <a:pt x="2708" y="4728"/>
                  </a:lnTo>
                  <a:lnTo>
                    <a:pt x="2704" y="4726"/>
                  </a:lnTo>
                  <a:lnTo>
                    <a:pt x="2702" y="4724"/>
                  </a:lnTo>
                  <a:lnTo>
                    <a:pt x="2700" y="4724"/>
                  </a:lnTo>
                  <a:lnTo>
                    <a:pt x="2698" y="4728"/>
                  </a:lnTo>
                  <a:lnTo>
                    <a:pt x="2698" y="4734"/>
                  </a:lnTo>
                  <a:lnTo>
                    <a:pt x="2700" y="4738"/>
                  </a:lnTo>
                  <a:lnTo>
                    <a:pt x="2702" y="4738"/>
                  </a:lnTo>
                  <a:lnTo>
                    <a:pt x="2702" y="4740"/>
                  </a:lnTo>
                  <a:lnTo>
                    <a:pt x="2700" y="4742"/>
                  </a:lnTo>
                  <a:lnTo>
                    <a:pt x="2698" y="4750"/>
                  </a:lnTo>
                  <a:lnTo>
                    <a:pt x="2696" y="4756"/>
                  </a:lnTo>
                  <a:lnTo>
                    <a:pt x="2692" y="4760"/>
                  </a:lnTo>
                  <a:lnTo>
                    <a:pt x="2692" y="4764"/>
                  </a:lnTo>
                  <a:lnTo>
                    <a:pt x="2696" y="4768"/>
                  </a:lnTo>
                  <a:lnTo>
                    <a:pt x="2698" y="4772"/>
                  </a:lnTo>
                  <a:lnTo>
                    <a:pt x="2698" y="4774"/>
                  </a:lnTo>
                  <a:lnTo>
                    <a:pt x="2690" y="4768"/>
                  </a:lnTo>
                  <a:lnTo>
                    <a:pt x="2684" y="4766"/>
                  </a:lnTo>
                  <a:lnTo>
                    <a:pt x="2678" y="4766"/>
                  </a:lnTo>
                  <a:lnTo>
                    <a:pt x="2672" y="4764"/>
                  </a:lnTo>
                  <a:lnTo>
                    <a:pt x="2672" y="4762"/>
                  </a:lnTo>
                  <a:lnTo>
                    <a:pt x="2672" y="4760"/>
                  </a:lnTo>
                  <a:lnTo>
                    <a:pt x="2674" y="4756"/>
                  </a:lnTo>
                  <a:lnTo>
                    <a:pt x="2672" y="4756"/>
                  </a:lnTo>
                  <a:lnTo>
                    <a:pt x="2670" y="4756"/>
                  </a:lnTo>
                  <a:lnTo>
                    <a:pt x="2666" y="4754"/>
                  </a:lnTo>
                  <a:lnTo>
                    <a:pt x="2664" y="4752"/>
                  </a:lnTo>
                  <a:lnTo>
                    <a:pt x="2664" y="4754"/>
                  </a:lnTo>
                  <a:lnTo>
                    <a:pt x="2662" y="4756"/>
                  </a:lnTo>
                  <a:lnTo>
                    <a:pt x="2656" y="4758"/>
                  </a:lnTo>
                  <a:lnTo>
                    <a:pt x="2650" y="4758"/>
                  </a:lnTo>
                  <a:lnTo>
                    <a:pt x="2644" y="4756"/>
                  </a:lnTo>
                  <a:lnTo>
                    <a:pt x="2640" y="4750"/>
                  </a:lnTo>
                  <a:lnTo>
                    <a:pt x="2638" y="4742"/>
                  </a:lnTo>
                  <a:lnTo>
                    <a:pt x="2632" y="4744"/>
                  </a:lnTo>
                  <a:lnTo>
                    <a:pt x="2628" y="4746"/>
                  </a:lnTo>
                  <a:lnTo>
                    <a:pt x="2622" y="4750"/>
                  </a:lnTo>
                  <a:lnTo>
                    <a:pt x="2620" y="4758"/>
                  </a:lnTo>
                  <a:lnTo>
                    <a:pt x="2618" y="4764"/>
                  </a:lnTo>
                  <a:lnTo>
                    <a:pt x="2614" y="4772"/>
                  </a:lnTo>
                  <a:lnTo>
                    <a:pt x="2610" y="4780"/>
                  </a:lnTo>
                  <a:lnTo>
                    <a:pt x="2606" y="4802"/>
                  </a:lnTo>
                  <a:lnTo>
                    <a:pt x="2606" y="4812"/>
                  </a:lnTo>
                  <a:lnTo>
                    <a:pt x="2608" y="4820"/>
                  </a:lnTo>
                  <a:lnTo>
                    <a:pt x="2610" y="4826"/>
                  </a:lnTo>
                  <a:lnTo>
                    <a:pt x="2616" y="4830"/>
                  </a:lnTo>
                  <a:lnTo>
                    <a:pt x="2620" y="4834"/>
                  </a:lnTo>
                  <a:lnTo>
                    <a:pt x="2620" y="4836"/>
                  </a:lnTo>
                  <a:lnTo>
                    <a:pt x="2616" y="4844"/>
                  </a:lnTo>
                  <a:lnTo>
                    <a:pt x="2614" y="4848"/>
                  </a:lnTo>
                  <a:lnTo>
                    <a:pt x="2614" y="4854"/>
                  </a:lnTo>
                  <a:lnTo>
                    <a:pt x="2614" y="4858"/>
                  </a:lnTo>
                  <a:lnTo>
                    <a:pt x="2618" y="4864"/>
                  </a:lnTo>
                  <a:lnTo>
                    <a:pt x="2622" y="4870"/>
                  </a:lnTo>
                  <a:lnTo>
                    <a:pt x="2624" y="4874"/>
                  </a:lnTo>
                  <a:lnTo>
                    <a:pt x="2624" y="4876"/>
                  </a:lnTo>
                  <a:lnTo>
                    <a:pt x="2622" y="4878"/>
                  </a:lnTo>
                  <a:lnTo>
                    <a:pt x="2620" y="4880"/>
                  </a:lnTo>
                  <a:lnTo>
                    <a:pt x="2626" y="4882"/>
                  </a:lnTo>
                  <a:lnTo>
                    <a:pt x="2630" y="4886"/>
                  </a:lnTo>
                  <a:lnTo>
                    <a:pt x="2632" y="4888"/>
                  </a:lnTo>
                  <a:lnTo>
                    <a:pt x="2632" y="4890"/>
                  </a:lnTo>
                  <a:lnTo>
                    <a:pt x="2630" y="4892"/>
                  </a:lnTo>
                  <a:lnTo>
                    <a:pt x="2628" y="4898"/>
                  </a:lnTo>
                  <a:lnTo>
                    <a:pt x="2626" y="4900"/>
                  </a:lnTo>
                  <a:lnTo>
                    <a:pt x="2628" y="4902"/>
                  </a:lnTo>
                  <a:lnTo>
                    <a:pt x="2632" y="4904"/>
                  </a:lnTo>
                  <a:lnTo>
                    <a:pt x="2634" y="4904"/>
                  </a:lnTo>
                  <a:lnTo>
                    <a:pt x="2640" y="4900"/>
                  </a:lnTo>
                  <a:lnTo>
                    <a:pt x="2646" y="4898"/>
                  </a:lnTo>
                  <a:lnTo>
                    <a:pt x="2650" y="4898"/>
                  </a:lnTo>
                  <a:lnTo>
                    <a:pt x="2652" y="4902"/>
                  </a:lnTo>
                  <a:lnTo>
                    <a:pt x="2652" y="4908"/>
                  </a:lnTo>
                  <a:lnTo>
                    <a:pt x="2652" y="4910"/>
                  </a:lnTo>
                  <a:lnTo>
                    <a:pt x="2650" y="4918"/>
                  </a:lnTo>
                  <a:lnTo>
                    <a:pt x="2648" y="4926"/>
                  </a:lnTo>
                  <a:lnTo>
                    <a:pt x="2648" y="4934"/>
                  </a:lnTo>
                  <a:lnTo>
                    <a:pt x="2652" y="4942"/>
                  </a:lnTo>
                  <a:lnTo>
                    <a:pt x="2658" y="4960"/>
                  </a:lnTo>
                  <a:lnTo>
                    <a:pt x="2660" y="4972"/>
                  </a:lnTo>
                  <a:lnTo>
                    <a:pt x="2660" y="4980"/>
                  </a:lnTo>
                  <a:lnTo>
                    <a:pt x="2660" y="4984"/>
                  </a:lnTo>
                  <a:lnTo>
                    <a:pt x="2660" y="4986"/>
                  </a:lnTo>
                  <a:lnTo>
                    <a:pt x="2666" y="4986"/>
                  </a:lnTo>
                  <a:lnTo>
                    <a:pt x="2678" y="4988"/>
                  </a:lnTo>
                  <a:lnTo>
                    <a:pt x="2684" y="4992"/>
                  </a:lnTo>
                  <a:lnTo>
                    <a:pt x="2692" y="4992"/>
                  </a:lnTo>
                  <a:lnTo>
                    <a:pt x="2698" y="4986"/>
                  </a:lnTo>
                  <a:lnTo>
                    <a:pt x="2702" y="4982"/>
                  </a:lnTo>
                  <a:lnTo>
                    <a:pt x="2706" y="4982"/>
                  </a:lnTo>
                  <a:lnTo>
                    <a:pt x="2712" y="4982"/>
                  </a:lnTo>
                  <a:lnTo>
                    <a:pt x="2716" y="4984"/>
                  </a:lnTo>
                  <a:lnTo>
                    <a:pt x="2720" y="4986"/>
                  </a:lnTo>
                  <a:lnTo>
                    <a:pt x="2722" y="4992"/>
                  </a:lnTo>
                  <a:lnTo>
                    <a:pt x="2724" y="4996"/>
                  </a:lnTo>
                  <a:lnTo>
                    <a:pt x="2724" y="5002"/>
                  </a:lnTo>
                  <a:lnTo>
                    <a:pt x="2724" y="5010"/>
                  </a:lnTo>
                  <a:lnTo>
                    <a:pt x="2726" y="5012"/>
                  </a:lnTo>
                  <a:lnTo>
                    <a:pt x="2728" y="5012"/>
                  </a:lnTo>
                  <a:lnTo>
                    <a:pt x="2734" y="5010"/>
                  </a:lnTo>
                  <a:lnTo>
                    <a:pt x="2740" y="5004"/>
                  </a:lnTo>
                  <a:lnTo>
                    <a:pt x="2742" y="5002"/>
                  </a:lnTo>
                  <a:lnTo>
                    <a:pt x="2746" y="5002"/>
                  </a:lnTo>
                  <a:lnTo>
                    <a:pt x="2754" y="5004"/>
                  </a:lnTo>
                  <a:lnTo>
                    <a:pt x="2756" y="5004"/>
                  </a:lnTo>
                  <a:lnTo>
                    <a:pt x="2760" y="5004"/>
                  </a:lnTo>
                  <a:lnTo>
                    <a:pt x="2764" y="5002"/>
                  </a:lnTo>
                  <a:lnTo>
                    <a:pt x="2768" y="4998"/>
                  </a:lnTo>
                  <a:lnTo>
                    <a:pt x="2770" y="4992"/>
                  </a:lnTo>
                  <a:lnTo>
                    <a:pt x="2774" y="4990"/>
                  </a:lnTo>
                  <a:lnTo>
                    <a:pt x="2776" y="4990"/>
                  </a:lnTo>
                  <a:lnTo>
                    <a:pt x="2778" y="4992"/>
                  </a:lnTo>
                  <a:lnTo>
                    <a:pt x="2784" y="4996"/>
                  </a:lnTo>
                  <a:lnTo>
                    <a:pt x="2788" y="4998"/>
                  </a:lnTo>
                  <a:lnTo>
                    <a:pt x="2792" y="4998"/>
                  </a:lnTo>
                  <a:lnTo>
                    <a:pt x="2794" y="4998"/>
                  </a:lnTo>
                  <a:lnTo>
                    <a:pt x="2796" y="5000"/>
                  </a:lnTo>
                  <a:lnTo>
                    <a:pt x="2796" y="5004"/>
                  </a:lnTo>
                  <a:lnTo>
                    <a:pt x="2796" y="5006"/>
                  </a:lnTo>
                  <a:lnTo>
                    <a:pt x="2798" y="5008"/>
                  </a:lnTo>
                  <a:lnTo>
                    <a:pt x="2800" y="5008"/>
                  </a:lnTo>
                  <a:lnTo>
                    <a:pt x="2806" y="5006"/>
                  </a:lnTo>
                  <a:lnTo>
                    <a:pt x="2814" y="5004"/>
                  </a:lnTo>
                  <a:lnTo>
                    <a:pt x="2820" y="5004"/>
                  </a:lnTo>
                  <a:lnTo>
                    <a:pt x="2826" y="5008"/>
                  </a:lnTo>
                  <a:lnTo>
                    <a:pt x="2830" y="5012"/>
                  </a:lnTo>
                  <a:lnTo>
                    <a:pt x="2834" y="5016"/>
                  </a:lnTo>
                  <a:lnTo>
                    <a:pt x="2836" y="5022"/>
                  </a:lnTo>
                  <a:lnTo>
                    <a:pt x="2836" y="5030"/>
                  </a:lnTo>
                  <a:lnTo>
                    <a:pt x="2836" y="5036"/>
                  </a:lnTo>
                  <a:lnTo>
                    <a:pt x="2836" y="5040"/>
                  </a:lnTo>
                  <a:lnTo>
                    <a:pt x="2840" y="5042"/>
                  </a:lnTo>
                  <a:lnTo>
                    <a:pt x="2846" y="5040"/>
                  </a:lnTo>
                  <a:lnTo>
                    <a:pt x="2852" y="5036"/>
                  </a:lnTo>
                  <a:lnTo>
                    <a:pt x="2868" y="5026"/>
                  </a:lnTo>
                  <a:lnTo>
                    <a:pt x="2876" y="5024"/>
                  </a:lnTo>
                  <a:lnTo>
                    <a:pt x="2882" y="5022"/>
                  </a:lnTo>
                  <a:lnTo>
                    <a:pt x="2886" y="5020"/>
                  </a:lnTo>
                  <a:lnTo>
                    <a:pt x="2890" y="5018"/>
                  </a:lnTo>
                  <a:lnTo>
                    <a:pt x="2894" y="5008"/>
                  </a:lnTo>
                  <a:lnTo>
                    <a:pt x="2896" y="4996"/>
                  </a:lnTo>
                  <a:lnTo>
                    <a:pt x="2898" y="4986"/>
                  </a:lnTo>
                  <a:lnTo>
                    <a:pt x="2898" y="4982"/>
                  </a:lnTo>
                  <a:lnTo>
                    <a:pt x="2902" y="4980"/>
                  </a:lnTo>
                  <a:lnTo>
                    <a:pt x="2904" y="4978"/>
                  </a:lnTo>
                  <a:lnTo>
                    <a:pt x="2906" y="4970"/>
                  </a:lnTo>
                  <a:close/>
                  <a:moveTo>
                    <a:pt x="2606" y="3938"/>
                  </a:moveTo>
                  <a:lnTo>
                    <a:pt x="2606" y="3938"/>
                  </a:lnTo>
                  <a:lnTo>
                    <a:pt x="2616" y="3942"/>
                  </a:lnTo>
                  <a:lnTo>
                    <a:pt x="2622" y="3944"/>
                  </a:lnTo>
                  <a:lnTo>
                    <a:pt x="2624" y="3944"/>
                  </a:lnTo>
                  <a:lnTo>
                    <a:pt x="2626" y="3944"/>
                  </a:lnTo>
                  <a:lnTo>
                    <a:pt x="2630" y="3948"/>
                  </a:lnTo>
                  <a:lnTo>
                    <a:pt x="2634" y="3950"/>
                  </a:lnTo>
                  <a:lnTo>
                    <a:pt x="2638" y="3948"/>
                  </a:lnTo>
                  <a:lnTo>
                    <a:pt x="2640" y="3942"/>
                  </a:lnTo>
                  <a:lnTo>
                    <a:pt x="2640" y="3940"/>
                  </a:lnTo>
                  <a:lnTo>
                    <a:pt x="2642" y="3940"/>
                  </a:lnTo>
                  <a:lnTo>
                    <a:pt x="2646" y="3940"/>
                  </a:lnTo>
                  <a:lnTo>
                    <a:pt x="2652" y="3938"/>
                  </a:lnTo>
                  <a:lnTo>
                    <a:pt x="2654" y="3938"/>
                  </a:lnTo>
                  <a:lnTo>
                    <a:pt x="2654" y="3934"/>
                  </a:lnTo>
                  <a:lnTo>
                    <a:pt x="2656" y="3930"/>
                  </a:lnTo>
                  <a:lnTo>
                    <a:pt x="2658" y="3928"/>
                  </a:lnTo>
                  <a:lnTo>
                    <a:pt x="2664" y="3926"/>
                  </a:lnTo>
                  <a:lnTo>
                    <a:pt x="2666" y="3924"/>
                  </a:lnTo>
                  <a:lnTo>
                    <a:pt x="2670" y="3922"/>
                  </a:lnTo>
                  <a:lnTo>
                    <a:pt x="2670" y="3918"/>
                  </a:lnTo>
                  <a:lnTo>
                    <a:pt x="2672" y="3912"/>
                  </a:lnTo>
                  <a:lnTo>
                    <a:pt x="2674" y="3902"/>
                  </a:lnTo>
                  <a:lnTo>
                    <a:pt x="2678" y="3892"/>
                  </a:lnTo>
                  <a:lnTo>
                    <a:pt x="2684" y="3884"/>
                  </a:lnTo>
                  <a:lnTo>
                    <a:pt x="2690" y="3878"/>
                  </a:lnTo>
                  <a:lnTo>
                    <a:pt x="2692" y="3874"/>
                  </a:lnTo>
                  <a:lnTo>
                    <a:pt x="2692" y="3868"/>
                  </a:lnTo>
                  <a:lnTo>
                    <a:pt x="2690" y="3862"/>
                  </a:lnTo>
                  <a:lnTo>
                    <a:pt x="2686" y="3858"/>
                  </a:lnTo>
                  <a:lnTo>
                    <a:pt x="2682" y="3856"/>
                  </a:lnTo>
                  <a:lnTo>
                    <a:pt x="2680" y="3854"/>
                  </a:lnTo>
                  <a:lnTo>
                    <a:pt x="2676" y="3852"/>
                  </a:lnTo>
                  <a:lnTo>
                    <a:pt x="2674" y="3854"/>
                  </a:lnTo>
                  <a:lnTo>
                    <a:pt x="2670" y="3856"/>
                  </a:lnTo>
                  <a:lnTo>
                    <a:pt x="2666" y="3856"/>
                  </a:lnTo>
                  <a:lnTo>
                    <a:pt x="2660" y="3856"/>
                  </a:lnTo>
                  <a:lnTo>
                    <a:pt x="2654" y="3858"/>
                  </a:lnTo>
                  <a:lnTo>
                    <a:pt x="2652" y="3860"/>
                  </a:lnTo>
                  <a:lnTo>
                    <a:pt x="2648" y="3860"/>
                  </a:lnTo>
                  <a:lnTo>
                    <a:pt x="2642" y="3858"/>
                  </a:lnTo>
                  <a:lnTo>
                    <a:pt x="2636" y="3858"/>
                  </a:lnTo>
                  <a:lnTo>
                    <a:pt x="2634" y="3858"/>
                  </a:lnTo>
                  <a:lnTo>
                    <a:pt x="2632" y="3862"/>
                  </a:lnTo>
                  <a:lnTo>
                    <a:pt x="2630" y="3864"/>
                  </a:lnTo>
                  <a:lnTo>
                    <a:pt x="2626" y="3864"/>
                  </a:lnTo>
                  <a:lnTo>
                    <a:pt x="2622" y="3862"/>
                  </a:lnTo>
                  <a:lnTo>
                    <a:pt x="2620" y="3864"/>
                  </a:lnTo>
                  <a:lnTo>
                    <a:pt x="2618" y="3866"/>
                  </a:lnTo>
                  <a:lnTo>
                    <a:pt x="2616" y="3870"/>
                  </a:lnTo>
                  <a:lnTo>
                    <a:pt x="2616" y="3872"/>
                  </a:lnTo>
                  <a:lnTo>
                    <a:pt x="2614" y="3874"/>
                  </a:lnTo>
                  <a:lnTo>
                    <a:pt x="2608" y="3882"/>
                  </a:lnTo>
                  <a:lnTo>
                    <a:pt x="2604" y="3886"/>
                  </a:lnTo>
                  <a:lnTo>
                    <a:pt x="2598" y="3890"/>
                  </a:lnTo>
                  <a:lnTo>
                    <a:pt x="2596" y="3896"/>
                  </a:lnTo>
                  <a:lnTo>
                    <a:pt x="2596" y="3908"/>
                  </a:lnTo>
                  <a:lnTo>
                    <a:pt x="2596" y="3920"/>
                  </a:lnTo>
                  <a:lnTo>
                    <a:pt x="2596" y="3926"/>
                  </a:lnTo>
                  <a:lnTo>
                    <a:pt x="2600" y="3932"/>
                  </a:lnTo>
                  <a:lnTo>
                    <a:pt x="2606" y="3938"/>
                  </a:lnTo>
                  <a:close/>
                  <a:moveTo>
                    <a:pt x="3234" y="3626"/>
                  </a:moveTo>
                  <a:lnTo>
                    <a:pt x="3234" y="3626"/>
                  </a:lnTo>
                  <a:lnTo>
                    <a:pt x="3234" y="3624"/>
                  </a:lnTo>
                  <a:lnTo>
                    <a:pt x="3232" y="3624"/>
                  </a:lnTo>
                  <a:lnTo>
                    <a:pt x="3226" y="3626"/>
                  </a:lnTo>
                  <a:lnTo>
                    <a:pt x="3222" y="3632"/>
                  </a:lnTo>
                  <a:lnTo>
                    <a:pt x="3222" y="3634"/>
                  </a:lnTo>
                  <a:lnTo>
                    <a:pt x="3224" y="3636"/>
                  </a:lnTo>
                  <a:lnTo>
                    <a:pt x="3226" y="3636"/>
                  </a:lnTo>
                  <a:lnTo>
                    <a:pt x="3230" y="3634"/>
                  </a:lnTo>
                  <a:lnTo>
                    <a:pt x="3234" y="3626"/>
                  </a:lnTo>
                  <a:close/>
                  <a:moveTo>
                    <a:pt x="3140" y="4236"/>
                  </a:moveTo>
                  <a:lnTo>
                    <a:pt x="3140" y="4236"/>
                  </a:lnTo>
                  <a:lnTo>
                    <a:pt x="3142" y="4224"/>
                  </a:lnTo>
                  <a:lnTo>
                    <a:pt x="3142" y="4222"/>
                  </a:lnTo>
                  <a:lnTo>
                    <a:pt x="3138" y="4224"/>
                  </a:lnTo>
                  <a:lnTo>
                    <a:pt x="3136" y="4226"/>
                  </a:lnTo>
                  <a:lnTo>
                    <a:pt x="3136" y="4230"/>
                  </a:lnTo>
                  <a:lnTo>
                    <a:pt x="3134" y="4236"/>
                  </a:lnTo>
                  <a:lnTo>
                    <a:pt x="3134" y="4240"/>
                  </a:lnTo>
                  <a:lnTo>
                    <a:pt x="3136" y="4242"/>
                  </a:lnTo>
                  <a:lnTo>
                    <a:pt x="3138" y="4242"/>
                  </a:lnTo>
                  <a:lnTo>
                    <a:pt x="3140" y="4236"/>
                  </a:lnTo>
                  <a:close/>
                  <a:moveTo>
                    <a:pt x="3216" y="3638"/>
                  </a:moveTo>
                  <a:lnTo>
                    <a:pt x="3216" y="3638"/>
                  </a:lnTo>
                  <a:lnTo>
                    <a:pt x="3216" y="3634"/>
                  </a:lnTo>
                  <a:lnTo>
                    <a:pt x="3212" y="3632"/>
                  </a:lnTo>
                  <a:lnTo>
                    <a:pt x="3208" y="3632"/>
                  </a:lnTo>
                  <a:lnTo>
                    <a:pt x="3206" y="3636"/>
                  </a:lnTo>
                  <a:lnTo>
                    <a:pt x="3208" y="3638"/>
                  </a:lnTo>
                  <a:lnTo>
                    <a:pt x="3210" y="3640"/>
                  </a:lnTo>
                  <a:lnTo>
                    <a:pt x="3214" y="3640"/>
                  </a:lnTo>
                  <a:lnTo>
                    <a:pt x="3216" y="3638"/>
                  </a:lnTo>
                  <a:close/>
                  <a:moveTo>
                    <a:pt x="3130" y="4102"/>
                  </a:moveTo>
                  <a:lnTo>
                    <a:pt x="3130" y="4102"/>
                  </a:lnTo>
                  <a:lnTo>
                    <a:pt x="3128" y="4106"/>
                  </a:lnTo>
                  <a:lnTo>
                    <a:pt x="3128" y="4108"/>
                  </a:lnTo>
                  <a:lnTo>
                    <a:pt x="3132" y="4120"/>
                  </a:lnTo>
                  <a:lnTo>
                    <a:pt x="3134" y="4124"/>
                  </a:lnTo>
                  <a:lnTo>
                    <a:pt x="3136" y="4124"/>
                  </a:lnTo>
                  <a:lnTo>
                    <a:pt x="3136" y="4120"/>
                  </a:lnTo>
                  <a:lnTo>
                    <a:pt x="3136" y="4116"/>
                  </a:lnTo>
                  <a:lnTo>
                    <a:pt x="3134" y="4104"/>
                  </a:lnTo>
                  <a:lnTo>
                    <a:pt x="3132" y="4102"/>
                  </a:lnTo>
                  <a:lnTo>
                    <a:pt x="3130" y="4102"/>
                  </a:lnTo>
                  <a:close/>
                  <a:moveTo>
                    <a:pt x="3462" y="5402"/>
                  </a:moveTo>
                  <a:lnTo>
                    <a:pt x="3462" y="5402"/>
                  </a:lnTo>
                  <a:lnTo>
                    <a:pt x="3462" y="5410"/>
                  </a:lnTo>
                  <a:lnTo>
                    <a:pt x="3462" y="5414"/>
                  </a:lnTo>
                  <a:lnTo>
                    <a:pt x="3466" y="5416"/>
                  </a:lnTo>
                  <a:lnTo>
                    <a:pt x="3472" y="5418"/>
                  </a:lnTo>
                  <a:lnTo>
                    <a:pt x="3476" y="5418"/>
                  </a:lnTo>
                  <a:lnTo>
                    <a:pt x="3478" y="5416"/>
                  </a:lnTo>
                  <a:lnTo>
                    <a:pt x="3478" y="5412"/>
                  </a:lnTo>
                  <a:lnTo>
                    <a:pt x="3474" y="5404"/>
                  </a:lnTo>
                  <a:lnTo>
                    <a:pt x="3468" y="5398"/>
                  </a:lnTo>
                  <a:lnTo>
                    <a:pt x="3464" y="5394"/>
                  </a:lnTo>
                  <a:lnTo>
                    <a:pt x="3462" y="5396"/>
                  </a:lnTo>
                  <a:lnTo>
                    <a:pt x="3462" y="5402"/>
                  </a:lnTo>
                  <a:close/>
                  <a:moveTo>
                    <a:pt x="4244" y="2492"/>
                  </a:moveTo>
                  <a:lnTo>
                    <a:pt x="4244" y="2492"/>
                  </a:lnTo>
                  <a:lnTo>
                    <a:pt x="4244" y="2496"/>
                  </a:lnTo>
                  <a:lnTo>
                    <a:pt x="4248" y="2496"/>
                  </a:lnTo>
                  <a:lnTo>
                    <a:pt x="4256" y="2492"/>
                  </a:lnTo>
                  <a:lnTo>
                    <a:pt x="4264" y="2486"/>
                  </a:lnTo>
                  <a:lnTo>
                    <a:pt x="4280" y="2470"/>
                  </a:lnTo>
                  <a:lnTo>
                    <a:pt x="4284" y="2464"/>
                  </a:lnTo>
                  <a:lnTo>
                    <a:pt x="4284" y="2460"/>
                  </a:lnTo>
                  <a:lnTo>
                    <a:pt x="4282" y="2460"/>
                  </a:lnTo>
                  <a:lnTo>
                    <a:pt x="4276" y="2460"/>
                  </a:lnTo>
                  <a:lnTo>
                    <a:pt x="4266" y="2466"/>
                  </a:lnTo>
                  <a:lnTo>
                    <a:pt x="4254" y="2476"/>
                  </a:lnTo>
                  <a:lnTo>
                    <a:pt x="4248" y="2484"/>
                  </a:lnTo>
                  <a:lnTo>
                    <a:pt x="4244" y="2492"/>
                  </a:lnTo>
                  <a:close/>
                  <a:moveTo>
                    <a:pt x="4364" y="2396"/>
                  </a:moveTo>
                  <a:lnTo>
                    <a:pt x="4364" y="2396"/>
                  </a:lnTo>
                  <a:lnTo>
                    <a:pt x="4368" y="2398"/>
                  </a:lnTo>
                  <a:lnTo>
                    <a:pt x="4370" y="2396"/>
                  </a:lnTo>
                  <a:lnTo>
                    <a:pt x="4370" y="2394"/>
                  </a:lnTo>
                  <a:lnTo>
                    <a:pt x="4368" y="2392"/>
                  </a:lnTo>
                  <a:lnTo>
                    <a:pt x="4366" y="2390"/>
                  </a:lnTo>
                  <a:lnTo>
                    <a:pt x="4364" y="2392"/>
                  </a:lnTo>
                  <a:lnTo>
                    <a:pt x="4364" y="2394"/>
                  </a:lnTo>
                  <a:lnTo>
                    <a:pt x="4364" y="2396"/>
                  </a:lnTo>
                  <a:close/>
                  <a:moveTo>
                    <a:pt x="4388" y="2374"/>
                  </a:moveTo>
                  <a:lnTo>
                    <a:pt x="4388" y="2374"/>
                  </a:lnTo>
                  <a:lnTo>
                    <a:pt x="4392" y="2376"/>
                  </a:lnTo>
                  <a:lnTo>
                    <a:pt x="4392" y="2374"/>
                  </a:lnTo>
                  <a:lnTo>
                    <a:pt x="4394" y="2370"/>
                  </a:lnTo>
                  <a:lnTo>
                    <a:pt x="4392" y="2368"/>
                  </a:lnTo>
                  <a:lnTo>
                    <a:pt x="4390" y="2366"/>
                  </a:lnTo>
                  <a:lnTo>
                    <a:pt x="4388" y="2368"/>
                  </a:lnTo>
                  <a:lnTo>
                    <a:pt x="4388" y="2372"/>
                  </a:lnTo>
                  <a:lnTo>
                    <a:pt x="4388" y="2374"/>
                  </a:lnTo>
                  <a:close/>
                  <a:moveTo>
                    <a:pt x="264" y="3518"/>
                  </a:moveTo>
                  <a:lnTo>
                    <a:pt x="264" y="3518"/>
                  </a:lnTo>
                  <a:lnTo>
                    <a:pt x="266" y="3518"/>
                  </a:lnTo>
                  <a:lnTo>
                    <a:pt x="264" y="3518"/>
                  </a:lnTo>
                  <a:close/>
                  <a:moveTo>
                    <a:pt x="5798" y="1166"/>
                  </a:moveTo>
                  <a:lnTo>
                    <a:pt x="5798" y="1166"/>
                  </a:lnTo>
                  <a:lnTo>
                    <a:pt x="5790" y="1156"/>
                  </a:lnTo>
                  <a:lnTo>
                    <a:pt x="5782" y="1148"/>
                  </a:lnTo>
                  <a:lnTo>
                    <a:pt x="5772" y="1144"/>
                  </a:lnTo>
                  <a:lnTo>
                    <a:pt x="5760" y="1140"/>
                  </a:lnTo>
                  <a:lnTo>
                    <a:pt x="5732" y="1138"/>
                  </a:lnTo>
                  <a:lnTo>
                    <a:pt x="5698" y="1136"/>
                  </a:lnTo>
                  <a:lnTo>
                    <a:pt x="5692" y="1138"/>
                  </a:lnTo>
                  <a:lnTo>
                    <a:pt x="5688" y="1140"/>
                  </a:lnTo>
                  <a:lnTo>
                    <a:pt x="5686" y="1144"/>
                  </a:lnTo>
                  <a:lnTo>
                    <a:pt x="5686" y="1148"/>
                  </a:lnTo>
                  <a:lnTo>
                    <a:pt x="5690" y="1160"/>
                  </a:lnTo>
                  <a:lnTo>
                    <a:pt x="5696" y="1172"/>
                  </a:lnTo>
                  <a:lnTo>
                    <a:pt x="5702" y="1184"/>
                  </a:lnTo>
                  <a:lnTo>
                    <a:pt x="5704" y="1190"/>
                  </a:lnTo>
                  <a:lnTo>
                    <a:pt x="5704" y="1192"/>
                  </a:lnTo>
                  <a:lnTo>
                    <a:pt x="5700" y="1192"/>
                  </a:lnTo>
                  <a:lnTo>
                    <a:pt x="5684" y="1186"/>
                  </a:lnTo>
                  <a:lnTo>
                    <a:pt x="5676" y="1180"/>
                  </a:lnTo>
                  <a:lnTo>
                    <a:pt x="5670" y="1174"/>
                  </a:lnTo>
                  <a:lnTo>
                    <a:pt x="5666" y="1168"/>
                  </a:lnTo>
                  <a:lnTo>
                    <a:pt x="5664" y="1162"/>
                  </a:lnTo>
                  <a:lnTo>
                    <a:pt x="5664" y="1150"/>
                  </a:lnTo>
                  <a:lnTo>
                    <a:pt x="5666" y="1138"/>
                  </a:lnTo>
                  <a:lnTo>
                    <a:pt x="5666" y="1126"/>
                  </a:lnTo>
                  <a:lnTo>
                    <a:pt x="5664" y="1120"/>
                  </a:lnTo>
                  <a:lnTo>
                    <a:pt x="5660" y="1114"/>
                  </a:lnTo>
                  <a:lnTo>
                    <a:pt x="5654" y="1106"/>
                  </a:lnTo>
                  <a:lnTo>
                    <a:pt x="5646" y="1100"/>
                  </a:lnTo>
                  <a:lnTo>
                    <a:pt x="5634" y="1092"/>
                  </a:lnTo>
                  <a:lnTo>
                    <a:pt x="5618" y="1084"/>
                  </a:lnTo>
                  <a:lnTo>
                    <a:pt x="5580" y="1068"/>
                  </a:lnTo>
                  <a:lnTo>
                    <a:pt x="5546" y="1050"/>
                  </a:lnTo>
                  <a:lnTo>
                    <a:pt x="5478" y="1014"/>
                  </a:lnTo>
                  <a:lnTo>
                    <a:pt x="5478" y="1008"/>
                  </a:lnTo>
                  <a:lnTo>
                    <a:pt x="5448" y="994"/>
                  </a:lnTo>
                  <a:lnTo>
                    <a:pt x="5418" y="982"/>
                  </a:lnTo>
                  <a:lnTo>
                    <a:pt x="5386" y="970"/>
                  </a:lnTo>
                  <a:lnTo>
                    <a:pt x="5356" y="962"/>
                  </a:lnTo>
                  <a:lnTo>
                    <a:pt x="5310" y="952"/>
                  </a:lnTo>
                  <a:lnTo>
                    <a:pt x="5294" y="946"/>
                  </a:lnTo>
                  <a:lnTo>
                    <a:pt x="5270" y="944"/>
                  </a:lnTo>
                  <a:lnTo>
                    <a:pt x="5210" y="940"/>
                  </a:lnTo>
                  <a:lnTo>
                    <a:pt x="5170" y="936"/>
                  </a:lnTo>
                  <a:lnTo>
                    <a:pt x="5144" y="930"/>
                  </a:lnTo>
                  <a:lnTo>
                    <a:pt x="5126" y="924"/>
                  </a:lnTo>
                  <a:lnTo>
                    <a:pt x="5116" y="918"/>
                  </a:lnTo>
                  <a:lnTo>
                    <a:pt x="5108" y="916"/>
                  </a:lnTo>
                  <a:lnTo>
                    <a:pt x="5102" y="918"/>
                  </a:lnTo>
                  <a:lnTo>
                    <a:pt x="5096" y="926"/>
                  </a:lnTo>
                  <a:lnTo>
                    <a:pt x="5086" y="942"/>
                  </a:lnTo>
                  <a:lnTo>
                    <a:pt x="5080" y="950"/>
                  </a:lnTo>
                  <a:lnTo>
                    <a:pt x="5078" y="958"/>
                  </a:lnTo>
                  <a:lnTo>
                    <a:pt x="5078" y="964"/>
                  </a:lnTo>
                  <a:lnTo>
                    <a:pt x="5080" y="968"/>
                  </a:lnTo>
                  <a:lnTo>
                    <a:pt x="5084" y="972"/>
                  </a:lnTo>
                  <a:lnTo>
                    <a:pt x="5088" y="974"/>
                  </a:lnTo>
                  <a:lnTo>
                    <a:pt x="5100" y="978"/>
                  </a:lnTo>
                  <a:lnTo>
                    <a:pt x="5110" y="982"/>
                  </a:lnTo>
                  <a:lnTo>
                    <a:pt x="5114" y="986"/>
                  </a:lnTo>
                  <a:lnTo>
                    <a:pt x="5116" y="988"/>
                  </a:lnTo>
                  <a:lnTo>
                    <a:pt x="5116" y="992"/>
                  </a:lnTo>
                  <a:lnTo>
                    <a:pt x="5114" y="998"/>
                  </a:lnTo>
                  <a:lnTo>
                    <a:pt x="5108" y="1004"/>
                  </a:lnTo>
                  <a:lnTo>
                    <a:pt x="5100" y="1012"/>
                  </a:lnTo>
                  <a:lnTo>
                    <a:pt x="5084" y="1024"/>
                  </a:lnTo>
                  <a:lnTo>
                    <a:pt x="5076" y="1028"/>
                  </a:lnTo>
                  <a:lnTo>
                    <a:pt x="5072" y="1030"/>
                  </a:lnTo>
                  <a:lnTo>
                    <a:pt x="5068" y="1028"/>
                  </a:lnTo>
                  <a:lnTo>
                    <a:pt x="5064" y="1026"/>
                  </a:lnTo>
                  <a:lnTo>
                    <a:pt x="5058" y="1020"/>
                  </a:lnTo>
                  <a:lnTo>
                    <a:pt x="5052" y="1012"/>
                  </a:lnTo>
                  <a:lnTo>
                    <a:pt x="5044" y="1004"/>
                  </a:lnTo>
                  <a:lnTo>
                    <a:pt x="5040" y="1000"/>
                  </a:lnTo>
                  <a:lnTo>
                    <a:pt x="5034" y="996"/>
                  </a:lnTo>
                  <a:lnTo>
                    <a:pt x="5028" y="996"/>
                  </a:lnTo>
                  <a:lnTo>
                    <a:pt x="5020" y="994"/>
                  </a:lnTo>
                  <a:lnTo>
                    <a:pt x="5012" y="994"/>
                  </a:lnTo>
                  <a:lnTo>
                    <a:pt x="5006" y="992"/>
                  </a:lnTo>
                  <a:lnTo>
                    <a:pt x="5004" y="990"/>
                  </a:lnTo>
                  <a:lnTo>
                    <a:pt x="5002" y="988"/>
                  </a:lnTo>
                  <a:lnTo>
                    <a:pt x="5000" y="978"/>
                  </a:lnTo>
                  <a:lnTo>
                    <a:pt x="5000" y="970"/>
                  </a:lnTo>
                  <a:lnTo>
                    <a:pt x="5000" y="962"/>
                  </a:lnTo>
                  <a:lnTo>
                    <a:pt x="4998" y="960"/>
                  </a:lnTo>
                  <a:lnTo>
                    <a:pt x="4994" y="958"/>
                  </a:lnTo>
                  <a:lnTo>
                    <a:pt x="4988" y="956"/>
                  </a:lnTo>
                  <a:lnTo>
                    <a:pt x="4980" y="958"/>
                  </a:lnTo>
                  <a:lnTo>
                    <a:pt x="4958" y="964"/>
                  </a:lnTo>
                  <a:lnTo>
                    <a:pt x="4944" y="968"/>
                  </a:lnTo>
                  <a:lnTo>
                    <a:pt x="4930" y="970"/>
                  </a:lnTo>
                  <a:lnTo>
                    <a:pt x="4920" y="972"/>
                  </a:lnTo>
                  <a:lnTo>
                    <a:pt x="4908" y="972"/>
                  </a:lnTo>
                  <a:lnTo>
                    <a:pt x="4890" y="968"/>
                  </a:lnTo>
                  <a:lnTo>
                    <a:pt x="4870" y="964"/>
                  </a:lnTo>
                  <a:lnTo>
                    <a:pt x="4850" y="958"/>
                  </a:lnTo>
                  <a:lnTo>
                    <a:pt x="4828" y="954"/>
                  </a:lnTo>
                  <a:lnTo>
                    <a:pt x="4814" y="954"/>
                  </a:lnTo>
                  <a:lnTo>
                    <a:pt x="4800" y="954"/>
                  </a:lnTo>
                  <a:lnTo>
                    <a:pt x="4784" y="956"/>
                  </a:lnTo>
                  <a:lnTo>
                    <a:pt x="4766" y="958"/>
                  </a:lnTo>
                  <a:lnTo>
                    <a:pt x="4732" y="966"/>
                  </a:lnTo>
                  <a:lnTo>
                    <a:pt x="4706" y="966"/>
                  </a:lnTo>
                  <a:lnTo>
                    <a:pt x="4686" y="964"/>
                  </a:lnTo>
                  <a:lnTo>
                    <a:pt x="4674" y="960"/>
                  </a:lnTo>
                  <a:lnTo>
                    <a:pt x="4668" y="956"/>
                  </a:lnTo>
                  <a:lnTo>
                    <a:pt x="4666" y="952"/>
                  </a:lnTo>
                  <a:lnTo>
                    <a:pt x="4662" y="944"/>
                  </a:lnTo>
                  <a:lnTo>
                    <a:pt x="4664" y="934"/>
                  </a:lnTo>
                  <a:lnTo>
                    <a:pt x="4668" y="924"/>
                  </a:lnTo>
                  <a:lnTo>
                    <a:pt x="4670" y="918"/>
                  </a:lnTo>
                  <a:lnTo>
                    <a:pt x="4670" y="912"/>
                  </a:lnTo>
                  <a:lnTo>
                    <a:pt x="4668" y="906"/>
                  </a:lnTo>
                  <a:lnTo>
                    <a:pt x="4662" y="898"/>
                  </a:lnTo>
                  <a:lnTo>
                    <a:pt x="4656" y="892"/>
                  </a:lnTo>
                  <a:lnTo>
                    <a:pt x="4648" y="884"/>
                  </a:lnTo>
                  <a:lnTo>
                    <a:pt x="4636" y="878"/>
                  </a:lnTo>
                  <a:lnTo>
                    <a:pt x="4624" y="872"/>
                  </a:lnTo>
                  <a:lnTo>
                    <a:pt x="4608" y="868"/>
                  </a:lnTo>
                  <a:lnTo>
                    <a:pt x="4592" y="862"/>
                  </a:lnTo>
                  <a:lnTo>
                    <a:pt x="4572" y="860"/>
                  </a:lnTo>
                  <a:lnTo>
                    <a:pt x="4552" y="856"/>
                  </a:lnTo>
                  <a:lnTo>
                    <a:pt x="4528" y="856"/>
                  </a:lnTo>
                  <a:lnTo>
                    <a:pt x="4504" y="856"/>
                  </a:lnTo>
                  <a:lnTo>
                    <a:pt x="4476" y="860"/>
                  </a:lnTo>
                  <a:lnTo>
                    <a:pt x="4448" y="864"/>
                  </a:lnTo>
                  <a:lnTo>
                    <a:pt x="4420" y="868"/>
                  </a:lnTo>
                  <a:lnTo>
                    <a:pt x="4396" y="870"/>
                  </a:lnTo>
                  <a:lnTo>
                    <a:pt x="4374" y="868"/>
                  </a:lnTo>
                  <a:lnTo>
                    <a:pt x="4358" y="866"/>
                  </a:lnTo>
                  <a:lnTo>
                    <a:pt x="4342" y="860"/>
                  </a:lnTo>
                  <a:lnTo>
                    <a:pt x="4328" y="854"/>
                  </a:lnTo>
                  <a:lnTo>
                    <a:pt x="4318" y="848"/>
                  </a:lnTo>
                  <a:lnTo>
                    <a:pt x="4308" y="840"/>
                  </a:lnTo>
                  <a:lnTo>
                    <a:pt x="4292" y="822"/>
                  </a:lnTo>
                  <a:lnTo>
                    <a:pt x="4278" y="804"/>
                  </a:lnTo>
                  <a:lnTo>
                    <a:pt x="4264" y="788"/>
                  </a:lnTo>
                  <a:lnTo>
                    <a:pt x="4256" y="782"/>
                  </a:lnTo>
                  <a:lnTo>
                    <a:pt x="4246" y="778"/>
                  </a:lnTo>
                  <a:lnTo>
                    <a:pt x="4228" y="772"/>
                  </a:lnTo>
                  <a:lnTo>
                    <a:pt x="4214" y="768"/>
                  </a:lnTo>
                  <a:lnTo>
                    <a:pt x="4186" y="768"/>
                  </a:lnTo>
                  <a:lnTo>
                    <a:pt x="4154" y="764"/>
                  </a:lnTo>
                  <a:lnTo>
                    <a:pt x="4130" y="762"/>
                  </a:lnTo>
                  <a:lnTo>
                    <a:pt x="4100" y="754"/>
                  </a:lnTo>
                  <a:lnTo>
                    <a:pt x="4068" y="748"/>
                  </a:lnTo>
                  <a:lnTo>
                    <a:pt x="4044" y="744"/>
                  </a:lnTo>
                  <a:lnTo>
                    <a:pt x="4002" y="740"/>
                  </a:lnTo>
                  <a:lnTo>
                    <a:pt x="3964" y="738"/>
                  </a:lnTo>
                  <a:lnTo>
                    <a:pt x="3944" y="734"/>
                  </a:lnTo>
                  <a:lnTo>
                    <a:pt x="3922" y="730"/>
                  </a:lnTo>
                  <a:lnTo>
                    <a:pt x="3902" y="724"/>
                  </a:lnTo>
                  <a:lnTo>
                    <a:pt x="3892" y="724"/>
                  </a:lnTo>
                  <a:lnTo>
                    <a:pt x="3892" y="726"/>
                  </a:lnTo>
                  <a:lnTo>
                    <a:pt x="3890" y="728"/>
                  </a:lnTo>
                  <a:lnTo>
                    <a:pt x="3890" y="734"/>
                  </a:lnTo>
                  <a:lnTo>
                    <a:pt x="3892" y="740"/>
                  </a:lnTo>
                  <a:lnTo>
                    <a:pt x="3890" y="744"/>
                  </a:lnTo>
                  <a:lnTo>
                    <a:pt x="3888" y="746"/>
                  </a:lnTo>
                  <a:lnTo>
                    <a:pt x="3882" y="750"/>
                  </a:lnTo>
                  <a:lnTo>
                    <a:pt x="3876" y="752"/>
                  </a:lnTo>
                  <a:lnTo>
                    <a:pt x="3854" y="754"/>
                  </a:lnTo>
                  <a:lnTo>
                    <a:pt x="3842" y="756"/>
                  </a:lnTo>
                  <a:lnTo>
                    <a:pt x="3834" y="758"/>
                  </a:lnTo>
                  <a:lnTo>
                    <a:pt x="3830" y="764"/>
                  </a:lnTo>
                  <a:lnTo>
                    <a:pt x="3830" y="768"/>
                  </a:lnTo>
                  <a:lnTo>
                    <a:pt x="3832" y="776"/>
                  </a:lnTo>
                  <a:lnTo>
                    <a:pt x="3836" y="782"/>
                  </a:lnTo>
                  <a:lnTo>
                    <a:pt x="3846" y="798"/>
                  </a:lnTo>
                  <a:lnTo>
                    <a:pt x="3856" y="812"/>
                  </a:lnTo>
                  <a:lnTo>
                    <a:pt x="3860" y="818"/>
                  </a:lnTo>
                  <a:lnTo>
                    <a:pt x="3862" y="822"/>
                  </a:lnTo>
                  <a:lnTo>
                    <a:pt x="3860" y="826"/>
                  </a:lnTo>
                  <a:lnTo>
                    <a:pt x="3856" y="828"/>
                  </a:lnTo>
                  <a:lnTo>
                    <a:pt x="3848" y="826"/>
                  </a:lnTo>
                  <a:lnTo>
                    <a:pt x="3836" y="824"/>
                  </a:lnTo>
                  <a:lnTo>
                    <a:pt x="3810" y="818"/>
                  </a:lnTo>
                  <a:lnTo>
                    <a:pt x="3792" y="818"/>
                  </a:lnTo>
                  <a:lnTo>
                    <a:pt x="3778" y="818"/>
                  </a:lnTo>
                  <a:lnTo>
                    <a:pt x="3770" y="820"/>
                  </a:lnTo>
                  <a:lnTo>
                    <a:pt x="3760" y="824"/>
                  </a:lnTo>
                  <a:lnTo>
                    <a:pt x="3750" y="824"/>
                  </a:lnTo>
                  <a:lnTo>
                    <a:pt x="3736" y="824"/>
                  </a:lnTo>
                  <a:lnTo>
                    <a:pt x="3716" y="820"/>
                  </a:lnTo>
                  <a:lnTo>
                    <a:pt x="3704" y="818"/>
                  </a:lnTo>
                  <a:lnTo>
                    <a:pt x="3694" y="818"/>
                  </a:lnTo>
                  <a:lnTo>
                    <a:pt x="3686" y="818"/>
                  </a:lnTo>
                  <a:lnTo>
                    <a:pt x="3676" y="820"/>
                  </a:lnTo>
                  <a:lnTo>
                    <a:pt x="3662" y="826"/>
                  </a:lnTo>
                  <a:lnTo>
                    <a:pt x="3650" y="832"/>
                  </a:lnTo>
                  <a:lnTo>
                    <a:pt x="3638" y="836"/>
                  </a:lnTo>
                  <a:lnTo>
                    <a:pt x="3632" y="838"/>
                  </a:lnTo>
                  <a:lnTo>
                    <a:pt x="3624" y="836"/>
                  </a:lnTo>
                  <a:lnTo>
                    <a:pt x="3616" y="836"/>
                  </a:lnTo>
                  <a:lnTo>
                    <a:pt x="3608" y="832"/>
                  </a:lnTo>
                  <a:lnTo>
                    <a:pt x="3598" y="826"/>
                  </a:lnTo>
                  <a:lnTo>
                    <a:pt x="3586" y="818"/>
                  </a:lnTo>
                  <a:lnTo>
                    <a:pt x="3576" y="812"/>
                  </a:lnTo>
                  <a:lnTo>
                    <a:pt x="3566" y="810"/>
                  </a:lnTo>
                  <a:lnTo>
                    <a:pt x="3558" y="810"/>
                  </a:lnTo>
                  <a:lnTo>
                    <a:pt x="3552" y="814"/>
                  </a:lnTo>
                  <a:lnTo>
                    <a:pt x="3546" y="820"/>
                  </a:lnTo>
                  <a:lnTo>
                    <a:pt x="3540" y="828"/>
                  </a:lnTo>
                  <a:lnTo>
                    <a:pt x="3530" y="848"/>
                  </a:lnTo>
                  <a:lnTo>
                    <a:pt x="3520" y="864"/>
                  </a:lnTo>
                  <a:lnTo>
                    <a:pt x="3514" y="872"/>
                  </a:lnTo>
                  <a:lnTo>
                    <a:pt x="3508" y="876"/>
                  </a:lnTo>
                  <a:lnTo>
                    <a:pt x="3500" y="878"/>
                  </a:lnTo>
                  <a:lnTo>
                    <a:pt x="3492" y="878"/>
                  </a:lnTo>
                  <a:lnTo>
                    <a:pt x="3482" y="872"/>
                  </a:lnTo>
                  <a:lnTo>
                    <a:pt x="3470" y="864"/>
                  </a:lnTo>
                  <a:lnTo>
                    <a:pt x="3428" y="824"/>
                  </a:lnTo>
                  <a:lnTo>
                    <a:pt x="3402" y="796"/>
                  </a:lnTo>
                  <a:lnTo>
                    <a:pt x="3390" y="784"/>
                  </a:lnTo>
                  <a:lnTo>
                    <a:pt x="3380" y="776"/>
                  </a:lnTo>
                  <a:lnTo>
                    <a:pt x="3368" y="768"/>
                  </a:lnTo>
                  <a:lnTo>
                    <a:pt x="3352" y="762"/>
                  </a:lnTo>
                  <a:lnTo>
                    <a:pt x="3346" y="760"/>
                  </a:lnTo>
                  <a:lnTo>
                    <a:pt x="3342" y="760"/>
                  </a:lnTo>
                  <a:lnTo>
                    <a:pt x="3338" y="762"/>
                  </a:lnTo>
                  <a:lnTo>
                    <a:pt x="3338" y="764"/>
                  </a:lnTo>
                  <a:lnTo>
                    <a:pt x="3340" y="772"/>
                  </a:lnTo>
                  <a:lnTo>
                    <a:pt x="3344" y="782"/>
                  </a:lnTo>
                  <a:lnTo>
                    <a:pt x="3348" y="792"/>
                  </a:lnTo>
                  <a:lnTo>
                    <a:pt x="3350" y="798"/>
                  </a:lnTo>
                  <a:lnTo>
                    <a:pt x="3348" y="798"/>
                  </a:lnTo>
                  <a:lnTo>
                    <a:pt x="3346" y="798"/>
                  </a:lnTo>
                  <a:lnTo>
                    <a:pt x="3336" y="790"/>
                  </a:lnTo>
                  <a:lnTo>
                    <a:pt x="3318" y="778"/>
                  </a:lnTo>
                  <a:lnTo>
                    <a:pt x="3296" y="766"/>
                  </a:lnTo>
                  <a:lnTo>
                    <a:pt x="3270" y="754"/>
                  </a:lnTo>
                  <a:lnTo>
                    <a:pt x="3242" y="744"/>
                  </a:lnTo>
                  <a:lnTo>
                    <a:pt x="3208" y="734"/>
                  </a:lnTo>
                  <a:lnTo>
                    <a:pt x="3170" y="728"/>
                  </a:lnTo>
                  <a:lnTo>
                    <a:pt x="3128" y="722"/>
                  </a:lnTo>
                  <a:lnTo>
                    <a:pt x="3082" y="716"/>
                  </a:lnTo>
                  <a:lnTo>
                    <a:pt x="3030" y="712"/>
                  </a:lnTo>
                  <a:lnTo>
                    <a:pt x="3012" y="708"/>
                  </a:lnTo>
                  <a:lnTo>
                    <a:pt x="3000" y="704"/>
                  </a:lnTo>
                  <a:lnTo>
                    <a:pt x="2994" y="702"/>
                  </a:lnTo>
                  <a:lnTo>
                    <a:pt x="2992" y="698"/>
                  </a:lnTo>
                  <a:lnTo>
                    <a:pt x="2992" y="694"/>
                  </a:lnTo>
                  <a:lnTo>
                    <a:pt x="2994" y="690"/>
                  </a:lnTo>
                  <a:lnTo>
                    <a:pt x="3002" y="684"/>
                  </a:lnTo>
                  <a:lnTo>
                    <a:pt x="3008" y="678"/>
                  </a:lnTo>
                  <a:lnTo>
                    <a:pt x="3008" y="676"/>
                  </a:lnTo>
                  <a:lnTo>
                    <a:pt x="3006" y="674"/>
                  </a:lnTo>
                  <a:lnTo>
                    <a:pt x="3002" y="672"/>
                  </a:lnTo>
                  <a:lnTo>
                    <a:pt x="2992" y="670"/>
                  </a:lnTo>
                  <a:lnTo>
                    <a:pt x="2946" y="666"/>
                  </a:lnTo>
                  <a:lnTo>
                    <a:pt x="2904" y="664"/>
                  </a:lnTo>
                  <a:lnTo>
                    <a:pt x="2864" y="664"/>
                  </a:lnTo>
                  <a:lnTo>
                    <a:pt x="2844" y="666"/>
                  </a:lnTo>
                  <a:lnTo>
                    <a:pt x="2822" y="670"/>
                  </a:lnTo>
                  <a:lnTo>
                    <a:pt x="2814" y="670"/>
                  </a:lnTo>
                  <a:lnTo>
                    <a:pt x="2806" y="670"/>
                  </a:lnTo>
                  <a:lnTo>
                    <a:pt x="2800" y="670"/>
                  </a:lnTo>
                  <a:lnTo>
                    <a:pt x="2794" y="668"/>
                  </a:lnTo>
                  <a:lnTo>
                    <a:pt x="2790" y="662"/>
                  </a:lnTo>
                  <a:lnTo>
                    <a:pt x="2786" y="654"/>
                  </a:lnTo>
                  <a:lnTo>
                    <a:pt x="2784" y="648"/>
                  </a:lnTo>
                  <a:lnTo>
                    <a:pt x="2780" y="644"/>
                  </a:lnTo>
                  <a:lnTo>
                    <a:pt x="2778" y="642"/>
                  </a:lnTo>
                  <a:lnTo>
                    <a:pt x="2774" y="642"/>
                  </a:lnTo>
                  <a:lnTo>
                    <a:pt x="2762" y="648"/>
                  </a:lnTo>
                  <a:lnTo>
                    <a:pt x="2748" y="654"/>
                  </a:lnTo>
                  <a:lnTo>
                    <a:pt x="2738" y="654"/>
                  </a:lnTo>
                  <a:lnTo>
                    <a:pt x="2730" y="652"/>
                  </a:lnTo>
                  <a:lnTo>
                    <a:pt x="2722" y="648"/>
                  </a:lnTo>
                  <a:lnTo>
                    <a:pt x="2714" y="644"/>
                  </a:lnTo>
                  <a:lnTo>
                    <a:pt x="2704" y="640"/>
                  </a:lnTo>
                  <a:lnTo>
                    <a:pt x="2692" y="638"/>
                  </a:lnTo>
                  <a:lnTo>
                    <a:pt x="2676" y="640"/>
                  </a:lnTo>
                  <a:lnTo>
                    <a:pt x="2660" y="644"/>
                  </a:lnTo>
                  <a:lnTo>
                    <a:pt x="2652" y="650"/>
                  </a:lnTo>
                  <a:lnTo>
                    <a:pt x="2650" y="658"/>
                  </a:lnTo>
                  <a:lnTo>
                    <a:pt x="2648" y="664"/>
                  </a:lnTo>
                  <a:lnTo>
                    <a:pt x="2642" y="672"/>
                  </a:lnTo>
                  <a:lnTo>
                    <a:pt x="2634" y="680"/>
                  </a:lnTo>
                  <a:lnTo>
                    <a:pt x="2614" y="686"/>
                  </a:lnTo>
                  <a:lnTo>
                    <a:pt x="2586" y="692"/>
                  </a:lnTo>
                  <a:lnTo>
                    <a:pt x="2554" y="696"/>
                  </a:lnTo>
                  <a:lnTo>
                    <a:pt x="2530" y="698"/>
                  </a:lnTo>
                  <a:lnTo>
                    <a:pt x="2516" y="696"/>
                  </a:lnTo>
                  <a:lnTo>
                    <a:pt x="2512" y="694"/>
                  </a:lnTo>
                  <a:lnTo>
                    <a:pt x="2512" y="692"/>
                  </a:lnTo>
                  <a:lnTo>
                    <a:pt x="2512" y="690"/>
                  </a:lnTo>
                  <a:lnTo>
                    <a:pt x="2516" y="686"/>
                  </a:lnTo>
                  <a:lnTo>
                    <a:pt x="2528" y="676"/>
                  </a:lnTo>
                  <a:lnTo>
                    <a:pt x="2550" y="666"/>
                  </a:lnTo>
                  <a:lnTo>
                    <a:pt x="2580" y="652"/>
                  </a:lnTo>
                  <a:lnTo>
                    <a:pt x="2610" y="640"/>
                  </a:lnTo>
                  <a:lnTo>
                    <a:pt x="2632" y="628"/>
                  </a:lnTo>
                  <a:lnTo>
                    <a:pt x="2660" y="610"/>
                  </a:lnTo>
                  <a:lnTo>
                    <a:pt x="2672" y="602"/>
                  </a:lnTo>
                  <a:lnTo>
                    <a:pt x="2688" y="594"/>
                  </a:lnTo>
                  <a:lnTo>
                    <a:pt x="2706" y="586"/>
                  </a:lnTo>
                  <a:lnTo>
                    <a:pt x="2734" y="576"/>
                  </a:lnTo>
                  <a:lnTo>
                    <a:pt x="2762" y="566"/>
                  </a:lnTo>
                  <a:lnTo>
                    <a:pt x="2782" y="554"/>
                  </a:lnTo>
                  <a:lnTo>
                    <a:pt x="2788" y="548"/>
                  </a:lnTo>
                  <a:lnTo>
                    <a:pt x="2794" y="542"/>
                  </a:lnTo>
                  <a:lnTo>
                    <a:pt x="2802" y="528"/>
                  </a:lnTo>
                  <a:lnTo>
                    <a:pt x="2806" y="514"/>
                  </a:lnTo>
                  <a:lnTo>
                    <a:pt x="2806" y="502"/>
                  </a:lnTo>
                  <a:lnTo>
                    <a:pt x="2802" y="490"/>
                  </a:lnTo>
                  <a:lnTo>
                    <a:pt x="2798" y="478"/>
                  </a:lnTo>
                  <a:lnTo>
                    <a:pt x="2792" y="470"/>
                  </a:lnTo>
                  <a:lnTo>
                    <a:pt x="2784" y="464"/>
                  </a:lnTo>
                  <a:lnTo>
                    <a:pt x="2776" y="462"/>
                  </a:lnTo>
                  <a:lnTo>
                    <a:pt x="2768" y="460"/>
                  </a:lnTo>
                  <a:lnTo>
                    <a:pt x="2748" y="454"/>
                  </a:lnTo>
                  <a:lnTo>
                    <a:pt x="2738" y="448"/>
                  </a:lnTo>
                  <a:lnTo>
                    <a:pt x="2724" y="438"/>
                  </a:lnTo>
                  <a:lnTo>
                    <a:pt x="2712" y="430"/>
                  </a:lnTo>
                  <a:lnTo>
                    <a:pt x="2700" y="426"/>
                  </a:lnTo>
                  <a:lnTo>
                    <a:pt x="2686" y="424"/>
                  </a:lnTo>
                  <a:lnTo>
                    <a:pt x="2672" y="424"/>
                  </a:lnTo>
                  <a:lnTo>
                    <a:pt x="2644" y="428"/>
                  </a:lnTo>
                  <a:lnTo>
                    <a:pt x="2628" y="428"/>
                  </a:lnTo>
                  <a:lnTo>
                    <a:pt x="2612" y="426"/>
                  </a:lnTo>
                  <a:lnTo>
                    <a:pt x="2598" y="424"/>
                  </a:lnTo>
                  <a:lnTo>
                    <a:pt x="2590" y="424"/>
                  </a:lnTo>
                  <a:lnTo>
                    <a:pt x="2582" y="426"/>
                  </a:lnTo>
                  <a:lnTo>
                    <a:pt x="2578" y="428"/>
                  </a:lnTo>
                  <a:lnTo>
                    <a:pt x="2574" y="432"/>
                  </a:lnTo>
                  <a:lnTo>
                    <a:pt x="2566" y="436"/>
                  </a:lnTo>
                  <a:lnTo>
                    <a:pt x="2554" y="440"/>
                  </a:lnTo>
                  <a:lnTo>
                    <a:pt x="2538" y="444"/>
                  </a:lnTo>
                  <a:lnTo>
                    <a:pt x="2516" y="444"/>
                  </a:lnTo>
                  <a:lnTo>
                    <a:pt x="2512" y="444"/>
                  </a:lnTo>
                  <a:lnTo>
                    <a:pt x="2512" y="442"/>
                  </a:lnTo>
                  <a:lnTo>
                    <a:pt x="2516" y="436"/>
                  </a:lnTo>
                  <a:lnTo>
                    <a:pt x="2528" y="428"/>
                  </a:lnTo>
                  <a:lnTo>
                    <a:pt x="2538" y="420"/>
                  </a:lnTo>
                  <a:lnTo>
                    <a:pt x="2540" y="416"/>
                  </a:lnTo>
                  <a:lnTo>
                    <a:pt x="2542" y="412"/>
                  </a:lnTo>
                  <a:lnTo>
                    <a:pt x="2540" y="410"/>
                  </a:lnTo>
                  <a:lnTo>
                    <a:pt x="2534" y="406"/>
                  </a:lnTo>
                  <a:lnTo>
                    <a:pt x="2524" y="404"/>
                  </a:lnTo>
                  <a:lnTo>
                    <a:pt x="2508" y="402"/>
                  </a:lnTo>
                  <a:lnTo>
                    <a:pt x="2478" y="400"/>
                  </a:lnTo>
                  <a:lnTo>
                    <a:pt x="2458" y="398"/>
                  </a:lnTo>
                  <a:lnTo>
                    <a:pt x="2448" y="394"/>
                  </a:lnTo>
                  <a:lnTo>
                    <a:pt x="2446" y="394"/>
                  </a:lnTo>
                  <a:lnTo>
                    <a:pt x="2446" y="392"/>
                  </a:lnTo>
                  <a:lnTo>
                    <a:pt x="2450" y="388"/>
                  </a:lnTo>
                  <a:lnTo>
                    <a:pt x="2458" y="386"/>
                  </a:lnTo>
                  <a:lnTo>
                    <a:pt x="2486" y="378"/>
                  </a:lnTo>
                  <a:lnTo>
                    <a:pt x="2492" y="376"/>
                  </a:lnTo>
                  <a:lnTo>
                    <a:pt x="2496" y="374"/>
                  </a:lnTo>
                  <a:lnTo>
                    <a:pt x="2496" y="370"/>
                  </a:lnTo>
                  <a:lnTo>
                    <a:pt x="2496" y="366"/>
                  </a:lnTo>
                  <a:lnTo>
                    <a:pt x="2492" y="364"/>
                  </a:lnTo>
                  <a:lnTo>
                    <a:pt x="2486" y="360"/>
                  </a:lnTo>
                  <a:lnTo>
                    <a:pt x="2470" y="352"/>
                  </a:lnTo>
                  <a:lnTo>
                    <a:pt x="2448" y="348"/>
                  </a:lnTo>
                  <a:lnTo>
                    <a:pt x="2422" y="348"/>
                  </a:lnTo>
                  <a:lnTo>
                    <a:pt x="2408" y="348"/>
                  </a:lnTo>
                  <a:lnTo>
                    <a:pt x="2392" y="352"/>
                  </a:lnTo>
                  <a:lnTo>
                    <a:pt x="2378" y="356"/>
                  </a:lnTo>
                  <a:lnTo>
                    <a:pt x="2362" y="362"/>
                  </a:lnTo>
                  <a:lnTo>
                    <a:pt x="2342" y="370"/>
                  </a:lnTo>
                  <a:lnTo>
                    <a:pt x="2326" y="380"/>
                  </a:lnTo>
                  <a:lnTo>
                    <a:pt x="2314" y="388"/>
                  </a:lnTo>
                  <a:lnTo>
                    <a:pt x="2304" y="396"/>
                  </a:lnTo>
                  <a:lnTo>
                    <a:pt x="2296" y="402"/>
                  </a:lnTo>
                  <a:lnTo>
                    <a:pt x="2292" y="408"/>
                  </a:lnTo>
                  <a:lnTo>
                    <a:pt x="2286" y="420"/>
                  </a:lnTo>
                  <a:lnTo>
                    <a:pt x="2284" y="428"/>
                  </a:lnTo>
                  <a:lnTo>
                    <a:pt x="2280" y="434"/>
                  </a:lnTo>
                  <a:lnTo>
                    <a:pt x="2276" y="436"/>
                  </a:lnTo>
                  <a:lnTo>
                    <a:pt x="2272" y="438"/>
                  </a:lnTo>
                  <a:lnTo>
                    <a:pt x="2256" y="440"/>
                  </a:lnTo>
                  <a:lnTo>
                    <a:pt x="2224" y="442"/>
                  </a:lnTo>
                  <a:lnTo>
                    <a:pt x="2208" y="444"/>
                  </a:lnTo>
                  <a:lnTo>
                    <a:pt x="2206" y="444"/>
                  </a:lnTo>
                  <a:lnTo>
                    <a:pt x="2206" y="446"/>
                  </a:lnTo>
                  <a:lnTo>
                    <a:pt x="2206" y="448"/>
                  </a:lnTo>
                  <a:lnTo>
                    <a:pt x="2210" y="452"/>
                  </a:lnTo>
                  <a:lnTo>
                    <a:pt x="2208" y="456"/>
                  </a:lnTo>
                  <a:lnTo>
                    <a:pt x="2206" y="458"/>
                  </a:lnTo>
                  <a:lnTo>
                    <a:pt x="2192" y="464"/>
                  </a:lnTo>
                  <a:lnTo>
                    <a:pt x="2162" y="472"/>
                  </a:lnTo>
                  <a:lnTo>
                    <a:pt x="2132" y="478"/>
                  </a:lnTo>
                  <a:lnTo>
                    <a:pt x="2118" y="478"/>
                  </a:lnTo>
                  <a:lnTo>
                    <a:pt x="2114" y="476"/>
                  </a:lnTo>
                  <a:lnTo>
                    <a:pt x="2112" y="474"/>
                  </a:lnTo>
                  <a:lnTo>
                    <a:pt x="2112" y="470"/>
                  </a:lnTo>
                  <a:lnTo>
                    <a:pt x="2110" y="468"/>
                  </a:lnTo>
                  <a:lnTo>
                    <a:pt x="2108" y="464"/>
                  </a:lnTo>
                  <a:lnTo>
                    <a:pt x="2106" y="462"/>
                  </a:lnTo>
                  <a:lnTo>
                    <a:pt x="2098" y="462"/>
                  </a:lnTo>
                  <a:lnTo>
                    <a:pt x="2076" y="460"/>
                  </a:lnTo>
                  <a:lnTo>
                    <a:pt x="2034" y="464"/>
                  </a:lnTo>
                  <a:lnTo>
                    <a:pt x="1994" y="472"/>
                  </a:lnTo>
                  <a:lnTo>
                    <a:pt x="1982" y="474"/>
                  </a:lnTo>
                  <a:lnTo>
                    <a:pt x="1974" y="478"/>
                  </a:lnTo>
                  <a:lnTo>
                    <a:pt x="1970" y="482"/>
                  </a:lnTo>
                  <a:lnTo>
                    <a:pt x="1968" y="484"/>
                  </a:lnTo>
                  <a:lnTo>
                    <a:pt x="1970" y="490"/>
                  </a:lnTo>
                  <a:lnTo>
                    <a:pt x="1970" y="494"/>
                  </a:lnTo>
                  <a:lnTo>
                    <a:pt x="1970" y="496"/>
                  </a:lnTo>
                  <a:lnTo>
                    <a:pt x="1968" y="500"/>
                  </a:lnTo>
                  <a:lnTo>
                    <a:pt x="1964" y="502"/>
                  </a:lnTo>
                  <a:lnTo>
                    <a:pt x="1954" y="504"/>
                  </a:lnTo>
                  <a:lnTo>
                    <a:pt x="1942" y="506"/>
                  </a:lnTo>
                  <a:lnTo>
                    <a:pt x="1898" y="512"/>
                  </a:lnTo>
                  <a:lnTo>
                    <a:pt x="1850" y="516"/>
                  </a:lnTo>
                  <a:lnTo>
                    <a:pt x="1818" y="522"/>
                  </a:lnTo>
                  <a:lnTo>
                    <a:pt x="1800" y="526"/>
                  </a:lnTo>
                  <a:lnTo>
                    <a:pt x="1790" y="532"/>
                  </a:lnTo>
                  <a:lnTo>
                    <a:pt x="1784" y="538"/>
                  </a:lnTo>
                  <a:lnTo>
                    <a:pt x="1776" y="542"/>
                  </a:lnTo>
                  <a:lnTo>
                    <a:pt x="1764" y="546"/>
                  </a:lnTo>
                  <a:lnTo>
                    <a:pt x="1742" y="550"/>
                  </a:lnTo>
                  <a:lnTo>
                    <a:pt x="1728" y="550"/>
                  </a:lnTo>
                  <a:lnTo>
                    <a:pt x="1718" y="554"/>
                  </a:lnTo>
                  <a:lnTo>
                    <a:pt x="1708" y="558"/>
                  </a:lnTo>
                  <a:lnTo>
                    <a:pt x="1698" y="562"/>
                  </a:lnTo>
                  <a:lnTo>
                    <a:pt x="1692" y="566"/>
                  </a:lnTo>
                  <a:lnTo>
                    <a:pt x="1686" y="572"/>
                  </a:lnTo>
                  <a:lnTo>
                    <a:pt x="1682" y="578"/>
                  </a:lnTo>
                  <a:lnTo>
                    <a:pt x="1680" y="584"/>
                  </a:lnTo>
                  <a:lnTo>
                    <a:pt x="1678" y="590"/>
                  </a:lnTo>
                  <a:lnTo>
                    <a:pt x="1678" y="596"/>
                  </a:lnTo>
                  <a:lnTo>
                    <a:pt x="1680" y="602"/>
                  </a:lnTo>
                  <a:lnTo>
                    <a:pt x="1682" y="608"/>
                  </a:lnTo>
                  <a:lnTo>
                    <a:pt x="1686" y="612"/>
                  </a:lnTo>
                  <a:lnTo>
                    <a:pt x="1690" y="616"/>
                  </a:lnTo>
                  <a:lnTo>
                    <a:pt x="1696" y="618"/>
                  </a:lnTo>
                  <a:lnTo>
                    <a:pt x="1704" y="620"/>
                  </a:lnTo>
                  <a:lnTo>
                    <a:pt x="1716" y="622"/>
                  </a:lnTo>
                  <a:lnTo>
                    <a:pt x="1724" y="624"/>
                  </a:lnTo>
                  <a:lnTo>
                    <a:pt x="1726" y="628"/>
                  </a:lnTo>
                  <a:lnTo>
                    <a:pt x="1724" y="634"/>
                  </a:lnTo>
                  <a:lnTo>
                    <a:pt x="1716" y="638"/>
                  </a:lnTo>
                  <a:lnTo>
                    <a:pt x="1704" y="644"/>
                  </a:lnTo>
                  <a:lnTo>
                    <a:pt x="1690" y="648"/>
                  </a:lnTo>
                  <a:lnTo>
                    <a:pt x="1672" y="652"/>
                  </a:lnTo>
                  <a:lnTo>
                    <a:pt x="1638" y="658"/>
                  </a:lnTo>
                  <a:lnTo>
                    <a:pt x="1604" y="662"/>
                  </a:lnTo>
                  <a:lnTo>
                    <a:pt x="1542" y="662"/>
                  </a:lnTo>
                  <a:lnTo>
                    <a:pt x="1514" y="662"/>
                  </a:lnTo>
                  <a:lnTo>
                    <a:pt x="1490" y="666"/>
                  </a:lnTo>
                  <a:lnTo>
                    <a:pt x="1480" y="668"/>
                  </a:lnTo>
                  <a:lnTo>
                    <a:pt x="1470" y="672"/>
                  </a:lnTo>
                  <a:lnTo>
                    <a:pt x="1462" y="676"/>
                  </a:lnTo>
                  <a:lnTo>
                    <a:pt x="1458" y="682"/>
                  </a:lnTo>
                  <a:lnTo>
                    <a:pt x="1450" y="692"/>
                  </a:lnTo>
                  <a:lnTo>
                    <a:pt x="1450" y="696"/>
                  </a:lnTo>
                  <a:lnTo>
                    <a:pt x="1452" y="698"/>
                  </a:lnTo>
                  <a:lnTo>
                    <a:pt x="1456" y="702"/>
                  </a:lnTo>
                  <a:lnTo>
                    <a:pt x="1462" y="704"/>
                  </a:lnTo>
                  <a:lnTo>
                    <a:pt x="1470" y="706"/>
                  </a:lnTo>
                  <a:lnTo>
                    <a:pt x="1476" y="710"/>
                  </a:lnTo>
                  <a:lnTo>
                    <a:pt x="1476" y="714"/>
                  </a:lnTo>
                  <a:lnTo>
                    <a:pt x="1476" y="718"/>
                  </a:lnTo>
                  <a:lnTo>
                    <a:pt x="1476" y="724"/>
                  </a:lnTo>
                  <a:lnTo>
                    <a:pt x="1472" y="732"/>
                  </a:lnTo>
                  <a:lnTo>
                    <a:pt x="1468" y="738"/>
                  </a:lnTo>
                  <a:lnTo>
                    <a:pt x="1468" y="744"/>
                  </a:lnTo>
                  <a:lnTo>
                    <a:pt x="1468" y="748"/>
                  </a:lnTo>
                  <a:lnTo>
                    <a:pt x="1472" y="752"/>
                  </a:lnTo>
                  <a:lnTo>
                    <a:pt x="1480" y="756"/>
                  </a:lnTo>
                  <a:lnTo>
                    <a:pt x="1492" y="758"/>
                  </a:lnTo>
                  <a:lnTo>
                    <a:pt x="1506" y="760"/>
                  </a:lnTo>
                  <a:lnTo>
                    <a:pt x="1520" y="764"/>
                  </a:lnTo>
                  <a:lnTo>
                    <a:pt x="1524" y="766"/>
                  </a:lnTo>
                  <a:lnTo>
                    <a:pt x="1528" y="770"/>
                  </a:lnTo>
                  <a:lnTo>
                    <a:pt x="1532" y="774"/>
                  </a:lnTo>
                  <a:lnTo>
                    <a:pt x="1532" y="780"/>
                  </a:lnTo>
                  <a:lnTo>
                    <a:pt x="1534" y="786"/>
                  </a:lnTo>
                  <a:lnTo>
                    <a:pt x="1536" y="790"/>
                  </a:lnTo>
                  <a:lnTo>
                    <a:pt x="1540" y="792"/>
                  </a:lnTo>
                  <a:lnTo>
                    <a:pt x="1546" y="794"/>
                  </a:lnTo>
                  <a:lnTo>
                    <a:pt x="1556" y="796"/>
                  </a:lnTo>
                  <a:lnTo>
                    <a:pt x="1568" y="796"/>
                  </a:lnTo>
                  <a:lnTo>
                    <a:pt x="1580" y="798"/>
                  </a:lnTo>
                  <a:lnTo>
                    <a:pt x="1584" y="800"/>
                  </a:lnTo>
                  <a:lnTo>
                    <a:pt x="1586" y="804"/>
                  </a:lnTo>
                  <a:lnTo>
                    <a:pt x="1588" y="806"/>
                  </a:lnTo>
                  <a:lnTo>
                    <a:pt x="1588" y="812"/>
                  </a:lnTo>
                  <a:lnTo>
                    <a:pt x="1586" y="818"/>
                  </a:lnTo>
                  <a:lnTo>
                    <a:pt x="1582" y="828"/>
                  </a:lnTo>
                  <a:lnTo>
                    <a:pt x="1578" y="836"/>
                  </a:lnTo>
                  <a:lnTo>
                    <a:pt x="1576" y="844"/>
                  </a:lnTo>
                  <a:lnTo>
                    <a:pt x="1576" y="852"/>
                  </a:lnTo>
                  <a:lnTo>
                    <a:pt x="1578" y="858"/>
                  </a:lnTo>
                  <a:lnTo>
                    <a:pt x="1582" y="868"/>
                  </a:lnTo>
                  <a:lnTo>
                    <a:pt x="1590" y="876"/>
                  </a:lnTo>
                  <a:lnTo>
                    <a:pt x="1596" y="882"/>
                  </a:lnTo>
                  <a:lnTo>
                    <a:pt x="1598" y="886"/>
                  </a:lnTo>
                  <a:lnTo>
                    <a:pt x="1598" y="890"/>
                  </a:lnTo>
                  <a:lnTo>
                    <a:pt x="1598" y="896"/>
                  </a:lnTo>
                  <a:lnTo>
                    <a:pt x="1596" y="900"/>
                  </a:lnTo>
                  <a:lnTo>
                    <a:pt x="1590" y="906"/>
                  </a:lnTo>
                  <a:lnTo>
                    <a:pt x="1584" y="912"/>
                  </a:lnTo>
                  <a:lnTo>
                    <a:pt x="1570" y="922"/>
                  </a:lnTo>
                  <a:lnTo>
                    <a:pt x="1566" y="924"/>
                  </a:lnTo>
                  <a:lnTo>
                    <a:pt x="1564" y="922"/>
                  </a:lnTo>
                  <a:lnTo>
                    <a:pt x="1566" y="912"/>
                  </a:lnTo>
                  <a:lnTo>
                    <a:pt x="1568" y="898"/>
                  </a:lnTo>
                  <a:lnTo>
                    <a:pt x="1572" y="884"/>
                  </a:lnTo>
                  <a:lnTo>
                    <a:pt x="1572" y="878"/>
                  </a:lnTo>
                  <a:lnTo>
                    <a:pt x="1572" y="872"/>
                  </a:lnTo>
                  <a:lnTo>
                    <a:pt x="1570" y="866"/>
                  </a:lnTo>
                  <a:lnTo>
                    <a:pt x="1566" y="864"/>
                  </a:lnTo>
                  <a:lnTo>
                    <a:pt x="1560" y="864"/>
                  </a:lnTo>
                  <a:lnTo>
                    <a:pt x="1552" y="866"/>
                  </a:lnTo>
                  <a:lnTo>
                    <a:pt x="1542" y="868"/>
                  </a:lnTo>
                  <a:lnTo>
                    <a:pt x="1538" y="868"/>
                  </a:lnTo>
                  <a:lnTo>
                    <a:pt x="1536" y="866"/>
                  </a:lnTo>
                  <a:lnTo>
                    <a:pt x="1536" y="864"/>
                  </a:lnTo>
                  <a:lnTo>
                    <a:pt x="1542" y="856"/>
                  </a:lnTo>
                  <a:lnTo>
                    <a:pt x="1550" y="844"/>
                  </a:lnTo>
                  <a:lnTo>
                    <a:pt x="1560" y="832"/>
                  </a:lnTo>
                  <a:lnTo>
                    <a:pt x="1562" y="826"/>
                  </a:lnTo>
                  <a:lnTo>
                    <a:pt x="1564" y="820"/>
                  </a:lnTo>
                  <a:lnTo>
                    <a:pt x="1562" y="816"/>
                  </a:lnTo>
                  <a:lnTo>
                    <a:pt x="1558" y="812"/>
                  </a:lnTo>
                  <a:lnTo>
                    <a:pt x="1552" y="810"/>
                  </a:lnTo>
                  <a:lnTo>
                    <a:pt x="1540" y="810"/>
                  </a:lnTo>
                  <a:lnTo>
                    <a:pt x="1518" y="810"/>
                  </a:lnTo>
                  <a:lnTo>
                    <a:pt x="1504" y="806"/>
                  </a:lnTo>
                  <a:lnTo>
                    <a:pt x="1492" y="798"/>
                  </a:lnTo>
                  <a:lnTo>
                    <a:pt x="1482" y="792"/>
                  </a:lnTo>
                  <a:lnTo>
                    <a:pt x="1472" y="782"/>
                  </a:lnTo>
                  <a:lnTo>
                    <a:pt x="1460" y="774"/>
                  </a:lnTo>
                  <a:lnTo>
                    <a:pt x="1442" y="768"/>
                  </a:lnTo>
                  <a:lnTo>
                    <a:pt x="1416" y="762"/>
                  </a:lnTo>
                  <a:lnTo>
                    <a:pt x="1400" y="760"/>
                  </a:lnTo>
                  <a:lnTo>
                    <a:pt x="1386" y="760"/>
                  </a:lnTo>
                  <a:lnTo>
                    <a:pt x="1374" y="760"/>
                  </a:lnTo>
                  <a:lnTo>
                    <a:pt x="1364" y="762"/>
                  </a:lnTo>
                  <a:lnTo>
                    <a:pt x="1358" y="764"/>
                  </a:lnTo>
                  <a:lnTo>
                    <a:pt x="1352" y="768"/>
                  </a:lnTo>
                  <a:lnTo>
                    <a:pt x="1346" y="776"/>
                  </a:lnTo>
                  <a:lnTo>
                    <a:pt x="1342" y="784"/>
                  </a:lnTo>
                  <a:lnTo>
                    <a:pt x="1340" y="790"/>
                  </a:lnTo>
                  <a:lnTo>
                    <a:pt x="1336" y="794"/>
                  </a:lnTo>
                  <a:lnTo>
                    <a:pt x="1334" y="794"/>
                  </a:lnTo>
                  <a:lnTo>
                    <a:pt x="1330" y="792"/>
                  </a:lnTo>
                  <a:lnTo>
                    <a:pt x="1316" y="788"/>
                  </a:lnTo>
                  <a:lnTo>
                    <a:pt x="1302" y="788"/>
                  </a:lnTo>
                  <a:lnTo>
                    <a:pt x="1292" y="792"/>
                  </a:lnTo>
                  <a:lnTo>
                    <a:pt x="1284" y="796"/>
                  </a:lnTo>
                  <a:lnTo>
                    <a:pt x="1282" y="800"/>
                  </a:lnTo>
                  <a:lnTo>
                    <a:pt x="1282" y="804"/>
                  </a:lnTo>
                  <a:lnTo>
                    <a:pt x="1282" y="808"/>
                  </a:lnTo>
                  <a:lnTo>
                    <a:pt x="1284" y="812"/>
                  </a:lnTo>
                  <a:lnTo>
                    <a:pt x="1288" y="816"/>
                  </a:lnTo>
                  <a:lnTo>
                    <a:pt x="1294" y="820"/>
                  </a:lnTo>
                  <a:lnTo>
                    <a:pt x="1314" y="828"/>
                  </a:lnTo>
                  <a:lnTo>
                    <a:pt x="1332" y="834"/>
                  </a:lnTo>
                  <a:lnTo>
                    <a:pt x="1342" y="840"/>
                  </a:lnTo>
                  <a:lnTo>
                    <a:pt x="1344" y="842"/>
                  </a:lnTo>
                  <a:lnTo>
                    <a:pt x="1344" y="844"/>
                  </a:lnTo>
                  <a:lnTo>
                    <a:pt x="1340" y="846"/>
                  </a:lnTo>
                  <a:lnTo>
                    <a:pt x="1332" y="848"/>
                  </a:lnTo>
                  <a:lnTo>
                    <a:pt x="1318" y="848"/>
                  </a:lnTo>
                  <a:lnTo>
                    <a:pt x="1280" y="844"/>
                  </a:lnTo>
                  <a:lnTo>
                    <a:pt x="1270" y="842"/>
                  </a:lnTo>
                  <a:lnTo>
                    <a:pt x="1264" y="840"/>
                  </a:lnTo>
                  <a:lnTo>
                    <a:pt x="1260" y="836"/>
                  </a:lnTo>
                  <a:lnTo>
                    <a:pt x="1256" y="830"/>
                  </a:lnTo>
                  <a:lnTo>
                    <a:pt x="1256" y="824"/>
                  </a:lnTo>
                  <a:lnTo>
                    <a:pt x="1256" y="818"/>
                  </a:lnTo>
                  <a:lnTo>
                    <a:pt x="1260" y="804"/>
                  </a:lnTo>
                  <a:lnTo>
                    <a:pt x="1264" y="788"/>
                  </a:lnTo>
                  <a:lnTo>
                    <a:pt x="1268" y="772"/>
                  </a:lnTo>
                  <a:lnTo>
                    <a:pt x="1270" y="758"/>
                  </a:lnTo>
                  <a:lnTo>
                    <a:pt x="1268" y="750"/>
                  </a:lnTo>
                  <a:lnTo>
                    <a:pt x="1266" y="744"/>
                  </a:lnTo>
                  <a:lnTo>
                    <a:pt x="1258" y="734"/>
                  </a:lnTo>
                  <a:lnTo>
                    <a:pt x="1250" y="726"/>
                  </a:lnTo>
                  <a:lnTo>
                    <a:pt x="1244" y="722"/>
                  </a:lnTo>
                  <a:lnTo>
                    <a:pt x="1240" y="722"/>
                  </a:lnTo>
                  <a:lnTo>
                    <a:pt x="1236" y="724"/>
                  </a:lnTo>
                  <a:lnTo>
                    <a:pt x="1234" y="730"/>
                  </a:lnTo>
                  <a:lnTo>
                    <a:pt x="1234" y="738"/>
                  </a:lnTo>
                  <a:lnTo>
                    <a:pt x="1238" y="752"/>
                  </a:lnTo>
                  <a:lnTo>
                    <a:pt x="1240" y="762"/>
                  </a:lnTo>
                  <a:lnTo>
                    <a:pt x="1238" y="772"/>
                  </a:lnTo>
                  <a:lnTo>
                    <a:pt x="1236" y="778"/>
                  </a:lnTo>
                  <a:lnTo>
                    <a:pt x="1230" y="784"/>
                  </a:lnTo>
                  <a:lnTo>
                    <a:pt x="1224" y="788"/>
                  </a:lnTo>
                  <a:lnTo>
                    <a:pt x="1216" y="792"/>
                  </a:lnTo>
                  <a:lnTo>
                    <a:pt x="1198" y="798"/>
                  </a:lnTo>
                  <a:lnTo>
                    <a:pt x="1182" y="804"/>
                  </a:lnTo>
                  <a:lnTo>
                    <a:pt x="1176" y="808"/>
                  </a:lnTo>
                  <a:lnTo>
                    <a:pt x="1170" y="812"/>
                  </a:lnTo>
                  <a:lnTo>
                    <a:pt x="1168" y="818"/>
                  </a:lnTo>
                  <a:lnTo>
                    <a:pt x="1168" y="824"/>
                  </a:lnTo>
                  <a:lnTo>
                    <a:pt x="1172" y="832"/>
                  </a:lnTo>
                  <a:lnTo>
                    <a:pt x="1178" y="842"/>
                  </a:lnTo>
                  <a:lnTo>
                    <a:pt x="1200" y="870"/>
                  </a:lnTo>
                  <a:lnTo>
                    <a:pt x="1208" y="878"/>
                  </a:lnTo>
                  <a:lnTo>
                    <a:pt x="1212" y="886"/>
                  </a:lnTo>
                  <a:lnTo>
                    <a:pt x="1212" y="894"/>
                  </a:lnTo>
                  <a:lnTo>
                    <a:pt x="1210" y="902"/>
                  </a:lnTo>
                  <a:lnTo>
                    <a:pt x="1204" y="912"/>
                  </a:lnTo>
                  <a:lnTo>
                    <a:pt x="1194" y="926"/>
                  </a:lnTo>
                  <a:lnTo>
                    <a:pt x="1184" y="940"/>
                  </a:lnTo>
                  <a:lnTo>
                    <a:pt x="1180" y="950"/>
                  </a:lnTo>
                  <a:lnTo>
                    <a:pt x="1180" y="956"/>
                  </a:lnTo>
                  <a:lnTo>
                    <a:pt x="1182" y="962"/>
                  </a:lnTo>
                  <a:lnTo>
                    <a:pt x="1190" y="974"/>
                  </a:lnTo>
                  <a:lnTo>
                    <a:pt x="1192" y="982"/>
                  </a:lnTo>
                  <a:lnTo>
                    <a:pt x="1194" y="992"/>
                  </a:lnTo>
                  <a:lnTo>
                    <a:pt x="1194" y="996"/>
                  </a:lnTo>
                  <a:lnTo>
                    <a:pt x="1196" y="1000"/>
                  </a:lnTo>
                  <a:lnTo>
                    <a:pt x="1200" y="1002"/>
                  </a:lnTo>
                  <a:lnTo>
                    <a:pt x="1204" y="1002"/>
                  </a:lnTo>
                  <a:lnTo>
                    <a:pt x="1218" y="1000"/>
                  </a:lnTo>
                  <a:lnTo>
                    <a:pt x="1234" y="996"/>
                  </a:lnTo>
                  <a:lnTo>
                    <a:pt x="1254" y="992"/>
                  </a:lnTo>
                  <a:lnTo>
                    <a:pt x="1276" y="992"/>
                  </a:lnTo>
                  <a:lnTo>
                    <a:pt x="1288" y="992"/>
                  </a:lnTo>
                  <a:lnTo>
                    <a:pt x="1298" y="994"/>
                  </a:lnTo>
                  <a:lnTo>
                    <a:pt x="1310" y="998"/>
                  </a:lnTo>
                  <a:lnTo>
                    <a:pt x="1322" y="1004"/>
                  </a:lnTo>
                  <a:lnTo>
                    <a:pt x="1340" y="1016"/>
                  </a:lnTo>
                  <a:lnTo>
                    <a:pt x="1352" y="1028"/>
                  </a:lnTo>
                  <a:lnTo>
                    <a:pt x="1358" y="1036"/>
                  </a:lnTo>
                  <a:lnTo>
                    <a:pt x="1360" y="1044"/>
                  </a:lnTo>
                  <a:lnTo>
                    <a:pt x="1360" y="1050"/>
                  </a:lnTo>
                  <a:lnTo>
                    <a:pt x="1356" y="1054"/>
                  </a:lnTo>
                  <a:lnTo>
                    <a:pt x="1350" y="1066"/>
                  </a:lnTo>
                  <a:lnTo>
                    <a:pt x="1342" y="1078"/>
                  </a:lnTo>
                  <a:lnTo>
                    <a:pt x="1334" y="1092"/>
                  </a:lnTo>
                  <a:lnTo>
                    <a:pt x="1332" y="1096"/>
                  </a:lnTo>
                  <a:lnTo>
                    <a:pt x="1330" y="1098"/>
                  </a:lnTo>
                  <a:lnTo>
                    <a:pt x="1330" y="1092"/>
                  </a:lnTo>
                  <a:lnTo>
                    <a:pt x="1332" y="1082"/>
                  </a:lnTo>
                  <a:lnTo>
                    <a:pt x="1334" y="1066"/>
                  </a:lnTo>
                  <a:lnTo>
                    <a:pt x="1334" y="1052"/>
                  </a:lnTo>
                  <a:lnTo>
                    <a:pt x="1330" y="1038"/>
                  </a:lnTo>
                  <a:lnTo>
                    <a:pt x="1322" y="1026"/>
                  </a:lnTo>
                  <a:lnTo>
                    <a:pt x="1318" y="1020"/>
                  </a:lnTo>
                  <a:lnTo>
                    <a:pt x="1312" y="1016"/>
                  </a:lnTo>
                  <a:lnTo>
                    <a:pt x="1304" y="1014"/>
                  </a:lnTo>
                  <a:lnTo>
                    <a:pt x="1298" y="1012"/>
                  </a:lnTo>
                  <a:lnTo>
                    <a:pt x="1288" y="1010"/>
                  </a:lnTo>
                  <a:lnTo>
                    <a:pt x="1278" y="1010"/>
                  </a:lnTo>
                  <a:lnTo>
                    <a:pt x="1266" y="1012"/>
                  </a:lnTo>
                  <a:lnTo>
                    <a:pt x="1254" y="1016"/>
                  </a:lnTo>
                  <a:lnTo>
                    <a:pt x="1242" y="1020"/>
                  </a:lnTo>
                  <a:lnTo>
                    <a:pt x="1234" y="1026"/>
                  </a:lnTo>
                  <a:lnTo>
                    <a:pt x="1228" y="1032"/>
                  </a:lnTo>
                  <a:lnTo>
                    <a:pt x="1224" y="1036"/>
                  </a:lnTo>
                  <a:lnTo>
                    <a:pt x="1222" y="1044"/>
                  </a:lnTo>
                  <a:lnTo>
                    <a:pt x="1222" y="1050"/>
                  </a:lnTo>
                  <a:lnTo>
                    <a:pt x="1226" y="1062"/>
                  </a:lnTo>
                  <a:lnTo>
                    <a:pt x="1230" y="1076"/>
                  </a:lnTo>
                  <a:lnTo>
                    <a:pt x="1234" y="1088"/>
                  </a:lnTo>
                  <a:lnTo>
                    <a:pt x="1234" y="1092"/>
                  </a:lnTo>
                  <a:lnTo>
                    <a:pt x="1232" y="1098"/>
                  </a:lnTo>
                  <a:lnTo>
                    <a:pt x="1228" y="1102"/>
                  </a:lnTo>
                  <a:lnTo>
                    <a:pt x="1222" y="1106"/>
                  </a:lnTo>
                  <a:lnTo>
                    <a:pt x="1210" y="1112"/>
                  </a:lnTo>
                  <a:lnTo>
                    <a:pt x="1202" y="1120"/>
                  </a:lnTo>
                  <a:lnTo>
                    <a:pt x="1198" y="1128"/>
                  </a:lnTo>
                  <a:lnTo>
                    <a:pt x="1196" y="1136"/>
                  </a:lnTo>
                  <a:lnTo>
                    <a:pt x="1194" y="1144"/>
                  </a:lnTo>
                  <a:lnTo>
                    <a:pt x="1188" y="1152"/>
                  </a:lnTo>
                  <a:lnTo>
                    <a:pt x="1180" y="1160"/>
                  </a:lnTo>
                  <a:lnTo>
                    <a:pt x="1166" y="1168"/>
                  </a:lnTo>
                  <a:lnTo>
                    <a:pt x="1152" y="1176"/>
                  </a:lnTo>
                  <a:lnTo>
                    <a:pt x="1144" y="1184"/>
                  </a:lnTo>
                  <a:lnTo>
                    <a:pt x="1136" y="1196"/>
                  </a:lnTo>
                  <a:lnTo>
                    <a:pt x="1130" y="1200"/>
                  </a:lnTo>
                  <a:lnTo>
                    <a:pt x="1118" y="1202"/>
                  </a:lnTo>
                  <a:lnTo>
                    <a:pt x="1100" y="1200"/>
                  </a:lnTo>
                  <a:lnTo>
                    <a:pt x="1070" y="1196"/>
                  </a:lnTo>
                  <a:lnTo>
                    <a:pt x="1044" y="1190"/>
                  </a:lnTo>
                  <a:lnTo>
                    <a:pt x="1036" y="1186"/>
                  </a:lnTo>
                  <a:lnTo>
                    <a:pt x="1040" y="1184"/>
                  </a:lnTo>
                  <a:lnTo>
                    <a:pt x="1052" y="1180"/>
                  </a:lnTo>
                  <a:lnTo>
                    <a:pt x="1072" y="1176"/>
                  </a:lnTo>
                  <a:lnTo>
                    <a:pt x="1094" y="1168"/>
                  </a:lnTo>
                  <a:lnTo>
                    <a:pt x="1104" y="1162"/>
                  </a:lnTo>
                  <a:lnTo>
                    <a:pt x="1114" y="1156"/>
                  </a:lnTo>
                  <a:lnTo>
                    <a:pt x="1122" y="1148"/>
                  </a:lnTo>
                  <a:lnTo>
                    <a:pt x="1128" y="1138"/>
                  </a:lnTo>
                  <a:lnTo>
                    <a:pt x="1138" y="1122"/>
                  </a:lnTo>
                  <a:lnTo>
                    <a:pt x="1146" y="1112"/>
                  </a:lnTo>
                  <a:lnTo>
                    <a:pt x="1154" y="1106"/>
                  </a:lnTo>
                  <a:lnTo>
                    <a:pt x="1160" y="1104"/>
                  </a:lnTo>
                  <a:lnTo>
                    <a:pt x="1166" y="1100"/>
                  </a:lnTo>
                  <a:lnTo>
                    <a:pt x="1170" y="1096"/>
                  </a:lnTo>
                  <a:lnTo>
                    <a:pt x="1174" y="1088"/>
                  </a:lnTo>
                  <a:lnTo>
                    <a:pt x="1176" y="1072"/>
                  </a:lnTo>
                  <a:lnTo>
                    <a:pt x="1176" y="1058"/>
                  </a:lnTo>
                  <a:lnTo>
                    <a:pt x="1174" y="1044"/>
                  </a:lnTo>
                  <a:lnTo>
                    <a:pt x="1166" y="1034"/>
                  </a:lnTo>
                  <a:lnTo>
                    <a:pt x="1160" y="1026"/>
                  </a:lnTo>
                  <a:lnTo>
                    <a:pt x="1152" y="1016"/>
                  </a:lnTo>
                  <a:lnTo>
                    <a:pt x="1146" y="1004"/>
                  </a:lnTo>
                  <a:lnTo>
                    <a:pt x="1142" y="988"/>
                  </a:lnTo>
                  <a:lnTo>
                    <a:pt x="1142" y="968"/>
                  </a:lnTo>
                  <a:lnTo>
                    <a:pt x="1150" y="928"/>
                  </a:lnTo>
                  <a:lnTo>
                    <a:pt x="1152" y="910"/>
                  </a:lnTo>
                  <a:lnTo>
                    <a:pt x="1154" y="896"/>
                  </a:lnTo>
                  <a:lnTo>
                    <a:pt x="1152" y="882"/>
                  </a:lnTo>
                  <a:lnTo>
                    <a:pt x="1148" y="868"/>
                  </a:lnTo>
                  <a:lnTo>
                    <a:pt x="1140" y="856"/>
                  </a:lnTo>
                  <a:lnTo>
                    <a:pt x="1126" y="844"/>
                  </a:lnTo>
                  <a:lnTo>
                    <a:pt x="1116" y="832"/>
                  </a:lnTo>
                  <a:lnTo>
                    <a:pt x="1114" y="828"/>
                  </a:lnTo>
                  <a:lnTo>
                    <a:pt x="1112" y="824"/>
                  </a:lnTo>
                  <a:lnTo>
                    <a:pt x="1114" y="822"/>
                  </a:lnTo>
                  <a:lnTo>
                    <a:pt x="1118" y="818"/>
                  </a:lnTo>
                  <a:lnTo>
                    <a:pt x="1126" y="812"/>
                  </a:lnTo>
                  <a:lnTo>
                    <a:pt x="1136" y="804"/>
                  </a:lnTo>
                  <a:lnTo>
                    <a:pt x="1146" y="796"/>
                  </a:lnTo>
                  <a:lnTo>
                    <a:pt x="1150" y="790"/>
                  </a:lnTo>
                  <a:lnTo>
                    <a:pt x="1154" y="782"/>
                  </a:lnTo>
                  <a:lnTo>
                    <a:pt x="1156" y="774"/>
                  </a:lnTo>
                  <a:lnTo>
                    <a:pt x="1156" y="764"/>
                  </a:lnTo>
                  <a:lnTo>
                    <a:pt x="1156" y="754"/>
                  </a:lnTo>
                  <a:lnTo>
                    <a:pt x="1152" y="744"/>
                  </a:lnTo>
                  <a:lnTo>
                    <a:pt x="1148" y="738"/>
                  </a:lnTo>
                  <a:lnTo>
                    <a:pt x="1142" y="732"/>
                  </a:lnTo>
                  <a:lnTo>
                    <a:pt x="1134" y="728"/>
                  </a:lnTo>
                  <a:lnTo>
                    <a:pt x="1126" y="724"/>
                  </a:lnTo>
                  <a:lnTo>
                    <a:pt x="1106" y="722"/>
                  </a:lnTo>
                  <a:lnTo>
                    <a:pt x="1086" y="722"/>
                  </a:lnTo>
                  <a:lnTo>
                    <a:pt x="1064" y="724"/>
                  </a:lnTo>
                  <a:lnTo>
                    <a:pt x="1044" y="724"/>
                  </a:lnTo>
                  <a:lnTo>
                    <a:pt x="1028" y="722"/>
                  </a:lnTo>
                  <a:lnTo>
                    <a:pt x="1020" y="722"/>
                  </a:lnTo>
                  <a:lnTo>
                    <a:pt x="1012" y="722"/>
                  </a:lnTo>
                  <a:lnTo>
                    <a:pt x="1006" y="726"/>
                  </a:lnTo>
                  <a:lnTo>
                    <a:pt x="1002" y="732"/>
                  </a:lnTo>
                  <a:lnTo>
                    <a:pt x="994" y="748"/>
                  </a:lnTo>
                  <a:lnTo>
                    <a:pt x="988" y="766"/>
                  </a:lnTo>
                  <a:lnTo>
                    <a:pt x="980" y="788"/>
                  </a:lnTo>
                  <a:lnTo>
                    <a:pt x="970" y="808"/>
                  </a:lnTo>
                  <a:lnTo>
                    <a:pt x="964" y="816"/>
                  </a:lnTo>
                  <a:lnTo>
                    <a:pt x="958" y="824"/>
                  </a:lnTo>
                  <a:lnTo>
                    <a:pt x="948" y="832"/>
                  </a:lnTo>
                  <a:lnTo>
                    <a:pt x="938" y="838"/>
                  </a:lnTo>
                  <a:lnTo>
                    <a:pt x="916" y="848"/>
                  </a:lnTo>
                  <a:lnTo>
                    <a:pt x="908" y="854"/>
                  </a:lnTo>
                  <a:lnTo>
                    <a:pt x="906" y="858"/>
                  </a:lnTo>
                  <a:lnTo>
                    <a:pt x="904" y="862"/>
                  </a:lnTo>
                  <a:lnTo>
                    <a:pt x="906" y="866"/>
                  </a:lnTo>
                  <a:lnTo>
                    <a:pt x="912" y="874"/>
                  </a:lnTo>
                  <a:lnTo>
                    <a:pt x="920" y="884"/>
                  </a:lnTo>
                  <a:lnTo>
                    <a:pt x="922" y="888"/>
                  </a:lnTo>
                  <a:lnTo>
                    <a:pt x="926" y="894"/>
                  </a:lnTo>
                  <a:lnTo>
                    <a:pt x="926" y="902"/>
                  </a:lnTo>
                  <a:lnTo>
                    <a:pt x="926" y="910"/>
                  </a:lnTo>
                  <a:lnTo>
                    <a:pt x="922" y="918"/>
                  </a:lnTo>
                  <a:lnTo>
                    <a:pt x="916" y="928"/>
                  </a:lnTo>
                  <a:lnTo>
                    <a:pt x="912" y="938"/>
                  </a:lnTo>
                  <a:lnTo>
                    <a:pt x="910" y="948"/>
                  </a:lnTo>
                  <a:lnTo>
                    <a:pt x="912" y="954"/>
                  </a:lnTo>
                  <a:lnTo>
                    <a:pt x="916" y="962"/>
                  </a:lnTo>
                  <a:lnTo>
                    <a:pt x="924" y="968"/>
                  </a:lnTo>
                  <a:lnTo>
                    <a:pt x="932" y="974"/>
                  </a:lnTo>
                  <a:lnTo>
                    <a:pt x="952" y="986"/>
                  </a:lnTo>
                  <a:lnTo>
                    <a:pt x="974" y="996"/>
                  </a:lnTo>
                  <a:lnTo>
                    <a:pt x="982" y="1002"/>
                  </a:lnTo>
                  <a:lnTo>
                    <a:pt x="990" y="1008"/>
                  </a:lnTo>
                  <a:lnTo>
                    <a:pt x="996" y="1014"/>
                  </a:lnTo>
                  <a:lnTo>
                    <a:pt x="998" y="1022"/>
                  </a:lnTo>
                  <a:lnTo>
                    <a:pt x="998" y="1030"/>
                  </a:lnTo>
                  <a:lnTo>
                    <a:pt x="992" y="1040"/>
                  </a:lnTo>
                  <a:lnTo>
                    <a:pt x="982" y="1054"/>
                  </a:lnTo>
                  <a:lnTo>
                    <a:pt x="978" y="1058"/>
                  </a:lnTo>
                  <a:lnTo>
                    <a:pt x="974" y="1060"/>
                  </a:lnTo>
                  <a:lnTo>
                    <a:pt x="970" y="1060"/>
                  </a:lnTo>
                  <a:lnTo>
                    <a:pt x="966" y="1060"/>
                  </a:lnTo>
                  <a:lnTo>
                    <a:pt x="956" y="1052"/>
                  </a:lnTo>
                  <a:lnTo>
                    <a:pt x="942" y="1040"/>
                  </a:lnTo>
                  <a:lnTo>
                    <a:pt x="918" y="1024"/>
                  </a:lnTo>
                  <a:lnTo>
                    <a:pt x="884" y="1004"/>
                  </a:lnTo>
                  <a:lnTo>
                    <a:pt x="862" y="994"/>
                  </a:lnTo>
                  <a:lnTo>
                    <a:pt x="838" y="984"/>
                  </a:lnTo>
                  <a:lnTo>
                    <a:pt x="810" y="974"/>
                  </a:lnTo>
                  <a:lnTo>
                    <a:pt x="786" y="966"/>
                  </a:lnTo>
                  <a:lnTo>
                    <a:pt x="762" y="960"/>
                  </a:lnTo>
                  <a:lnTo>
                    <a:pt x="742" y="956"/>
                  </a:lnTo>
                  <a:lnTo>
                    <a:pt x="724" y="954"/>
                  </a:lnTo>
                  <a:lnTo>
                    <a:pt x="706" y="952"/>
                  </a:lnTo>
                  <a:lnTo>
                    <a:pt x="692" y="952"/>
                  </a:lnTo>
                  <a:lnTo>
                    <a:pt x="678" y="954"/>
                  </a:lnTo>
                  <a:lnTo>
                    <a:pt x="668" y="956"/>
                  </a:lnTo>
                  <a:lnTo>
                    <a:pt x="660" y="960"/>
                  </a:lnTo>
                  <a:lnTo>
                    <a:pt x="654" y="964"/>
                  </a:lnTo>
                  <a:lnTo>
                    <a:pt x="650" y="968"/>
                  </a:lnTo>
                  <a:lnTo>
                    <a:pt x="650" y="974"/>
                  </a:lnTo>
                  <a:lnTo>
                    <a:pt x="650" y="980"/>
                  </a:lnTo>
                  <a:lnTo>
                    <a:pt x="654" y="986"/>
                  </a:lnTo>
                  <a:lnTo>
                    <a:pt x="660" y="994"/>
                  </a:lnTo>
                  <a:lnTo>
                    <a:pt x="664" y="998"/>
                  </a:lnTo>
                  <a:lnTo>
                    <a:pt x="664" y="1004"/>
                  </a:lnTo>
                  <a:lnTo>
                    <a:pt x="664" y="1010"/>
                  </a:lnTo>
                  <a:lnTo>
                    <a:pt x="662" y="1016"/>
                  </a:lnTo>
                  <a:lnTo>
                    <a:pt x="654" y="1028"/>
                  </a:lnTo>
                  <a:lnTo>
                    <a:pt x="642" y="1038"/>
                  </a:lnTo>
                  <a:lnTo>
                    <a:pt x="628" y="1044"/>
                  </a:lnTo>
                  <a:lnTo>
                    <a:pt x="622" y="1046"/>
                  </a:lnTo>
                  <a:lnTo>
                    <a:pt x="618" y="1046"/>
                  </a:lnTo>
                  <a:lnTo>
                    <a:pt x="612" y="1046"/>
                  </a:lnTo>
                  <a:lnTo>
                    <a:pt x="608" y="1042"/>
                  </a:lnTo>
                  <a:lnTo>
                    <a:pt x="606" y="1038"/>
                  </a:lnTo>
                  <a:lnTo>
                    <a:pt x="606" y="1030"/>
                  </a:lnTo>
                  <a:lnTo>
                    <a:pt x="604" y="1018"/>
                  </a:lnTo>
                  <a:lnTo>
                    <a:pt x="602" y="1010"/>
                  </a:lnTo>
                  <a:lnTo>
                    <a:pt x="596" y="1006"/>
                  </a:lnTo>
                  <a:lnTo>
                    <a:pt x="590" y="1006"/>
                  </a:lnTo>
                  <a:lnTo>
                    <a:pt x="582" y="1010"/>
                  </a:lnTo>
                  <a:lnTo>
                    <a:pt x="570" y="1016"/>
                  </a:lnTo>
                  <a:lnTo>
                    <a:pt x="542" y="1034"/>
                  </a:lnTo>
                  <a:lnTo>
                    <a:pt x="526" y="1042"/>
                  </a:lnTo>
                  <a:lnTo>
                    <a:pt x="520" y="1042"/>
                  </a:lnTo>
                  <a:lnTo>
                    <a:pt x="516" y="1042"/>
                  </a:lnTo>
                  <a:lnTo>
                    <a:pt x="506" y="1040"/>
                  </a:lnTo>
                  <a:lnTo>
                    <a:pt x="498" y="1036"/>
                  </a:lnTo>
                  <a:lnTo>
                    <a:pt x="488" y="1032"/>
                  </a:lnTo>
                  <a:lnTo>
                    <a:pt x="478" y="1032"/>
                  </a:lnTo>
                  <a:lnTo>
                    <a:pt x="470" y="1032"/>
                  </a:lnTo>
                  <a:lnTo>
                    <a:pt x="462" y="1034"/>
                  </a:lnTo>
                  <a:lnTo>
                    <a:pt x="440" y="1046"/>
                  </a:lnTo>
                  <a:lnTo>
                    <a:pt x="420" y="1056"/>
                  </a:lnTo>
                  <a:lnTo>
                    <a:pt x="412" y="1060"/>
                  </a:lnTo>
                  <a:lnTo>
                    <a:pt x="406" y="1060"/>
                  </a:lnTo>
                  <a:lnTo>
                    <a:pt x="400" y="1060"/>
                  </a:lnTo>
                  <a:lnTo>
                    <a:pt x="396" y="1058"/>
                  </a:lnTo>
                  <a:lnTo>
                    <a:pt x="392" y="1054"/>
                  </a:lnTo>
                  <a:lnTo>
                    <a:pt x="390" y="1052"/>
                  </a:lnTo>
                  <a:lnTo>
                    <a:pt x="388" y="1042"/>
                  </a:lnTo>
                  <a:lnTo>
                    <a:pt x="392" y="1030"/>
                  </a:lnTo>
                  <a:lnTo>
                    <a:pt x="396" y="1020"/>
                  </a:lnTo>
                  <a:lnTo>
                    <a:pt x="406" y="1012"/>
                  </a:lnTo>
                  <a:lnTo>
                    <a:pt x="410" y="1006"/>
                  </a:lnTo>
                  <a:lnTo>
                    <a:pt x="412" y="1004"/>
                  </a:lnTo>
                  <a:lnTo>
                    <a:pt x="410" y="1004"/>
                  </a:lnTo>
                  <a:lnTo>
                    <a:pt x="402" y="1004"/>
                  </a:lnTo>
                  <a:lnTo>
                    <a:pt x="388" y="1008"/>
                  </a:lnTo>
                  <a:lnTo>
                    <a:pt x="368" y="1014"/>
                  </a:lnTo>
                  <a:lnTo>
                    <a:pt x="342" y="1024"/>
                  </a:lnTo>
                  <a:lnTo>
                    <a:pt x="312" y="1038"/>
                  </a:lnTo>
                  <a:lnTo>
                    <a:pt x="276" y="1054"/>
                  </a:lnTo>
                  <a:lnTo>
                    <a:pt x="242" y="1070"/>
                  </a:lnTo>
                  <a:lnTo>
                    <a:pt x="216" y="1078"/>
                  </a:lnTo>
                  <a:lnTo>
                    <a:pt x="196" y="1084"/>
                  </a:lnTo>
                  <a:lnTo>
                    <a:pt x="180" y="1086"/>
                  </a:lnTo>
                  <a:lnTo>
                    <a:pt x="168" y="1088"/>
                  </a:lnTo>
                  <a:lnTo>
                    <a:pt x="158" y="1094"/>
                  </a:lnTo>
                  <a:lnTo>
                    <a:pt x="152" y="1106"/>
                  </a:lnTo>
                  <a:lnTo>
                    <a:pt x="144" y="1124"/>
                  </a:lnTo>
                  <a:lnTo>
                    <a:pt x="138" y="1142"/>
                  </a:lnTo>
                  <a:lnTo>
                    <a:pt x="132" y="1152"/>
                  </a:lnTo>
                  <a:lnTo>
                    <a:pt x="126" y="1158"/>
                  </a:lnTo>
                  <a:lnTo>
                    <a:pt x="120" y="1158"/>
                  </a:lnTo>
                  <a:lnTo>
                    <a:pt x="106" y="1156"/>
                  </a:lnTo>
                  <a:lnTo>
                    <a:pt x="98" y="1156"/>
                  </a:lnTo>
                  <a:lnTo>
                    <a:pt x="86" y="1160"/>
                  </a:lnTo>
                  <a:lnTo>
                    <a:pt x="78" y="1164"/>
                  </a:lnTo>
                  <a:lnTo>
                    <a:pt x="54" y="1230"/>
                  </a:lnTo>
                  <a:lnTo>
                    <a:pt x="44" y="1256"/>
                  </a:lnTo>
                  <a:lnTo>
                    <a:pt x="36" y="1274"/>
                  </a:lnTo>
                  <a:lnTo>
                    <a:pt x="28" y="1292"/>
                  </a:lnTo>
                  <a:lnTo>
                    <a:pt x="20" y="1312"/>
                  </a:lnTo>
                  <a:lnTo>
                    <a:pt x="8" y="1346"/>
                  </a:lnTo>
                  <a:lnTo>
                    <a:pt x="0" y="1382"/>
                  </a:lnTo>
                  <a:lnTo>
                    <a:pt x="0" y="1562"/>
                  </a:lnTo>
                  <a:lnTo>
                    <a:pt x="60" y="1706"/>
                  </a:lnTo>
                  <a:lnTo>
                    <a:pt x="180" y="1898"/>
                  </a:lnTo>
                  <a:lnTo>
                    <a:pt x="236" y="2142"/>
                  </a:lnTo>
                  <a:lnTo>
                    <a:pt x="172" y="2176"/>
                  </a:lnTo>
                  <a:lnTo>
                    <a:pt x="166" y="2200"/>
                  </a:lnTo>
                  <a:lnTo>
                    <a:pt x="124" y="2214"/>
                  </a:lnTo>
                  <a:lnTo>
                    <a:pt x="104" y="2206"/>
                  </a:lnTo>
                  <a:lnTo>
                    <a:pt x="92" y="2204"/>
                  </a:lnTo>
                  <a:lnTo>
                    <a:pt x="86" y="2204"/>
                  </a:lnTo>
                  <a:lnTo>
                    <a:pt x="84" y="2208"/>
                  </a:lnTo>
                  <a:lnTo>
                    <a:pt x="70" y="2258"/>
                  </a:lnTo>
                  <a:lnTo>
                    <a:pt x="60" y="2304"/>
                  </a:lnTo>
                  <a:lnTo>
                    <a:pt x="76" y="2364"/>
                  </a:lnTo>
                  <a:lnTo>
                    <a:pt x="114" y="2388"/>
                  </a:lnTo>
                  <a:lnTo>
                    <a:pt x="142" y="2422"/>
                  </a:lnTo>
                  <a:lnTo>
                    <a:pt x="148" y="2454"/>
                  </a:lnTo>
                  <a:lnTo>
                    <a:pt x="130" y="2486"/>
                  </a:lnTo>
                  <a:lnTo>
                    <a:pt x="98" y="2508"/>
                  </a:lnTo>
                  <a:lnTo>
                    <a:pt x="70" y="2552"/>
                  </a:lnTo>
                  <a:lnTo>
                    <a:pt x="80" y="2588"/>
                  </a:lnTo>
                  <a:lnTo>
                    <a:pt x="132" y="2652"/>
                  </a:lnTo>
                  <a:lnTo>
                    <a:pt x="156" y="2704"/>
                  </a:lnTo>
                  <a:lnTo>
                    <a:pt x="182" y="2744"/>
                  </a:lnTo>
                  <a:lnTo>
                    <a:pt x="180" y="2776"/>
                  </a:lnTo>
                  <a:lnTo>
                    <a:pt x="182" y="2792"/>
                  </a:lnTo>
                  <a:lnTo>
                    <a:pt x="186" y="2844"/>
                  </a:lnTo>
                  <a:lnTo>
                    <a:pt x="190" y="2864"/>
                  </a:lnTo>
                  <a:lnTo>
                    <a:pt x="186" y="2882"/>
                  </a:lnTo>
                  <a:lnTo>
                    <a:pt x="188" y="2896"/>
                  </a:lnTo>
                  <a:lnTo>
                    <a:pt x="182" y="2898"/>
                  </a:lnTo>
                  <a:lnTo>
                    <a:pt x="178" y="2898"/>
                  </a:lnTo>
                  <a:lnTo>
                    <a:pt x="176" y="2896"/>
                  </a:lnTo>
                  <a:lnTo>
                    <a:pt x="176" y="2894"/>
                  </a:lnTo>
                  <a:lnTo>
                    <a:pt x="174" y="2888"/>
                  </a:lnTo>
                  <a:lnTo>
                    <a:pt x="172" y="2886"/>
                  </a:lnTo>
                  <a:lnTo>
                    <a:pt x="170" y="2886"/>
                  </a:lnTo>
                  <a:lnTo>
                    <a:pt x="172" y="2886"/>
                  </a:lnTo>
                  <a:lnTo>
                    <a:pt x="174" y="2888"/>
                  </a:lnTo>
                  <a:lnTo>
                    <a:pt x="176" y="2894"/>
                  </a:lnTo>
                  <a:lnTo>
                    <a:pt x="176" y="2896"/>
                  </a:lnTo>
                  <a:lnTo>
                    <a:pt x="178" y="2898"/>
                  </a:lnTo>
                  <a:lnTo>
                    <a:pt x="182" y="2898"/>
                  </a:lnTo>
                  <a:lnTo>
                    <a:pt x="188" y="2896"/>
                  </a:lnTo>
                  <a:lnTo>
                    <a:pt x="174" y="2986"/>
                  </a:lnTo>
                  <a:lnTo>
                    <a:pt x="174" y="3028"/>
                  </a:lnTo>
                  <a:lnTo>
                    <a:pt x="168" y="3124"/>
                  </a:lnTo>
                  <a:lnTo>
                    <a:pt x="174" y="3168"/>
                  </a:lnTo>
                  <a:lnTo>
                    <a:pt x="210" y="3264"/>
                  </a:lnTo>
                  <a:lnTo>
                    <a:pt x="248" y="3338"/>
                  </a:lnTo>
                  <a:lnTo>
                    <a:pt x="248" y="3362"/>
                  </a:lnTo>
                  <a:lnTo>
                    <a:pt x="254" y="3368"/>
                  </a:lnTo>
                  <a:lnTo>
                    <a:pt x="258" y="3372"/>
                  </a:lnTo>
                  <a:lnTo>
                    <a:pt x="262" y="3384"/>
                  </a:lnTo>
                  <a:lnTo>
                    <a:pt x="264" y="3394"/>
                  </a:lnTo>
                  <a:lnTo>
                    <a:pt x="268" y="3400"/>
                  </a:lnTo>
                  <a:lnTo>
                    <a:pt x="272" y="3406"/>
                  </a:lnTo>
                  <a:lnTo>
                    <a:pt x="276" y="3412"/>
                  </a:lnTo>
                  <a:lnTo>
                    <a:pt x="278" y="3416"/>
                  </a:lnTo>
                  <a:lnTo>
                    <a:pt x="278" y="3424"/>
                  </a:lnTo>
                  <a:lnTo>
                    <a:pt x="280" y="3432"/>
                  </a:lnTo>
                  <a:lnTo>
                    <a:pt x="282" y="3438"/>
                  </a:lnTo>
                  <a:lnTo>
                    <a:pt x="286" y="3444"/>
                  </a:lnTo>
                  <a:lnTo>
                    <a:pt x="294" y="3452"/>
                  </a:lnTo>
                  <a:lnTo>
                    <a:pt x="302" y="3456"/>
                  </a:lnTo>
                  <a:lnTo>
                    <a:pt x="320" y="3464"/>
                  </a:lnTo>
                  <a:lnTo>
                    <a:pt x="334" y="3470"/>
                  </a:lnTo>
                  <a:lnTo>
                    <a:pt x="338" y="3474"/>
                  </a:lnTo>
                  <a:lnTo>
                    <a:pt x="338" y="3478"/>
                  </a:lnTo>
                  <a:lnTo>
                    <a:pt x="338" y="3480"/>
                  </a:lnTo>
                  <a:lnTo>
                    <a:pt x="340" y="3484"/>
                  </a:lnTo>
                  <a:lnTo>
                    <a:pt x="350" y="3490"/>
                  </a:lnTo>
                  <a:lnTo>
                    <a:pt x="360" y="3496"/>
                  </a:lnTo>
                  <a:lnTo>
                    <a:pt x="366" y="3500"/>
                  </a:lnTo>
                  <a:lnTo>
                    <a:pt x="374" y="3508"/>
                  </a:lnTo>
                  <a:lnTo>
                    <a:pt x="382" y="3512"/>
                  </a:lnTo>
                  <a:lnTo>
                    <a:pt x="388" y="3514"/>
                  </a:lnTo>
                  <a:lnTo>
                    <a:pt x="394" y="3514"/>
                  </a:lnTo>
                  <a:lnTo>
                    <a:pt x="404" y="3516"/>
                  </a:lnTo>
                  <a:lnTo>
                    <a:pt x="410" y="3516"/>
                  </a:lnTo>
                  <a:lnTo>
                    <a:pt x="414" y="3522"/>
                  </a:lnTo>
                  <a:lnTo>
                    <a:pt x="420" y="3524"/>
                  </a:lnTo>
                  <a:lnTo>
                    <a:pt x="424" y="3526"/>
                  </a:lnTo>
                  <a:lnTo>
                    <a:pt x="428" y="3524"/>
                  </a:lnTo>
                  <a:lnTo>
                    <a:pt x="432" y="3522"/>
                  </a:lnTo>
                  <a:lnTo>
                    <a:pt x="442" y="3514"/>
                  </a:lnTo>
                  <a:lnTo>
                    <a:pt x="446" y="3512"/>
                  </a:lnTo>
                  <a:lnTo>
                    <a:pt x="450" y="3512"/>
                  </a:lnTo>
                  <a:lnTo>
                    <a:pt x="456" y="3510"/>
                  </a:lnTo>
                  <a:lnTo>
                    <a:pt x="458" y="3508"/>
                  </a:lnTo>
                  <a:lnTo>
                    <a:pt x="462" y="3504"/>
                  </a:lnTo>
                  <a:lnTo>
                    <a:pt x="464" y="3502"/>
                  </a:lnTo>
                  <a:lnTo>
                    <a:pt x="468" y="3502"/>
                  </a:lnTo>
                  <a:lnTo>
                    <a:pt x="472" y="3500"/>
                  </a:lnTo>
                  <a:lnTo>
                    <a:pt x="476" y="3498"/>
                  </a:lnTo>
                  <a:lnTo>
                    <a:pt x="480" y="3494"/>
                  </a:lnTo>
                  <a:lnTo>
                    <a:pt x="482" y="3492"/>
                  </a:lnTo>
                  <a:lnTo>
                    <a:pt x="488" y="3490"/>
                  </a:lnTo>
                  <a:lnTo>
                    <a:pt x="492" y="3490"/>
                  </a:lnTo>
                  <a:lnTo>
                    <a:pt x="500" y="3492"/>
                  </a:lnTo>
                  <a:lnTo>
                    <a:pt x="508" y="3496"/>
                  </a:lnTo>
                  <a:lnTo>
                    <a:pt x="514" y="3502"/>
                  </a:lnTo>
                  <a:lnTo>
                    <a:pt x="518" y="3512"/>
                  </a:lnTo>
                  <a:lnTo>
                    <a:pt x="520" y="3522"/>
                  </a:lnTo>
                  <a:lnTo>
                    <a:pt x="524" y="3542"/>
                  </a:lnTo>
                  <a:lnTo>
                    <a:pt x="526" y="3558"/>
                  </a:lnTo>
                  <a:lnTo>
                    <a:pt x="528" y="3562"/>
                  </a:lnTo>
                  <a:lnTo>
                    <a:pt x="532" y="3564"/>
                  </a:lnTo>
                  <a:lnTo>
                    <a:pt x="542" y="3566"/>
                  </a:lnTo>
                  <a:lnTo>
                    <a:pt x="550" y="3568"/>
                  </a:lnTo>
                  <a:lnTo>
                    <a:pt x="554" y="3570"/>
                  </a:lnTo>
                  <a:lnTo>
                    <a:pt x="558" y="3572"/>
                  </a:lnTo>
                  <a:lnTo>
                    <a:pt x="562" y="3576"/>
                  </a:lnTo>
                  <a:lnTo>
                    <a:pt x="566" y="3574"/>
                  </a:lnTo>
                  <a:lnTo>
                    <a:pt x="570" y="3574"/>
                  </a:lnTo>
                  <a:lnTo>
                    <a:pt x="580" y="3574"/>
                  </a:lnTo>
                  <a:lnTo>
                    <a:pt x="586" y="3574"/>
                  </a:lnTo>
                  <a:lnTo>
                    <a:pt x="590" y="3576"/>
                  </a:lnTo>
                  <a:lnTo>
                    <a:pt x="596" y="3580"/>
                  </a:lnTo>
                  <a:lnTo>
                    <a:pt x="600" y="3584"/>
                  </a:lnTo>
                  <a:lnTo>
                    <a:pt x="604" y="3584"/>
                  </a:lnTo>
                  <a:lnTo>
                    <a:pt x="608" y="3582"/>
                  </a:lnTo>
                  <a:lnTo>
                    <a:pt x="614" y="3580"/>
                  </a:lnTo>
                  <a:lnTo>
                    <a:pt x="620" y="3582"/>
                  </a:lnTo>
                  <a:lnTo>
                    <a:pt x="636" y="3584"/>
                  </a:lnTo>
                  <a:lnTo>
                    <a:pt x="650" y="3588"/>
                  </a:lnTo>
                  <a:lnTo>
                    <a:pt x="652" y="3588"/>
                  </a:lnTo>
                  <a:lnTo>
                    <a:pt x="654" y="3586"/>
                  </a:lnTo>
                  <a:lnTo>
                    <a:pt x="654" y="3582"/>
                  </a:lnTo>
                  <a:lnTo>
                    <a:pt x="656" y="3580"/>
                  </a:lnTo>
                  <a:lnTo>
                    <a:pt x="658" y="3582"/>
                  </a:lnTo>
                  <a:lnTo>
                    <a:pt x="662" y="3586"/>
                  </a:lnTo>
                  <a:lnTo>
                    <a:pt x="664" y="3590"/>
                  </a:lnTo>
                  <a:lnTo>
                    <a:pt x="670" y="3592"/>
                  </a:lnTo>
                  <a:lnTo>
                    <a:pt x="678" y="3594"/>
                  </a:lnTo>
                  <a:lnTo>
                    <a:pt x="688" y="3598"/>
                  </a:lnTo>
                  <a:lnTo>
                    <a:pt x="692" y="3600"/>
                  </a:lnTo>
                  <a:lnTo>
                    <a:pt x="696" y="3600"/>
                  </a:lnTo>
                  <a:lnTo>
                    <a:pt x="696" y="3596"/>
                  </a:lnTo>
                  <a:lnTo>
                    <a:pt x="698" y="3592"/>
                  </a:lnTo>
                  <a:lnTo>
                    <a:pt x="700" y="3592"/>
                  </a:lnTo>
                  <a:lnTo>
                    <a:pt x="702" y="3592"/>
                  </a:lnTo>
                  <a:lnTo>
                    <a:pt x="706" y="3598"/>
                  </a:lnTo>
                  <a:lnTo>
                    <a:pt x="710" y="3600"/>
                  </a:lnTo>
                  <a:lnTo>
                    <a:pt x="712" y="3600"/>
                  </a:lnTo>
                  <a:lnTo>
                    <a:pt x="716" y="3598"/>
                  </a:lnTo>
                  <a:lnTo>
                    <a:pt x="724" y="3594"/>
                  </a:lnTo>
                  <a:lnTo>
                    <a:pt x="726" y="3592"/>
                  </a:lnTo>
                  <a:lnTo>
                    <a:pt x="730" y="3594"/>
                  </a:lnTo>
                  <a:lnTo>
                    <a:pt x="732" y="3594"/>
                  </a:lnTo>
                  <a:lnTo>
                    <a:pt x="734" y="3594"/>
                  </a:lnTo>
                  <a:lnTo>
                    <a:pt x="738" y="3590"/>
                  </a:lnTo>
                  <a:lnTo>
                    <a:pt x="740" y="3588"/>
                  </a:lnTo>
                  <a:lnTo>
                    <a:pt x="746" y="3588"/>
                  </a:lnTo>
                  <a:lnTo>
                    <a:pt x="752" y="3588"/>
                  </a:lnTo>
                  <a:lnTo>
                    <a:pt x="762" y="3590"/>
                  </a:lnTo>
                  <a:lnTo>
                    <a:pt x="770" y="3594"/>
                  </a:lnTo>
                  <a:lnTo>
                    <a:pt x="774" y="3594"/>
                  </a:lnTo>
                  <a:lnTo>
                    <a:pt x="776" y="3592"/>
                  </a:lnTo>
                  <a:lnTo>
                    <a:pt x="778" y="3590"/>
                  </a:lnTo>
                  <a:lnTo>
                    <a:pt x="780" y="3588"/>
                  </a:lnTo>
                  <a:lnTo>
                    <a:pt x="782" y="3586"/>
                  </a:lnTo>
                  <a:lnTo>
                    <a:pt x="786" y="3586"/>
                  </a:lnTo>
                  <a:lnTo>
                    <a:pt x="794" y="3586"/>
                  </a:lnTo>
                  <a:lnTo>
                    <a:pt x="810" y="3590"/>
                  </a:lnTo>
                  <a:lnTo>
                    <a:pt x="820" y="3594"/>
                  </a:lnTo>
                  <a:lnTo>
                    <a:pt x="824" y="3594"/>
                  </a:lnTo>
                  <a:lnTo>
                    <a:pt x="828" y="3590"/>
                  </a:lnTo>
                  <a:lnTo>
                    <a:pt x="832" y="3588"/>
                  </a:lnTo>
                  <a:lnTo>
                    <a:pt x="840" y="3586"/>
                  </a:lnTo>
                  <a:lnTo>
                    <a:pt x="866" y="3582"/>
                  </a:lnTo>
                  <a:lnTo>
                    <a:pt x="892" y="3582"/>
                  </a:lnTo>
                  <a:lnTo>
                    <a:pt x="900" y="3584"/>
                  </a:lnTo>
                  <a:lnTo>
                    <a:pt x="904" y="3586"/>
                  </a:lnTo>
                  <a:lnTo>
                    <a:pt x="904" y="3588"/>
                  </a:lnTo>
                  <a:lnTo>
                    <a:pt x="904" y="3598"/>
                  </a:lnTo>
                  <a:lnTo>
                    <a:pt x="904" y="3606"/>
                  </a:lnTo>
                  <a:lnTo>
                    <a:pt x="904" y="3608"/>
                  </a:lnTo>
                  <a:lnTo>
                    <a:pt x="906" y="3610"/>
                  </a:lnTo>
                  <a:lnTo>
                    <a:pt x="916" y="3612"/>
                  </a:lnTo>
                  <a:lnTo>
                    <a:pt x="920" y="3612"/>
                  </a:lnTo>
                  <a:lnTo>
                    <a:pt x="924" y="3614"/>
                  </a:lnTo>
                  <a:lnTo>
                    <a:pt x="926" y="3616"/>
                  </a:lnTo>
                  <a:lnTo>
                    <a:pt x="926" y="3620"/>
                  </a:lnTo>
                  <a:lnTo>
                    <a:pt x="926" y="3626"/>
                  </a:lnTo>
                  <a:lnTo>
                    <a:pt x="926" y="3630"/>
                  </a:lnTo>
                  <a:lnTo>
                    <a:pt x="928" y="3634"/>
                  </a:lnTo>
                  <a:lnTo>
                    <a:pt x="932" y="3638"/>
                  </a:lnTo>
                  <a:lnTo>
                    <a:pt x="932" y="3642"/>
                  </a:lnTo>
                  <a:lnTo>
                    <a:pt x="932" y="3646"/>
                  </a:lnTo>
                  <a:lnTo>
                    <a:pt x="934" y="3652"/>
                  </a:lnTo>
                  <a:lnTo>
                    <a:pt x="938" y="3654"/>
                  </a:lnTo>
                  <a:lnTo>
                    <a:pt x="936" y="3656"/>
                  </a:lnTo>
                  <a:lnTo>
                    <a:pt x="936" y="3658"/>
                  </a:lnTo>
                  <a:lnTo>
                    <a:pt x="940" y="3662"/>
                  </a:lnTo>
                  <a:lnTo>
                    <a:pt x="944" y="3664"/>
                  </a:lnTo>
                  <a:lnTo>
                    <a:pt x="946" y="3664"/>
                  </a:lnTo>
                  <a:lnTo>
                    <a:pt x="950" y="3664"/>
                  </a:lnTo>
                  <a:lnTo>
                    <a:pt x="952" y="3662"/>
                  </a:lnTo>
                  <a:lnTo>
                    <a:pt x="956" y="3664"/>
                  </a:lnTo>
                  <a:lnTo>
                    <a:pt x="958" y="3666"/>
                  </a:lnTo>
                  <a:lnTo>
                    <a:pt x="962" y="3670"/>
                  </a:lnTo>
                  <a:lnTo>
                    <a:pt x="966" y="3674"/>
                  </a:lnTo>
                  <a:lnTo>
                    <a:pt x="972" y="3676"/>
                  </a:lnTo>
                  <a:lnTo>
                    <a:pt x="976" y="3680"/>
                  </a:lnTo>
                  <a:lnTo>
                    <a:pt x="982" y="3690"/>
                  </a:lnTo>
                  <a:lnTo>
                    <a:pt x="986" y="3696"/>
                  </a:lnTo>
                  <a:lnTo>
                    <a:pt x="992" y="3702"/>
                  </a:lnTo>
                  <a:lnTo>
                    <a:pt x="1000" y="3708"/>
                  </a:lnTo>
                  <a:lnTo>
                    <a:pt x="1008" y="3712"/>
                  </a:lnTo>
                  <a:lnTo>
                    <a:pt x="1016" y="3716"/>
                  </a:lnTo>
                  <a:lnTo>
                    <a:pt x="1024" y="3716"/>
                  </a:lnTo>
                  <a:lnTo>
                    <a:pt x="1032" y="3716"/>
                  </a:lnTo>
                  <a:lnTo>
                    <a:pt x="1038" y="3712"/>
                  </a:lnTo>
                  <a:lnTo>
                    <a:pt x="1044" y="3708"/>
                  </a:lnTo>
                  <a:lnTo>
                    <a:pt x="1048" y="3708"/>
                  </a:lnTo>
                  <a:lnTo>
                    <a:pt x="1052" y="3710"/>
                  </a:lnTo>
                  <a:lnTo>
                    <a:pt x="1052" y="3714"/>
                  </a:lnTo>
                  <a:lnTo>
                    <a:pt x="1050" y="3720"/>
                  </a:lnTo>
                  <a:lnTo>
                    <a:pt x="1046" y="3726"/>
                  </a:lnTo>
                  <a:lnTo>
                    <a:pt x="1040" y="3730"/>
                  </a:lnTo>
                  <a:lnTo>
                    <a:pt x="1028" y="3734"/>
                  </a:lnTo>
                  <a:lnTo>
                    <a:pt x="1016" y="3736"/>
                  </a:lnTo>
                  <a:lnTo>
                    <a:pt x="1006" y="3734"/>
                  </a:lnTo>
                  <a:lnTo>
                    <a:pt x="992" y="3732"/>
                  </a:lnTo>
                  <a:lnTo>
                    <a:pt x="992" y="3734"/>
                  </a:lnTo>
                  <a:lnTo>
                    <a:pt x="994" y="3740"/>
                  </a:lnTo>
                  <a:lnTo>
                    <a:pt x="1018" y="3770"/>
                  </a:lnTo>
                  <a:lnTo>
                    <a:pt x="1048" y="3804"/>
                  </a:lnTo>
                  <a:lnTo>
                    <a:pt x="1060" y="3814"/>
                  </a:lnTo>
                  <a:lnTo>
                    <a:pt x="1070" y="3820"/>
                  </a:lnTo>
                  <a:lnTo>
                    <a:pt x="1078" y="3822"/>
                  </a:lnTo>
                  <a:lnTo>
                    <a:pt x="1090" y="3818"/>
                  </a:lnTo>
                  <a:lnTo>
                    <a:pt x="1102" y="3810"/>
                  </a:lnTo>
                  <a:lnTo>
                    <a:pt x="1116" y="3798"/>
                  </a:lnTo>
                  <a:lnTo>
                    <a:pt x="1124" y="3790"/>
                  </a:lnTo>
                  <a:lnTo>
                    <a:pt x="1128" y="3782"/>
                  </a:lnTo>
                  <a:lnTo>
                    <a:pt x="1128" y="3772"/>
                  </a:lnTo>
                  <a:lnTo>
                    <a:pt x="1128" y="3764"/>
                  </a:lnTo>
                  <a:lnTo>
                    <a:pt x="1128" y="3756"/>
                  </a:lnTo>
                  <a:lnTo>
                    <a:pt x="1128" y="3750"/>
                  </a:lnTo>
                  <a:lnTo>
                    <a:pt x="1132" y="3744"/>
                  </a:lnTo>
                  <a:lnTo>
                    <a:pt x="1138" y="3742"/>
                  </a:lnTo>
                  <a:lnTo>
                    <a:pt x="1144" y="3740"/>
                  </a:lnTo>
                  <a:lnTo>
                    <a:pt x="1148" y="3740"/>
                  </a:lnTo>
                  <a:lnTo>
                    <a:pt x="1148" y="3742"/>
                  </a:lnTo>
                  <a:lnTo>
                    <a:pt x="1146" y="3746"/>
                  </a:lnTo>
                  <a:lnTo>
                    <a:pt x="1142" y="3754"/>
                  </a:lnTo>
                  <a:lnTo>
                    <a:pt x="1142" y="3760"/>
                  </a:lnTo>
                  <a:lnTo>
                    <a:pt x="1144" y="3764"/>
                  </a:lnTo>
                  <a:lnTo>
                    <a:pt x="1146" y="3770"/>
                  </a:lnTo>
                  <a:lnTo>
                    <a:pt x="1146" y="3774"/>
                  </a:lnTo>
                  <a:lnTo>
                    <a:pt x="1144" y="3778"/>
                  </a:lnTo>
                  <a:lnTo>
                    <a:pt x="1144" y="3782"/>
                  </a:lnTo>
                  <a:lnTo>
                    <a:pt x="1144" y="3788"/>
                  </a:lnTo>
                  <a:lnTo>
                    <a:pt x="1146" y="3794"/>
                  </a:lnTo>
                  <a:lnTo>
                    <a:pt x="1150" y="3804"/>
                  </a:lnTo>
                  <a:lnTo>
                    <a:pt x="1154" y="3814"/>
                  </a:lnTo>
                  <a:lnTo>
                    <a:pt x="1154" y="3822"/>
                  </a:lnTo>
                  <a:lnTo>
                    <a:pt x="1150" y="3838"/>
                  </a:lnTo>
                  <a:lnTo>
                    <a:pt x="1148" y="3848"/>
                  </a:lnTo>
                  <a:lnTo>
                    <a:pt x="1148" y="3864"/>
                  </a:lnTo>
                  <a:lnTo>
                    <a:pt x="1148" y="3884"/>
                  </a:lnTo>
                  <a:lnTo>
                    <a:pt x="1152" y="3912"/>
                  </a:lnTo>
                  <a:lnTo>
                    <a:pt x="1170" y="4010"/>
                  </a:lnTo>
                  <a:lnTo>
                    <a:pt x="1176" y="4042"/>
                  </a:lnTo>
                  <a:lnTo>
                    <a:pt x="1184" y="4060"/>
                  </a:lnTo>
                  <a:lnTo>
                    <a:pt x="1194" y="4084"/>
                  </a:lnTo>
                  <a:lnTo>
                    <a:pt x="1210" y="4122"/>
                  </a:lnTo>
                  <a:lnTo>
                    <a:pt x="1224" y="4164"/>
                  </a:lnTo>
                  <a:lnTo>
                    <a:pt x="1230" y="4184"/>
                  </a:lnTo>
                  <a:lnTo>
                    <a:pt x="1232" y="4204"/>
                  </a:lnTo>
                  <a:lnTo>
                    <a:pt x="1236" y="4220"/>
                  </a:lnTo>
                  <a:lnTo>
                    <a:pt x="1240" y="4232"/>
                  </a:lnTo>
                  <a:lnTo>
                    <a:pt x="1254" y="4256"/>
                  </a:lnTo>
                  <a:lnTo>
                    <a:pt x="1262" y="4268"/>
                  </a:lnTo>
                  <a:lnTo>
                    <a:pt x="1268" y="4284"/>
                  </a:lnTo>
                  <a:lnTo>
                    <a:pt x="1276" y="4304"/>
                  </a:lnTo>
                  <a:lnTo>
                    <a:pt x="1282" y="4330"/>
                  </a:lnTo>
                  <a:lnTo>
                    <a:pt x="1290" y="4358"/>
                  </a:lnTo>
                  <a:lnTo>
                    <a:pt x="1296" y="4384"/>
                  </a:lnTo>
                  <a:lnTo>
                    <a:pt x="1306" y="4406"/>
                  </a:lnTo>
                  <a:lnTo>
                    <a:pt x="1314" y="4424"/>
                  </a:lnTo>
                  <a:lnTo>
                    <a:pt x="1324" y="4436"/>
                  </a:lnTo>
                  <a:lnTo>
                    <a:pt x="1328" y="4442"/>
                  </a:lnTo>
                  <a:lnTo>
                    <a:pt x="1334" y="4444"/>
                  </a:lnTo>
                  <a:lnTo>
                    <a:pt x="1338" y="4446"/>
                  </a:lnTo>
                  <a:lnTo>
                    <a:pt x="1344" y="4446"/>
                  </a:lnTo>
                  <a:lnTo>
                    <a:pt x="1348" y="4444"/>
                  </a:lnTo>
                  <a:lnTo>
                    <a:pt x="1354" y="4440"/>
                  </a:lnTo>
                  <a:lnTo>
                    <a:pt x="1362" y="4432"/>
                  </a:lnTo>
                  <a:lnTo>
                    <a:pt x="1366" y="4424"/>
                  </a:lnTo>
                  <a:lnTo>
                    <a:pt x="1368" y="4416"/>
                  </a:lnTo>
                  <a:lnTo>
                    <a:pt x="1368" y="4410"/>
                  </a:lnTo>
                  <a:lnTo>
                    <a:pt x="1368" y="4406"/>
                  </a:lnTo>
                  <a:lnTo>
                    <a:pt x="1372" y="4400"/>
                  </a:lnTo>
                  <a:lnTo>
                    <a:pt x="1376" y="4396"/>
                  </a:lnTo>
                  <a:lnTo>
                    <a:pt x="1384" y="4394"/>
                  </a:lnTo>
                  <a:lnTo>
                    <a:pt x="1402" y="4390"/>
                  </a:lnTo>
                  <a:lnTo>
                    <a:pt x="1412" y="4390"/>
                  </a:lnTo>
                  <a:lnTo>
                    <a:pt x="1418" y="4390"/>
                  </a:lnTo>
                  <a:lnTo>
                    <a:pt x="1420" y="4390"/>
                  </a:lnTo>
                  <a:lnTo>
                    <a:pt x="1420" y="4388"/>
                  </a:lnTo>
                  <a:lnTo>
                    <a:pt x="1420" y="4386"/>
                  </a:lnTo>
                  <a:lnTo>
                    <a:pt x="1416" y="4384"/>
                  </a:lnTo>
                  <a:lnTo>
                    <a:pt x="1408" y="4382"/>
                  </a:lnTo>
                  <a:lnTo>
                    <a:pt x="1404" y="4380"/>
                  </a:lnTo>
                  <a:lnTo>
                    <a:pt x="1400" y="4376"/>
                  </a:lnTo>
                  <a:lnTo>
                    <a:pt x="1402" y="4370"/>
                  </a:lnTo>
                  <a:lnTo>
                    <a:pt x="1406" y="4362"/>
                  </a:lnTo>
                  <a:lnTo>
                    <a:pt x="1410" y="4354"/>
                  </a:lnTo>
                  <a:lnTo>
                    <a:pt x="1412" y="4348"/>
                  </a:lnTo>
                  <a:lnTo>
                    <a:pt x="1412" y="4342"/>
                  </a:lnTo>
                  <a:lnTo>
                    <a:pt x="1414" y="4340"/>
                  </a:lnTo>
                  <a:lnTo>
                    <a:pt x="1428" y="4338"/>
                  </a:lnTo>
                  <a:lnTo>
                    <a:pt x="1434" y="4336"/>
                  </a:lnTo>
                  <a:lnTo>
                    <a:pt x="1436" y="4334"/>
                  </a:lnTo>
                  <a:lnTo>
                    <a:pt x="1438" y="4332"/>
                  </a:lnTo>
                  <a:lnTo>
                    <a:pt x="1438" y="4322"/>
                  </a:lnTo>
                  <a:lnTo>
                    <a:pt x="1436" y="4312"/>
                  </a:lnTo>
                  <a:lnTo>
                    <a:pt x="1434" y="4298"/>
                  </a:lnTo>
                  <a:lnTo>
                    <a:pt x="1432" y="4284"/>
                  </a:lnTo>
                  <a:lnTo>
                    <a:pt x="1434" y="4266"/>
                  </a:lnTo>
                  <a:lnTo>
                    <a:pt x="1440" y="4246"/>
                  </a:lnTo>
                  <a:lnTo>
                    <a:pt x="1448" y="4226"/>
                  </a:lnTo>
                  <a:lnTo>
                    <a:pt x="1454" y="4206"/>
                  </a:lnTo>
                  <a:lnTo>
                    <a:pt x="1456" y="4196"/>
                  </a:lnTo>
                  <a:lnTo>
                    <a:pt x="1454" y="4186"/>
                  </a:lnTo>
                  <a:lnTo>
                    <a:pt x="1452" y="4172"/>
                  </a:lnTo>
                  <a:lnTo>
                    <a:pt x="1448" y="4154"/>
                  </a:lnTo>
                  <a:lnTo>
                    <a:pt x="1448" y="4144"/>
                  </a:lnTo>
                  <a:lnTo>
                    <a:pt x="1450" y="4138"/>
                  </a:lnTo>
                  <a:lnTo>
                    <a:pt x="1450" y="4128"/>
                  </a:lnTo>
                  <a:lnTo>
                    <a:pt x="1446" y="4108"/>
                  </a:lnTo>
                  <a:lnTo>
                    <a:pt x="1444" y="4098"/>
                  </a:lnTo>
                  <a:lnTo>
                    <a:pt x="1442" y="4088"/>
                  </a:lnTo>
                  <a:lnTo>
                    <a:pt x="1444" y="4082"/>
                  </a:lnTo>
                  <a:lnTo>
                    <a:pt x="1444" y="4076"/>
                  </a:lnTo>
                  <a:lnTo>
                    <a:pt x="1448" y="4074"/>
                  </a:lnTo>
                  <a:lnTo>
                    <a:pt x="1452" y="4070"/>
                  </a:lnTo>
                  <a:lnTo>
                    <a:pt x="1460" y="4068"/>
                  </a:lnTo>
                  <a:lnTo>
                    <a:pt x="1470" y="4066"/>
                  </a:lnTo>
                  <a:lnTo>
                    <a:pt x="1480" y="4064"/>
                  </a:lnTo>
                  <a:lnTo>
                    <a:pt x="1488" y="4058"/>
                  </a:lnTo>
                  <a:lnTo>
                    <a:pt x="1490" y="4054"/>
                  </a:lnTo>
                  <a:lnTo>
                    <a:pt x="1492" y="4050"/>
                  </a:lnTo>
                  <a:lnTo>
                    <a:pt x="1494" y="4040"/>
                  </a:lnTo>
                  <a:lnTo>
                    <a:pt x="1496" y="4038"/>
                  </a:lnTo>
                  <a:lnTo>
                    <a:pt x="1498" y="4038"/>
                  </a:lnTo>
                  <a:lnTo>
                    <a:pt x="1502" y="4040"/>
                  </a:lnTo>
                  <a:lnTo>
                    <a:pt x="1506" y="4042"/>
                  </a:lnTo>
                  <a:lnTo>
                    <a:pt x="1512" y="4042"/>
                  </a:lnTo>
                  <a:lnTo>
                    <a:pt x="1520" y="4040"/>
                  </a:lnTo>
                  <a:lnTo>
                    <a:pt x="1530" y="4032"/>
                  </a:lnTo>
                  <a:lnTo>
                    <a:pt x="1536" y="4024"/>
                  </a:lnTo>
                  <a:lnTo>
                    <a:pt x="1538" y="4020"/>
                  </a:lnTo>
                  <a:lnTo>
                    <a:pt x="1538" y="4016"/>
                  </a:lnTo>
                  <a:lnTo>
                    <a:pt x="1538" y="4014"/>
                  </a:lnTo>
                  <a:lnTo>
                    <a:pt x="1538" y="4010"/>
                  </a:lnTo>
                  <a:lnTo>
                    <a:pt x="1542" y="4004"/>
                  </a:lnTo>
                  <a:lnTo>
                    <a:pt x="1550" y="3996"/>
                  </a:lnTo>
                  <a:lnTo>
                    <a:pt x="1566" y="3982"/>
                  </a:lnTo>
                  <a:lnTo>
                    <a:pt x="1584" y="3966"/>
                  </a:lnTo>
                  <a:lnTo>
                    <a:pt x="1600" y="3950"/>
                  </a:lnTo>
                  <a:lnTo>
                    <a:pt x="1624" y="3918"/>
                  </a:lnTo>
                  <a:lnTo>
                    <a:pt x="1644" y="3892"/>
                  </a:lnTo>
                  <a:lnTo>
                    <a:pt x="1654" y="3880"/>
                  </a:lnTo>
                  <a:lnTo>
                    <a:pt x="1666" y="3870"/>
                  </a:lnTo>
                  <a:lnTo>
                    <a:pt x="1674" y="3866"/>
                  </a:lnTo>
                  <a:lnTo>
                    <a:pt x="1680" y="3864"/>
                  </a:lnTo>
                  <a:lnTo>
                    <a:pt x="1688" y="3864"/>
                  </a:lnTo>
                  <a:lnTo>
                    <a:pt x="1692" y="3864"/>
                  </a:lnTo>
                  <a:lnTo>
                    <a:pt x="1696" y="3860"/>
                  </a:lnTo>
                  <a:lnTo>
                    <a:pt x="1704" y="3852"/>
                  </a:lnTo>
                  <a:lnTo>
                    <a:pt x="1714" y="3840"/>
                  </a:lnTo>
                  <a:lnTo>
                    <a:pt x="1722" y="3828"/>
                  </a:lnTo>
                  <a:lnTo>
                    <a:pt x="1724" y="3816"/>
                  </a:lnTo>
                  <a:lnTo>
                    <a:pt x="1724" y="3808"/>
                  </a:lnTo>
                  <a:lnTo>
                    <a:pt x="1722" y="3802"/>
                  </a:lnTo>
                  <a:lnTo>
                    <a:pt x="1720" y="3796"/>
                  </a:lnTo>
                  <a:lnTo>
                    <a:pt x="1720" y="3790"/>
                  </a:lnTo>
                  <a:lnTo>
                    <a:pt x="1724" y="3784"/>
                  </a:lnTo>
                  <a:lnTo>
                    <a:pt x="1736" y="3778"/>
                  </a:lnTo>
                  <a:lnTo>
                    <a:pt x="1748" y="3772"/>
                  </a:lnTo>
                  <a:lnTo>
                    <a:pt x="1756" y="3766"/>
                  </a:lnTo>
                  <a:lnTo>
                    <a:pt x="1768" y="3758"/>
                  </a:lnTo>
                  <a:lnTo>
                    <a:pt x="1770" y="3756"/>
                  </a:lnTo>
                  <a:lnTo>
                    <a:pt x="1772" y="3756"/>
                  </a:lnTo>
                  <a:lnTo>
                    <a:pt x="1774" y="3766"/>
                  </a:lnTo>
                  <a:lnTo>
                    <a:pt x="1774" y="3772"/>
                  </a:lnTo>
                  <a:lnTo>
                    <a:pt x="1778" y="3776"/>
                  </a:lnTo>
                  <a:lnTo>
                    <a:pt x="1780" y="3778"/>
                  </a:lnTo>
                  <a:lnTo>
                    <a:pt x="1784" y="3778"/>
                  </a:lnTo>
                  <a:lnTo>
                    <a:pt x="1790" y="3774"/>
                  </a:lnTo>
                  <a:lnTo>
                    <a:pt x="1794" y="3774"/>
                  </a:lnTo>
                  <a:lnTo>
                    <a:pt x="1798" y="3774"/>
                  </a:lnTo>
                  <a:lnTo>
                    <a:pt x="1804" y="3776"/>
                  </a:lnTo>
                  <a:lnTo>
                    <a:pt x="1808" y="3776"/>
                  </a:lnTo>
                  <a:lnTo>
                    <a:pt x="1810" y="3774"/>
                  </a:lnTo>
                  <a:lnTo>
                    <a:pt x="1808" y="3768"/>
                  </a:lnTo>
                  <a:lnTo>
                    <a:pt x="1806" y="3760"/>
                  </a:lnTo>
                  <a:lnTo>
                    <a:pt x="1806" y="3758"/>
                  </a:lnTo>
                  <a:lnTo>
                    <a:pt x="1810" y="3756"/>
                  </a:lnTo>
                  <a:lnTo>
                    <a:pt x="1812" y="3762"/>
                  </a:lnTo>
                  <a:lnTo>
                    <a:pt x="1816" y="3766"/>
                  </a:lnTo>
                  <a:lnTo>
                    <a:pt x="1818" y="3766"/>
                  </a:lnTo>
                  <a:lnTo>
                    <a:pt x="1820" y="3766"/>
                  </a:lnTo>
                  <a:lnTo>
                    <a:pt x="1824" y="3766"/>
                  </a:lnTo>
                  <a:lnTo>
                    <a:pt x="1826" y="3766"/>
                  </a:lnTo>
                  <a:lnTo>
                    <a:pt x="1828" y="3768"/>
                  </a:lnTo>
                  <a:lnTo>
                    <a:pt x="1830" y="3770"/>
                  </a:lnTo>
                  <a:lnTo>
                    <a:pt x="1832" y="3770"/>
                  </a:lnTo>
                  <a:lnTo>
                    <a:pt x="1836" y="3764"/>
                  </a:lnTo>
                  <a:lnTo>
                    <a:pt x="1842" y="3760"/>
                  </a:lnTo>
                  <a:lnTo>
                    <a:pt x="1844" y="3760"/>
                  </a:lnTo>
                  <a:lnTo>
                    <a:pt x="1848" y="3762"/>
                  </a:lnTo>
                  <a:lnTo>
                    <a:pt x="1852" y="3766"/>
                  </a:lnTo>
                  <a:lnTo>
                    <a:pt x="1856" y="3764"/>
                  </a:lnTo>
                  <a:lnTo>
                    <a:pt x="1860" y="3762"/>
                  </a:lnTo>
                  <a:lnTo>
                    <a:pt x="1864" y="3756"/>
                  </a:lnTo>
                  <a:lnTo>
                    <a:pt x="1866" y="3748"/>
                  </a:lnTo>
                  <a:lnTo>
                    <a:pt x="1868" y="3740"/>
                  </a:lnTo>
                  <a:lnTo>
                    <a:pt x="1868" y="3734"/>
                  </a:lnTo>
                  <a:lnTo>
                    <a:pt x="1866" y="3726"/>
                  </a:lnTo>
                  <a:lnTo>
                    <a:pt x="1864" y="3716"/>
                  </a:lnTo>
                  <a:lnTo>
                    <a:pt x="1866" y="3706"/>
                  </a:lnTo>
                  <a:lnTo>
                    <a:pt x="1866" y="3698"/>
                  </a:lnTo>
                  <a:lnTo>
                    <a:pt x="1866" y="3690"/>
                  </a:lnTo>
                  <a:lnTo>
                    <a:pt x="1864" y="3686"/>
                  </a:lnTo>
                  <a:lnTo>
                    <a:pt x="1866" y="3684"/>
                  </a:lnTo>
                  <a:lnTo>
                    <a:pt x="1868" y="3680"/>
                  </a:lnTo>
                  <a:lnTo>
                    <a:pt x="1870" y="3676"/>
                  </a:lnTo>
                  <a:lnTo>
                    <a:pt x="1872" y="3678"/>
                  </a:lnTo>
                  <a:lnTo>
                    <a:pt x="1872" y="3684"/>
                  </a:lnTo>
                  <a:lnTo>
                    <a:pt x="1876" y="3710"/>
                  </a:lnTo>
                  <a:lnTo>
                    <a:pt x="1880" y="3720"/>
                  </a:lnTo>
                  <a:lnTo>
                    <a:pt x="1882" y="3724"/>
                  </a:lnTo>
                  <a:lnTo>
                    <a:pt x="1884" y="3726"/>
                  </a:lnTo>
                  <a:lnTo>
                    <a:pt x="1888" y="3726"/>
                  </a:lnTo>
                  <a:lnTo>
                    <a:pt x="1890" y="3726"/>
                  </a:lnTo>
                  <a:lnTo>
                    <a:pt x="1898" y="3722"/>
                  </a:lnTo>
                  <a:lnTo>
                    <a:pt x="1900" y="3720"/>
                  </a:lnTo>
                  <a:lnTo>
                    <a:pt x="1904" y="3720"/>
                  </a:lnTo>
                  <a:lnTo>
                    <a:pt x="1906" y="3722"/>
                  </a:lnTo>
                  <a:lnTo>
                    <a:pt x="1910" y="3726"/>
                  </a:lnTo>
                  <a:lnTo>
                    <a:pt x="1916" y="3738"/>
                  </a:lnTo>
                  <a:lnTo>
                    <a:pt x="1922" y="3760"/>
                  </a:lnTo>
                  <a:lnTo>
                    <a:pt x="1926" y="3768"/>
                  </a:lnTo>
                  <a:lnTo>
                    <a:pt x="1928" y="3772"/>
                  </a:lnTo>
                  <a:lnTo>
                    <a:pt x="1928" y="3774"/>
                  </a:lnTo>
                  <a:lnTo>
                    <a:pt x="1928" y="3780"/>
                  </a:lnTo>
                  <a:lnTo>
                    <a:pt x="1926" y="3786"/>
                  </a:lnTo>
                  <a:lnTo>
                    <a:pt x="1926" y="3792"/>
                  </a:lnTo>
                  <a:lnTo>
                    <a:pt x="1930" y="3804"/>
                  </a:lnTo>
                  <a:lnTo>
                    <a:pt x="1934" y="3814"/>
                  </a:lnTo>
                  <a:lnTo>
                    <a:pt x="1936" y="3810"/>
                  </a:lnTo>
                  <a:lnTo>
                    <a:pt x="1936" y="3800"/>
                  </a:lnTo>
                  <a:lnTo>
                    <a:pt x="1938" y="3806"/>
                  </a:lnTo>
                  <a:lnTo>
                    <a:pt x="1942" y="3816"/>
                  </a:lnTo>
                  <a:lnTo>
                    <a:pt x="1946" y="3828"/>
                  </a:lnTo>
                  <a:lnTo>
                    <a:pt x="1952" y="3838"/>
                  </a:lnTo>
                  <a:lnTo>
                    <a:pt x="1968" y="3862"/>
                  </a:lnTo>
                  <a:lnTo>
                    <a:pt x="1972" y="3864"/>
                  </a:lnTo>
                  <a:lnTo>
                    <a:pt x="1974" y="3860"/>
                  </a:lnTo>
                  <a:lnTo>
                    <a:pt x="1976" y="3856"/>
                  </a:lnTo>
                  <a:lnTo>
                    <a:pt x="1978" y="3854"/>
                  </a:lnTo>
                  <a:lnTo>
                    <a:pt x="1980" y="3854"/>
                  </a:lnTo>
                  <a:lnTo>
                    <a:pt x="1982" y="3854"/>
                  </a:lnTo>
                  <a:lnTo>
                    <a:pt x="1990" y="3862"/>
                  </a:lnTo>
                  <a:lnTo>
                    <a:pt x="1994" y="3870"/>
                  </a:lnTo>
                  <a:lnTo>
                    <a:pt x="1998" y="3876"/>
                  </a:lnTo>
                  <a:lnTo>
                    <a:pt x="2004" y="3882"/>
                  </a:lnTo>
                  <a:lnTo>
                    <a:pt x="2008" y="3886"/>
                  </a:lnTo>
                  <a:lnTo>
                    <a:pt x="2008" y="3888"/>
                  </a:lnTo>
                  <a:lnTo>
                    <a:pt x="2006" y="3890"/>
                  </a:lnTo>
                  <a:lnTo>
                    <a:pt x="2002" y="3892"/>
                  </a:lnTo>
                  <a:lnTo>
                    <a:pt x="2000" y="3892"/>
                  </a:lnTo>
                  <a:lnTo>
                    <a:pt x="1996" y="3890"/>
                  </a:lnTo>
                  <a:lnTo>
                    <a:pt x="1992" y="3886"/>
                  </a:lnTo>
                  <a:lnTo>
                    <a:pt x="1990" y="3886"/>
                  </a:lnTo>
                  <a:lnTo>
                    <a:pt x="1988" y="3888"/>
                  </a:lnTo>
                  <a:lnTo>
                    <a:pt x="1986" y="3890"/>
                  </a:lnTo>
                  <a:lnTo>
                    <a:pt x="1986" y="3894"/>
                  </a:lnTo>
                  <a:lnTo>
                    <a:pt x="1992" y="3904"/>
                  </a:lnTo>
                  <a:lnTo>
                    <a:pt x="1998" y="3910"/>
                  </a:lnTo>
                  <a:lnTo>
                    <a:pt x="2000" y="3912"/>
                  </a:lnTo>
                  <a:lnTo>
                    <a:pt x="2000" y="3910"/>
                  </a:lnTo>
                  <a:lnTo>
                    <a:pt x="2002" y="3904"/>
                  </a:lnTo>
                  <a:lnTo>
                    <a:pt x="2004" y="3900"/>
                  </a:lnTo>
                  <a:lnTo>
                    <a:pt x="2006" y="3900"/>
                  </a:lnTo>
                  <a:lnTo>
                    <a:pt x="2010" y="3912"/>
                  </a:lnTo>
                  <a:lnTo>
                    <a:pt x="2016" y="3930"/>
                  </a:lnTo>
                  <a:lnTo>
                    <a:pt x="2024" y="3950"/>
                  </a:lnTo>
                  <a:lnTo>
                    <a:pt x="2028" y="3960"/>
                  </a:lnTo>
                  <a:lnTo>
                    <a:pt x="2032" y="3972"/>
                  </a:lnTo>
                  <a:lnTo>
                    <a:pt x="2032" y="3982"/>
                  </a:lnTo>
                  <a:lnTo>
                    <a:pt x="2030" y="3992"/>
                  </a:lnTo>
                  <a:lnTo>
                    <a:pt x="2016" y="4034"/>
                  </a:lnTo>
                  <a:lnTo>
                    <a:pt x="2014" y="4050"/>
                  </a:lnTo>
                  <a:lnTo>
                    <a:pt x="2014" y="4056"/>
                  </a:lnTo>
                  <a:lnTo>
                    <a:pt x="2016" y="4058"/>
                  </a:lnTo>
                  <a:lnTo>
                    <a:pt x="2020" y="4058"/>
                  </a:lnTo>
                  <a:lnTo>
                    <a:pt x="2022" y="4056"/>
                  </a:lnTo>
                  <a:lnTo>
                    <a:pt x="2026" y="4050"/>
                  </a:lnTo>
                  <a:lnTo>
                    <a:pt x="2028" y="4044"/>
                  </a:lnTo>
                  <a:lnTo>
                    <a:pt x="2030" y="4042"/>
                  </a:lnTo>
                  <a:lnTo>
                    <a:pt x="2034" y="4042"/>
                  </a:lnTo>
                  <a:lnTo>
                    <a:pt x="2036" y="4042"/>
                  </a:lnTo>
                  <a:lnTo>
                    <a:pt x="2036" y="4044"/>
                  </a:lnTo>
                  <a:lnTo>
                    <a:pt x="2032" y="4048"/>
                  </a:lnTo>
                  <a:lnTo>
                    <a:pt x="2032" y="4054"/>
                  </a:lnTo>
                  <a:lnTo>
                    <a:pt x="2032" y="4056"/>
                  </a:lnTo>
                  <a:lnTo>
                    <a:pt x="2036" y="4060"/>
                  </a:lnTo>
                  <a:lnTo>
                    <a:pt x="2040" y="4064"/>
                  </a:lnTo>
                  <a:lnTo>
                    <a:pt x="2042" y="4064"/>
                  </a:lnTo>
                  <a:lnTo>
                    <a:pt x="2046" y="4062"/>
                  </a:lnTo>
                  <a:lnTo>
                    <a:pt x="2048" y="4060"/>
                  </a:lnTo>
                  <a:lnTo>
                    <a:pt x="2050" y="4060"/>
                  </a:lnTo>
                  <a:lnTo>
                    <a:pt x="2052" y="4062"/>
                  </a:lnTo>
                  <a:lnTo>
                    <a:pt x="2056" y="4066"/>
                  </a:lnTo>
                  <a:lnTo>
                    <a:pt x="2062" y="4070"/>
                  </a:lnTo>
                  <a:lnTo>
                    <a:pt x="2066" y="4068"/>
                  </a:lnTo>
                  <a:lnTo>
                    <a:pt x="2068" y="4066"/>
                  </a:lnTo>
                  <a:lnTo>
                    <a:pt x="2072" y="4060"/>
                  </a:lnTo>
                  <a:lnTo>
                    <a:pt x="2080" y="4048"/>
                  </a:lnTo>
                  <a:lnTo>
                    <a:pt x="2086" y="4042"/>
                  </a:lnTo>
                  <a:lnTo>
                    <a:pt x="2092" y="4038"/>
                  </a:lnTo>
                  <a:lnTo>
                    <a:pt x="2106" y="4032"/>
                  </a:lnTo>
                  <a:lnTo>
                    <a:pt x="2112" y="4028"/>
                  </a:lnTo>
                  <a:lnTo>
                    <a:pt x="2118" y="4024"/>
                  </a:lnTo>
                  <a:lnTo>
                    <a:pt x="2122" y="4016"/>
                  </a:lnTo>
                  <a:lnTo>
                    <a:pt x="2124" y="4008"/>
                  </a:lnTo>
                  <a:lnTo>
                    <a:pt x="2126" y="3998"/>
                  </a:lnTo>
                  <a:lnTo>
                    <a:pt x="2122" y="3986"/>
                  </a:lnTo>
                  <a:lnTo>
                    <a:pt x="2128" y="3990"/>
                  </a:lnTo>
                  <a:lnTo>
                    <a:pt x="2130" y="3992"/>
                  </a:lnTo>
                  <a:lnTo>
                    <a:pt x="2132" y="3998"/>
                  </a:lnTo>
                  <a:lnTo>
                    <a:pt x="2132" y="4002"/>
                  </a:lnTo>
                  <a:lnTo>
                    <a:pt x="2136" y="4004"/>
                  </a:lnTo>
                  <a:lnTo>
                    <a:pt x="2138" y="4008"/>
                  </a:lnTo>
                  <a:lnTo>
                    <a:pt x="2140" y="4020"/>
                  </a:lnTo>
                  <a:lnTo>
                    <a:pt x="2144" y="4028"/>
                  </a:lnTo>
                  <a:lnTo>
                    <a:pt x="2146" y="4030"/>
                  </a:lnTo>
                  <a:lnTo>
                    <a:pt x="2148" y="4032"/>
                  </a:lnTo>
                  <a:lnTo>
                    <a:pt x="2152" y="4030"/>
                  </a:lnTo>
                  <a:lnTo>
                    <a:pt x="2156" y="4028"/>
                  </a:lnTo>
                  <a:lnTo>
                    <a:pt x="2158" y="4028"/>
                  </a:lnTo>
                  <a:lnTo>
                    <a:pt x="2156" y="4032"/>
                  </a:lnTo>
                  <a:lnTo>
                    <a:pt x="2152" y="4040"/>
                  </a:lnTo>
                  <a:lnTo>
                    <a:pt x="2150" y="4046"/>
                  </a:lnTo>
                  <a:lnTo>
                    <a:pt x="2150" y="4052"/>
                  </a:lnTo>
                  <a:lnTo>
                    <a:pt x="2154" y="4060"/>
                  </a:lnTo>
                  <a:lnTo>
                    <a:pt x="2156" y="4070"/>
                  </a:lnTo>
                  <a:lnTo>
                    <a:pt x="2158" y="4092"/>
                  </a:lnTo>
                  <a:lnTo>
                    <a:pt x="2160" y="4114"/>
                  </a:lnTo>
                  <a:lnTo>
                    <a:pt x="2164" y="4128"/>
                  </a:lnTo>
                  <a:lnTo>
                    <a:pt x="2168" y="4140"/>
                  </a:lnTo>
                  <a:lnTo>
                    <a:pt x="2172" y="4154"/>
                  </a:lnTo>
                  <a:lnTo>
                    <a:pt x="2172" y="4172"/>
                  </a:lnTo>
                  <a:lnTo>
                    <a:pt x="2174" y="4172"/>
                  </a:lnTo>
                  <a:lnTo>
                    <a:pt x="2176" y="4166"/>
                  </a:lnTo>
                  <a:lnTo>
                    <a:pt x="2178" y="4168"/>
                  </a:lnTo>
                  <a:lnTo>
                    <a:pt x="2180" y="4172"/>
                  </a:lnTo>
                  <a:lnTo>
                    <a:pt x="2184" y="4186"/>
                  </a:lnTo>
                  <a:lnTo>
                    <a:pt x="2188" y="4198"/>
                  </a:lnTo>
                  <a:lnTo>
                    <a:pt x="2190" y="4208"/>
                  </a:lnTo>
                  <a:lnTo>
                    <a:pt x="2192" y="4216"/>
                  </a:lnTo>
                  <a:lnTo>
                    <a:pt x="2194" y="4224"/>
                  </a:lnTo>
                  <a:lnTo>
                    <a:pt x="2192" y="4232"/>
                  </a:lnTo>
                  <a:lnTo>
                    <a:pt x="2192" y="4240"/>
                  </a:lnTo>
                  <a:lnTo>
                    <a:pt x="2192" y="4242"/>
                  </a:lnTo>
                  <a:lnTo>
                    <a:pt x="2194" y="4246"/>
                  </a:lnTo>
                  <a:lnTo>
                    <a:pt x="2194" y="4248"/>
                  </a:lnTo>
                  <a:lnTo>
                    <a:pt x="2194" y="4250"/>
                  </a:lnTo>
                  <a:lnTo>
                    <a:pt x="2192" y="4258"/>
                  </a:lnTo>
                  <a:lnTo>
                    <a:pt x="2190" y="4266"/>
                  </a:lnTo>
                  <a:lnTo>
                    <a:pt x="2192" y="4268"/>
                  </a:lnTo>
                  <a:lnTo>
                    <a:pt x="2196" y="4268"/>
                  </a:lnTo>
                  <a:lnTo>
                    <a:pt x="2198" y="4268"/>
                  </a:lnTo>
                  <a:lnTo>
                    <a:pt x="2200" y="4270"/>
                  </a:lnTo>
                  <a:lnTo>
                    <a:pt x="2200" y="4276"/>
                  </a:lnTo>
                  <a:lnTo>
                    <a:pt x="2196" y="4286"/>
                  </a:lnTo>
                  <a:lnTo>
                    <a:pt x="2196" y="4298"/>
                  </a:lnTo>
                  <a:lnTo>
                    <a:pt x="2194" y="4306"/>
                  </a:lnTo>
                  <a:lnTo>
                    <a:pt x="2192" y="4310"/>
                  </a:lnTo>
                  <a:lnTo>
                    <a:pt x="2190" y="4320"/>
                  </a:lnTo>
                  <a:lnTo>
                    <a:pt x="2188" y="4344"/>
                  </a:lnTo>
                  <a:lnTo>
                    <a:pt x="2188" y="4352"/>
                  </a:lnTo>
                  <a:lnTo>
                    <a:pt x="2190" y="4352"/>
                  </a:lnTo>
                  <a:lnTo>
                    <a:pt x="2198" y="4336"/>
                  </a:lnTo>
                  <a:lnTo>
                    <a:pt x="2198" y="4340"/>
                  </a:lnTo>
                  <a:lnTo>
                    <a:pt x="2198" y="4346"/>
                  </a:lnTo>
                  <a:lnTo>
                    <a:pt x="2190" y="4360"/>
                  </a:lnTo>
                  <a:lnTo>
                    <a:pt x="2186" y="4368"/>
                  </a:lnTo>
                  <a:lnTo>
                    <a:pt x="2188" y="4372"/>
                  </a:lnTo>
                  <a:lnTo>
                    <a:pt x="2188" y="4374"/>
                  </a:lnTo>
                  <a:lnTo>
                    <a:pt x="2186" y="4380"/>
                  </a:lnTo>
                  <a:lnTo>
                    <a:pt x="2182" y="4390"/>
                  </a:lnTo>
                  <a:lnTo>
                    <a:pt x="2182" y="4396"/>
                  </a:lnTo>
                  <a:lnTo>
                    <a:pt x="2182" y="4400"/>
                  </a:lnTo>
                  <a:lnTo>
                    <a:pt x="2180" y="4406"/>
                  </a:lnTo>
                  <a:lnTo>
                    <a:pt x="2178" y="4416"/>
                  </a:lnTo>
                  <a:lnTo>
                    <a:pt x="2176" y="4426"/>
                  </a:lnTo>
                  <a:lnTo>
                    <a:pt x="2178" y="4434"/>
                  </a:lnTo>
                  <a:lnTo>
                    <a:pt x="2180" y="4440"/>
                  </a:lnTo>
                  <a:lnTo>
                    <a:pt x="2182" y="4442"/>
                  </a:lnTo>
                  <a:lnTo>
                    <a:pt x="2184" y="4442"/>
                  </a:lnTo>
                  <a:lnTo>
                    <a:pt x="2186" y="4438"/>
                  </a:lnTo>
                  <a:lnTo>
                    <a:pt x="2190" y="4432"/>
                  </a:lnTo>
                  <a:lnTo>
                    <a:pt x="2190" y="4430"/>
                  </a:lnTo>
                  <a:lnTo>
                    <a:pt x="2192" y="4430"/>
                  </a:lnTo>
                  <a:lnTo>
                    <a:pt x="2198" y="4438"/>
                  </a:lnTo>
                  <a:lnTo>
                    <a:pt x="2204" y="4450"/>
                  </a:lnTo>
                  <a:lnTo>
                    <a:pt x="2210" y="4464"/>
                  </a:lnTo>
                  <a:lnTo>
                    <a:pt x="2220" y="4480"/>
                  </a:lnTo>
                  <a:lnTo>
                    <a:pt x="2224" y="4484"/>
                  </a:lnTo>
                  <a:lnTo>
                    <a:pt x="2228" y="4484"/>
                  </a:lnTo>
                  <a:lnTo>
                    <a:pt x="2232" y="4486"/>
                  </a:lnTo>
                  <a:lnTo>
                    <a:pt x="2234" y="4488"/>
                  </a:lnTo>
                  <a:lnTo>
                    <a:pt x="2234" y="4494"/>
                  </a:lnTo>
                  <a:lnTo>
                    <a:pt x="2234" y="4498"/>
                  </a:lnTo>
                  <a:lnTo>
                    <a:pt x="2236" y="4502"/>
                  </a:lnTo>
                  <a:lnTo>
                    <a:pt x="2238" y="4508"/>
                  </a:lnTo>
                  <a:lnTo>
                    <a:pt x="2248" y="4516"/>
                  </a:lnTo>
                  <a:lnTo>
                    <a:pt x="2254" y="4526"/>
                  </a:lnTo>
                  <a:lnTo>
                    <a:pt x="2258" y="4536"/>
                  </a:lnTo>
                  <a:lnTo>
                    <a:pt x="2262" y="4544"/>
                  </a:lnTo>
                  <a:lnTo>
                    <a:pt x="2266" y="4562"/>
                  </a:lnTo>
                  <a:lnTo>
                    <a:pt x="2266" y="4578"/>
                  </a:lnTo>
                  <a:lnTo>
                    <a:pt x="2266" y="4588"/>
                  </a:lnTo>
                  <a:lnTo>
                    <a:pt x="2264" y="4592"/>
                  </a:lnTo>
                  <a:lnTo>
                    <a:pt x="2264" y="4596"/>
                  </a:lnTo>
                  <a:lnTo>
                    <a:pt x="2268" y="4600"/>
                  </a:lnTo>
                  <a:lnTo>
                    <a:pt x="2270" y="4602"/>
                  </a:lnTo>
                  <a:lnTo>
                    <a:pt x="2272" y="4606"/>
                  </a:lnTo>
                  <a:lnTo>
                    <a:pt x="2274" y="4612"/>
                  </a:lnTo>
                  <a:lnTo>
                    <a:pt x="2272" y="4622"/>
                  </a:lnTo>
                  <a:lnTo>
                    <a:pt x="2272" y="4634"/>
                  </a:lnTo>
                  <a:lnTo>
                    <a:pt x="2276" y="4638"/>
                  </a:lnTo>
                  <a:lnTo>
                    <a:pt x="2278" y="4640"/>
                  </a:lnTo>
                  <a:lnTo>
                    <a:pt x="2278" y="4644"/>
                  </a:lnTo>
                  <a:lnTo>
                    <a:pt x="2278" y="4648"/>
                  </a:lnTo>
                  <a:lnTo>
                    <a:pt x="2282" y="4654"/>
                  </a:lnTo>
                  <a:lnTo>
                    <a:pt x="2292" y="4666"/>
                  </a:lnTo>
                  <a:lnTo>
                    <a:pt x="2296" y="4672"/>
                  </a:lnTo>
                  <a:lnTo>
                    <a:pt x="2300" y="4680"/>
                  </a:lnTo>
                  <a:lnTo>
                    <a:pt x="2302" y="4688"/>
                  </a:lnTo>
                  <a:lnTo>
                    <a:pt x="2302" y="4696"/>
                  </a:lnTo>
                  <a:lnTo>
                    <a:pt x="2302" y="4700"/>
                  </a:lnTo>
                  <a:lnTo>
                    <a:pt x="2302" y="4702"/>
                  </a:lnTo>
                  <a:lnTo>
                    <a:pt x="2308" y="4708"/>
                  </a:lnTo>
                  <a:lnTo>
                    <a:pt x="2320" y="4716"/>
                  </a:lnTo>
                  <a:lnTo>
                    <a:pt x="2330" y="4724"/>
                  </a:lnTo>
                  <a:lnTo>
                    <a:pt x="2344" y="4736"/>
                  </a:lnTo>
                  <a:lnTo>
                    <a:pt x="2354" y="4746"/>
                  </a:lnTo>
                  <a:lnTo>
                    <a:pt x="2364" y="4754"/>
                  </a:lnTo>
                  <a:lnTo>
                    <a:pt x="2376" y="4760"/>
                  </a:lnTo>
                  <a:lnTo>
                    <a:pt x="2382" y="4764"/>
                  </a:lnTo>
                  <a:lnTo>
                    <a:pt x="2384" y="4766"/>
                  </a:lnTo>
                  <a:lnTo>
                    <a:pt x="2386" y="4770"/>
                  </a:lnTo>
                  <a:lnTo>
                    <a:pt x="2390" y="4776"/>
                  </a:lnTo>
                  <a:lnTo>
                    <a:pt x="2392" y="4774"/>
                  </a:lnTo>
                  <a:lnTo>
                    <a:pt x="2396" y="4770"/>
                  </a:lnTo>
                  <a:lnTo>
                    <a:pt x="2400" y="4770"/>
                  </a:lnTo>
                  <a:lnTo>
                    <a:pt x="2404" y="4770"/>
                  </a:lnTo>
                  <a:lnTo>
                    <a:pt x="2408" y="4770"/>
                  </a:lnTo>
                  <a:lnTo>
                    <a:pt x="2410" y="4768"/>
                  </a:lnTo>
                  <a:lnTo>
                    <a:pt x="2410" y="4764"/>
                  </a:lnTo>
                  <a:lnTo>
                    <a:pt x="2414" y="4764"/>
                  </a:lnTo>
                  <a:lnTo>
                    <a:pt x="2416" y="4766"/>
                  </a:lnTo>
                  <a:lnTo>
                    <a:pt x="2414" y="4770"/>
                  </a:lnTo>
                  <a:lnTo>
                    <a:pt x="2414" y="4772"/>
                  </a:lnTo>
                  <a:lnTo>
                    <a:pt x="2418" y="4774"/>
                  </a:lnTo>
                  <a:lnTo>
                    <a:pt x="2420" y="4774"/>
                  </a:lnTo>
                  <a:lnTo>
                    <a:pt x="2422" y="4772"/>
                  </a:lnTo>
                  <a:lnTo>
                    <a:pt x="2422" y="4766"/>
                  </a:lnTo>
                  <a:lnTo>
                    <a:pt x="2420" y="4756"/>
                  </a:lnTo>
                  <a:lnTo>
                    <a:pt x="2416" y="4750"/>
                  </a:lnTo>
                  <a:lnTo>
                    <a:pt x="2414" y="4744"/>
                  </a:lnTo>
                  <a:lnTo>
                    <a:pt x="2412" y="4740"/>
                  </a:lnTo>
                  <a:lnTo>
                    <a:pt x="2410" y="4730"/>
                  </a:lnTo>
                  <a:lnTo>
                    <a:pt x="2406" y="4718"/>
                  </a:lnTo>
                  <a:lnTo>
                    <a:pt x="2402" y="4714"/>
                  </a:lnTo>
                  <a:lnTo>
                    <a:pt x="2398" y="4708"/>
                  </a:lnTo>
                  <a:lnTo>
                    <a:pt x="2392" y="4704"/>
                  </a:lnTo>
                  <a:lnTo>
                    <a:pt x="2388" y="4698"/>
                  </a:lnTo>
                  <a:lnTo>
                    <a:pt x="2388" y="4690"/>
                  </a:lnTo>
                  <a:lnTo>
                    <a:pt x="2388" y="4684"/>
                  </a:lnTo>
                  <a:lnTo>
                    <a:pt x="2390" y="4672"/>
                  </a:lnTo>
                  <a:lnTo>
                    <a:pt x="2390" y="4668"/>
                  </a:lnTo>
                  <a:lnTo>
                    <a:pt x="2386" y="4664"/>
                  </a:lnTo>
                  <a:lnTo>
                    <a:pt x="2384" y="4658"/>
                  </a:lnTo>
                  <a:lnTo>
                    <a:pt x="2386" y="4654"/>
                  </a:lnTo>
                  <a:lnTo>
                    <a:pt x="2386" y="4648"/>
                  </a:lnTo>
                  <a:lnTo>
                    <a:pt x="2388" y="4642"/>
                  </a:lnTo>
                  <a:lnTo>
                    <a:pt x="2388" y="4636"/>
                  </a:lnTo>
                  <a:lnTo>
                    <a:pt x="2388" y="4628"/>
                  </a:lnTo>
                  <a:lnTo>
                    <a:pt x="2390" y="4616"/>
                  </a:lnTo>
                  <a:lnTo>
                    <a:pt x="2386" y="4600"/>
                  </a:lnTo>
                  <a:lnTo>
                    <a:pt x="2384" y="4592"/>
                  </a:lnTo>
                  <a:lnTo>
                    <a:pt x="2378" y="4584"/>
                  </a:lnTo>
                  <a:lnTo>
                    <a:pt x="2366" y="4570"/>
                  </a:lnTo>
                  <a:lnTo>
                    <a:pt x="2354" y="4558"/>
                  </a:lnTo>
                  <a:lnTo>
                    <a:pt x="2350" y="4552"/>
                  </a:lnTo>
                  <a:lnTo>
                    <a:pt x="2348" y="4546"/>
                  </a:lnTo>
                  <a:lnTo>
                    <a:pt x="2344" y="4540"/>
                  </a:lnTo>
                  <a:lnTo>
                    <a:pt x="2342" y="4538"/>
                  </a:lnTo>
                  <a:lnTo>
                    <a:pt x="2334" y="4536"/>
                  </a:lnTo>
                  <a:lnTo>
                    <a:pt x="2324" y="4526"/>
                  </a:lnTo>
                  <a:lnTo>
                    <a:pt x="2310" y="4508"/>
                  </a:lnTo>
                  <a:lnTo>
                    <a:pt x="2306" y="4502"/>
                  </a:lnTo>
                  <a:lnTo>
                    <a:pt x="2304" y="4502"/>
                  </a:lnTo>
                  <a:lnTo>
                    <a:pt x="2300" y="4504"/>
                  </a:lnTo>
                  <a:lnTo>
                    <a:pt x="2296" y="4504"/>
                  </a:lnTo>
                  <a:lnTo>
                    <a:pt x="2292" y="4504"/>
                  </a:lnTo>
                  <a:lnTo>
                    <a:pt x="2286" y="4500"/>
                  </a:lnTo>
                  <a:lnTo>
                    <a:pt x="2276" y="4494"/>
                  </a:lnTo>
                  <a:lnTo>
                    <a:pt x="2272" y="4486"/>
                  </a:lnTo>
                  <a:lnTo>
                    <a:pt x="2270" y="4476"/>
                  </a:lnTo>
                  <a:lnTo>
                    <a:pt x="2264" y="4454"/>
                  </a:lnTo>
                  <a:lnTo>
                    <a:pt x="2262" y="4434"/>
                  </a:lnTo>
                  <a:lnTo>
                    <a:pt x="2260" y="4428"/>
                  </a:lnTo>
                  <a:lnTo>
                    <a:pt x="2258" y="4426"/>
                  </a:lnTo>
                  <a:lnTo>
                    <a:pt x="2254" y="4426"/>
                  </a:lnTo>
                  <a:lnTo>
                    <a:pt x="2252" y="4424"/>
                  </a:lnTo>
                  <a:lnTo>
                    <a:pt x="2248" y="4416"/>
                  </a:lnTo>
                  <a:lnTo>
                    <a:pt x="2244" y="4402"/>
                  </a:lnTo>
                  <a:lnTo>
                    <a:pt x="2244" y="4388"/>
                  </a:lnTo>
                  <a:lnTo>
                    <a:pt x="2242" y="4386"/>
                  </a:lnTo>
                  <a:lnTo>
                    <a:pt x="2240" y="4384"/>
                  </a:lnTo>
                  <a:lnTo>
                    <a:pt x="2230" y="4388"/>
                  </a:lnTo>
                  <a:lnTo>
                    <a:pt x="2226" y="4390"/>
                  </a:lnTo>
                  <a:lnTo>
                    <a:pt x="2222" y="4390"/>
                  </a:lnTo>
                  <a:lnTo>
                    <a:pt x="2220" y="4388"/>
                  </a:lnTo>
                  <a:lnTo>
                    <a:pt x="2220" y="4382"/>
                  </a:lnTo>
                  <a:lnTo>
                    <a:pt x="2218" y="4352"/>
                  </a:lnTo>
                  <a:lnTo>
                    <a:pt x="2218" y="4330"/>
                  </a:lnTo>
                  <a:lnTo>
                    <a:pt x="2220" y="4320"/>
                  </a:lnTo>
                  <a:lnTo>
                    <a:pt x="2224" y="4316"/>
                  </a:lnTo>
                  <a:lnTo>
                    <a:pt x="2226" y="4310"/>
                  </a:lnTo>
                  <a:lnTo>
                    <a:pt x="2228" y="4306"/>
                  </a:lnTo>
                  <a:lnTo>
                    <a:pt x="2232" y="4296"/>
                  </a:lnTo>
                  <a:lnTo>
                    <a:pt x="2234" y="4284"/>
                  </a:lnTo>
                  <a:lnTo>
                    <a:pt x="2236" y="4274"/>
                  </a:lnTo>
                  <a:lnTo>
                    <a:pt x="2242" y="4258"/>
                  </a:lnTo>
                  <a:lnTo>
                    <a:pt x="2248" y="4232"/>
                  </a:lnTo>
                  <a:lnTo>
                    <a:pt x="2252" y="4208"/>
                  </a:lnTo>
                  <a:lnTo>
                    <a:pt x="2252" y="4200"/>
                  </a:lnTo>
                  <a:lnTo>
                    <a:pt x="2252" y="4196"/>
                  </a:lnTo>
                  <a:lnTo>
                    <a:pt x="2248" y="4192"/>
                  </a:lnTo>
                  <a:lnTo>
                    <a:pt x="2248" y="4190"/>
                  </a:lnTo>
                  <a:lnTo>
                    <a:pt x="2248" y="4186"/>
                  </a:lnTo>
                  <a:lnTo>
                    <a:pt x="2250" y="4184"/>
                  </a:lnTo>
                  <a:lnTo>
                    <a:pt x="2252" y="4180"/>
                  </a:lnTo>
                  <a:lnTo>
                    <a:pt x="2256" y="4178"/>
                  </a:lnTo>
                  <a:lnTo>
                    <a:pt x="2272" y="4176"/>
                  </a:lnTo>
                  <a:lnTo>
                    <a:pt x="2278" y="4178"/>
                  </a:lnTo>
                  <a:lnTo>
                    <a:pt x="2282" y="4180"/>
                  </a:lnTo>
                  <a:lnTo>
                    <a:pt x="2286" y="4182"/>
                  </a:lnTo>
                  <a:lnTo>
                    <a:pt x="2286" y="4184"/>
                  </a:lnTo>
                  <a:lnTo>
                    <a:pt x="2284" y="4194"/>
                  </a:lnTo>
                  <a:lnTo>
                    <a:pt x="2282" y="4210"/>
                  </a:lnTo>
                  <a:lnTo>
                    <a:pt x="2282" y="4220"/>
                  </a:lnTo>
                  <a:lnTo>
                    <a:pt x="2284" y="4222"/>
                  </a:lnTo>
                  <a:lnTo>
                    <a:pt x="2286" y="4222"/>
                  </a:lnTo>
                  <a:lnTo>
                    <a:pt x="2292" y="4222"/>
                  </a:lnTo>
                  <a:lnTo>
                    <a:pt x="2296" y="4222"/>
                  </a:lnTo>
                  <a:lnTo>
                    <a:pt x="2300" y="4222"/>
                  </a:lnTo>
                  <a:lnTo>
                    <a:pt x="2304" y="4224"/>
                  </a:lnTo>
                  <a:lnTo>
                    <a:pt x="2306" y="4224"/>
                  </a:lnTo>
                  <a:lnTo>
                    <a:pt x="2310" y="4220"/>
                  </a:lnTo>
                  <a:lnTo>
                    <a:pt x="2316" y="4218"/>
                  </a:lnTo>
                  <a:lnTo>
                    <a:pt x="2318" y="4218"/>
                  </a:lnTo>
                  <a:lnTo>
                    <a:pt x="2322" y="4220"/>
                  </a:lnTo>
                  <a:lnTo>
                    <a:pt x="2330" y="4228"/>
                  </a:lnTo>
                  <a:lnTo>
                    <a:pt x="2336" y="4236"/>
                  </a:lnTo>
                  <a:lnTo>
                    <a:pt x="2342" y="4244"/>
                  </a:lnTo>
                  <a:lnTo>
                    <a:pt x="2346" y="4246"/>
                  </a:lnTo>
                  <a:lnTo>
                    <a:pt x="2350" y="4248"/>
                  </a:lnTo>
                  <a:lnTo>
                    <a:pt x="2354" y="4250"/>
                  </a:lnTo>
                  <a:lnTo>
                    <a:pt x="2356" y="4252"/>
                  </a:lnTo>
                  <a:lnTo>
                    <a:pt x="2360" y="4258"/>
                  </a:lnTo>
                  <a:lnTo>
                    <a:pt x="2362" y="4266"/>
                  </a:lnTo>
                  <a:lnTo>
                    <a:pt x="2364" y="4268"/>
                  </a:lnTo>
                  <a:lnTo>
                    <a:pt x="2368" y="4268"/>
                  </a:lnTo>
                  <a:lnTo>
                    <a:pt x="2362" y="4256"/>
                  </a:lnTo>
                  <a:lnTo>
                    <a:pt x="2362" y="4246"/>
                  </a:lnTo>
                  <a:lnTo>
                    <a:pt x="2362" y="4256"/>
                  </a:lnTo>
                  <a:lnTo>
                    <a:pt x="2368" y="4268"/>
                  </a:lnTo>
                  <a:lnTo>
                    <a:pt x="2374" y="4280"/>
                  </a:lnTo>
                  <a:lnTo>
                    <a:pt x="2376" y="4286"/>
                  </a:lnTo>
                  <a:lnTo>
                    <a:pt x="2374" y="4292"/>
                  </a:lnTo>
                  <a:lnTo>
                    <a:pt x="2374" y="4300"/>
                  </a:lnTo>
                  <a:lnTo>
                    <a:pt x="2376" y="4310"/>
                  </a:lnTo>
                  <a:lnTo>
                    <a:pt x="2378" y="4310"/>
                  </a:lnTo>
                  <a:lnTo>
                    <a:pt x="2380" y="4308"/>
                  </a:lnTo>
                  <a:lnTo>
                    <a:pt x="2386" y="4308"/>
                  </a:lnTo>
                  <a:lnTo>
                    <a:pt x="2388" y="4308"/>
                  </a:lnTo>
                  <a:lnTo>
                    <a:pt x="2388" y="4304"/>
                  </a:lnTo>
                  <a:lnTo>
                    <a:pt x="2388" y="4298"/>
                  </a:lnTo>
                  <a:lnTo>
                    <a:pt x="2388" y="4296"/>
                  </a:lnTo>
                  <a:lnTo>
                    <a:pt x="2390" y="4294"/>
                  </a:lnTo>
                  <a:lnTo>
                    <a:pt x="2392" y="4296"/>
                  </a:lnTo>
                  <a:lnTo>
                    <a:pt x="2396" y="4300"/>
                  </a:lnTo>
                  <a:lnTo>
                    <a:pt x="2398" y="4304"/>
                  </a:lnTo>
                  <a:lnTo>
                    <a:pt x="2398" y="4308"/>
                  </a:lnTo>
                  <a:lnTo>
                    <a:pt x="2394" y="4314"/>
                  </a:lnTo>
                  <a:lnTo>
                    <a:pt x="2390" y="4320"/>
                  </a:lnTo>
                  <a:lnTo>
                    <a:pt x="2390" y="4322"/>
                  </a:lnTo>
                  <a:lnTo>
                    <a:pt x="2392" y="4324"/>
                  </a:lnTo>
                  <a:lnTo>
                    <a:pt x="2396" y="4326"/>
                  </a:lnTo>
                  <a:lnTo>
                    <a:pt x="2398" y="4326"/>
                  </a:lnTo>
                  <a:lnTo>
                    <a:pt x="2402" y="4324"/>
                  </a:lnTo>
                  <a:lnTo>
                    <a:pt x="2404" y="4322"/>
                  </a:lnTo>
                  <a:lnTo>
                    <a:pt x="2406" y="4320"/>
                  </a:lnTo>
                  <a:lnTo>
                    <a:pt x="2406" y="4322"/>
                  </a:lnTo>
                  <a:lnTo>
                    <a:pt x="2412" y="4324"/>
                  </a:lnTo>
                  <a:lnTo>
                    <a:pt x="2416" y="4324"/>
                  </a:lnTo>
                  <a:lnTo>
                    <a:pt x="2422" y="4326"/>
                  </a:lnTo>
                  <a:lnTo>
                    <a:pt x="2424" y="4328"/>
                  </a:lnTo>
                  <a:lnTo>
                    <a:pt x="2428" y="4334"/>
                  </a:lnTo>
                  <a:lnTo>
                    <a:pt x="2430" y="4340"/>
                  </a:lnTo>
                  <a:lnTo>
                    <a:pt x="2434" y="4344"/>
                  </a:lnTo>
                  <a:lnTo>
                    <a:pt x="2436" y="4344"/>
                  </a:lnTo>
                  <a:lnTo>
                    <a:pt x="2438" y="4344"/>
                  </a:lnTo>
                  <a:lnTo>
                    <a:pt x="2444" y="4342"/>
                  </a:lnTo>
                  <a:lnTo>
                    <a:pt x="2446" y="4342"/>
                  </a:lnTo>
                  <a:lnTo>
                    <a:pt x="2450" y="4346"/>
                  </a:lnTo>
                  <a:lnTo>
                    <a:pt x="2452" y="4350"/>
                  </a:lnTo>
                  <a:lnTo>
                    <a:pt x="2452" y="4352"/>
                  </a:lnTo>
                  <a:lnTo>
                    <a:pt x="2448" y="4360"/>
                  </a:lnTo>
                  <a:lnTo>
                    <a:pt x="2444" y="4370"/>
                  </a:lnTo>
                  <a:lnTo>
                    <a:pt x="2442" y="4378"/>
                  </a:lnTo>
                  <a:lnTo>
                    <a:pt x="2440" y="4388"/>
                  </a:lnTo>
                  <a:lnTo>
                    <a:pt x="2440" y="4410"/>
                  </a:lnTo>
                  <a:lnTo>
                    <a:pt x="2442" y="4422"/>
                  </a:lnTo>
                  <a:lnTo>
                    <a:pt x="2444" y="4424"/>
                  </a:lnTo>
                  <a:lnTo>
                    <a:pt x="2446" y="4424"/>
                  </a:lnTo>
                  <a:lnTo>
                    <a:pt x="2450" y="4422"/>
                  </a:lnTo>
                  <a:lnTo>
                    <a:pt x="2456" y="4416"/>
                  </a:lnTo>
                  <a:lnTo>
                    <a:pt x="2478" y="4396"/>
                  </a:lnTo>
                  <a:lnTo>
                    <a:pt x="2488" y="4388"/>
                  </a:lnTo>
                  <a:lnTo>
                    <a:pt x="2496" y="4384"/>
                  </a:lnTo>
                  <a:lnTo>
                    <a:pt x="2500" y="4382"/>
                  </a:lnTo>
                  <a:lnTo>
                    <a:pt x="2502" y="4380"/>
                  </a:lnTo>
                  <a:lnTo>
                    <a:pt x="2502" y="4376"/>
                  </a:lnTo>
                  <a:lnTo>
                    <a:pt x="2502" y="4374"/>
                  </a:lnTo>
                  <a:lnTo>
                    <a:pt x="2508" y="4372"/>
                  </a:lnTo>
                  <a:lnTo>
                    <a:pt x="2512" y="4370"/>
                  </a:lnTo>
                  <a:lnTo>
                    <a:pt x="2516" y="4364"/>
                  </a:lnTo>
                  <a:lnTo>
                    <a:pt x="2520" y="4346"/>
                  </a:lnTo>
                  <a:lnTo>
                    <a:pt x="2524" y="4328"/>
                  </a:lnTo>
                  <a:lnTo>
                    <a:pt x="2526" y="4324"/>
                  </a:lnTo>
                  <a:lnTo>
                    <a:pt x="2526" y="4322"/>
                  </a:lnTo>
                  <a:lnTo>
                    <a:pt x="2528" y="4324"/>
                  </a:lnTo>
                  <a:lnTo>
                    <a:pt x="2534" y="4328"/>
                  </a:lnTo>
                  <a:lnTo>
                    <a:pt x="2536" y="4330"/>
                  </a:lnTo>
                  <a:lnTo>
                    <a:pt x="2538" y="4332"/>
                  </a:lnTo>
                  <a:lnTo>
                    <a:pt x="2544" y="4332"/>
                  </a:lnTo>
                  <a:lnTo>
                    <a:pt x="2548" y="4330"/>
                  </a:lnTo>
                  <a:lnTo>
                    <a:pt x="2556" y="4326"/>
                  </a:lnTo>
                  <a:lnTo>
                    <a:pt x="2566" y="4318"/>
                  </a:lnTo>
                  <a:lnTo>
                    <a:pt x="2576" y="4310"/>
                  </a:lnTo>
                  <a:lnTo>
                    <a:pt x="2584" y="4304"/>
                  </a:lnTo>
                  <a:lnTo>
                    <a:pt x="2598" y="4296"/>
                  </a:lnTo>
                  <a:lnTo>
                    <a:pt x="2604" y="4292"/>
                  </a:lnTo>
                  <a:lnTo>
                    <a:pt x="2610" y="4286"/>
                  </a:lnTo>
                  <a:lnTo>
                    <a:pt x="2614" y="4280"/>
                  </a:lnTo>
                  <a:lnTo>
                    <a:pt x="2618" y="4272"/>
                  </a:lnTo>
                  <a:lnTo>
                    <a:pt x="2622" y="4252"/>
                  </a:lnTo>
                  <a:lnTo>
                    <a:pt x="2622" y="4238"/>
                  </a:lnTo>
                  <a:lnTo>
                    <a:pt x="2624" y="4228"/>
                  </a:lnTo>
                  <a:lnTo>
                    <a:pt x="2624" y="4224"/>
                  </a:lnTo>
                  <a:lnTo>
                    <a:pt x="2626" y="4222"/>
                  </a:lnTo>
                  <a:lnTo>
                    <a:pt x="2628" y="4222"/>
                  </a:lnTo>
                  <a:lnTo>
                    <a:pt x="2630" y="4220"/>
                  </a:lnTo>
                  <a:lnTo>
                    <a:pt x="2630" y="4214"/>
                  </a:lnTo>
                  <a:lnTo>
                    <a:pt x="2628" y="4206"/>
                  </a:lnTo>
                  <a:lnTo>
                    <a:pt x="2624" y="4198"/>
                  </a:lnTo>
                  <a:lnTo>
                    <a:pt x="2622" y="4194"/>
                  </a:lnTo>
                  <a:lnTo>
                    <a:pt x="2622" y="4190"/>
                  </a:lnTo>
                  <a:lnTo>
                    <a:pt x="2624" y="4174"/>
                  </a:lnTo>
                  <a:lnTo>
                    <a:pt x="2624" y="4152"/>
                  </a:lnTo>
                  <a:lnTo>
                    <a:pt x="2622" y="4138"/>
                  </a:lnTo>
                  <a:lnTo>
                    <a:pt x="2616" y="4122"/>
                  </a:lnTo>
                  <a:lnTo>
                    <a:pt x="2606" y="4096"/>
                  </a:lnTo>
                  <a:lnTo>
                    <a:pt x="2598" y="4080"/>
                  </a:lnTo>
                  <a:lnTo>
                    <a:pt x="2590" y="4068"/>
                  </a:lnTo>
                  <a:lnTo>
                    <a:pt x="2584" y="4056"/>
                  </a:lnTo>
                  <a:lnTo>
                    <a:pt x="2580" y="4046"/>
                  </a:lnTo>
                  <a:lnTo>
                    <a:pt x="2572" y="4042"/>
                  </a:lnTo>
                  <a:lnTo>
                    <a:pt x="2562" y="4034"/>
                  </a:lnTo>
                  <a:lnTo>
                    <a:pt x="2548" y="4020"/>
                  </a:lnTo>
                  <a:lnTo>
                    <a:pt x="2534" y="4002"/>
                  </a:lnTo>
                  <a:lnTo>
                    <a:pt x="2522" y="3986"/>
                  </a:lnTo>
                  <a:lnTo>
                    <a:pt x="2514" y="3972"/>
                  </a:lnTo>
                  <a:lnTo>
                    <a:pt x="2510" y="3966"/>
                  </a:lnTo>
                  <a:lnTo>
                    <a:pt x="2510" y="3960"/>
                  </a:lnTo>
                  <a:lnTo>
                    <a:pt x="2508" y="3954"/>
                  </a:lnTo>
                  <a:lnTo>
                    <a:pt x="2506" y="3950"/>
                  </a:lnTo>
                  <a:lnTo>
                    <a:pt x="2500" y="3946"/>
                  </a:lnTo>
                  <a:lnTo>
                    <a:pt x="2492" y="3940"/>
                  </a:lnTo>
                  <a:lnTo>
                    <a:pt x="2486" y="3934"/>
                  </a:lnTo>
                  <a:lnTo>
                    <a:pt x="2482" y="3926"/>
                  </a:lnTo>
                  <a:lnTo>
                    <a:pt x="2478" y="3916"/>
                  </a:lnTo>
                  <a:lnTo>
                    <a:pt x="2478" y="3904"/>
                  </a:lnTo>
                  <a:lnTo>
                    <a:pt x="2480" y="3894"/>
                  </a:lnTo>
                  <a:lnTo>
                    <a:pt x="2482" y="3884"/>
                  </a:lnTo>
                  <a:lnTo>
                    <a:pt x="2486" y="3874"/>
                  </a:lnTo>
                  <a:lnTo>
                    <a:pt x="2492" y="3864"/>
                  </a:lnTo>
                  <a:lnTo>
                    <a:pt x="2498" y="3856"/>
                  </a:lnTo>
                  <a:lnTo>
                    <a:pt x="2506" y="3848"/>
                  </a:lnTo>
                  <a:lnTo>
                    <a:pt x="2512" y="3842"/>
                  </a:lnTo>
                  <a:lnTo>
                    <a:pt x="2516" y="3836"/>
                  </a:lnTo>
                  <a:lnTo>
                    <a:pt x="2518" y="3826"/>
                  </a:lnTo>
                  <a:lnTo>
                    <a:pt x="2520" y="3816"/>
                  </a:lnTo>
                  <a:lnTo>
                    <a:pt x="2522" y="3812"/>
                  </a:lnTo>
                  <a:lnTo>
                    <a:pt x="2526" y="3808"/>
                  </a:lnTo>
                  <a:lnTo>
                    <a:pt x="2532" y="3806"/>
                  </a:lnTo>
                  <a:lnTo>
                    <a:pt x="2534" y="3806"/>
                  </a:lnTo>
                  <a:lnTo>
                    <a:pt x="2536" y="3808"/>
                  </a:lnTo>
                  <a:lnTo>
                    <a:pt x="2540" y="3808"/>
                  </a:lnTo>
                  <a:lnTo>
                    <a:pt x="2544" y="3804"/>
                  </a:lnTo>
                  <a:lnTo>
                    <a:pt x="2546" y="3800"/>
                  </a:lnTo>
                  <a:lnTo>
                    <a:pt x="2548" y="3794"/>
                  </a:lnTo>
                  <a:lnTo>
                    <a:pt x="2554" y="3790"/>
                  </a:lnTo>
                  <a:lnTo>
                    <a:pt x="2562" y="3784"/>
                  </a:lnTo>
                  <a:lnTo>
                    <a:pt x="2568" y="3782"/>
                  </a:lnTo>
                  <a:lnTo>
                    <a:pt x="2572" y="3782"/>
                  </a:lnTo>
                  <a:lnTo>
                    <a:pt x="2574" y="3778"/>
                  </a:lnTo>
                  <a:lnTo>
                    <a:pt x="2576" y="3780"/>
                  </a:lnTo>
                  <a:lnTo>
                    <a:pt x="2578" y="3780"/>
                  </a:lnTo>
                  <a:lnTo>
                    <a:pt x="2582" y="3780"/>
                  </a:lnTo>
                  <a:lnTo>
                    <a:pt x="2584" y="3776"/>
                  </a:lnTo>
                  <a:lnTo>
                    <a:pt x="2584" y="3774"/>
                  </a:lnTo>
                  <a:lnTo>
                    <a:pt x="2586" y="3776"/>
                  </a:lnTo>
                  <a:lnTo>
                    <a:pt x="2590" y="3778"/>
                  </a:lnTo>
                  <a:lnTo>
                    <a:pt x="2592" y="3778"/>
                  </a:lnTo>
                  <a:lnTo>
                    <a:pt x="2594" y="3774"/>
                  </a:lnTo>
                  <a:lnTo>
                    <a:pt x="2592" y="3772"/>
                  </a:lnTo>
                  <a:lnTo>
                    <a:pt x="2592" y="3768"/>
                  </a:lnTo>
                  <a:lnTo>
                    <a:pt x="2592" y="3762"/>
                  </a:lnTo>
                  <a:lnTo>
                    <a:pt x="2592" y="3760"/>
                  </a:lnTo>
                  <a:lnTo>
                    <a:pt x="2594" y="3762"/>
                  </a:lnTo>
                  <a:lnTo>
                    <a:pt x="2596" y="3766"/>
                  </a:lnTo>
                  <a:lnTo>
                    <a:pt x="2602" y="3772"/>
                  </a:lnTo>
                  <a:lnTo>
                    <a:pt x="2604" y="3774"/>
                  </a:lnTo>
                  <a:lnTo>
                    <a:pt x="2610" y="3776"/>
                  </a:lnTo>
                  <a:lnTo>
                    <a:pt x="2614" y="3776"/>
                  </a:lnTo>
                  <a:lnTo>
                    <a:pt x="2616" y="3778"/>
                  </a:lnTo>
                  <a:lnTo>
                    <a:pt x="2614" y="3782"/>
                  </a:lnTo>
                  <a:lnTo>
                    <a:pt x="2614" y="3784"/>
                  </a:lnTo>
                  <a:lnTo>
                    <a:pt x="2616" y="3786"/>
                  </a:lnTo>
                  <a:lnTo>
                    <a:pt x="2620" y="3786"/>
                  </a:lnTo>
                  <a:lnTo>
                    <a:pt x="2630" y="3784"/>
                  </a:lnTo>
                  <a:lnTo>
                    <a:pt x="2632" y="3782"/>
                  </a:lnTo>
                  <a:lnTo>
                    <a:pt x="2634" y="3778"/>
                  </a:lnTo>
                  <a:lnTo>
                    <a:pt x="2632" y="3772"/>
                  </a:lnTo>
                  <a:lnTo>
                    <a:pt x="2634" y="3772"/>
                  </a:lnTo>
                  <a:lnTo>
                    <a:pt x="2636" y="3778"/>
                  </a:lnTo>
                  <a:lnTo>
                    <a:pt x="2640" y="3782"/>
                  </a:lnTo>
                  <a:lnTo>
                    <a:pt x="2642" y="3782"/>
                  </a:lnTo>
                  <a:lnTo>
                    <a:pt x="2644" y="3782"/>
                  </a:lnTo>
                  <a:lnTo>
                    <a:pt x="2648" y="3784"/>
                  </a:lnTo>
                  <a:lnTo>
                    <a:pt x="2648" y="3786"/>
                  </a:lnTo>
                  <a:lnTo>
                    <a:pt x="2646" y="3788"/>
                  </a:lnTo>
                  <a:lnTo>
                    <a:pt x="2642" y="3794"/>
                  </a:lnTo>
                  <a:lnTo>
                    <a:pt x="2640" y="3802"/>
                  </a:lnTo>
                  <a:lnTo>
                    <a:pt x="2638" y="3810"/>
                  </a:lnTo>
                  <a:lnTo>
                    <a:pt x="2640" y="3816"/>
                  </a:lnTo>
                  <a:lnTo>
                    <a:pt x="2642" y="3818"/>
                  </a:lnTo>
                  <a:lnTo>
                    <a:pt x="2642" y="3820"/>
                  </a:lnTo>
                  <a:lnTo>
                    <a:pt x="2642" y="3824"/>
                  </a:lnTo>
                  <a:lnTo>
                    <a:pt x="2644" y="3828"/>
                  </a:lnTo>
                  <a:lnTo>
                    <a:pt x="2646" y="3832"/>
                  </a:lnTo>
                  <a:lnTo>
                    <a:pt x="2648" y="3836"/>
                  </a:lnTo>
                  <a:lnTo>
                    <a:pt x="2648" y="3840"/>
                  </a:lnTo>
                  <a:lnTo>
                    <a:pt x="2648" y="3842"/>
                  </a:lnTo>
                  <a:lnTo>
                    <a:pt x="2652" y="3844"/>
                  </a:lnTo>
                  <a:lnTo>
                    <a:pt x="2664" y="3842"/>
                  </a:lnTo>
                  <a:lnTo>
                    <a:pt x="2672" y="3838"/>
                  </a:lnTo>
                  <a:lnTo>
                    <a:pt x="2674" y="3836"/>
                  </a:lnTo>
                  <a:lnTo>
                    <a:pt x="2674" y="3834"/>
                  </a:lnTo>
                  <a:lnTo>
                    <a:pt x="2670" y="3828"/>
                  </a:lnTo>
                  <a:lnTo>
                    <a:pt x="2668" y="3820"/>
                  </a:lnTo>
                  <a:lnTo>
                    <a:pt x="2666" y="3814"/>
                  </a:lnTo>
                  <a:lnTo>
                    <a:pt x="2662" y="3812"/>
                  </a:lnTo>
                  <a:lnTo>
                    <a:pt x="2660" y="3812"/>
                  </a:lnTo>
                  <a:lnTo>
                    <a:pt x="2658" y="3810"/>
                  </a:lnTo>
                  <a:lnTo>
                    <a:pt x="2660" y="3804"/>
                  </a:lnTo>
                  <a:lnTo>
                    <a:pt x="2666" y="3800"/>
                  </a:lnTo>
                  <a:lnTo>
                    <a:pt x="2684" y="3788"/>
                  </a:lnTo>
                  <a:lnTo>
                    <a:pt x="2692" y="3784"/>
                  </a:lnTo>
                  <a:lnTo>
                    <a:pt x="2698" y="3782"/>
                  </a:lnTo>
                  <a:lnTo>
                    <a:pt x="2704" y="3784"/>
                  </a:lnTo>
                  <a:lnTo>
                    <a:pt x="2716" y="3780"/>
                  </a:lnTo>
                  <a:lnTo>
                    <a:pt x="2722" y="3778"/>
                  </a:lnTo>
                  <a:lnTo>
                    <a:pt x="2726" y="3774"/>
                  </a:lnTo>
                  <a:lnTo>
                    <a:pt x="2730" y="3768"/>
                  </a:lnTo>
                  <a:lnTo>
                    <a:pt x="2730" y="3764"/>
                  </a:lnTo>
                  <a:lnTo>
                    <a:pt x="2736" y="3766"/>
                  </a:lnTo>
                  <a:lnTo>
                    <a:pt x="2740" y="3768"/>
                  </a:lnTo>
                  <a:lnTo>
                    <a:pt x="2742" y="3772"/>
                  </a:lnTo>
                  <a:lnTo>
                    <a:pt x="2746" y="3768"/>
                  </a:lnTo>
                  <a:lnTo>
                    <a:pt x="2750" y="3764"/>
                  </a:lnTo>
                  <a:lnTo>
                    <a:pt x="2752" y="3766"/>
                  </a:lnTo>
                  <a:lnTo>
                    <a:pt x="2754" y="3768"/>
                  </a:lnTo>
                  <a:lnTo>
                    <a:pt x="2758" y="3764"/>
                  </a:lnTo>
                  <a:lnTo>
                    <a:pt x="2762" y="3760"/>
                  </a:lnTo>
                  <a:lnTo>
                    <a:pt x="2764" y="3760"/>
                  </a:lnTo>
                  <a:lnTo>
                    <a:pt x="2768" y="3760"/>
                  </a:lnTo>
                  <a:lnTo>
                    <a:pt x="2772" y="3762"/>
                  </a:lnTo>
                  <a:lnTo>
                    <a:pt x="2774" y="3760"/>
                  </a:lnTo>
                  <a:lnTo>
                    <a:pt x="2774" y="3756"/>
                  </a:lnTo>
                  <a:lnTo>
                    <a:pt x="2776" y="3750"/>
                  </a:lnTo>
                  <a:lnTo>
                    <a:pt x="2778" y="3752"/>
                  </a:lnTo>
                  <a:lnTo>
                    <a:pt x="2780" y="3754"/>
                  </a:lnTo>
                  <a:lnTo>
                    <a:pt x="2782" y="3754"/>
                  </a:lnTo>
                  <a:lnTo>
                    <a:pt x="2784" y="3752"/>
                  </a:lnTo>
                  <a:lnTo>
                    <a:pt x="2788" y="3748"/>
                  </a:lnTo>
                  <a:lnTo>
                    <a:pt x="2790" y="3748"/>
                  </a:lnTo>
                  <a:lnTo>
                    <a:pt x="2792" y="3748"/>
                  </a:lnTo>
                  <a:lnTo>
                    <a:pt x="2796" y="3744"/>
                  </a:lnTo>
                  <a:lnTo>
                    <a:pt x="2798" y="3740"/>
                  </a:lnTo>
                  <a:lnTo>
                    <a:pt x="2798" y="3736"/>
                  </a:lnTo>
                  <a:lnTo>
                    <a:pt x="2794" y="3724"/>
                  </a:lnTo>
                  <a:lnTo>
                    <a:pt x="2792" y="3714"/>
                  </a:lnTo>
                  <a:lnTo>
                    <a:pt x="2790" y="3712"/>
                  </a:lnTo>
                  <a:lnTo>
                    <a:pt x="2792" y="3708"/>
                  </a:lnTo>
                  <a:lnTo>
                    <a:pt x="2794" y="3708"/>
                  </a:lnTo>
                  <a:lnTo>
                    <a:pt x="2796" y="3710"/>
                  </a:lnTo>
                  <a:lnTo>
                    <a:pt x="2804" y="3720"/>
                  </a:lnTo>
                  <a:lnTo>
                    <a:pt x="2808" y="3726"/>
                  </a:lnTo>
                  <a:lnTo>
                    <a:pt x="2812" y="3730"/>
                  </a:lnTo>
                  <a:lnTo>
                    <a:pt x="2810" y="3734"/>
                  </a:lnTo>
                  <a:lnTo>
                    <a:pt x="2810" y="3738"/>
                  </a:lnTo>
                  <a:lnTo>
                    <a:pt x="2812" y="3738"/>
                  </a:lnTo>
                  <a:lnTo>
                    <a:pt x="2818" y="3740"/>
                  </a:lnTo>
                  <a:lnTo>
                    <a:pt x="2820" y="3742"/>
                  </a:lnTo>
                  <a:lnTo>
                    <a:pt x="2824" y="3742"/>
                  </a:lnTo>
                  <a:lnTo>
                    <a:pt x="2826" y="3740"/>
                  </a:lnTo>
                  <a:lnTo>
                    <a:pt x="2828" y="3736"/>
                  </a:lnTo>
                  <a:lnTo>
                    <a:pt x="2828" y="3734"/>
                  </a:lnTo>
                  <a:lnTo>
                    <a:pt x="2826" y="3730"/>
                  </a:lnTo>
                  <a:lnTo>
                    <a:pt x="2826" y="3726"/>
                  </a:lnTo>
                  <a:lnTo>
                    <a:pt x="2826" y="3724"/>
                  </a:lnTo>
                  <a:lnTo>
                    <a:pt x="2828" y="3724"/>
                  </a:lnTo>
                  <a:lnTo>
                    <a:pt x="2830" y="3728"/>
                  </a:lnTo>
                  <a:lnTo>
                    <a:pt x="2834" y="3730"/>
                  </a:lnTo>
                  <a:lnTo>
                    <a:pt x="2836" y="3732"/>
                  </a:lnTo>
                  <a:lnTo>
                    <a:pt x="2838" y="3730"/>
                  </a:lnTo>
                  <a:lnTo>
                    <a:pt x="2840" y="3728"/>
                  </a:lnTo>
                  <a:lnTo>
                    <a:pt x="2838" y="3724"/>
                  </a:lnTo>
                  <a:lnTo>
                    <a:pt x="2836" y="3720"/>
                  </a:lnTo>
                  <a:lnTo>
                    <a:pt x="2838" y="3718"/>
                  </a:lnTo>
                  <a:lnTo>
                    <a:pt x="2840" y="3716"/>
                  </a:lnTo>
                  <a:lnTo>
                    <a:pt x="2842" y="3716"/>
                  </a:lnTo>
                  <a:lnTo>
                    <a:pt x="2844" y="3718"/>
                  </a:lnTo>
                  <a:lnTo>
                    <a:pt x="2846" y="3724"/>
                  </a:lnTo>
                  <a:lnTo>
                    <a:pt x="2846" y="3726"/>
                  </a:lnTo>
                  <a:lnTo>
                    <a:pt x="2848" y="3728"/>
                  </a:lnTo>
                  <a:lnTo>
                    <a:pt x="2850" y="3728"/>
                  </a:lnTo>
                  <a:lnTo>
                    <a:pt x="2854" y="3724"/>
                  </a:lnTo>
                  <a:lnTo>
                    <a:pt x="2860" y="3718"/>
                  </a:lnTo>
                  <a:lnTo>
                    <a:pt x="2864" y="3716"/>
                  </a:lnTo>
                  <a:lnTo>
                    <a:pt x="2874" y="3722"/>
                  </a:lnTo>
                  <a:lnTo>
                    <a:pt x="2876" y="3722"/>
                  </a:lnTo>
                  <a:lnTo>
                    <a:pt x="2878" y="3722"/>
                  </a:lnTo>
                  <a:lnTo>
                    <a:pt x="2878" y="3718"/>
                  </a:lnTo>
                  <a:lnTo>
                    <a:pt x="2878" y="3714"/>
                  </a:lnTo>
                  <a:lnTo>
                    <a:pt x="2878" y="3712"/>
                  </a:lnTo>
                  <a:lnTo>
                    <a:pt x="2880" y="3712"/>
                  </a:lnTo>
                  <a:lnTo>
                    <a:pt x="2882" y="3712"/>
                  </a:lnTo>
                  <a:lnTo>
                    <a:pt x="2884" y="3716"/>
                  </a:lnTo>
                  <a:lnTo>
                    <a:pt x="2886" y="3718"/>
                  </a:lnTo>
                  <a:lnTo>
                    <a:pt x="2894" y="3716"/>
                  </a:lnTo>
                  <a:lnTo>
                    <a:pt x="2902" y="3712"/>
                  </a:lnTo>
                  <a:lnTo>
                    <a:pt x="2910" y="3710"/>
                  </a:lnTo>
                  <a:lnTo>
                    <a:pt x="2914" y="3706"/>
                  </a:lnTo>
                  <a:lnTo>
                    <a:pt x="2916" y="3702"/>
                  </a:lnTo>
                  <a:lnTo>
                    <a:pt x="2918" y="3698"/>
                  </a:lnTo>
                  <a:lnTo>
                    <a:pt x="2918" y="3696"/>
                  </a:lnTo>
                  <a:lnTo>
                    <a:pt x="2922" y="3694"/>
                  </a:lnTo>
                  <a:lnTo>
                    <a:pt x="2926" y="3692"/>
                  </a:lnTo>
                  <a:lnTo>
                    <a:pt x="2924" y="3690"/>
                  </a:lnTo>
                  <a:lnTo>
                    <a:pt x="2922" y="3688"/>
                  </a:lnTo>
                  <a:lnTo>
                    <a:pt x="2924" y="3686"/>
                  </a:lnTo>
                  <a:lnTo>
                    <a:pt x="2926" y="3684"/>
                  </a:lnTo>
                  <a:lnTo>
                    <a:pt x="2930" y="3678"/>
                  </a:lnTo>
                  <a:lnTo>
                    <a:pt x="2932" y="3674"/>
                  </a:lnTo>
                  <a:lnTo>
                    <a:pt x="2936" y="3674"/>
                  </a:lnTo>
                  <a:lnTo>
                    <a:pt x="2940" y="3674"/>
                  </a:lnTo>
                  <a:lnTo>
                    <a:pt x="2944" y="3672"/>
                  </a:lnTo>
                  <a:lnTo>
                    <a:pt x="2948" y="3668"/>
                  </a:lnTo>
                  <a:lnTo>
                    <a:pt x="2954" y="3662"/>
                  </a:lnTo>
                  <a:lnTo>
                    <a:pt x="2956" y="3662"/>
                  </a:lnTo>
                  <a:lnTo>
                    <a:pt x="2956" y="3664"/>
                  </a:lnTo>
                  <a:lnTo>
                    <a:pt x="2958" y="3666"/>
                  </a:lnTo>
                  <a:lnTo>
                    <a:pt x="2960" y="3662"/>
                  </a:lnTo>
                  <a:lnTo>
                    <a:pt x="2974" y="3648"/>
                  </a:lnTo>
                  <a:lnTo>
                    <a:pt x="2980" y="3642"/>
                  </a:lnTo>
                  <a:lnTo>
                    <a:pt x="2980" y="3638"/>
                  </a:lnTo>
                  <a:lnTo>
                    <a:pt x="2978" y="3636"/>
                  </a:lnTo>
                  <a:lnTo>
                    <a:pt x="2976" y="3632"/>
                  </a:lnTo>
                  <a:lnTo>
                    <a:pt x="2978" y="3626"/>
                  </a:lnTo>
                  <a:lnTo>
                    <a:pt x="2980" y="3624"/>
                  </a:lnTo>
                  <a:lnTo>
                    <a:pt x="2982" y="3624"/>
                  </a:lnTo>
                  <a:lnTo>
                    <a:pt x="2984" y="3626"/>
                  </a:lnTo>
                  <a:lnTo>
                    <a:pt x="2986" y="3628"/>
                  </a:lnTo>
                  <a:lnTo>
                    <a:pt x="2988" y="3626"/>
                  </a:lnTo>
                  <a:lnTo>
                    <a:pt x="2990" y="3626"/>
                  </a:lnTo>
                  <a:lnTo>
                    <a:pt x="2994" y="3628"/>
                  </a:lnTo>
                  <a:lnTo>
                    <a:pt x="2998" y="3630"/>
                  </a:lnTo>
                  <a:lnTo>
                    <a:pt x="3000" y="3624"/>
                  </a:lnTo>
                  <a:lnTo>
                    <a:pt x="3004" y="3616"/>
                  </a:lnTo>
                  <a:lnTo>
                    <a:pt x="3008" y="3614"/>
                  </a:lnTo>
                  <a:lnTo>
                    <a:pt x="3012" y="3610"/>
                  </a:lnTo>
                  <a:lnTo>
                    <a:pt x="3016" y="3608"/>
                  </a:lnTo>
                  <a:lnTo>
                    <a:pt x="3016" y="3606"/>
                  </a:lnTo>
                  <a:lnTo>
                    <a:pt x="3012" y="3602"/>
                  </a:lnTo>
                  <a:lnTo>
                    <a:pt x="3010" y="3598"/>
                  </a:lnTo>
                  <a:lnTo>
                    <a:pt x="3010" y="3594"/>
                  </a:lnTo>
                  <a:lnTo>
                    <a:pt x="3012" y="3590"/>
                  </a:lnTo>
                  <a:lnTo>
                    <a:pt x="3014" y="3594"/>
                  </a:lnTo>
                  <a:lnTo>
                    <a:pt x="3018" y="3596"/>
                  </a:lnTo>
                  <a:lnTo>
                    <a:pt x="3022" y="3596"/>
                  </a:lnTo>
                  <a:lnTo>
                    <a:pt x="3026" y="3594"/>
                  </a:lnTo>
                  <a:lnTo>
                    <a:pt x="3030" y="3590"/>
                  </a:lnTo>
                  <a:lnTo>
                    <a:pt x="3030" y="3588"/>
                  </a:lnTo>
                  <a:lnTo>
                    <a:pt x="3028" y="3588"/>
                  </a:lnTo>
                  <a:lnTo>
                    <a:pt x="3024" y="3588"/>
                  </a:lnTo>
                  <a:lnTo>
                    <a:pt x="3020" y="3586"/>
                  </a:lnTo>
                  <a:lnTo>
                    <a:pt x="3020" y="3582"/>
                  </a:lnTo>
                  <a:lnTo>
                    <a:pt x="3022" y="3578"/>
                  </a:lnTo>
                  <a:lnTo>
                    <a:pt x="3024" y="3576"/>
                  </a:lnTo>
                  <a:lnTo>
                    <a:pt x="3026" y="3576"/>
                  </a:lnTo>
                  <a:lnTo>
                    <a:pt x="3030" y="3578"/>
                  </a:lnTo>
                  <a:lnTo>
                    <a:pt x="3032" y="3580"/>
                  </a:lnTo>
                  <a:lnTo>
                    <a:pt x="3038" y="3586"/>
                  </a:lnTo>
                  <a:lnTo>
                    <a:pt x="3040" y="3586"/>
                  </a:lnTo>
                  <a:lnTo>
                    <a:pt x="3042" y="3582"/>
                  </a:lnTo>
                  <a:lnTo>
                    <a:pt x="3038" y="3576"/>
                  </a:lnTo>
                  <a:lnTo>
                    <a:pt x="3036" y="3572"/>
                  </a:lnTo>
                  <a:lnTo>
                    <a:pt x="3038" y="3568"/>
                  </a:lnTo>
                  <a:lnTo>
                    <a:pt x="3042" y="3558"/>
                  </a:lnTo>
                  <a:lnTo>
                    <a:pt x="3044" y="3552"/>
                  </a:lnTo>
                  <a:lnTo>
                    <a:pt x="3040" y="3552"/>
                  </a:lnTo>
                  <a:lnTo>
                    <a:pt x="3038" y="3552"/>
                  </a:lnTo>
                  <a:lnTo>
                    <a:pt x="3036" y="3550"/>
                  </a:lnTo>
                  <a:lnTo>
                    <a:pt x="3038" y="3546"/>
                  </a:lnTo>
                  <a:lnTo>
                    <a:pt x="3042" y="3540"/>
                  </a:lnTo>
                  <a:lnTo>
                    <a:pt x="3048" y="3536"/>
                  </a:lnTo>
                  <a:lnTo>
                    <a:pt x="3052" y="3534"/>
                  </a:lnTo>
                  <a:lnTo>
                    <a:pt x="3052" y="3532"/>
                  </a:lnTo>
                  <a:lnTo>
                    <a:pt x="3050" y="3532"/>
                  </a:lnTo>
                  <a:lnTo>
                    <a:pt x="3046" y="3526"/>
                  </a:lnTo>
                  <a:lnTo>
                    <a:pt x="3042" y="3522"/>
                  </a:lnTo>
                  <a:lnTo>
                    <a:pt x="3040" y="3518"/>
                  </a:lnTo>
                  <a:lnTo>
                    <a:pt x="3038" y="3518"/>
                  </a:lnTo>
                  <a:lnTo>
                    <a:pt x="3042" y="3516"/>
                  </a:lnTo>
                  <a:lnTo>
                    <a:pt x="3046" y="3514"/>
                  </a:lnTo>
                  <a:lnTo>
                    <a:pt x="3046" y="3516"/>
                  </a:lnTo>
                  <a:lnTo>
                    <a:pt x="3048" y="3520"/>
                  </a:lnTo>
                  <a:lnTo>
                    <a:pt x="3050" y="3524"/>
                  </a:lnTo>
                  <a:lnTo>
                    <a:pt x="3054" y="3524"/>
                  </a:lnTo>
                  <a:lnTo>
                    <a:pt x="3058" y="3522"/>
                  </a:lnTo>
                  <a:lnTo>
                    <a:pt x="3060" y="3520"/>
                  </a:lnTo>
                  <a:lnTo>
                    <a:pt x="3062" y="3518"/>
                  </a:lnTo>
                  <a:lnTo>
                    <a:pt x="3062" y="3512"/>
                  </a:lnTo>
                  <a:lnTo>
                    <a:pt x="3060" y="3510"/>
                  </a:lnTo>
                  <a:lnTo>
                    <a:pt x="3060" y="3508"/>
                  </a:lnTo>
                  <a:lnTo>
                    <a:pt x="3062" y="3506"/>
                  </a:lnTo>
                  <a:lnTo>
                    <a:pt x="3068" y="3502"/>
                  </a:lnTo>
                  <a:lnTo>
                    <a:pt x="3074" y="3492"/>
                  </a:lnTo>
                  <a:lnTo>
                    <a:pt x="3080" y="3482"/>
                  </a:lnTo>
                  <a:lnTo>
                    <a:pt x="3080" y="3478"/>
                  </a:lnTo>
                  <a:lnTo>
                    <a:pt x="3080" y="3474"/>
                  </a:lnTo>
                  <a:lnTo>
                    <a:pt x="3080" y="3470"/>
                  </a:lnTo>
                  <a:lnTo>
                    <a:pt x="3080" y="3468"/>
                  </a:lnTo>
                  <a:lnTo>
                    <a:pt x="3084" y="3462"/>
                  </a:lnTo>
                  <a:lnTo>
                    <a:pt x="3090" y="3454"/>
                  </a:lnTo>
                  <a:lnTo>
                    <a:pt x="3098" y="3440"/>
                  </a:lnTo>
                  <a:lnTo>
                    <a:pt x="3100" y="3436"/>
                  </a:lnTo>
                  <a:lnTo>
                    <a:pt x="3102" y="3432"/>
                  </a:lnTo>
                  <a:lnTo>
                    <a:pt x="3104" y="3434"/>
                  </a:lnTo>
                  <a:lnTo>
                    <a:pt x="3106" y="3436"/>
                  </a:lnTo>
                  <a:lnTo>
                    <a:pt x="3108" y="3440"/>
                  </a:lnTo>
                  <a:lnTo>
                    <a:pt x="3110" y="3440"/>
                  </a:lnTo>
                  <a:lnTo>
                    <a:pt x="3112" y="3440"/>
                  </a:lnTo>
                  <a:lnTo>
                    <a:pt x="3116" y="3436"/>
                  </a:lnTo>
                  <a:lnTo>
                    <a:pt x="3120" y="3434"/>
                  </a:lnTo>
                  <a:lnTo>
                    <a:pt x="3122" y="3432"/>
                  </a:lnTo>
                  <a:lnTo>
                    <a:pt x="3118" y="3424"/>
                  </a:lnTo>
                  <a:lnTo>
                    <a:pt x="3116" y="3420"/>
                  </a:lnTo>
                  <a:lnTo>
                    <a:pt x="3116" y="3416"/>
                  </a:lnTo>
                  <a:lnTo>
                    <a:pt x="3118" y="3414"/>
                  </a:lnTo>
                  <a:lnTo>
                    <a:pt x="3122" y="3412"/>
                  </a:lnTo>
                  <a:lnTo>
                    <a:pt x="3122" y="3410"/>
                  </a:lnTo>
                  <a:lnTo>
                    <a:pt x="3122" y="3408"/>
                  </a:lnTo>
                  <a:lnTo>
                    <a:pt x="3122" y="3402"/>
                  </a:lnTo>
                  <a:lnTo>
                    <a:pt x="3122" y="3400"/>
                  </a:lnTo>
                  <a:lnTo>
                    <a:pt x="3124" y="3398"/>
                  </a:lnTo>
                  <a:lnTo>
                    <a:pt x="3120" y="3392"/>
                  </a:lnTo>
                  <a:lnTo>
                    <a:pt x="3118" y="3390"/>
                  </a:lnTo>
                  <a:lnTo>
                    <a:pt x="3124" y="3390"/>
                  </a:lnTo>
                  <a:lnTo>
                    <a:pt x="3128" y="3390"/>
                  </a:lnTo>
                  <a:lnTo>
                    <a:pt x="3132" y="3388"/>
                  </a:lnTo>
                  <a:lnTo>
                    <a:pt x="3134" y="3384"/>
                  </a:lnTo>
                  <a:lnTo>
                    <a:pt x="3134" y="3376"/>
                  </a:lnTo>
                  <a:lnTo>
                    <a:pt x="3134" y="3370"/>
                  </a:lnTo>
                  <a:lnTo>
                    <a:pt x="3132" y="3366"/>
                  </a:lnTo>
                  <a:lnTo>
                    <a:pt x="3128" y="3362"/>
                  </a:lnTo>
                  <a:lnTo>
                    <a:pt x="3136" y="3356"/>
                  </a:lnTo>
                  <a:lnTo>
                    <a:pt x="3140" y="3352"/>
                  </a:lnTo>
                  <a:lnTo>
                    <a:pt x="3136" y="3350"/>
                  </a:lnTo>
                  <a:lnTo>
                    <a:pt x="3128" y="3348"/>
                  </a:lnTo>
                  <a:lnTo>
                    <a:pt x="3122" y="3344"/>
                  </a:lnTo>
                  <a:lnTo>
                    <a:pt x="3118" y="3338"/>
                  </a:lnTo>
                  <a:lnTo>
                    <a:pt x="3112" y="3332"/>
                  </a:lnTo>
                  <a:lnTo>
                    <a:pt x="3108" y="3330"/>
                  </a:lnTo>
                  <a:lnTo>
                    <a:pt x="3102" y="3330"/>
                  </a:lnTo>
                  <a:lnTo>
                    <a:pt x="3096" y="3334"/>
                  </a:lnTo>
                  <a:lnTo>
                    <a:pt x="3086" y="3338"/>
                  </a:lnTo>
                  <a:lnTo>
                    <a:pt x="3082" y="3338"/>
                  </a:lnTo>
                  <a:lnTo>
                    <a:pt x="3078" y="3334"/>
                  </a:lnTo>
                  <a:lnTo>
                    <a:pt x="3076" y="3332"/>
                  </a:lnTo>
                  <a:lnTo>
                    <a:pt x="3074" y="3330"/>
                  </a:lnTo>
                  <a:lnTo>
                    <a:pt x="3070" y="3332"/>
                  </a:lnTo>
                  <a:lnTo>
                    <a:pt x="3070" y="3328"/>
                  </a:lnTo>
                  <a:lnTo>
                    <a:pt x="3072" y="3326"/>
                  </a:lnTo>
                  <a:lnTo>
                    <a:pt x="3074" y="3324"/>
                  </a:lnTo>
                  <a:lnTo>
                    <a:pt x="3082" y="3326"/>
                  </a:lnTo>
                  <a:lnTo>
                    <a:pt x="3088" y="3326"/>
                  </a:lnTo>
                  <a:lnTo>
                    <a:pt x="3090" y="3326"/>
                  </a:lnTo>
                  <a:lnTo>
                    <a:pt x="3092" y="3324"/>
                  </a:lnTo>
                  <a:lnTo>
                    <a:pt x="3098" y="3316"/>
                  </a:lnTo>
                  <a:lnTo>
                    <a:pt x="3106" y="3310"/>
                  </a:lnTo>
                  <a:lnTo>
                    <a:pt x="3116" y="3304"/>
                  </a:lnTo>
                  <a:lnTo>
                    <a:pt x="3124" y="3302"/>
                  </a:lnTo>
                  <a:lnTo>
                    <a:pt x="3128" y="3300"/>
                  </a:lnTo>
                  <a:lnTo>
                    <a:pt x="3132" y="3298"/>
                  </a:lnTo>
                  <a:lnTo>
                    <a:pt x="3132" y="3294"/>
                  </a:lnTo>
                  <a:lnTo>
                    <a:pt x="3130" y="3290"/>
                  </a:lnTo>
                  <a:lnTo>
                    <a:pt x="3122" y="3278"/>
                  </a:lnTo>
                  <a:lnTo>
                    <a:pt x="3110" y="3268"/>
                  </a:lnTo>
                  <a:lnTo>
                    <a:pt x="3100" y="3258"/>
                  </a:lnTo>
                  <a:lnTo>
                    <a:pt x="3090" y="3254"/>
                  </a:lnTo>
                  <a:lnTo>
                    <a:pt x="3086" y="3252"/>
                  </a:lnTo>
                  <a:lnTo>
                    <a:pt x="3086" y="3250"/>
                  </a:lnTo>
                  <a:lnTo>
                    <a:pt x="3086" y="3248"/>
                  </a:lnTo>
                  <a:lnTo>
                    <a:pt x="3086" y="3246"/>
                  </a:lnTo>
                  <a:lnTo>
                    <a:pt x="3086" y="3244"/>
                  </a:lnTo>
                  <a:lnTo>
                    <a:pt x="3082" y="3242"/>
                  </a:lnTo>
                  <a:lnTo>
                    <a:pt x="3078" y="3240"/>
                  </a:lnTo>
                  <a:lnTo>
                    <a:pt x="3074" y="3242"/>
                  </a:lnTo>
                  <a:lnTo>
                    <a:pt x="3068" y="3246"/>
                  </a:lnTo>
                  <a:lnTo>
                    <a:pt x="3062" y="3246"/>
                  </a:lnTo>
                  <a:lnTo>
                    <a:pt x="3056" y="3244"/>
                  </a:lnTo>
                  <a:lnTo>
                    <a:pt x="3050" y="3242"/>
                  </a:lnTo>
                  <a:lnTo>
                    <a:pt x="3046" y="3236"/>
                  </a:lnTo>
                  <a:lnTo>
                    <a:pt x="3044" y="3232"/>
                  </a:lnTo>
                  <a:lnTo>
                    <a:pt x="3042" y="3228"/>
                  </a:lnTo>
                  <a:lnTo>
                    <a:pt x="3044" y="3224"/>
                  </a:lnTo>
                  <a:lnTo>
                    <a:pt x="3046" y="3224"/>
                  </a:lnTo>
                  <a:lnTo>
                    <a:pt x="3048" y="3224"/>
                  </a:lnTo>
                  <a:lnTo>
                    <a:pt x="3052" y="3230"/>
                  </a:lnTo>
                  <a:lnTo>
                    <a:pt x="3056" y="3238"/>
                  </a:lnTo>
                  <a:lnTo>
                    <a:pt x="3060" y="3242"/>
                  </a:lnTo>
                  <a:lnTo>
                    <a:pt x="3062" y="3244"/>
                  </a:lnTo>
                  <a:lnTo>
                    <a:pt x="3066" y="3242"/>
                  </a:lnTo>
                  <a:lnTo>
                    <a:pt x="3072" y="3240"/>
                  </a:lnTo>
                  <a:lnTo>
                    <a:pt x="3078" y="3236"/>
                  </a:lnTo>
                  <a:lnTo>
                    <a:pt x="3080" y="3236"/>
                  </a:lnTo>
                  <a:lnTo>
                    <a:pt x="3084" y="3236"/>
                  </a:lnTo>
                  <a:lnTo>
                    <a:pt x="3088" y="3240"/>
                  </a:lnTo>
                  <a:lnTo>
                    <a:pt x="3090" y="3242"/>
                  </a:lnTo>
                  <a:lnTo>
                    <a:pt x="3092" y="3246"/>
                  </a:lnTo>
                  <a:lnTo>
                    <a:pt x="3094" y="3248"/>
                  </a:lnTo>
                  <a:lnTo>
                    <a:pt x="3098" y="3248"/>
                  </a:lnTo>
                  <a:lnTo>
                    <a:pt x="3104" y="3248"/>
                  </a:lnTo>
                  <a:lnTo>
                    <a:pt x="3110" y="3250"/>
                  </a:lnTo>
                  <a:lnTo>
                    <a:pt x="3122" y="3256"/>
                  </a:lnTo>
                  <a:lnTo>
                    <a:pt x="3128" y="3258"/>
                  </a:lnTo>
                  <a:lnTo>
                    <a:pt x="3130" y="3258"/>
                  </a:lnTo>
                  <a:lnTo>
                    <a:pt x="3132" y="3256"/>
                  </a:lnTo>
                  <a:lnTo>
                    <a:pt x="3132" y="3254"/>
                  </a:lnTo>
                  <a:lnTo>
                    <a:pt x="3128" y="3244"/>
                  </a:lnTo>
                  <a:lnTo>
                    <a:pt x="3120" y="3236"/>
                  </a:lnTo>
                  <a:lnTo>
                    <a:pt x="3114" y="3230"/>
                  </a:lnTo>
                  <a:lnTo>
                    <a:pt x="3112" y="3226"/>
                  </a:lnTo>
                  <a:lnTo>
                    <a:pt x="3108" y="3220"/>
                  </a:lnTo>
                  <a:lnTo>
                    <a:pt x="3100" y="3212"/>
                  </a:lnTo>
                  <a:lnTo>
                    <a:pt x="3092" y="3206"/>
                  </a:lnTo>
                  <a:lnTo>
                    <a:pt x="3090" y="3200"/>
                  </a:lnTo>
                  <a:lnTo>
                    <a:pt x="3090" y="3192"/>
                  </a:lnTo>
                  <a:lnTo>
                    <a:pt x="3088" y="3186"/>
                  </a:lnTo>
                  <a:lnTo>
                    <a:pt x="3086" y="3178"/>
                  </a:lnTo>
                  <a:lnTo>
                    <a:pt x="3082" y="3168"/>
                  </a:lnTo>
                  <a:lnTo>
                    <a:pt x="3078" y="3158"/>
                  </a:lnTo>
                  <a:lnTo>
                    <a:pt x="3072" y="3138"/>
                  </a:lnTo>
                  <a:lnTo>
                    <a:pt x="3070" y="3130"/>
                  </a:lnTo>
                  <a:lnTo>
                    <a:pt x="3066" y="3122"/>
                  </a:lnTo>
                  <a:lnTo>
                    <a:pt x="3060" y="3116"/>
                  </a:lnTo>
                  <a:lnTo>
                    <a:pt x="3052" y="3112"/>
                  </a:lnTo>
                  <a:lnTo>
                    <a:pt x="3044" y="3108"/>
                  </a:lnTo>
                  <a:lnTo>
                    <a:pt x="3040" y="3104"/>
                  </a:lnTo>
                  <a:lnTo>
                    <a:pt x="3036" y="3098"/>
                  </a:lnTo>
                  <a:lnTo>
                    <a:pt x="3034" y="3094"/>
                  </a:lnTo>
                  <a:lnTo>
                    <a:pt x="3032" y="3094"/>
                  </a:lnTo>
                  <a:lnTo>
                    <a:pt x="3026" y="3096"/>
                  </a:lnTo>
                  <a:lnTo>
                    <a:pt x="3022" y="3096"/>
                  </a:lnTo>
                  <a:lnTo>
                    <a:pt x="3022" y="3092"/>
                  </a:lnTo>
                  <a:lnTo>
                    <a:pt x="3024" y="3084"/>
                  </a:lnTo>
                  <a:lnTo>
                    <a:pt x="3026" y="3076"/>
                  </a:lnTo>
                  <a:lnTo>
                    <a:pt x="3038" y="3058"/>
                  </a:lnTo>
                  <a:lnTo>
                    <a:pt x="3044" y="3052"/>
                  </a:lnTo>
                  <a:lnTo>
                    <a:pt x="3048" y="3048"/>
                  </a:lnTo>
                  <a:lnTo>
                    <a:pt x="3054" y="3044"/>
                  </a:lnTo>
                  <a:lnTo>
                    <a:pt x="3056" y="3042"/>
                  </a:lnTo>
                  <a:lnTo>
                    <a:pt x="3058" y="3038"/>
                  </a:lnTo>
                  <a:lnTo>
                    <a:pt x="3062" y="3034"/>
                  </a:lnTo>
                  <a:lnTo>
                    <a:pt x="3064" y="3032"/>
                  </a:lnTo>
                  <a:lnTo>
                    <a:pt x="3064" y="3028"/>
                  </a:lnTo>
                  <a:lnTo>
                    <a:pt x="3062" y="3024"/>
                  </a:lnTo>
                  <a:lnTo>
                    <a:pt x="3060" y="3020"/>
                  </a:lnTo>
                  <a:lnTo>
                    <a:pt x="3060" y="3018"/>
                  </a:lnTo>
                  <a:lnTo>
                    <a:pt x="3062" y="3018"/>
                  </a:lnTo>
                  <a:lnTo>
                    <a:pt x="3064" y="3016"/>
                  </a:lnTo>
                  <a:lnTo>
                    <a:pt x="3066" y="3016"/>
                  </a:lnTo>
                  <a:lnTo>
                    <a:pt x="3066" y="3020"/>
                  </a:lnTo>
                  <a:lnTo>
                    <a:pt x="3068" y="3022"/>
                  </a:lnTo>
                  <a:lnTo>
                    <a:pt x="3070" y="3024"/>
                  </a:lnTo>
                  <a:lnTo>
                    <a:pt x="3072" y="3024"/>
                  </a:lnTo>
                  <a:lnTo>
                    <a:pt x="3076" y="3022"/>
                  </a:lnTo>
                  <a:lnTo>
                    <a:pt x="3080" y="3020"/>
                  </a:lnTo>
                  <a:lnTo>
                    <a:pt x="3082" y="3018"/>
                  </a:lnTo>
                  <a:lnTo>
                    <a:pt x="3084" y="3012"/>
                  </a:lnTo>
                  <a:lnTo>
                    <a:pt x="3086" y="3008"/>
                  </a:lnTo>
                  <a:lnTo>
                    <a:pt x="3088" y="3006"/>
                  </a:lnTo>
                  <a:lnTo>
                    <a:pt x="3090" y="3008"/>
                  </a:lnTo>
                  <a:lnTo>
                    <a:pt x="3092" y="3008"/>
                  </a:lnTo>
                  <a:lnTo>
                    <a:pt x="3094" y="3006"/>
                  </a:lnTo>
                  <a:lnTo>
                    <a:pt x="3096" y="3002"/>
                  </a:lnTo>
                  <a:lnTo>
                    <a:pt x="3100" y="2996"/>
                  </a:lnTo>
                  <a:lnTo>
                    <a:pt x="3106" y="2990"/>
                  </a:lnTo>
                  <a:lnTo>
                    <a:pt x="3114" y="2988"/>
                  </a:lnTo>
                  <a:lnTo>
                    <a:pt x="3118" y="2988"/>
                  </a:lnTo>
                  <a:lnTo>
                    <a:pt x="3122" y="2986"/>
                  </a:lnTo>
                  <a:lnTo>
                    <a:pt x="3128" y="2982"/>
                  </a:lnTo>
                  <a:lnTo>
                    <a:pt x="3134" y="2976"/>
                  </a:lnTo>
                  <a:lnTo>
                    <a:pt x="3136" y="2976"/>
                  </a:lnTo>
                  <a:lnTo>
                    <a:pt x="3138" y="2978"/>
                  </a:lnTo>
                  <a:lnTo>
                    <a:pt x="3140" y="2978"/>
                  </a:lnTo>
                  <a:lnTo>
                    <a:pt x="3142" y="2976"/>
                  </a:lnTo>
                  <a:lnTo>
                    <a:pt x="3142" y="2978"/>
                  </a:lnTo>
                  <a:lnTo>
                    <a:pt x="3144" y="2980"/>
                  </a:lnTo>
                  <a:lnTo>
                    <a:pt x="3144" y="2982"/>
                  </a:lnTo>
                  <a:lnTo>
                    <a:pt x="3148" y="2984"/>
                  </a:lnTo>
                  <a:lnTo>
                    <a:pt x="3152" y="2982"/>
                  </a:lnTo>
                  <a:lnTo>
                    <a:pt x="3156" y="2980"/>
                  </a:lnTo>
                  <a:lnTo>
                    <a:pt x="3158" y="2978"/>
                  </a:lnTo>
                  <a:lnTo>
                    <a:pt x="3156" y="2974"/>
                  </a:lnTo>
                  <a:lnTo>
                    <a:pt x="3156" y="2972"/>
                  </a:lnTo>
                  <a:lnTo>
                    <a:pt x="3156" y="2970"/>
                  </a:lnTo>
                  <a:lnTo>
                    <a:pt x="3158" y="2966"/>
                  </a:lnTo>
                  <a:lnTo>
                    <a:pt x="3162" y="2960"/>
                  </a:lnTo>
                  <a:lnTo>
                    <a:pt x="3164" y="2958"/>
                  </a:lnTo>
                  <a:lnTo>
                    <a:pt x="3164" y="2956"/>
                  </a:lnTo>
                  <a:lnTo>
                    <a:pt x="3158" y="2952"/>
                  </a:lnTo>
                  <a:lnTo>
                    <a:pt x="3150" y="2950"/>
                  </a:lnTo>
                  <a:lnTo>
                    <a:pt x="3144" y="2946"/>
                  </a:lnTo>
                  <a:lnTo>
                    <a:pt x="3140" y="2942"/>
                  </a:lnTo>
                  <a:lnTo>
                    <a:pt x="3138" y="2944"/>
                  </a:lnTo>
                  <a:lnTo>
                    <a:pt x="3134" y="2948"/>
                  </a:lnTo>
                  <a:lnTo>
                    <a:pt x="3132" y="2948"/>
                  </a:lnTo>
                  <a:lnTo>
                    <a:pt x="3126" y="2950"/>
                  </a:lnTo>
                  <a:lnTo>
                    <a:pt x="3116" y="2948"/>
                  </a:lnTo>
                  <a:lnTo>
                    <a:pt x="3114" y="2944"/>
                  </a:lnTo>
                  <a:lnTo>
                    <a:pt x="3112" y="2942"/>
                  </a:lnTo>
                  <a:lnTo>
                    <a:pt x="3108" y="2942"/>
                  </a:lnTo>
                  <a:lnTo>
                    <a:pt x="3102" y="2942"/>
                  </a:lnTo>
                  <a:lnTo>
                    <a:pt x="3100" y="2938"/>
                  </a:lnTo>
                  <a:lnTo>
                    <a:pt x="3096" y="2934"/>
                  </a:lnTo>
                  <a:lnTo>
                    <a:pt x="3094" y="2930"/>
                  </a:lnTo>
                  <a:lnTo>
                    <a:pt x="3090" y="2930"/>
                  </a:lnTo>
                  <a:lnTo>
                    <a:pt x="3080" y="2930"/>
                  </a:lnTo>
                  <a:lnTo>
                    <a:pt x="3072" y="2934"/>
                  </a:lnTo>
                  <a:lnTo>
                    <a:pt x="3066" y="2940"/>
                  </a:lnTo>
                  <a:lnTo>
                    <a:pt x="3062" y="2946"/>
                  </a:lnTo>
                  <a:lnTo>
                    <a:pt x="3056" y="2950"/>
                  </a:lnTo>
                  <a:lnTo>
                    <a:pt x="3052" y="2952"/>
                  </a:lnTo>
                  <a:lnTo>
                    <a:pt x="3050" y="2954"/>
                  </a:lnTo>
                  <a:lnTo>
                    <a:pt x="3050" y="2958"/>
                  </a:lnTo>
                  <a:lnTo>
                    <a:pt x="3052" y="2962"/>
                  </a:lnTo>
                  <a:lnTo>
                    <a:pt x="3050" y="2964"/>
                  </a:lnTo>
                  <a:lnTo>
                    <a:pt x="3044" y="2966"/>
                  </a:lnTo>
                  <a:lnTo>
                    <a:pt x="3032" y="2968"/>
                  </a:lnTo>
                  <a:lnTo>
                    <a:pt x="3026" y="2968"/>
                  </a:lnTo>
                  <a:lnTo>
                    <a:pt x="3020" y="2964"/>
                  </a:lnTo>
                  <a:lnTo>
                    <a:pt x="3018" y="2960"/>
                  </a:lnTo>
                  <a:lnTo>
                    <a:pt x="3014" y="2956"/>
                  </a:lnTo>
                  <a:lnTo>
                    <a:pt x="3014" y="2946"/>
                  </a:lnTo>
                  <a:lnTo>
                    <a:pt x="3014" y="2940"/>
                  </a:lnTo>
                  <a:lnTo>
                    <a:pt x="3016" y="2938"/>
                  </a:lnTo>
                  <a:lnTo>
                    <a:pt x="3018" y="2934"/>
                  </a:lnTo>
                  <a:lnTo>
                    <a:pt x="3018" y="2930"/>
                  </a:lnTo>
                  <a:lnTo>
                    <a:pt x="3014" y="2922"/>
                  </a:lnTo>
                  <a:lnTo>
                    <a:pt x="3008" y="2914"/>
                  </a:lnTo>
                  <a:lnTo>
                    <a:pt x="3004" y="2912"/>
                  </a:lnTo>
                  <a:lnTo>
                    <a:pt x="3002" y="2912"/>
                  </a:lnTo>
                  <a:lnTo>
                    <a:pt x="2996" y="2914"/>
                  </a:lnTo>
                  <a:lnTo>
                    <a:pt x="2988" y="2914"/>
                  </a:lnTo>
                  <a:lnTo>
                    <a:pt x="2980" y="2914"/>
                  </a:lnTo>
                  <a:lnTo>
                    <a:pt x="2976" y="2912"/>
                  </a:lnTo>
                  <a:lnTo>
                    <a:pt x="2974" y="2910"/>
                  </a:lnTo>
                  <a:lnTo>
                    <a:pt x="2970" y="2906"/>
                  </a:lnTo>
                  <a:lnTo>
                    <a:pt x="2966" y="2904"/>
                  </a:lnTo>
                  <a:lnTo>
                    <a:pt x="2962" y="2900"/>
                  </a:lnTo>
                  <a:lnTo>
                    <a:pt x="2958" y="2890"/>
                  </a:lnTo>
                  <a:lnTo>
                    <a:pt x="2958" y="2880"/>
                  </a:lnTo>
                  <a:lnTo>
                    <a:pt x="2960" y="2872"/>
                  </a:lnTo>
                  <a:lnTo>
                    <a:pt x="2962" y="2868"/>
                  </a:lnTo>
                  <a:lnTo>
                    <a:pt x="2964" y="2862"/>
                  </a:lnTo>
                  <a:lnTo>
                    <a:pt x="2966" y="2856"/>
                  </a:lnTo>
                  <a:lnTo>
                    <a:pt x="2970" y="2854"/>
                  </a:lnTo>
                  <a:lnTo>
                    <a:pt x="2976" y="2854"/>
                  </a:lnTo>
                  <a:lnTo>
                    <a:pt x="2982" y="2860"/>
                  </a:lnTo>
                  <a:lnTo>
                    <a:pt x="2986" y="2864"/>
                  </a:lnTo>
                  <a:lnTo>
                    <a:pt x="2988" y="2864"/>
                  </a:lnTo>
                  <a:lnTo>
                    <a:pt x="2992" y="2862"/>
                  </a:lnTo>
                  <a:lnTo>
                    <a:pt x="2996" y="2856"/>
                  </a:lnTo>
                  <a:lnTo>
                    <a:pt x="3000" y="2856"/>
                  </a:lnTo>
                  <a:lnTo>
                    <a:pt x="3002" y="2856"/>
                  </a:lnTo>
                  <a:lnTo>
                    <a:pt x="3010" y="2856"/>
                  </a:lnTo>
                  <a:lnTo>
                    <a:pt x="3018" y="2854"/>
                  </a:lnTo>
                  <a:lnTo>
                    <a:pt x="3024" y="2846"/>
                  </a:lnTo>
                  <a:lnTo>
                    <a:pt x="3026" y="2836"/>
                  </a:lnTo>
                  <a:lnTo>
                    <a:pt x="3026" y="2830"/>
                  </a:lnTo>
                  <a:lnTo>
                    <a:pt x="3032" y="2824"/>
                  </a:lnTo>
                  <a:lnTo>
                    <a:pt x="3044" y="2814"/>
                  </a:lnTo>
                  <a:lnTo>
                    <a:pt x="3058" y="2806"/>
                  </a:lnTo>
                  <a:lnTo>
                    <a:pt x="3070" y="2802"/>
                  </a:lnTo>
                  <a:lnTo>
                    <a:pt x="3076" y="2798"/>
                  </a:lnTo>
                  <a:lnTo>
                    <a:pt x="3078" y="2794"/>
                  </a:lnTo>
                  <a:lnTo>
                    <a:pt x="3080" y="2786"/>
                  </a:lnTo>
                  <a:lnTo>
                    <a:pt x="3088" y="2778"/>
                  </a:lnTo>
                  <a:lnTo>
                    <a:pt x="3094" y="2770"/>
                  </a:lnTo>
                  <a:lnTo>
                    <a:pt x="3094" y="2768"/>
                  </a:lnTo>
                  <a:lnTo>
                    <a:pt x="3096" y="2766"/>
                  </a:lnTo>
                  <a:lnTo>
                    <a:pt x="3100" y="2762"/>
                  </a:lnTo>
                  <a:lnTo>
                    <a:pt x="3104" y="2760"/>
                  </a:lnTo>
                  <a:lnTo>
                    <a:pt x="3108" y="2760"/>
                  </a:lnTo>
                  <a:lnTo>
                    <a:pt x="3114" y="2760"/>
                  </a:lnTo>
                  <a:lnTo>
                    <a:pt x="3120" y="2762"/>
                  </a:lnTo>
                  <a:lnTo>
                    <a:pt x="3122" y="2762"/>
                  </a:lnTo>
                  <a:lnTo>
                    <a:pt x="3124" y="2762"/>
                  </a:lnTo>
                  <a:lnTo>
                    <a:pt x="3128" y="2760"/>
                  </a:lnTo>
                  <a:lnTo>
                    <a:pt x="3130" y="2760"/>
                  </a:lnTo>
                  <a:lnTo>
                    <a:pt x="3132" y="2764"/>
                  </a:lnTo>
                  <a:lnTo>
                    <a:pt x="3138" y="2770"/>
                  </a:lnTo>
                  <a:lnTo>
                    <a:pt x="3144" y="2778"/>
                  </a:lnTo>
                  <a:lnTo>
                    <a:pt x="3146" y="2782"/>
                  </a:lnTo>
                  <a:lnTo>
                    <a:pt x="3144" y="2790"/>
                  </a:lnTo>
                  <a:lnTo>
                    <a:pt x="3138" y="2800"/>
                  </a:lnTo>
                  <a:lnTo>
                    <a:pt x="3132" y="2806"/>
                  </a:lnTo>
                  <a:lnTo>
                    <a:pt x="3128" y="2810"/>
                  </a:lnTo>
                  <a:lnTo>
                    <a:pt x="3120" y="2816"/>
                  </a:lnTo>
                  <a:lnTo>
                    <a:pt x="3114" y="2820"/>
                  </a:lnTo>
                  <a:lnTo>
                    <a:pt x="3114" y="2822"/>
                  </a:lnTo>
                  <a:lnTo>
                    <a:pt x="3114" y="2824"/>
                  </a:lnTo>
                  <a:lnTo>
                    <a:pt x="3116" y="2826"/>
                  </a:lnTo>
                  <a:lnTo>
                    <a:pt x="3114" y="2828"/>
                  </a:lnTo>
                  <a:lnTo>
                    <a:pt x="3110" y="2832"/>
                  </a:lnTo>
                  <a:lnTo>
                    <a:pt x="3104" y="2834"/>
                  </a:lnTo>
                  <a:lnTo>
                    <a:pt x="3104" y="2836"/>
                  </a:lnTo>
                  <a:lnTo>
                    <a:pt x="3106" y="2836"/>
                  </a:lnTo>
                  <a:lnTo>
                    <a:pt x="3110" y="2840"/>
                  </a:lnTo>
                  <a:lnTo>
                    <a:pt x="3116" y="2844"/>
                  </a:lnTo>
                  <a:lnTo>
                    <a:pt x="3120" y="2850"/>
                  </a:lnTo>
                  <a:lnTo>
                    <a:pt x="3122" y="2854"/>
                  </a:lnTo>
                  <a:lnTo>
                    <a:pt x="3122" y="2858"/>
                  </a:lnTo>
                  <a:lnTo>
                    <a:pt x="3120" y="2862"/>
                  </a:lnTo>
                  <a:lnTo>
                    <a:pt x="3118" y="2864"/>
                  </a:lnTo>
                  <a:lnTo>
                    <a:pt x="3116" y="2862"/>
                  </a:lnTo>
                  <a:lnTo>
                    <a:pt x="3112" y="2860"/>
                  </a:lnTo>
                  <a:lnTo>
                    <a:pt x="3110" y="2862"/>
                  </a:lnTo>
                  <a:lnTo>
                    <a:pt x="3108" y="2864"/>
                  </a:lnTo>
                  <a:lnTo>
                    <a:pt x="3106" y="2868"/>
                  </a:lnTo>
                  <a:lnTo>
                    <a:pt x="3102" y="2868"/>
                  </a:lnTo>
                  <a:lnTo>
                    <a:pt x="3100" y="2876"/>
                  </a:lnTo>
                  <a:lnTo>
                    <a:pt x="3100" y="2880"/>
                  </a:lnTo>
                  <a:lnTo>
                    <a:pt x="3102" y="2882"/>
                  </a:lnTo>
                  <a:lnTo>
                    <a:pt x="3104" y="2882"/>
                  </a:lnTo>
                  <a:lnTo>
                    <a:pt x="3106" y="2880"/>
                  </a:lnTo>
                  <a:lnTo>
                    <a:pt x="3112" y="2878"/>
                  </a:lnTo>
                  <a:lnTo>
                    <a:pt x="3120" y="2874"/>
                  </a:lnTo>
                  <a:lnTo>
                    <a:pt x="3124" y="2874"/>
                  </a:lnTo>
                  <a:lnTo>
                    <a:pt x="3124" y="2872"/>
                  </a:lnTo>
                  <a:lnTo>
                    <a:pt x="3124" y="2868"/>
                  </a:lnTo>
                  <a:lnTo>
                    <a:pt x="3124" y="2866"/>
                  </a:lnTo>
                  <a:lnTo>
                    <a:pt x="3128" y="2866"/>
                  </a:lnTo>
                  <a:lnTo>
                    <a:pt x="3132" y="2866"/>
                  </a:lnTo>
                  <a:lnTo>
                    <a:pt x="3136" y="2864"/>
                  </a:lnTo>
                  <a:lnTo>
                    <a:pt x="3142" y="2856"/>
                  </a:lnTo>
                  <a:lnTo>
                    <a:pt x="3148" y="2848"/>
                  </a:lnTo>
                  <a:lnTo>
                    <a:pt x="3152" y="2844"/>
                  </a:lnTo>
                  <a:lnTo>
                    <a:pt x="3156" y="2840"/>
                  </a:lnTo>
                  <a:lnTo>
                    <a:pt x="3162" y="2836"/>
                  </a:lnTo>
                  <a:lnTo>
                    <a:pt x="3164" y="2834"/>
                  </a:lnTo>
                  <a:lnTo>
                    <a:pt x="3168" y="2832"/>
                  </a:lnTo>
                  <a:lnTo>
                    <a:pt x="3176" y="2830"/>
                  </a:lnTo>
                  <a:lnTo>
                    <a:pt x="3182" y="2830"/>
                  </a:lnTo>
                  <a:lnTo>
                    <a:pt x="3186" y="2828"/>
                  </a:lnTo>
                  <a:lnTo>
                    <a:pt x="3188" y="2826"/>
                  </a:lnTo>
                  <a:lnTo>
                    <a:pt x="3190" y="2822"/>
                  </a:lnTo>
                  <a:lnTo>
                    <a:pt x="3194" y="2822"/>
                  </a:lnTo>
                  <a:lnTo>
                    <a:pt x="3196" y="2824"/>
                  </a:lnTo>
                  <a:lnTo>
                    <a:pt x="3200" y="2822"/>
                  </a:lnTo>
                  <a:lnTo>
                    <a:pt x="3202" y="2820"/>
                  </a:lnTo>
                  <a:lnTo>
                    <a:pt x="3206" y="2820"/>
                  </a:lnTo>
                  <a:lnTo>
                    <a:pt x="3212" y="2820"/>
                  </a:lnTo>
                  <a:lnTo>
                    <a:pt x="3220" y="2818"/>
                  </a:lnTo>
                  <a:lnTo>
                    <a:pt x="3226" y="2816"/>
                  </a:lnTo>
                  <a:lnTo>
                    <a:pt x="3230" y="2812"/>
                  </a:lnTo>
                  <a:lnTo>
                    <a:pt x="3232" y="2808"/>
                  </a:lnTo>
                  <a:lnTo>
                    <a:pt x="3230" y="2812"/>
                  </a:lnTo>
                  <a:lnTo>
                    <a:pt x="3232" y="2818"/>
                  </a:lnTo>
                  <a:lnTo>
                    <a:pt x="3236" y="2824"/>
                  </a:lnTo>
                  <a:lnTo>
                    <a:pt x="3242" y="2828"/>
                  </a:lnTo>
                  <a:lnTo>
                    <a:pt x="3244" y="2830"/>
                  </a:lnTo>
                  <a:lnTo>
                    <a:pt x="3246" y="2828"/>
                  </a:lnTo>
                  <a:lnTo>
                    <a:pt x="3250" y="2828"/>
                  </a:lnTo>
                  <a:lnTo>
                    <a:pt x="3254" y="2828"/>
                  </a:lnTo>
                  <a:lnTo>
                    <a:pt x="3264" y="2832"/>
                  </a:lnTo>
                  <a:lnTo>
                    <a:pt x="3268" y="2836"/>
                  </a:lnTo>
                  <a:lnTo>
                    <a:pt x="3272" y="2840"/>
                  </a:lnTo>
                  <a:lnTo>
                    <a:pt x="3274" y="2846"/>
                  </a:lnTo>
                  <a:lnTo>
                    <a:pt x="3272" y="2850"/>
                  </a:lnTo>
                  <a:lnTo>
                    <a:pt x="3264" y="2868"/>
                  </a:lnTo>
                  <a:lnTo>
                    <a:pt x="3262" y="2876"/>
                  </a:lnTo>
                  <a:lnTo>
                    <a:pt x="3262" y="2878"/>
                  </a:lnTo>
                  <a:lnTo>
                    <a:pt x="3264" y="2880"/>
                  </a:lnTo>
                  <a:lnTo>
                    <a:pt x="3266" y="2884"/>
                  </a:lnTo>
                  <a:lnTo>
                    <a:pt x="3262" y="2886"/>
                  </a:lnTo>
                  <a:lnTo>
                    <a:pt x="3258" y="2892"/>
                  </a:lnTo>
                  <a:lnTo>
                    <a:pt x="3254" y="2900"/>
                  </a:lnTo>
                  <a:lnTo>
                    <a:pt x="3250" y="2906"/>
                  </a:lnTo>
                  <a:lnTo>
                    <a:pt x="3248" y="2910"/>
                  </a:lnTo>
                  <a:lnTo>
                    <a:pt x="3244" y="2914"/>
                  </a:lnTo>
                  <a:lnTo>
                    <a:pt x="3242" y="2914"/>
                  </a:lnTo>
                  <a:lnTo>
                    <a:pt x="3252" y="2916"/>
                  </a:lnTo>
                  <a:lnTo>
                    <a:pt x="3258" y="2918"/>
                  </a:lnTo>
                  <a:lnTo>
                    <a:pt x="3260" y="2918"/>
                  </a:lnTo>
                  <a:lnTo>
                    <a:pt x="3258" y="2920"/>
                  </a:lnTo>
                  <a:lnTo>
                    <a:pt x="3258" y="2922"/>
                  </a:lnTo>
                  <a:lnTo>
                    <a:pt x="3254" y="2924"/>
                  </a:lnTo>
                  <a:lnTo>
                    <a:pt x="3256" y="2926"/>
                  </a:lnTo>
                  <a:lnTo>
                    <a:pt x="3262" y="2928"/>
                  </a:lnTo>
                  <a:lnTo>
                    <a:pt x="3268" y="2928"/>
                  </a:lnTo>
                  <a:lnTo>
                    <a:pt x="3270" y="2930"/>
                  </a:lnTo>
                  <a:lnTo>
                    <a:pt x="3270" y="2932"/>
                  </a:lnTo>
                  <a:lnTo>
                    <a:pt x="3270" y="2934"/>
                  </a:lnTo>
                  <a:lnTo>
                    <a:pt x="3270" y="2938"/>
                  </a:lnTo>
                  <a:lnTo>
                    <a:pt x="3274" y="2936"/>
                  </a:lnTo>
                  <a:lnTo>
                    <a:pt x="3278" y="2934"/>
                  </a:lnTo>
                  <a:lnTo>
                    <a:pt x="3280" y="2930"/>
                  </a:lnTo>
                  <a:lnTo>
                    <a:pt x="3282" y="2924"/>
                  </a:lnTo>
                  <a:lnTo>
                    <a:pt x="3284" y="2922"/>
                  </a:lnTo>
                  <a:lnTo>
                    <a:pt x="3292" y="2926"/>
                  </a:lnTo>
                  <a:lnTo>
                    <a:pt x="3300" y="2934"/>
                  </a:lnTo>
                  <a:lnTo>
                    <a:pt x="3302" y="2934"/>
                  </a:lnTo>
                  <a:lnTo>
                    <a:pt x="3304" y="2930"/>
                  </a:lnTo>
                  <a:lnTo>
                    <a:pt x="3304" y="2928"/>
                  </a:lnTo>
                  <a:lnTo>
                    <a:pt x="3306" y="2926"/>
                  </a:lnTo>
                  <a:lnTo>
                    <a:pt x="3312" y="2928"/>
                  </a:lnTo>
                  <a:lnTo>
                    <a:pt x="3318" y="2930"/>
                  </a:lnTo>
                  <a:lnTo>
                    <a:pt x="3324" y="2930"/>
                  </a:lnTo>
                  <a:lnTo>
                    <a:pt x="3324" y="2934"/>
                  </a:lnTo>
                  <a:lnTo>
                    <a:pt x="3322" y="2934"/>
                  </a:lnTo>
                  <a:lnTo>
                    <a:pt x="3320" y="2938"/>
                  </a:lnTo>
                  <a:lnTo>
                    <a:pt x="3320" y="2942"/>
                  </a:lnTo>
                  <a:lnTo>
                    <a:pt x="3324" y="2948"/>
                  </a:lnTo>
                  <a:lnTo>
                    <a:pt x="3326" y="2954"/>
                  </a:lnTo>
                  <a:lnTo>
                    <a:pt x="3326" y="2958"/>
                  </a:lnTo>
                  <a:lnTo>
                    <a:pt x="3324" y="2960"/>
                  </a:lnTo>
                  <a:lnTo>
                    <a:pt x="3324" y="2962"/>
                  </a:lnTo>
                  <a:lnTo>
                    <a:pt x="3324" y="2966"/>
                  </a:lnTo>
                  <a:lnTo>
                    <a:pt x="3328" y="2970"/>
                  </a:lnTo>
                  <a:lnTo>
                    <a:pt x="3332" y="2974"/>
                  </a:lnTo>
                  <a:lnTo>
                    <a:pt x="3334" y="2976"/>
                  </a:lnTo>
                  <a:lnTo>
                    <a:pt x="3334" y="2980"/>
                  </a:lnTo>
                  <a:lnTo>
                    <a:pt x="3332" y="2982"/>
                  </a:lnTo>
                  <a:lnTo>
                    <a:pt x="3330" y="2980"/>
                  </a:lnTo>
                  <a:lnTo>
                    <a:pt x="3328" y="2976"/>
                  </a:lnTo>
                  <a:lnTo>
                    <a:pt x="3326" y="2974"/>
                  </a:lnTo>
                  <a:lnTo>
                    <a:pt x="3322" y="2974"/>
                  </a:lnTo>
                  <a:lnTo>
                    <a:pt x="3312" y="2974"/>
                  </a:lnTo>
                  <a:lnTo>
                    <a:pt x="3310" y="2974"/>
                  </a:lnTo>
                  <a:lnTo>
                    <a:pt x="3312" y="2978"/>
                  </a:lnTo>
                  <a:lnTo>
                    <a:pt x="3312" y="2980"/>
                  </a:lnTo>
                  <a:lnTo>
                    <a:pt x="3312" y="2982"/>
                  </a:lnTo>
                  <a:lnTo>
                    <a:pt x="3310" y="2982"/>
                  </a:lnTo>
                  <a:lnTo>
                    <a:pt x="3308" y="2980"/>
                  </a:lnTo>
                  <a:lnTo>
                    <a:pt x="3306" y="2980"/>
                  </a:lnTo>
                  <a:lnTo>
                    <a:pt x="3302" y="2984"/>
                  </a:lnTo>
                  <a:lnTo>
                    <a:pt x="3302" y="2988"/>
                  </a:lnTo>
                  <a:lnTo>
                    <a:pt x="3304" y="2992"/>
                  </a:lnTo>
                  <a:lnTo>
                    <a:pt x="3308" y="2994"/>
                  </a:lnTo>
                  <a:lnTo>
                    <a:pt x="3312" y="2992"/>
                  </a:lnTo>
                  <a:lnTo>
                    <a:pt x="3314" y="2992"/>
                  </a:lnTo>
                  <a:lnTo>
                    <a:pt x="3316" y="2998"/>
                  </a:lnTo>
                  <a:lnTo>
                    <a:pt x="3318" y="3014"/>
                  </a:lnTo>
                  <a:lnTo>
                    <a:pt x="3318" y="3020"/>
                  </a:lnTo>
                  <a:lnTo>
                    <a:pt x="3320" y="3022"/>
                  </a:lnTo>
                  <a:lnTo>
                    <a:pt x="3324" y="3026"/>
                  </a:lnTo>
                  <a:lnTo>
                    <a:pt x="3324" y="3028"/>
                  </a:lnTo>
                  <a:lnTo>
                    <a:pt x="3322" y="3030"/>
                  </a:lnTo>
                  <a:lnTo>
                    <a:pt x="3324" y="3034"/>
                  </a:lnTo>
                  <a:lnTo>
                    <a:pt x="3326" y="3038"/>
                  </a:lnTo>
                  <a:lnTo>
                    <a:pt x="3324" y="3042"/>
                  </a:lnTo>
                  <a:lnTo>
                    <a:pt x="3320" y="3046"/>
                  </a:lnTo>
                  <a:lnTo>
                    <a:pt x="3316" y="3054"/>
                  </a:lnTo>
                  <a:lnTo>
                    <a:pt x="3308" y="3070"/>
                  </a:lnTo>
                  <a:lnTo>
                    <a:pt x="3308" y="3076"/>
                  </a:lnTo>
                  <a:lnTo>
                    <a:pt x="3308" y="3078"/>
                  </a:lnTo>
                  <a:lnTo>
                    <a:pt x="3310" y="3082"/>
                  </a:lnTo>
                  <a:lnTo>
                    <a:pt x="3310" y="3084"/>
                  </a:lnTo>
                  <a:lnTo>
                    <a:pt x="3312" y="3088"/>
                  </a:lnTo>
                  <a:lnTo>
                    <a:pt x="3312" y="3092"/>
                  </a:lnTo>
                  <a:lnTo>
                    <a:pt x="3314" y="3096"/>
                  </a:lnTo>
                  <a:lnTo>
                    <a:pt x="3312" y="3096"/>
                  </a:lnTo>
                  <a:lnTo>
                    <a:pt x="3308" y="3096"/>
                  </a:lnTo>
                  <a:lnTo>
                    <a:pt x="3308" y="3100"/>
                  </a:lnTo>
                  <a:lnTo>
                    <a:pt x="3310" y="3104"/>
                  </a:lnTo>
                  <a:lnTo>
                    <a:pt x="3312" y="3104"/>
                  </a:lnTo>
                  <a:lnTo>
                    <a:pt x="3316" y="3104"/>
                  </a:lnTo>
                  <a:lnTo>
                    <a:pt x="3316" y="3110"/>
                  </a:lnTo>
                  <a:lnTo>
                    <a:pt x="3316" y="3116"/>
                  </a:lnTo>
                  <a:lnTo>
                    <a:pt x="3318" y="3118"/>
                  </a:lnTo>
                  <a:lnTo>
                    <a:pt x="3322" y="3116"/>
                  </a:lnTo>
                  <a:lnTo>
                    <a:pt x="3326" y="3110"/>
                  </a:lnTo>
                  <a:lnTo>
                    <a:pt x="3330" y="3104"/>
                  </a:lnTo>
                  <a:lnTo>
                    <a:pt x="3330" y="3106"/>
                  </a:lnTo>
                  <a:lnTo>
                    <a:pt x="3330" y="3110"/>
                  </a:lnTo>
                  <a:lnTo>
                    <a:pt x="3330" y="3112"/>
                  </a:lnTo>
                  <a:lnTo>
                    <a:pt x="3334" y="3110"/>
                  </a:lnTo>
                  <a:lnTo>
                    <a:pt x="3334" y="3108"/>
                  </a:lnTo>
                  <a:lnTo>
                    <a:pt x="3338" y="3102"/>
                  </a:lnTo>
                  <a:lnTo>
                    <a:pt x="3342" y="3098"/>
                  </a:lnTo>
                  <a:lnTo>
                    <a:pt x="3346" y="3094"/>
                  </a:lnTo>
                  <a:lnTo>
                    <a:pt x="3348" y="3094"/>
                  </a:lnTo>
                  <a:lnTo>
                    <a:pt x="3348" y="3096"/>
                  </a:lnTo>
                  <a:lnTo>
                    <a:pt x="3346" y="3100"/>
                  </a:lnTo>
                  <a:lnTo>
                    <a:pt x="3344" y="3106"/>
                  </a:lnTo>
                  <a:lnTo>
                    <a:pt x="3346" y="3108"/>
                  </a:lnTo>
                  <a:lnTo>
                    <a:pt x="3350" y="3110"/>
                  </a:lnTo>
                  <a:lnTo>
                    <a:pt x="3354" y="3108"/>
                  </a:lnTo>
                  <a:lnTo>
                    <a:pt x="3356" y="3106"/>
                  </a:lnTo>
                  <a:lnTo>
                    <a:pt x="3356" y="3104"/>
                  </a:lnTo>
                  <a:lnTo>
                    <a:pt x="3354" y="3096"/>
                  </a:lnTo>
                  <a:lnTo>
                    <a:pt x="3354" y="3094"/>
                  </a:lnTo>
                  <a:lnTo>
                    <a:pt x="3356" y="3092"/>
                  </a:lnTo>
                  <a:lnTo>
                    <a:pt x="3358" y="3092"/>
                  </a:lnTo>
                  <a:lnTo>
                    <a:pt x="3358" y="3094"/>
                  </a:lnTo>
                  <a:lnTo>
                    <a:pt x="3360" y="3102"/>
                  </a:lnTo>
                  <a:lnTo>
                    <a:pt x="3362" y="3100"/>
                  </a:lnTo>
                  <a:lnTo>
                    <a:pt x="3366" y="3096"/>
                  </a:lnTo>
                  <a:lnTo>
                    <a:pt x="3368" y="3094"/>
                  </a:lnTo>
                  <a:lnTo>
                    <a:pt x="3368" y="3092"/>
                  </a:lnTo>
                  <a:lnTo>
                    <a:pt x="3364" y="3088"/>
                  </a:lnTo>
                  <a:lnTo>
                    <a:pt x="3362" y="3086"/>
                  </a:lnTo>
                  <a:lnTo>
                    <a:pt x="3366" y="3084"/>
                  </a:lnTo>
                  <a:lnTo>
                    <a:pt x="3376" y="3084"/>
                  </a:lnTo>
                  <a:lnTo>
                    <a:pt x="3384" y="3086"/>
                  </a:lnTo>
                  <a:lnTo>
                    <a:pt x="3390" y="3090"/>
                  </a:lnTo>
                  <a:lnTo>
                    <a:pt x="3394" y="3090"/>
                  </a:lnTo>
                  <a:lnTo>
                    <a:pt x="3396" y="3088"/>
                  </a:lnTo>
                  <a:lnTo>
                    <a:pt x="3396" y="3084"/>
                  </a:lnTo>
                  <a:lnTo>
                    <a:pt x="3396" y="3082"/>
                  </a:lnTo>
                  <a:lnTo>
                    <a:pt x="3400" y="3078"/>
                  </a:lnTo>
                  <a:lnTo>
                    <a:pt x="3406" y="3076"/>
                  </a:lnTo>
                  <a:lnTo>
                    <a:pt x="3412" y="3078"/>
                  </a:lnTo>
                  <a:lnTo>
                    <a:pt x="3418" y="3078"/>
                  </a:lnTo>
                  <a:lnTo>
                    <a:pt x="3422" y="3076"/>
                  </a:lnTo>
                  <a:lnTo>
                    <a:pt x="3428" y="3070"/>
                  </a:lnTo>
                  <a:lnTo>
                    <a:pt x="3434" y="3058"/>
                  </a:lnTo>
                  <a:lnTo>
                    <a:pt x="3438" y="3044"/>
                  </a:lnTo>
                  <a:lnTo>
                    <a:pt x="3440" y="3032"/>
                  </a:lnTo>
                  <a:lnTo>
                    <a:pt x="3440" y="3026"/>
                  </a:lnTo>
                  <a:lnTo>
                    <a:pt x="3436" y="3026"/>
                  </a:lnTo>
                  <a:lnTo>
                    <a:pt x="3434" y="3026"/>
                  </a:lnTo>
                  <a:lnTo>
                    <a:pt x="3432" y="3018"/>
                  </a:lnTo>
                  <a:lnTo>
                    <a:pt x="3434" y="3008"/>
                  </a:lnTo>
                  <a:lnTo>
                    <a:pt x="3436" y="3002"/>
                  </a:lnTo>
                  <a:lnTo>
                    <a:pt x="3436" y="2994"/>
                  </a:lnTo>
                  <a:lnTo>
                    <a:pt x="3436" y="2980"/>
                  </a:lnTo>
                  <a:lnTo>
                    <a:pt x="3432" y="2964"/>
                  </a:lnTo>
                  <a:lnTo>
                    <a:pt x="3426" y="2948"/>
                  </a:lnTo>
                  <a:lnTo>
                    <a:pt x="3418" y="2934"/>
                  </a:lnTo>
                  <a:lnTo>
                    <a:pt x="3410" y="2922"/>
                  </a:lnTo>
                  <a:lnTo>
                    <a:pt x="3402" y="2910"/>
                  </a:lnTo>
                  <a:lnTo>
                    <a:pt x="3398" y="2902"/>
                  </a:lnTo>
                  <a:lnTo>
                    <a:pt x="3392" y="2886"/>
                  </a:lnTo>
                  <a:lnTo>
                    <a:pt x="3388" y="2882"/>
                  </a:lnTo>
                  <a:lnTo>
                    <a:pt x="3386" y="2880"/>
                  </a:lnTo>
                  <a:lnTo>
                    <a:pt x="3380" y="2876"/>
                  </a:lnTo>
                  <a:lnTo>
                    <a:pt x="3374" y="2866"/>
                  </a:lnTo>
                  <a:lnTo>
                    <a:pt x="3370" y="2862"/>
                  </a:lnTo>
                  <a:lnTo>
                    <a:pt x="3366" y="2858"/>
                  </a:lnTo>
                  <a:lnTo>
                    <a:pt x="3360" y="2856"/>
                  </a:lnTo>
                  <a:lnTo>
                    <a:pt x="3354" y="2856"/>
                  </a:lnTo>
                  <a:lnTo>
                    <a:pt x="3352" y="2852"/>
                  </a:lnTo>
                  <a:lnTo>
                    <a:pt x="3352" y="2850"/>
                  </a:lnTo>
                  <a:lnTo>
                    <a:pt x="3354" y="2848"/>
                  </a:lnTo>
                  <a:lnTo>
                    <a:pt x="3356" y="2848"/>
                  </a:lnTo>
                  <a:lnTo>
                    <a:pt x="3358" y="2848"/>
                  </a:lnTo>
                  <a:lnTo>
                    <a:pt x="3360" y="2848"/>
                  </a:lnTo>
                  <a:lnTo>
                    <a:pt x="3360" y="2838"/>
                  </a:lnTo>
                  <a:lnTo>
                    <a:pt x="3358" y="2830"/>
                  </a:lnTo>
                  <a:lnTo>
                    <a:pt x="3358" y="2826"/>
                  </a:lnTo>
                  <a:lnTo>
                    <a:pt x="3360" y="2822"/>
                  </a:lnTo>
                  <a:lnTo>
                    <a:pt x="3362" y="2822"/>
                  </a:lnTo>
                  <a:lnTo>
                    <a:pt x="3368" y="2820"/>
                  </a:lnTo>
                  <a:lnTo>
                    <a:pt x="3372" y="2818"/>
                  </a:lnTo>
                  <a:lnTo>
                    <a:pt x="3374" y="2814"/>
                  </a:lnTo>
                  <a:lnTo>
                    <a:pt x="3376" y="2810"/>
                  </a:lnTo>
                  <a:lnTo>
                    <a:pt x="3378" y="2808"/>
                  </a:lnTo>
                  <a:lnTo>
                    <a:pt x="3384" y="2810"/>
                  </a:lnTo>
                  <a:lnTo>
                    <a:pt x="3386" y="2810"/>
                  </a:lnTo>
                  <a:lnTo>
                    <a:pt x="3390" y="2810"/>
                  </a:lnTo>
                  <a:lnTo>
                    <a:pt x="3396" y="2806"/>
                  </a:lnTo>
                  <a:lnTo>
                    <a:pt x="3402" y="2800"/>
                  </a:lnTo>
                  <a:lnTo>
                    <a:pt x="3426" y="2776"/>
                  </a:lnTo>
                  <a:lnTo>
                    <a:pt x="3434" y="2768"/>
                  </a:lnTo>
                  <a:lnTo>
                    <a:pt x="3442" y="2766"/>
                  </a:lnTo>
                  <a:lnTo>
                    <a:pt x="3444" y="2764"/>
                  </a:lnTo>
                  <a:lnTo>
                    <a:pt x="3446" y="2762"/>
                  </a:lnTo>
                  <a:lnTo>
                    <a:pt x="3448" y="2754"/>
                  </a:lnTo>
                  <a:lnTo>
                    <a:pt x="3448" y="2746"/>
                  </a:lnTo>
                  <a:lnTo>
                    <a:pt x="3448" y="2738"/>
                  </a:lnTo>
                  <a:lnTo>
                    <a:pt x="3448" y="2734"/>
                  </a:lnTo>
                  <a:lnTo>
                    <a:pt x="3448" y="2732"/>
                  </a:lnTo>
                  <a:lnTo>
                    <a:pt x="3446" y="2730"/>
                  </a:lnTo>
                  <a:lnTo>
                    <a:pt x="3444" y="2728"/>
                  </a:lnTo>
                  <a:lnTo>
                    <a:pt x="3444" y="2724"/>
                  </a:lnTo>
                  <a:lnTo>
                    <a:pt x="3450" y="2714"/>
                  </a:lnTo>
                  <a:lnTo>
                    <a:pt x="3464" y="2694"/>
                  </a:lnTo>
                  <a:lnTo>
                    <a:pt x="3474" y="2684"/>
                  </a:lnTo>
                  <a:lnTo>
                    <a:pt x="3478" y="2682"/>
                  </a:lnTo>
                  <a:lnTo>
                    <a:pt x="3480" y="2684"/>
                  </a:lnTo>
                  <a:lnTo>
                    <a:pt x="3482" y="2684"/>
                  </a:lnTo>
                  <a:lnTo>
                    <a:pt x="3488" y="2682"/>
                  </a:lnTo>
                  <a:lnTo>
                    <a:pt x="3492" y="2678"/>
                  </a:lnTo>
                  <a:lnTo>
                    <a:pt x="3492" y="2674"/>
                  </a:lnTo>
                  <a:lnTo>
                    <a:pt x="3492" y="2666"/>
                  </a:lnTo>
                  <a:lnTo>
                    <a:pt x="3492" y="2664"/>
                  </a:lnTo>
                  <a:lnTo>
                    <a:pt x="3498" y="2664"/>
                  </a:lnTo>
                  <a:lnTo>
                    <a:pt x="3506" y="2666"/>
                  </a:lnTo>
                  <a:lnTo>
                    <a:pt x="3510" y="2664"/>
                  </a:lnTo>
                  <a:lnTo>
                    <a:pt x="3514" y="2658"/>
                  </a:lnTo>
                  <a:lnTo>
                    <a:pt x="3518" y="2650"/>
                  </a:lnTo>
                  <a:lnTo>
                    <a:pt x="3524" y="2640"/>
                  </a:lnTo>
                  <a:lnTo>
                    <a:pt x="3524" y="2632"/>
                  </a:lnTo>
                  <a:lnTo>
                    <a:pt x="3526" y="2628"/>
                  </a:lnTo>
                  <a:lnTo>
                    <a:pt x="3528" y="2626"/>
                  </a:lnTo>
                  <a:lnTo>
                    <a:pt x="3532" y="2626"/>
                  </a:lnTo>
                  <a:lnTo>
                    <a:pt x="3536" y="2626"/>
                  </a:lnTo>
                  <a:lnTo>
                    <a:pt x="3536" y="2628"/>
                  </a:lnTo>
                  <a:lnTo>
                    <a:pt x="3536" y="2634"/>
                  </a:lnTo>
                  <a:lnTo>
                    <a:pt x="3534" y="2638"/>
                  </a:lnTo>
                  <a:lnTo>
                    <a:pt x="3536" y="2638"/>
                  </a:lnTo>
                  <a:lnTo>
                    <a:pt x="3538" y="2638"/>
                  </a:lnTo>
                  <a:lnTo>
                    <a:pt x="3542" y="2636"/>
                  </a:lnTo>
                  <a:lnTo>
                    <a:pt x="3548" y="2632"/>
                  </a:lnTo>
                  <a:lnTo>
                    <a:pt x="3550" y="2632"/>
                  </a:lnTo>
                  <a:lnTo>
                    <a:pt x="3552" y="2634"/>
                  </a:lnTo>
                  <a:lnTo>
                    <a:pt x="3552" y="2638"/>
                  </a:lnTo>
                  <a:lnTo>
                    <a:pt x="3552" y="2646"/>
                  </a:lnTo>
                  <a:lnTo>
                    <a:pt x="3554" y="2648"/>
                  </a:lnTo>
                  <a:lnTo>
                    <a:pt x="3556" y="2650"/>
                  </a:lnTo>
                  <a:lnTo>
                    <a:pt x="3570" y="2654"/>
                  </a:lnTo>
                  <a:lnTo>
                    <a:pt x="3580" y="2660"/>
                  </a:lnTo>
                  <a:lnTo>
                    <a:pt x="3584" y="2660"/>
                  </a:lnTo>
                  <a:lnTo>
                    <a:pt x="3590" y="2658"/>
                  </a:lnTo>
                  <a:lnTo>
                    <a:pt x="3598" y="2656"/>
                  </a:lnTo>
                  <a:lnTo>
                    <a:pt x="3608" y="2652"/>
                  </a:lnTo>
                  <a:lnTo>
                    <a:pt x="3616" y="2650"/>
                  </a:lnTo>
                  <a:lnTo>
                    <a:pt x="3622" y="2644"/>
                  </a:lnTo>
                  <a:lnTo>
                    <a:pt x="3632" y="2638"/>
                  </a:lnTo>
                  <a:lnTo>
                    <a:pt x="3648" y="2628"/>
                  </a:lnTo>
                  <a:lnTo>
                    <a:pt x="3658" y="2620"/>
                  </a:lnTo>
                  <a:lnTo>
                    <a:pt x="3666" y="2610"/>
                  </a:lnTo>
                  <a:lnTo>
                    <a:pt x="3686" y="2584"/>
                  </a:lnTo>
                  <a:lnTo>
                    <a:pt x="3712" y="2550"/>
                  </a:lnTo>
                  <a:lnTo>
                    <a:pt x="3728" y="2530"/>
                  </a:lnTo>
                  <a:lnTo>
                    <a:pt x="3748" y="2508"/>
                  </a:lnTo>
                  <a:lnTo>
                    <a:pt x="3768" y="2488"/>
                  </a:lnTo>
                  <a:lnTo>
                    <a:pt x="3780" y="2468"/>
                  </a:lnTo>
                  <a:lnTo>
                    <a:pt x="3790" y="2454"/>
                  </a:lnTo>
                  <a:lnTo>
                    <a:pt x="3796" y="2440"/>
                  </a:lnTo>
                  <a:lnTo>
                    <a:pt x="3804" y="2418"/>
                  </a:lnTo>
                  <a:lnTo>
                    <a:pt x="3808" y="2408"/>
                  </a:lnTo>
                  <a:lnTo>
                    <a:pt x="3816" y="2400"/>
                  </a:lnTo>
                  <a:lnTo>
                    <a:pt x="3824" y="2394"/>
                  </a:lnTo>
                  <a:lnTo>
                    <a:pt x="3828" y="2388"/>
                  </a:lnTo>
                  <a:lnTo>
                    <a:pt x="3832" y="2378"/>
                  </a:lnTo>
                  <a:lnTo>
                    <a:pt x="3834" y="2372"/>
                  </a:lnTo>
                  <a:lnTo>
                    <a:pt x="3838" y="2366"/>
                  </a:lnTo>
                  <a:lnTo>
                    <a:pt x="3844" y="2358"/>
                  </a:lnTo>
                  <a:lnTo>
                    <a:pt x="3854" y="2346"/>
                  </a:lnTo>
                  <a:lnTo>
                    <a:pt x="3860" y="2340"/>
                  </a:lnTo>
                  <a:lnTo>
                    <a:pt x="3866" y="2334"/>
                  </a:lnTo>
                  <a:lnTo>
                    <a:pt x="3874" y="2316"/>
                  </a:lnTo>
                  <a:lnTo>
                    <a:pt x="3880" y="2296"/>
                  </a:lnTo>
                  <a:lnTo>
                    <a:pt x="3882" y="2276"/>
                  </a:lnTo>
                  <a:lnTo>
                    <a:pt x="3884" y="2256"/>
                  </a:lnTo>
                  <a:lnTo>
                    <a:pt x="3884" y="2238"/>
                  </a:lnTo>
                  <a:lnTo>
                    <a:pt x="3882" y="2224"/>
                  </a:lnTo>
                  <a:lnTo>
                    <a:pt x="3880" y="2212"/>
                  </a:lnTo>
                  <a:lnTo>
                    <a:pt x="3878" y="2204"/>
                  </a:lnTo>
                  <a:lnTo>
                    <a:pt x="3878" y="2198"/>
                  </a:lnTo>
                  <a:lnTo>
                    <a:pt x="3880" y="2192"/>
                  </a:lnTo>
                  <a:lnTo>
                    <a:pt x="3882" y="2188"/>
                  </a:lnTo>
                  <a:lnTo>
                    <a:pt x="3888" y="2178"/>
                  </a:lnTo>
                  <a:lnTo>
                    <a:pt x="3892" y="2170"/>
                  </a:lnTo>
                  <a:lnTo>
                    <a:pt x="3896" y="2160"/>
                  </a:lnTo>
                  <a:lnTo>
                    <a:pt x="3898" y="2150"/>
                  </a:lnTo>
                  <a:lnTo>
                    <a:pt x="3904" y="2142"/>
                  </a:lnTo>
                  <a:lnTo>
                    <a:pt x="3914" y="2128"/>
                  </a:lnTo>
                  <a:lnTo>
                    <a:pt x="3920" y="2122"/>
                  </a:lnTo>
                  <a:lnTo>
                    <a:pt x="3922" y="2116"/>
                  </a:lnTo>
                  <a:lnTo>
                    <a:pt x="3920" y="2110"/>
                  </a:lnTo>
                  <a:lnTo>
                    <a:pt x="3916" y="2104"/>
                  </a:lnTo>
                  <a:lnTo>
                    <a:pt x="3910" y="2098"/>
                  </a:lnTo>
                  <a:lnTo>
                    <a:pt x="3908" y="2094"/>
                  </a:lnTo>
                  <a:lnTo>
                    <a:pt x="3908" y="2090"/>
                  </a:lnTo>
                  <a:lnTo>
                    <a:pt x="3910" y="2086"/>
                  </a:lnTo>
                  <a:lnTo>
                    <a:pt x="3910" y="2078"/>
                  </a:lnTo>
                  <a:lnTo>
                    <a:pt x="3910" y="2072"/>
                  </a:lnTo>
                  <a:lnTo>
                    <a:pt x="3906" y="2066"/>
                  </a:lnTo>
                  <a:lnTo>
                    <a:pt x="3904" y="2062"/>
                  </a:lnTo>
                  <a:lnTo>
                    <a:pt x="3906" y="2058"/>
                  </a:lnTo>
                  <a:lnTo>
                    <a:pt x="3914" y="2052"/>
                  </a:lnTo>
                  <a:lnTo>
                    <a:pt x="3918" y="2050"/>
                  </a:lnTo>
                  <a:lnTo>
                    <a:pt x="3920" y="2046"/>
                  </a:lnTo>
                  <a:lnTo>
                    <a:pt x="3918" y="2042"/>
                  </a:lnTo>
                  <a:lnTo>
                    <a:pt x="3910" y="2034"/>
                  </a:lnTo>
                  <a:lnTo>
                    <a:pt x="3892" y="2020"/>
                  </a:lnTo>
                  <a:lnTo>
                    <a:pt x="3880" y="2010"/>
                  </a:lnTo>
                  <a:lnTo>
                    <a:pt x="3864" y="1990"/>
                  </a:lnTo>
                  <a:lnTo>
                    <a:pt x="3858" y="1986"/>
                  </a:lnTo>
                  <a:lnTo>
                    <a:pt x="3854" y="1984"/>
                  </a:lnTo>
                  <a:lnTo>
                    <a:pt x="3842" y="1984"/>
                  </a:lnTo>
                  <a:lnTo>
                    <a:pt x="3832" y="1986"/>
                  </a:lnTo>
                  <a:lnTo>
                    <a:pt x="3826" y="1986"/>
                  </a:lnTo>
                  <a:lnTo>
                    <a:pt x="3820" y="1984"/>
                  </a:lnTo>
                  <a:lnTo>
                    <a:pt x="3814" y="1982"/>
                  </a:lnTo>
                  <a:lnTo>
                    <a:pt x="3812" y="1984"/>
                  </a:lnTo>
                  <a:lnTo>
                    <a:pt x="3808" y="1996"/>
                  </a:lnTo>
                  <a:lnTo>
                    <a:pt x="3804" y="2004"/>
                  </a:lnTo>
                  <a:lnTo>
                    <a:pt x="3800" y="2012"/>
                  </a:lnTo>
                  <a:lnTo>
                    <a:pt x="3792" y="2018"/>
                  </a:lnTo>
                  <a:lnTo>
                    <a:pt x="3780" y="2024"/>
                  </a:lnTo>
                  <a:lnTo>
                    <a:pt x="3772" y="2026"/>
                  </a:lnTo>
                  <a:lnTo>
                    <a:pt x="3766" y="2026"/>
                  </a:lnTo>
                  <a:lnTo>
                    <a:pt x="3764" y="2024"/>
                  </a:lnTo>
                  <a:lnTo>
                    <a:pt x="3762" y="2022"/>
                  </a:lnTo>
                  <a:lnTo>
                    <a:pt x="3760" y="2018"/>
                  </a:lnTo>
                  <a:lnTo>
                    <a:pt x="3762" y="2014"/>
                  </a:lnTo>
                  <a:lnTo>
                    <a:pt x="3764" y="2002"/>
                  </a:lnTo>
                  <a:lnTo>
                    <a:pt x="3768" y="1992"/>
                  </a:lnTo>
                  <a:lnTo>
                    <a:pt x="3772" y="1984"/>
                  </a:lnTo>
                  <a:lnTo>
                    <a:pt x="3770" y="1982"/>
                  </a:lnTo>
                  <a:lnTo>
                    <a:pt x="3768" y="1980"/>
                  </a:lnTo>
                  <a:lnTo>
                    <a:pt x="3766" y="1980"/>
                  </a:lnTo>
                  <a:lnTo>
                    <a:pt x="3760" y="1982"/>
                  </a:lnTo>
                  <a:lnTo>
                    <a:pt x="3750" y="1986"/>
                  </a:lnTo>
                  <a:lnTo>
                    <a:pt x="3746" y="1992"/>
                  </a:lnTo>
                  <a:lnTo>
                    <a:pt x="3746" y="1996"/>
                  </a:lnTo>
                  <a:lnTo>
                    <a:pt x="3748" y="2000"/>
                  </a:lnTo>
                  <a:lnTo>
                    <a:pt x="3750" y="2002"/>
                  </a:lnTo>
                  <a:lnTo>
                    <a:pt x="3750" y="2004"/>
                  </a:lnTo>
                  <a:lnTo>
                    <a:pt x="3746" y="2008"/>
                  </a:lnTo>
                  <a:lnTo>
                    <a:pt x="3738" y="2008"/>
                  </a:lnTo>
                  <a:lnTo>
                    <a:pt x="3732" y="2008"/>
                  </a:lnTo>
                  <a:lnTo>
                    <a:pt x="3730" y="2008"/>
                  </a:lnTo>
                  <a:lnTo>
                    <a:pt x="3728" y="2006"/>
                  </a:lnTo>
                  <a:lnTo>
                    <a:pt x="3728" y="2002"/>
                  </a:lnTo>
                  <a:lnTo>
                    <a:pt x="3730" y="1994"/>
                  </a:lnTo>
                  <a:lnTo>
                    <a:pt x="3734" y="1986"/>
                  </a:lnTo>
                  <a:lnTo>
                    <a:pt x="3736" y="1976"/>
                  </a:lnTo>
                  <a:lnTo>
                    <a:pt x="3736" y="1972"/>
                  </a:lnTo>
                  <a:lnTo>
                    <a:pt x="3734" y="1968"/>
                  </a:lnTo>
                  <a:lnTo>
                    <a:pt x="3732" y="1966"/>
                  </a:lnTo>
                  <a:lnTo>
                    <a:pt x="3728" y="1962"/>
                  </a:lnTo>
                  <a:lnTo>
                    <a:pt x="3722" y="1962"/>
                  </a:lnTo>
                  <a:lnTo>
                    <a:pt x="3714" y="1960"/>
                  </a:lnTo>
                  <a:lnTo>
                    <a:pt x="3696" y="1962"/>
                  </a:lnTo>
                  <a:lnTo>
                    <a:pt x="3682" y="1960"/>
                  </a:lnTo>
                  <a:lnTo>
                    <a:pt x="3672" y="1958"/>
                  </a:lnTo>
                  <a:lnTo>
                    <a:pt x="3666" y="1954"/>
                  </a:lnTo>
                  <a:lnTo>
                    <a:pt x="3666" y="1950"/>
                  </a:lnTo>
                  <a:lnTo>
                    <a:pt x="3666" y="1948"/>
                  </a:lnTo>
                  <a:lnTo>
                    <a:pt x="3674" y="1938"/>
                  </a:lnTo>
                  <a:lnTo>
                    <a:pt x="3686" y="1928"/>
                  </a:lnTo>
                  <a:lnTo>
                    <a:pt x="3706" y="1912"/>
                  </a:lnTo>
                  <a:lnTo>
                    <a:pt x="3746" y="1886"/>
                  </a:lnTo>
                  <a:lnTo>
                    <a:pt x="3768" y="1868"/>
                  </a:lnTo>
                  <a:lnTo>
                    <a:pt x="3776" y="1862"/>
                  </a:lnTo>
                  <a:lnTo>
                    <a:pt x="3782" y="1852"/>
                  </a:lnTo>
                  <a:lnTo>
                    <a:pt x="3788" y="1844"/>
                  </a:lnTo>
                  <a:lnTo>
                    <a:pt x="3794" y="1832"/>
                  </a:lnTo>
                  <a:lnTo>
                    <a:pt x="3802" y="1818"/>
                  </a:lnTo>
                  <a:lnTo>
                    <a:pt x="3812" y="1808"/>
                  </a:lnTo>
                  <a:lnTo>
                    <a:pt x="3824" y="1800"/>
                  </a:lnTo>
                  <a:lnTo>
                    <a:pt x="3838" y="1790"/>
                  </a:lnTo>
                  <a:lnTo>
                    <a:pt x="3852" y="1782"/>
                  </a:lnTo>
                  <a:lnTo>
                    <a:pt x="3866" y="1772"/>
                  </a:lnTo>
                  <a:lnTo>
                    <a:pt x="3878" y="1760"/>
                  </a:lnTo>
                  <a:lnTo>
                    <a:pt x="3882" y="1752"/>
                  </a:lnTo>
                  <a:lnTo>
                    <a:pt x="3886" y="1746"/>
                  </a:lnTo>
                  <a:lnTo>
                    <a:pt x="3894" y="1728"/>
                  </a:lnTo>
                  <a:lnTo>
                    <a:pt x="3908" y="1712"/>
                  </a:lnTo>
                  <a:lnTo>
                    <a:pt x="3926" y="1696"/>
                  </a:lnTo>
                  <a:lnTo>
                    <a:pt x="3944" y="1682"/>
                  </a:lnTo>
                  <a:lnTo>
                    <a:pt x="3966" y="1672"/>
                  </a:lnTo>
                  <a:lnTo>
                    <a:pt x="3986" y="1664"/>
                  </a:lnTo>
                  <a:lnTo>
                    <a:pt x="4006" y="1660"/>
                  </a:lnTo>
                  <a:lnTo>
                    <a:pt x="4014" y="1660"/>
                  </a:lnTo>
                  <a:lnTo>
                    <a:pt x="4022" y="1662"/>
                  </a:lnTo>
                  <a:lnTo>
                    <a:pt x="4036" y="1664"/>
                  </a:lnTo>
                  <a:lnTo>
                    <a:pt x="4048" y="1666"/>
                  </a:lnTo>
                  <a:lnTo>
                    <a:pt x="4068" y="1664"/>
                  </a:lnTo>
                  <a:lnTo>
                    <a:pt x="4082" y="1664"/>
                  </a:lnTo>
                  <a:lnTo>
                    <a:pt x="4090" y="1666"/>
                  </a:lnTo>
                  <a:lnTo>
                    <a:pt x="4098" y="1670"/>
                  </a:lnTo>
                  <a:lnTo>
                    <a:pt x="4104" y="1672"/>
                  </a:lnTo>
                  <a:lnTo>
                    <a:pt x="4108" y="1672"/>
                  </a:lnTo>
                  <a:lnTo>
                    <a:pt x="4110" y="1670"/>
                  </a:lnTo>
                  <a:lnTo>
                    <a:pt x="4112" y="1666"/>
                  </a:lnTo>
                  <a:lnTo>
                    <a:pt x="4116" y="1662"/>
                  </a:lnTo>
                  <a:lnTo>
                    <a:pt x="4124" y="1660"/>
                  </a:lnTo>
                  <a:lnTo>
                    <a:pt x="4136" y="1658"/>
                  </a:lnTo>
                  <a:lnTo>
                    <a:pt x="4154" y="1660"/>
                  </a:lnTo>
                  <a:lnTo>
                    <a:pt x="4188" y="1668"/>
                  </a:lnTo>
                  <a:lnTo>
                    <a:pt x="4200" y="1670"/>
                  </a:lnTo>
                  <a:lnTo>
                    <a:pt x="4208" y="1670"/>
                  </a:lnTo>
                  <a:lnTo>
                    <a:pt x="4214" y="1670"/>
                  </a:lnTo>
                  <a:lnTo>
                    <a:pt x="4220" y="1666"/>
                  </a:lnTo>
                  <a:lnTo>
                    <a:pt x="4224" y="1658"/>
                  </a:lnTo>
                  <a:lnTo>
                    <a:pt x="4228" y="1648"/>
                  </a:lnTo>
                  <a:lnTo>
                    <a:pt x="4230" y="1646"/>
                  </a:lnTo>
                  <a:lnTo>
                    <a:pt x="4236" y="1644"/>
                  </a:lnTo>
                  <a:lnTo>
                    <a:pt x="4250" y="1642"/>
                  </a:lnTo>
                  <a:lnTo>
                    <a:pt x="4272" y="1642"/>
                  </a:lnTo>
                  <a:lnTo>
                    <a:pt x="4294" y="1644"/>
                  </a:lnTo>
                  <a:lnTo>
                    <a:pt x="4314" y="1648"/>
                  </a:lnTo>
                  <a:lnTo>
                    <a:pt x="4322" y="1652"/>
                  </a:lnTo>
                  <a:lnTo>
                    <a:pt x="4328" y="1656"/>
                  </a:lnTo>
                  <a:lnTo>
                    <a:pt x="4330" y="1660"/>
                  </a:lnTo>
                  <a:lnTo>
                    <a:pt x="4330" y="1664"/>
                  </a:lnTo>
                  <a:lnTo>
                    <a:pt x="4328" y="1670"/>
                  </a:lnTo>
                  <a:lnTo>
                    <a:pt x="4320" y="1676"/>
                  </a:lnTo>
                  <a:lnTo>
                    <a:pt x="4314" y="1682"/>
                  </a:lnTo>
                  <a:lnTo>
                    <a:pt x="4312" y="1686"/>
                  </a:lnTo>
                  <a:lnTo>
                    <a:pt x="4312" y="1688"/>
                  </a:lnTo>
                  <a:lnTo>
                    <a:pt x="4314" y="1690"/>
                  </a:lnTo>
                  <a:lnTo>
                    <a:pt x="4324" y="1692"/>
                  </a:lnTo>
                  <a:lnTo>
                    <a:pt x="4340" y="1690"/>
                  </a:lnTo>
                  <a:lnTo>
                    <a:pt x="4358" y="1688"/>
                  </a:lnTo>
                  <a:lnTo>
                    <a:pt x="4374" y="1684"/>
                  </a:lnTo>
                  <a:lnTo>
                    <a:pt x="4386" y="1680"/>
                  </a:lnTo>
                  <a:lnTo>
                    <a:pt x="4394" y="1676"/>
                  </a:lnTo>
                  <a:lnTo>
                    <a:pt x="4398" y="1670"/>
                  </a:lnTo>
                  <a:lnTo>
                    <a:pt x="4404" y="1670"/>
                  </a:lnTo>
                  <a:lnTo>
                    <a:pt x="4410" y="1674"/>
                  </a:lnTo>
                  <a:lnTo>
                    <a:pt x="4418" y="1678"/>
                  </a:lnTo>
                  <a:lnTo>
                    <a:pt x="4426" y="1682"/>
                  </a:lnTo>
                  <a:lnTo>
                    <a:pt x="4436" y="1684"/>
                  </a:lnTo>
                  <a:lnTo>
                    <a:pt x="4448" y="1682"/>
                  </a:lnTo>
                  <a:lnTo>
                    <a:pt x="4454" y="1680"/>
                  </a:lnTo>
                  <a:lnTo>
                    <a:pt x="4462" y="1676"/>
                  </a:lnTo>
                  <a:lnTo>
                    <a:pt x="4466" y="1672"/>
                  </a:lnTo>
                  <a:lnTo>
                    <a:pt x="4468" y="1668"/>
                  </a:lnTo>
                  <a:lnTo>
                    <a:pt x="4468" y="1664"/>
                  </a:lnTo>
                  <a:lnTo>
                    <a:pt x="4466" y="1660"/>
                  </a:lnTo>
                  <a:lnTo>
                    <a:pt x="4458" y="1652"/>
                  </a:lnTo>
                  <a:lnTo>
                    <a:pt x="4448" y="1646"/>
                  </a:lnTo>
                  <a:lnTo>
                    <a:pt x="4442" y="1642"/>
                  </a:lnTo>
                  <a:lnTo>
                    <a:pt x="4440" y="1636"/>
                  </a:lnTo>
                  <a:lnTo>
                    <a:pt x="4438" y="1632"/>
                  </a:lnTo>
                  <a:lnTo>
                    <a:pt x="4438" y="1626"/>
                  </a:lnTo>
                  <a:lnTo>
                    <a:pt x="4440" y="1618"/>
                  </a:lnTo>
                  <a:lnTo>
                    <a:pt x="4446" y="1612"/>
                  </a:lnTo>
                  <a:lnTo>
                    <a:pt x="4456" y="1602"/>
                  </a:lnTo>
                  <a:lnTo>
                    <a:pt x="4468" y="1592"/>
                  </a:lnTo>
                  <a:lnTo>
                    <a:pt x="4496" y="1572"/>
                  </a:lnTo>
                  <a:lnTo>
                    <a:pt x="4514" y="1556"/>
                  </a:lnTo>
                  <a:lnTo>
                    <a:pt x="4536" y="1530"/>
                  </a:lnTo>
                  <a:lnTo>
                    <a:pt x="4546" y="1522"/>
                  </a:lnTo>
                  <a:lnTo>
                    <a:pt x="4562" y="1514"/>
                  </a:lnTo>
                  <a:lnTo>
                    <a:pt x="4584" y="1508"/>
                  </a:lnTo>
                  <a:lnTo>
                    <a:pt x="4616" y="1502"/>
                  </a:lnTo>
                  <a:lnTo>
                    <a:pt x="4630" y="1502"/>
                  </a:lnTo>
                  <a:lnTo>
                    <a:pt x="4642" y="1504"/>
                  </a:lnTo>
                  <a:lnTo>
                    <a:pt x="4650" y="1508"/>
                  </a:lnTo>
                  <a:lnTo>
                    <a:pt x="4656" y="1514"/>
                  </a:lnTo>
                  <a:lnTo>
                    <a:pt x="4660" y="1520"/>
                  </a:lnTo>
                  <a:lnTo>
                    <a:pt x="4664" y="1528"/>
                  </a:lnTo>
                  <a:lnTo>
                    <a:pt x="4664" y="1546"/>
                  </a:lnTo>
                  <a:lnTo>
                    <a:pt x="4666" y="1562"/>
                  </a:lnTo>
                  <a:lnTo>
                    <a:pt x="4666" y="1568"/>
                  </a:lnTo>
                  <a:lnTo>
                    <a:pt x="4668" y="1574"/>
                  </a:lnTo>
                  <a:lnTo>
                    <a:pt x="4672" y="1578"/>
                  </a:lnTo>
                  <a:lnTo>
                    <a:pt x="4676" y="1580"/>
                  </a:lnTo>
                  <a:lnTo>
                    <a:pt x="4684" y="1578"/>
                  </a:lnTo>
                  <a:lnTo>
                    <a:pt x="4694" y="1574"/>
                  </a:lnTo>
                  <a:lnTo>
                    <a:pt x="4714" y="1562"/>
                  </a:lnTo>
                  <a:lnTo>
                    <a:pt x="4728" y="1550"/>
                  </a:lnTo>
                  <a:lnTo>
                    <a:pt x="4738" y="1540"/>
                  </a:lnTo>
                  <a:lnTo>
                    <a:pt x="4746" y="1530"/>
                  </a:lnTo>
                  <a:lnTo>
                    <a:pt x="4752" y="1524"/>
                  </a:lnTo>
                  <a:lnTo>
                    <a:pt x="4758" y="1520"/>
                  </a:lnTo>
                  <a:lnTo>
                    <a:pt x="4766" y="1518"/>
                  </a:lnTo>
                  <a:lnTo>
                    <a:pt x="4778" y="1520"/>
                  </a:lnTo>
                  <a:lnTo>
                    <a:pt x="4784" y="1522"/>
                  </a:lnTo>
                  <a:lnTo>
                    <a:pt x="4788" y="1520"/>
                  </a:lnTo>
                  <a:lnTo>
                    <a:pt x="4790" y="1518"/>
                  </a:lnTo>
                  <a:lnTo>
                    <a:pt x="4792" y="1514"/>
                  </a:lnTo>
                  <a:lnTo>
                    <a:pt x="4790" y="1502"/>
                  </a:lnTo>
                  <a:lnTo>
                    <a:pt x="4788" y="1486"/>
                  </a:lnTo>
                  <a:lnTo>
                    <a:pt x="4788" y="1472"/>
                  </a:lnTo>
                  <a:lnTo>
                    <a:pt x="4790" y="1464"/>
                  </a:lnTo>
                  <a:lnTo>
                    <a:pt x="4792" y="1458"/>
                  </a:lnTo>
                  <a:lnTo>
                    <a:pt x="4796" y="1452"/>
                  </a:lnTo>
                  <a:lnTo>
                    <a:pt x="4802" y="1448"/>
                  </a:lnTo>
                  <a:lnTo>
                    <a:pt x="4812" y="1446"/>
                  </a:lnTo>
                  <a:lnTo>
                    <a:pt x="4824" y="1446"/>
                  </a:lnTo>
                  <a:lnTo>
                    <a:pt x="4854" y="1446"/>
                  </a:lnTo>
                  <a:lnTo>
                    <a:pt x="4856" y="1448"/>
                  </a:lnTo>
                  <a:lnTo>
                    <a:pt x="4858" y="1448"/>
                  </a:lnTo>
                  <a:lnTo>
                    <a:pt x="4854" y="1452"/>
                  </a:lnTo>
                  <a:lnTo>
                    <a:pt x="4848" y="1460"/>
                  </a:lnTo>
                  <a:lnTo>
                    <a:pt x="4838" y="1472"/>
                  </a:lnTo>
                  <a:lnTo>
                    <a:pt x="4830" y="1490"/>
                  </a:lnTo>
                  <a:lnTo>
                    <a:pt x="4828" y="1500"/>
                  </a:lnTo>
                  <a:lnTo>
                    <a:pt x="4824" y="1512"/>
                  </a:lnTo>
                  <a:lnTo>
                    <a:pt x="4822" y="1526"/>
                  </a:lnTo>
                  <a:lnTo>
                    <a:pt x="4818" y="1536"/>
                  </a:lnTo>
                  <a:lnTo>
                    <a:pt x="4814" y="1544"/>
                  </a:lnTo>
                  <a:lnTo>
                    <a:pt x="4810" y="1552"/>
                  </a:lnTo>
                  <a:lnTo>
                    <a:pt x="4798" y="1564"/>
                  </a:lnTo>
                  <a:lnTo>
                    <a:pt x="4784" y="1572"/>
                  </a:lnTo>
                  <a:lnTo>
                    <a:pt x="4766" y="1582"/>
                  </a:lnTo>
                  <a:lnTo>
                    <a:pt x="4748" y="1594"/>
                  </a:lnTo>
                  <a:lnTo>
                    <a:pt x="4726" y="1612"/>
                  </a:lnTo>
                  <a:lnTo>
                    <a:pt x="4716" y="1622"/>
                  </a:lnTo>
                  <a:lnTo>
                    <a:pt x="4704" y="1636"/>
                  </a:lnTo>
                  <a:lnTo>
                    <a:pt x="4664" y="1686"/>
                  </a:lnTo>
                  <a:lnTo>
                    <a:pt x="4646" y="1706"/>
                  </a:lnTo>
                  <a:lnTo>
                    <a:pt x="4630" y="1722"/>
                  </a:lnTo>
                  <a:lnTo>
                    <a:pt x="4614" y="1734"/>
                  </a:lnTo>
                  <a:lnTo>
                    <a:pt x="4600" y="1744"/>
                  </a:lnTo>
                  <a:lnTo>
                    <a:pt x="4584" y="1752"/>
                  </a:lnTo>
                  <a:lnTo>
                    <a:pt x="4568" y="1756"/>
                  </a:lnTo>
                  <a:lnTo>
                    <a:pt x="4554" y="1760"/>
                  </a:lnTo>
                  <a:lnTo>
                    <a:pt x="4546" y="1764"/>
                  </a:lnTo>
                  <a:lnTo>
                    <a:pt x="4544" y="1770"/>
                  </a:lnTo>
                  <a:lnTo>
                    <a:pt x="4542" y="1776"/>
                  </a:lnTo>
                  <a:lnTo>
                    <a:pt x="4542" y="1784"/>
                  </a:lnTo>
                  <a:lnTo>
                    <a:pt x="4540" y="1792"/>
                  </a:lnTo>
                  <a:lnTo>
                    <a:pt x="4532" y="1802"/>
                  </a:lnTo>
                  <a:lnTo>
                    <a:pt x="4520" y="1812"/>
                  </a:lnTo>
                  <a:lnTo>
                    <a:pt x="4514" y="1820"/>
                  </a:lnTo>
                  <a:lnTo>
                    <a:pt x="4508" y="1828"/>
                  </a:lnTo>
                  <a:lnTo>
                    <a:pt x="4502" y="1840"/>
                  </a:lnTo>
                  <a:lnTo>
                    <a:pt x="4498" y="1854"/>
                  </a:lnTo>
                  <a:lnTo>
                    <a:pt x="4496" y="1868"/>
                  </a:lnTo>
                  <a:lnTo>
                    <a:pt x="4494" y="1886"/>
                  </a:lnTo>
                  <a:lnTo>
                    <a:pt x="4494" y="1922"/>
                  </a:lnTo>
                  <a:lnTo>
                    <a:pt x="4496" y="1962"/>
                  </a:lnTo>
                  <a:lnTo>
                    <a:pt x="4502" y="2006"/>
                  </a:lnTo>
                  <a:lnTo>
                    <a:pt x="4508" y="2050"/>
                  </a:lnTo>
                  <a:lnTo>
                    <a:pt x="4518" y="2092"/>
                  </a:lnTo>
                  <a:lnTo>
                    <a:pt x="4520" y="2110"/>
                  </a:lnTo>
                  <a:lnTo>
                    <a:pt x="4522" y="2132"/>
                  </a:lnTo>
                  <a:lnTo>
                    <a:pt x="4526" y="2152"/>
                  </a:lnTo>
                  <a:lnTo>
                    <a:pt x="4530" y="2168"/>
                  </a:lnTo>
                  <a:lnTo>
                    <a:pt x="4532" y="2172"/>
                  </a:lnTo>
                  <a:lnTo>
                    <a:pt x="4536" y="2176"/>
                  </a:lnTo>
                  <a:lnTo>
                    <a:pt x="4542" y="2178"/>
                  </a:lnTo>
                  <a:lnTo>
                    <a:pt x="4548" y="2176"/>
                  </a:lnTo>
                  <a:lnTo>
                    <a:pt x="4556" y="2172"/>
                  </a:lnTo>
                  <a:lnTo>
                    <a:pt x="4564" y="2164"/>
                  </a:lnTo>
                  <a:lnTo>
                    <a:pt x="4574" y="2152"/>
                  </a:lnTo>
                  <a:lnTo>
                    <a:pt x="4588" y="2136"/>
                  </a:lnTo>
                  <a:lnTo>
                    <a:pt x="4594" y="2124"/>
                  </a:lnTo>
                  <a:lnTo>
                    <a:pt x="4600" y="2114"/>
                  </a:lnTo>
                  <a:lnTo>
                    <a:pt x="4608" y="2094"/>
                  </a:lnTo>
                  <a:lnTo>
                    <a:pt x="4610" y="2080"/>
                  </a:lnTo>
                  <a:lnTo>
                    <a:pt x="4612" y="2068"/>
                  </a:lnTo>
                  <a:lnTo>
                    <a:pt x="4612" y="2060"/>
                  </a:lnTo>
                  <a:lnTo>
                    <a:pt x="4614" y="2056"/>
                  </a:lnTo>
                  <a:lnTo>
                    <a:pt x="4618" y="2054"/>
                  </a:lnTo>
                  <a:lnTo>
                    <a:pt x="4626" y="2050"/>
                  </a:lnTo>
                  <a:lnTo>
                    <a:pt x="4644" y="2050"/>
                  </a:lnTo>
                  <a:lnTo>
                    <a:pt x="4654" y="2048"/>
                  </a:lnTo>
                  <a:lnTo>
                    <a:pt x="4660" y="2046"/>
                  </a:lnTo>
                  <a:lnTo>
                    <a:pt x="4664" y="2042"/>
                  </a:lnTo>
                  <a:lnTo>
                    <a:pt x="4668" y="2038"/>
                  </a:lnTo>
                  <a:lnTo>
                    <a:pt x="4670" y="2024"/>
                  </a:lnTo>
                  <a:lnTo>
                    <a:pt x="4670" y="2010"/>
                  </a:lnTo>
                  <a:lnTo>
                    <a:pt x="4670" y="1996"/>
                  </a:lnTo>
                  <a:lnTo>
                    <a:pt x="4672" y="1988"/>
                  </a:lnTo>
                  <a:lnTo>
                    <a:pt x="4676" y="1982"/>
                  </a:lnTo>
                  <a:lnTo>
                    <a:pt x="4680" y="1976"/>
                  </a:lnTo>
                  <a:lnTo>
                    <a:pt x="4686" y="1972"/>
                  </a:lnTo>
                  <a:lnTo>
                    <a:pt x="4694" y="1968"/>
                  </a:lnTo>
                  <a:lnTo>
                    <a:pt x="4704" y="1968"/>
                  </a:lnTo>
                  <a:lnTo>
                    <a:pt x="4730" y="1964"/>
                  </a:lnTo>
                  <a:lnTo>
                    <a:pt x="4740" y="1960"/>
                  </a:lnTo>
                  <a:lnTo>
                    <a:pt x="4744" y="1956"/>
                  </a:lnTo>
                  <a:lnTo>
                    <a:pt x="4748" y="1952"/>
                  </a:lnTo>
                  <a:lnTo>
                    <a:pt x="4750" y="1948"/>
                  </a:lnTo>
                  <a:lnTo>
                    <a:pt x="4750" y="1944"/>
                  </a:lnTo>
                  <a:lnTo>
                    <a:pt x="4748" y="1938"/>
                  </a:lnTo>
                  <a:lnTo>
                    <a:pt x="4744" y="1926"/>
                  </a:lnTo>
                  <a:lnTo>
                    <a:pt x="4740" y="1912"/>
                  </a:lnTo>
                  <a:lnTo>
                    <a:pt x="4738" y="1904"/>
                  </a:lnTo>
                  <a:lnTo>
                    <a:pt x="4738" y="1896"/>
                  </a:lnTo>
                  <a:lnTo>
                    <a:pt x="4740" y="1888"/>
                  </a:lnTo>
                  <a:lnTo>
                    <a:pt x="4744" y="1880"/>
                  </a:lnTo>
                  <a:lnTo>
                    <a:pt x="4748" y="1874"/>
                  </a:lnTo>
                  <a:lnTo>
                    <a:pt x="4752" y="1870"/>
                  </a:lnTo>
                  <a:lnTo>
                    <a:pt x="4756" y="1866"/>
                  </a:lnTo>
                  <a:lnTo>
                    <a:pt x="4760" y="1866"/>
                  </a:lnTo>
                  <a:lnTo>
                    <a:pt x="4770" y="1866"/>
                  </a:lnTo>
                  <a:lnTo>
                    <a:pt x="4778" y="1870"/>
                  </a:lnTo>
                  <a:lnTo>
                    <a:pt x="4784" y="1874"/>
                  </a:lnTo>
                  <a:lnTo>
                    <a:pt x="4792" y="1874"/>
                  </a:lnTo>
                  <a:lnTo>
                    <a:pt x="4794" y="1874"/>
                  </a:lnTo>
                  <a:lnTo>
                    <a:pt x="4796" y="1872"/>
                  </a:lnTo>
                  <a:lnTo>
                    <a:pt x="4800" y="1862"/>
                  </a:lnTo>
                  <a:lnTo>
                    <a:pt x="4800" y="1854"/>
                  </a:lnTo>
                  <a:lnTo>
                    <a:pt x="4800" y="1846"/>
                  </a:lnTo>
                  <a:lnTo>
                    <a:pt x="4798" y="1840"/>
                  </a:lnTo>
                  <a:lnTo>
                    <a:pt x="4796" y="1836"/>
                  </a:lnTo>
                  <a:lnTo>
                    <a:pt x="4788" y="1828"/>
                  </a:lnTo>
                  <a:lnTo>
                    <a:pt x="4782" y="1822"/>
                  </a:lnTo>
                  <a:lnTo>
                    <a:pt x="4774" y="1816"/>
                  </a:lnTo>
                  <a:lnTo>
                    <a:pt x="4772" y="1814"/>
                  </a:lnTo>
                  <a:lnTo>
                    <a:pt x="4772" y="1810"/>
                  </a:lnTo>
                  <a:lnTo>
                    <a:pt x="4772" y="1806"/>
                  </a:lnTo>
                  <a:lnTo>
                    <a:pt x="4774" y="1802"/>
                  </a:lnTo>
                  <a:lnTo>
                    <a:pt x="4782" y="1790"/>
                  </a:lnTo>
                  <a:lnTo>
                    <a:pt x="4790" y="1780"/>
                  </a:lnTo>
                  <a:lnTo>
                    <a:pt x="4794" y="1772"/>
                  </a:lnTo>
                  <a:lnTo>
                    <a:pt x="4794" y="1766"/>
                  </a:lnTo>
                  <a:lnTo>
                    <a:pt x="4792" y="1760"/>
                  </a:lnTo>
                  <a:lnTo>
                    <a:pt x="4788" y="1756"/>
                  </a:lnTo>
                  <a:lnTo>
                    <a:pt x="4782" y="1752"/>
                  </a:lnTo>
                  <a:lnTo>
                    <a:pt x="4768" y="1748"/>
                  </a:lnTo>
                  <a:lnTo>
                    <a:pt x="4756" y="1744"/>
                  </a:lnTo>
                  <a:lnTo>
                    <a:pt x="4750" y="1740"/>
                  </a:lnTo>
                  <a:lnTo>
                    <a:pt x="4746" y="1738"/>
                  </a:lnTo>
                  <a:lnTo>
                    <a:pt x="4746" y="1732"/>
                  </a:lnTo>
                  <a:lnTo>
                    <a:pt x="4748" y="1728"/>
                  </a:lnTo>
                  <a:lnTo>
                    <a:pt x="4752" y="1720"/>
                  </a:lnTo>
                  <a:lnTo>
                    <a:pt x="4762" y="1712"/>
                  </a:lnTo>
                  <a:lnTo>
                    <a:pt x="4782" y="1694"/>
                  </a:lnTo>
                  <a:lnTo>
                    <a:pt x="4794" y="1678"/>
                  </a:lnTo>
                  <a:lnTo>
                    <a:pt x="4800" y="1664"/>
                  </a:lnTo>
                  <a:lnTo>
                    <a:pt x="4804" y="1652"/>
                  </a:lnTo>
                  <a:lnTo>
                    <a:pt x="4806" y="1642"/>
                  </a:lnTo>
                  <a:lnTo>
                    <a:pt x="4810" y="1634"/>
                  </a:lnTo>
                  <a:lnTo>
                    <a:pt x="4816" y="1628"/>
                  </a:lnTo>
                  <a:lnTo>
                    <a:pt x="4828" y="1622"/>
                  </a:lnTo>
                  <a:lnTo>
                    <a:pt x="4840" y="1618"/>
                  </a:lnTo>
                  <a:lnTo>
                    <a:pt x="4848" y="1618"/>
                  </a:lnTo>
                  <a:lnTo>
                    <a:pt x="4852" y="1620"/>
                  </a:lnTo>
                  <a:lnTo>
                    <a:pt x="4854" y="1622"/>
                  </a:lnTo>
                  <a:lnTo>
                    <a:pt x="4856" y="1624"/>
                  </a:lnTo>
                  <a:lnTo>
                    <a:pt x="4862" y="1622"/>
                  </a:lnTo>
                  <a:lnTo>
                    <a:pt x="4872" y="1616"/>
                  </a:lnTo>
                  <a:lnTo>
                    <a:pt x="4888" y="1606"/>
                  </a:lnTo>
                  <a:lnTo>
                    <a:pt x="4900" y="1598"/>
                  </a:lnTo>
                  <a:lnTo>
                    <a:pt x="4908" y="1592"/>
                  </a:lnTo>
                  <a:lnTo>
                    <a:pt x="4914" y="1592"/>
                  </a:lnTo>
                  <a:lnTo>
                    <a:pt x="4916" y="1592"/>
                  </a:lnTo>
                  <a:lnTo>
                    <a:pt x="4918" y="1596"/>
                  </a:lnTo>
                  <a:lnTo>
                    <a:pt x="4918" y="1600"/>
                  </a:lnTo>
                  <a:lnTo>
                    <a:pt x="4914" y="1612"/>
                  </a:lnTo>
                  <a:lnTo>
                    <a:pt x="4910" y="1624"/>
                  </a:lnTo>
                  <a:lnTo>
                    <a:pt x="4910" y="1628"/>
                  </a:lnTo>
                  <a:lnTo>
                    <a:pt x="4910" y="1632"/>
                  </a:lnTo>
                  <a:lnTo>
                    <a:pt x="4912" y="1632"/>
                  </a:lnTo>
                  <a:lnTo>
                    <a:pt x="4916" y="1632"/>
                  </a:lnTo>
                  <a:lnTo>
                    <a:pt x="4934" y="1618"/>
                  </a:lnTo>
                  <a:lnTo>
                    <a:pt x="4958" y="1600"/>
                  </a:lnTo>
                  <a:lnTo>
                    <a:pt x="4980" y="1588"/>
                  </a:lnTo>
                  <a:lnTo>
                    <a:pt x="4990" y="1586"/>
                  </a:lnTo>
                  <a:lnTo>
                    <a:pt x="5000" y="1584"/>
                  </a:lnTo>
                  <a:lnTo>
                    <a:pt x="5016" y="1584"/>
                  </a:lnTo>
                  <a:lnTo>
                    <a:pt x="5032" y="1588"/>
                  </a:lnTo>
                  <a:lnTo>
                    <a:pt x="5048" y="1596"/>
                  </a:lnTo>
                  <a:lnTo>
                    <a:pt x="5060" y="1606"/>
                  </a:lnTo>
                  <a:lnTo>
                    <a:pt x="5072" y="1618"/>
                  </a:lnTo>
                  <a:lnTo>
                    <a:pt x="5080" y="1628"/>
                  </a:lnTo>
                  <a:lnTo>
                    <a:pt x="5082" y="1630"/>
                  </a:lnTo>
                  <a:lnTo>
                    <a:pt x="5084" y="1628"/>
                  </a:lnTo>
                  <a:lnTo>
                    <a:pt x="5086" y="1620"/>
                  </a:lnTo>
                  <a:lnTo>
                    <a:pt x="5094" y="1608"/>
                  </a:lnTo>
                  <a:lnTo>
                    <a:pt x="5108" y="1592"/>
                  </a:lnTo>
                  <a:lnTo>
                    <a:pt x="5118" y="1584"/>
                  </a:lnTo>
                  <a:lnTo>
                    <a:pt x="5132" y="1574"/>
                  </a:lnTo>
                  <a:lnTo>
                    <a:pt x="5148" y="1564"/>
                  </a:lnTo>
                  <a:lnTo>
                    <a:pt x="5168" y="1552"/>
                  </a:lnTo>
                  <a:lnTo>
                    <a:pt x="5186" y="1542"/>
                  </a:lnTo>
                  <a:lnTo>
                    <a:pt x="5202" y="1532"/>
                  </a:lnTo>
                  <a:lnTo>
                    <a:pt x="5236" y="1508"/>
                  </a:lnTo>
                  <a:lnTo>
                    <a:pt x="5252" y="1496"/>
                  </a:lnTo>
                  <a:lnTo>
                    <a:pt x="5272" y="1484"/>
                  </a:lnTo>
                  <a:lnTo>
                    <a:pt x="5290" y="1474"/>
                  </a:lnTo>
                  <a:lnTo>
                    <a:pt x="5312" y="1466"/>
                  </a:lnTo>
                  <a:lnTo>
                    <a:pt x="5330" y="1460"/>
                  </a:lnTo>
                  <a:lnTo>
                    <a:pt x="5348" y="1456"/>
                  </a:lnTo>
                  <a:lnTo>
                    <a:pt x="5362" y="1454"/>
                  </a:lnTo>
                  <a:lnTo>
                    <a:pt x="5374" y="1454"/>
                  </a:lnTo>
                  <a:lnTo>
                    <a:pt x="5396" y="1456"/>
                  </a:lnTo>
                  <a:lnTo>
                    <a:pt x="5410" y="1460"/>
                  </a:lnTo>
                  <a:lnTo>
                    <a:pt x="5422" y="1464"/>
                  </a:lnTo>
                  <a:lnTo>
                    <a:pt x="5430" y="1466"/>
                  </a:lnTo>
                  <a:lnTo>
                    <a:pt x="5434" y="1466"/>
                  </a:lnTo>
                  <a:lnTo>
                    <a:pt x="5438" y="1464"/>
                  </a:lnTo>
                  <a:lnTo>
                    <a:pt x="5448" y="1458"/>
                  </a:lnTo>
                  <a:lnTo>
                    <a:pt x="5454" y="1448"/>
                  </a:lnTo>
                  <a:lnTo>
                    <a:pt x="5458" y="1440"/>
                  </a:lnTo>
                  <a:lnTo>
                    <a:pt x="5456" y="1432"/>
                  </a:lnTo>
                  <a:lnTo>
                    <a:pt x="5450" y="1422"/>
                  </a:lnTo>
                  <a:lnTo>
                    <a:pt x="5436" y="1400"/>
                  </a:lnTo>
                  <a:lnTo>
                    <a:pt x="5428" y="1386"/>
                  </a:lnTo>
                  <a:lnTo>
                    <a:pt x="5420" y="1368"/>
                  </a:lnTo>
                  <a:lnTo>
                    <a:pt x="5412" y="1348"/>
                  </a:lnTo>
                  <a:lnTo>
                    <a:pt x="5404" y="1338"/>
                  </a:lnTo>
                  <a:lnTo>
                    <a:pt x="5400" y="1336"/>
                  </a:lnTo>
                  <a:lnTo>
                    <a:pt x="5396" y="1336"/>
                  </a:lnTo>
                  <a:lnTo>
                    <a:pt x="5390" y="1336"/>
                  </a:lnTo>
                  <a:lnTo>
                    <a:pt x="5384" y="1338"/>
                  </a:lnTo>
                  <a:lnTo>
                    <a:pt x="5378" y="1338"/>
                  </a:lnTo>
                  <a:lnTo>
                    <a:pt x="5376" y="1336"/>
                  </a:lnTo>
                  <a:lnTo>
                    <a:pt x="5374" y="1334"/>
                  </a:lnTo>
                  <a:lnTo>
                    <a:pt x="5368" y="1322"/>
                  </a:lnTo>
                  <a:lnTo>
                    <a:pt x="5368" y="1316"/>
                  </a:lnTo>
                  <a:lnTo>
                    <a:pt x="5368" y="1312"/>
                  </a:lnTo>
                  <a:lnTo>
                    <a:pt x="5372" y="1310"/>
                  </a:lnTo>
                  <a:lnTo>
                    <a:pt x="5374" y="1308"/>
                  </a:lnTo>
                  <a:lnTo>
                    <a:pt x="5384" y="1308"/>
                  </a:lnTo>
                  <a:lnTo>
                    <a:pt x="5398" y="1310"/>
                  </a:lnTo>
                  <a:lnTo>
                    <a:pt x="5414" y="1312"/>
                  </a:lnTo>
                  <a:lnTo>
                    <a:pt x="5432" y="1310"/>
                  </a:lnTo>
                  <a:lnTo>
                    <a:pt x="5440" y="1308"/>
                  </a:lnTo>
                  <a:lnTo>
                    <a:pt x="5448" y="1304"/>
                  </a:lnTo>
                  <a:lnTo>
                    <a:pt x="5454" y="1298"/>
                  </a:lnTo>
                  <a:lnTo>
                    <a:pt x="5462" y="1292"/>
                  </a:lnTo>
                  <a:lnTo>
                    <a:pt x="5478" y="1272"/>
                  </a:lnTo>
                  <a:lnTo>
                    <a:pt x="5478" y="1258"/>
                  </a:lnTo>
                  <a:lnTo>
                    <a:pt x="5486" y="1248"/>
                  </a:lnTo>
                  <a:lnTo>
                    <a:pt x="5490" y="1244"/>
                  </a:lnTo>
                  <a:lnTo>
                    <a:pt x="5490" y="1240"/>
                  </a:lnTo>
                  <a:lnTo>
                    <a:pt x="5490" y="1236"/>
                  </a:lnTo>
                  <a:lnTo>
                    <a:pt x="5488" y="1232"/>
                  </a:lnTo>
                  <a:lnTo>
                    <a:pt x="5480" y="1220"/>
                  </a:lnTo>
                  <a:lnTo>
                    <a:pt x="5478" y="1216"/>
                  </a:lnTo>
                  <a:lnTo>
                    <a:pt x="5478" y="1204"/>
                  </a:lnTo>
                  <a:lnTo>
                    <a:pt x="5480" y="1200"/>
                  </a:lnTo>
                  <a:lnTo>
                    <a:pt x="5484" y="1200"/>
                  </a:lnTo>
                  <a:lnTo>
                    <a:pt x="5490" y="1200"/>
                  </a:lnTo>
                  <a:lnTo>
                    <a:pt x="5496" y="1202"/>
                  </a:lnTo>
                  <a:lnTo>
                    <a:pt x="5502" y="1206"/>
                  </a:lnTo>
                  <a:lnTo>
                    <a:pt x="5510" y="1212"/>
                  </a:lnTo>
                  <a:lnTo>
                    <a:pt x="5516" y="1220"/>
                  </a:lnTo>
                  <a:lnTo>
                    <a:pt x="5520" y="1230"/>
                  </a:lnTo>
                  <a:lnTo>
                    <a:pt x="5524" y="1238"/>
                  </a:lnTo>
                  <a:lnTo>
                    <a:pt x="5530" y="1242"/>
                  </a:lnTo>
                  <a:lnTo>
                    <a:pt x="5536" y="1244"/>
                  </a:lnTo>
                  <a:lnTo>
                    <a:pt x="5542" y="1246"/>
                  </a:lnTo>
                  <a:lnTo>
                    <a:pt x="5556" y="1244"/>
                  </a:lnTo>
                  <a:lnTo>
                    <a:pt x="5572" y="1242"/>
                  </a:lnTo>
                  <a:lnTo>
                    <a:pt x="5588" y="1238"/>
                  </a:lnTo>
                  <a:lnTo>
                    <a:pt x="5596" y="1238"/>
                  </a:lnTo>
                  <a:lnTo>
                    <a:pt x="5604" y="1238"/>
                  </a:lnTo>
                  <a:lnTo>
                    <a:pt x="5610" y="1242"/>
                  </a:lnTo>
                  <a:lnTo>
                    <a:pt x="5618" y="1246"/>
                  </a:lnTo>
                  <a:lnTo>
                    <a:pt x="5624" y="1252"/>
                  </a:lnTo>
                  <a:lnTo>
                    <a:pt x="5628" y="1262"/>
                  </a:lnTo>
                  <a:lnTo>
                    <a:pt x="5638" y="1278"/>
                  </a:lnTo>
                  <a:lnTo>
                    <a:pt x="5648" y="1290"/>
                  </a:lnTo>
                  <a:lnTo>
                    <a:pt x="5656" y="1294"/>
                  </a:lnTo>
                  <a:lnTo>
                    <a:pt x="5664" y="1296"/>
                  </a:lnTo>
                  <a:lnTo>
                    <a:pt x="5674" y="1298"/>
                  </a:lnTo>
                  <a:lnTo>
                    <a:pt x="5682" y="1298"/>
                  </a:lnTo>
                  <a:lnTo>
                    <a:pt x="5690" y="1302"/>
                  </a:lnTo>
                  <a:lnTo>
                    <a:pt x="5696" y="1310"/>
                  </a:lnTo>
                  <a:lnTo>
                    <a:pt x="5700" y="1316"/>
                  </a:lnTo>
                  <a:lnTo>
                    <a:pt x="5706" y="1320"/>
                  </a:lnTo>
                  <a:lnTo>
                    <a:pt x="5710" y="1322"/>
                  </a:lnTo>
                  <a:lnTo>
                    <a:pt x="5716" y="1322"/>
                  </a:lnTo>
                  <a:lnTo>
                    <a:pt x="5726" y="1322"/>
                  </a:lnTo>
                  <a:lnTo>
                    <a:pt x="5738" y="1318"/>
                  </a:lnTo>
                  <a:lnTo>
                    <a:pt x="5748" y="1310"/>
                  </a:lnTo>
                  <a:lnTo>
                    <a:pt x="5756" y="1298"/>
                  </a:lnTo>
                  <a:lnTo>
                    <a:pt x="5764" y="1284"/>
                  </a:lnTo>
                  <a:lnTo>
                    <a:pt x="5766" y="1268"/>
                  </a:lnTo>
                  <a:lnTo>
                    <a:pt x="5768" y="1254"/>
                  </a:lnTo>
                  <a:lnTo>
                    <a:pt x="5770" y="1248"/>
                  </a:lnTo>
                  <a:lnTo>
                    <a:pt x="5774" y="1246"/>
                  </a:lnTo>
                  <a:lnTo>
                    <a:pt x="5782" y="1240"/>
                  </a:lnTo>
                  <a:lnTo>
                    <a:pt x="5792" y="1238"/>
                  </a:lnTo>
                  <a:lnTo>
                    <a:pt x="5802" y="1238"/>
                  </a:lnTo>
                  <a:lnTo>
                    <a:pt x="5816" y="1234"/>
                  </a:lnTo>
                  <a:lnTo>
                    <a:pt x="5830" y="1228"/>
                  </a:lnTo>
                  <a:lnTo>
                    <a:pt x="5836" y="1222"/>
                  </a:lnTo>
                  <a:lnTo>
                    <a:pt x="5844" y="1216"/>
                  </a:lnTo>
                  <a:lnTo>
                    <a:pt x="5854" y="1204"/>
                  </a:lnTo>
                  <a:lnTo>
                    <a:pt x="5856" y="1198"/>
                  </a:lnTo>
                  <a:lnTo>
                    <a:pt x="5856" y="1196"/>
                  </a:lnTo>
                  <a:lnTo>
                    <a:pt x="5854" y="1194"/>
                  </a:lnTo>
                  <a:lnTo>
                    <a:pt x="5846" y="1194"/>
                  </a:lnTo>
                  <a:lnTo>
                    <a:pt x="5836" y="1192"/>
                  </a:lnTo>
                  <a:lnTo>
                    <a:pt x="5824" y="1188"/>
                  </a:lnTo>
                  <a:lnTo>
                    <a:pt x="5816" y="1184"/>
                  </a:lnTo>
                  <a:lnTo>
                    <a:pt x="5810" y="1180"/>
                  </a:lnTo>
                  <a:lnTo>
                    <a:pt x="5804" y="1174"/>
                  </a:lnTo>
                  <a:lnTo>
                    <a:pt x="5798" y="116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117" name="Freeform 6004">
              <a:extLst>
                <a:ext uri="{FF2B5EF4-FFF2-40B4-BE49-F238E27FC236}">
                  <a16:creationId xmlns:a16="http://schemas.microsoft.com/office/drawing/2014/main" xmlns="" id="{C7F95EB5-8184-42AD-8FBA-ABC13B75E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764" y="3604257"/>
              <a:ext cx="5081" cy="634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10">
                  <a:moveTo>
                    <a:pt x="0" y="6"/>
                  </a:moveTo>
                  <a:lnTo>
                    <a:pt x="0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grpSp>
          <p:nvGrpSpPr>
            <p:cNvPr id="121" name="Gruppe 224">
              <a:extLst>
                <a:ext uri="{FF2B5EF4-FFF2-40B4-BE49-F238E27FC236}">
                  <a16:creationId xmlns:a16="http://schemas.microsoft.com/office/drawing/2014/main" xmlns="" id="{D57ADF2B-030A-4A8C-ACE3-21A4CC67714C}"/>
                </a:ext>
              </a:extLst>
            </p:cNvPr>
            <p:cNvGrpSpPr/>
            <p:nvPr/>
          </p:nvGrpSpPr>
          <p:grpSpPr bwMode="auto">
            <a:xfrm>
              <a:off x="61887" y="752420"/>
              <a:ext cx="3986398" cy="2950877"/>
              <a:chOff x="93979" y="699453"/>
              <a:chExt cx="3986530" cy="2951480"/>
            </a:xfrm>
            <a:grpFill/>
          </p:grpSpPr>
          <p:sp>
            <p:nvSpPr>
              <p:cNvPr id="134" name="Freeform 6016">
                <a:extLst>
                  <a:ext uri="{FF2B5EF4-FFF2-40B4-BE49-F238E27FC236}">
                    <a16:creationId xmlns:a16="http://schemas.microsoft.com/office/drawing/2014/main" xmlns="" id="{02B9E568-0657-4D29-BE9E-FECFE150C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550" y="1099503"/>
                <a:ext cx="40640" cy="2667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54" y="2"/>
                  </a:cxn>
                  <a:cxn ang="0">
                    <a:pos x="32" y="12"/>
                  </a:cxn>
                  <a:cxn ang="0">
                    <a:pos x="10" y="24"/>
                  </a:cxn>
                  <a:cxn ang="0">
                    <a:pos x="4" y="30"/>
                  </a:cxn>
                  <a:cxn ang="0">
                    <a:pos x="0" y="36"/>
                  </a:cxn>
                  <a:cxn ang="0">
                    <a:pos x="2" y="38"/>
                  </a:cxn>
                  <a:cxn ang="0">
                    <a:pos x="4" y="40"/>
                  </a:cxn>
                  <a:cxn ang="0">
                    <a:pos x="16" y="42"/>
                  </a:cxn>
                  <a:cxn ang="0">
                    <a:pos x="16" y="42"/>
                  </a:cxn>
                  <a:cxn ang="0">
                    <a:pos x="22" y="42"/>
                  </a:cxn>
                  <a:cxn ang="0">
                    <a:pos x="28" y="42"/>
                  </a:cxn>
                  <a:cxn ang="0">
                    <a:pos x="40" y="36"/>
                  </a:cxn>
                  <a:cxn ang="0">
                    <a:pos x="50" y="28"/>
                  </a:cxn>
                  <a:cxn ang="0">
                    <a:pos x="58" y="20"/>
                  </a:cxn>
                  <a:cxn ang="0">
                    <a:pos x="62" y="10"/>
                  </a:cxn>
                  <a:cxn ang="0">
                    <a:pos x="64" y="4"/>
                  </a:cxn>
                  <a:cxn ang="0">
                    <a:pos x="64" y="2"/>
                  </a:cxn>
                  <a:cxn ang="0">
                    <a:pos x="62" y="0"/>
                  </a:cxn>
                  <a:cxn ang="0">
                    <a:pos x="58" y="0"/>
                  </a:cxn>
                  <a:cxn ang="0">
                    <a:pos x="54" y="2"/>
                  </a:cxn>
                  <a:cxn ang="0">
                    <a:pos x="54" y="2"/>
                  </a:cxn>
                </a:cxnLst>
                <a:rect l="0" t="0" r="r" b="b"/>
                <a:pathLst>
                  <a:path w="64" h="42">
                    <a:moveTo>
                      <a:pt x="54" y="2"/>
                    </a:moveTo>
                    <a:lnTo>
                      <a:pt x="54" y="2"/>
                    </a:lnTo>
                    <a:lnTo>
                      <a:pt x="32" y="12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0" y="36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22" y="42"/>
                    </a:lnTo>
                    <a:lnTo>
                      <a:pt x="28" y="42"/>
                    </a:lnTo>
                    <a:lnTo>
                      <a:pt x="40" y="36"/>
                    </a:lnTo>
                    <a:lnTo>
                      <a:pt x="50" y="28"/>
                    </a:lnTo>
                    <a:lnTo>
                      <a:pt x="58" y="20"/>
                    </a:lnTo>
                    <a:lnTo>
                      <a:pt x="62" y="10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8" y="0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35" name="Freeform 6017">
                <a:extLst>
                  <a:ext uri="{FF2B5EF4-FFF2-40B4-BE49-F238E27FC236}">
                    <a16:creationId xmlns:a16="http://schemas.microsoft.com/office/drawing/2014/main" xmlns="" id="{6911C227-9FA5-4F25-BB1A-A6DA04B2E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4910" y="1173163"/>
                <a:ext cx="270510" cy="165100"/>
              </a:xfrm>
              <a:custGeom>
                <a:avLst/>
                <a:gdLst/>
                <a:ahLst/>
                <a:cxnLst>
                  <a:cxn ang="0">
                    <a:pos x="20" y="198"/>
                  </a:cxn>
                  <a:cxn ang="0">
                    <a:pos x="68" y="214"/>
                  </a:cxn>
                  <a:cxn ang="0">
                    <a:pos x="92" y="232"/>
                  </a:cxn>
                  <a:cxn ang="0">
                    <a:pos x="106" y="256"/>
                  </a:cxn>
                  <a:cxn ang="0">
                    <a:pos x="116" y="260"/>
                  </a:cxn>
                  <a:cxn ang="0">
                    <a:pos x="146" y="248"/>
                  </a:cxn>
                  <a:cxn ang="0">
                    <a:pos x="168" y="236"/>
                  </a:cxn>
                  <a:cxn ang="0">
                    <a:pos x="184" y="238"/>
                  </a:cxn>
                  <a:cxn ang="0">
                    <a:pos x="208" y="232"/>
                  </a:cxn>
                  <a:cxn ang="0">
                    <a:pos x="216" y="226"/>
                  </a:cxn>
                  <a:cxn ang="0">
                    <a:pos x="224" y="200"/>
                  </a:cxn>
                  <a:cxn ang="0">
                    <a:pos x="232" y="178"/>
                  </a:cxn>
                  <a:cxn ang="0">
                    <a:pos x="254" y="172"/>
                  </a:cxn>
                  <a:cxn ang="0">
                    <a:pos x="266" y="158"/>
                  </a:cxn>
                  <a:cxn ang="0">
                    <a:pos x="280" y="140"/>
                  </a:cxn>
                  <a:cxn ang="0">
                    <a:pos x="322" y="124"/>
                  </a:cxn>
                  <a:cxn ang="0">
                    <a:pos x="392" y="94"/>
                  </a:cxn>
                  <a:cxn ang="0">
                    <a:pos x="418" y="86"/>
                  </a:cxn>
                  <a:cxn ang="0">
                    <a:pos x="424" y="72"/>
                  </a:cxn>
                  <a:cxn ang="0">
                    <a:pos x="408" y="64"/>
                  </a:cxn>
                  <a:cxn ang="0">
                    <a:pos x="370" y="40"/>
                  </a:cxn>
                  <a:cxn ang="0">
                    <a:pos x="334" y="22"/>
                  </a:cxn>
                  <a:cxn ang="0">
                    <a:pos x="302" y="22"/>
                  </a:cxn>
                  <a:cxn ang="0">
                    <a:pos x="284" y="30"/>
                  </a:cxn>
                  <a:cxn ang="0">
                    <a:pos x="276" y="40"/>
                  </a:cxn>
                  <a:cxn ang="0">
                    <a:pos x="272" y="36"/>
                  </a:cxn>
                  <a:cxn ang="0">
                    <a:pos x="268" y="26"/>
                  </a:cxn>
                  <a:cxn ang="0">
                    <a:pos x="260" y="26"/>
                  </a:cxn>
                  <a:cxn ang="0">
                    <a:pos x="234" y="22"/>
                  </a:cxn>
                  <a:cxn ang="0">
                    <a:pos x="192" y="2"/>
                  </a:cxn>
                  <a:cxn ang="0">
                    <a:pos x="168" y="0"/>
                  </a:cxn>
                  <a:cxn ang="0">
                    <a:pos x="138" y="6"/>
                  </a:cxn>
                  <a:cxn ang="0">
                    <a:pos x="54" y="16"/>
                  </a:cxn>
                  <a:cxn ang="0">
                    <a:pos x="50" y="20"/>
                  </a:cxn>
                  <a:cxn ang="0">
                    <a:pos x="56" y="28"/>
                  </a:cxn>
                  <a:cxn ang="0">
                    <a:pos x="64" y="46"/>
                  </a:cxn>
                  <a:cxn ang="0">
                    <a:pos x="76" y="52"/>
                  </a:cxn>
                  <a:cxn ang="0">
                    <a:pos x="86" y="60"/>
                  </a:cxn>
                  <a:cxn ang="0">
                    <a:pos x="74" y="72"/>
                  </a:cxn>
                  <a:cxn ang="0">
                    <a:pos x="72" y="80"/>
                  </a:cxn>
                  <a:cxn ang="0">
                    <a:pos x="58" y="84"/>
                  </a:cxn>
                  <a:cxn ang="0">
                    <a:pos x="56" y="90"/>
                  </a:cxn>
                  <a:cxn ang="0">
                    <a:pos x="48" y="106"/>
                  </a:cxn>
                  <a:cxn ang="0">
                    <a:pos x="46" y="114"/>
                  </a:cxn>
                  <a:cxn ang="0">
                    <a:pos x="56" y="122"/>
                  </a:cxn>
                  <a:cxn ang="0">
                    <a:pos x="44" y="126"/>
                  </a:cxn>
                  <a:cxn ang="0">
                    <a:pos x="30" y="130"/>
                  </a:cxn>
                  <a:cxn ang="0">
                    <a:pos x="34" y="140"/>
                  </a:cxn>
                  <a:cxn ang="0">
                    <a:pos x="22" y="160"/>
                  </a:cxn>
                  <a:cxn ang="0">
                    <a:pos x="4" y="182"/>
                  </a:cxn>
                  <a:cxn ang="0">
                    <a:pos x="0" y="192"/>
                  </a:cxn>
                  <a:cxn ang="0">
                    <a:pos x="2" y="196"/>
                  </a:cxn>
                </a:cxnLst>
                <a:rect l="0" t="0" r="r" b="b"/>
                <a:pathLst>
                  <a:path w="426" h="260">
                    <a:moveTo>
                      <a:pt x="2" y="196"/>
                    </a:moveTo>
                    <a:lnTo>
                      <a:pt x="2" y="196"/>
                    </a:lnTo>
                    <a:lnTo>
                      <a:pt x="20" y="198"/>
                    </a:lnTo>
                    <a:lnTo>
                      <a:pt x="38" y="204"/>
                    </a:lnTo>
                    <a:lnTo>
                      <a:pt x="68" y="214"/>
                    </a:lnTo>
                    <a:lnTo>
                      <a:pt x="68" y="214"/>
                    </a:lnTo>
                    <a:lnTo>
                      <a:pt x="78" y="220"/>
                    </a:lnTo>
                    <a:lnTo>
                      <a:pt x="86" y="226"/>
                    </a:lnTo>
                    <a:lnTo>
                      <a:pt x="92" y="232"/>
                    </a:lnTo>
                    <a:lnTo>
                      <a:pt x="96" y="240"/>
                    </a:lnTo>
                    <a:lnTo>
                      <a:pt x="102" y="252"/>
                    </a:lnTo>
                    <a:lnTo>
                      <a:pt x="106" y="256"/>
                    </a:lnTo>
                    <a:lnTo>
                      <a:pt x="110" y="260"/>
                    </a:lnTo>
                    <a:lnTo>
                      <a:pt x="110" y="260"/>
                    </a:lnTo>
                    <a:lnTo>
                      <a:pt x="116" y="260"/>
                    </a:lnTo>
                    <a:lnTo>
                      <a:pt x="122" y="260"/>
                    </a:lnTo>
                    <a:lnTo>
                      <a:pt x="134" y="256"/>
                    </a:lnTo>
                    <a:lnTo>
                      <a:pt x="146" y="248"/>
                    </a:lnTo>
                    <a:lnTo>
                      <a:pt x="160" y="240"/>
                    </a:lnTo>
                    <a:lnTo>
                      <a:pt x="160" y="240"/>
                    </a:lnTo>
                    <a:lnTo>
                      <a:pt x="168" y="236"/>
                    </a:lnTo>
                    <a:lnTo>
                      <a:pt x="172" y="234"/>
                    </a:lnTo>
                    <a:lnTo>
                      <a:pt x="180" y="236"/>
                    </a:lnTo>
                    <a:lnTo>
                      <a:pt x="184" y="238"/>
                    </a:lnTo>
                    <a:lnTo>
                      <a:pt x="190" y="238"/>
                    </a:lnTo>
                    <a:lnTo>
                      <a:pt x="198" y="236"/>
                    </a:lnTo>
                    <a:lnTo>
                      <a:pt x="208" y="232"/>
                    </a:lnTo>
                    <a:lnTo>
                      <a:pt x="208" y="232"/>
                    </a:lnTo>
                    <a:lnTo>
                      <a:pt x="212" y="230"/>
                    </a:lnTo>
                    <a:lnTo>
                      <a:pt x="216" y="226"/>
                    </a:lnTo>
                    <a:lnTo>
                      <a:pt x="222" y="218"/>
                    </a:lnTo>
                    <a:lnTo>
                      <a:pt x="224" y="210"/>
                    </a:lnTo>
                    <a:lnTo>
                      <a:pt x="224" y="200"/>
                    </a:lnTo>
                    <a:lnTo>
                      <a:pt x="224" y="192"/>
                    </a:lnTo>
                    <a:lnTo>
                      <a:pt x="226" y="184"/>
                    </a:lnTo>
                    <a:lnTo>
                      <a:pt x="232" y="178"/>
                    </a:lnTo>
                    <a:lnTo>
                      <a:pt x="244" y="174"/>
                    </a:lnTo>
                    <a:lnTo>
                      <a:pt x="244" y="174"/>
                    </a:lnTo>
                    <a:lnTo>
                      <a:pt x="254" y="172"/>
                    </a:lnTo>
                    <a:lnTo>
                      <a:pt x="260" y="170"/>
                    </a:lnTo>
                    <a:lnTo>
                      <a:pt x="264" y="164"/>
                    </a:lnTo>
                    <a:lnTo>
                      <a:pt x="266" y="158"/>
                    </a:lnTo>
                    <a:lnTo>
                      <a:pt x="268" y="152"/>
                    </a:lnTo>
                    <a:lnTo>
                      <a:pt x="272" y="146"/>
                    </a:lnTo>
                    <a:lnTo>
                      <a:pt x="280" y="140"/>
                    </a:lnTo>
                    <a:lnTo>
                      <a:pt x="292" y="136"/>
                    </a:lnTo>
                    <a:lnTo>
                      <a:pt x="292" y="136"/>
                    </a:lnTo>
                    <a:lnTo>
                      <a:pt x="322" y="124"/>
                    </a:lnTo>
                    <a:lnTo>
                      <a:pt x="348" y="112"/>
                    </a:lnTo>
                    <a:lnTo>
                      <a:pt x="370" y="102"/>
                    </a:lnTo>
                    <a:lnTo>
                      <a:pt x="392" y="94"/>
                    </a:lnTo>
                    <a:lnTo>
                      <a:pt x="392" y="94"/>
                    </a:lnTo>
                    <a:lnTo>
                      <a:pt x="408" y="90"/>
                    </a:lnTo>
                    <a:lnTo>
                      <a:pt x="418" y="86"/>
                    </a:lnTo>
                    <a:lnTo>
                      <a:pt x="424" y="82"/>
                    </a:lnTo>
                    <a:lnTo>
                      <a:pt x="426" y="76"/>
                    </a:lnTo>
                    <a:lnTo>
                      <a:pt x="424" y="72"/>
                    </a:lnTo>
                    <a:lnTo>
                      <a:pt x="420" y="70"/>
                    </a:lnTo>
                    <a:lnTo>
                      <a:pt x="408" y="64"/>
                    </a:lnTo>
                    <a:lnTo>
                      <a:pt x="408" y="64"/>
                    </a:lnTo>
                    <a:lnTo>
                      <a:pt x="398" y="60"/>
                    </a:lnTo>
                    <a:lnTo>
                      <a:pt x="390" y="54"/>
                    </a:lnTo>
                    <a:lnTo>
                      <a:pt x="370" y="40"/>
                    </a:lnTo>
                    <a:lnTo>
                      <a:pt x="360" y="32"/>
                    </a:lnTo>
                    <a:lnTo>
                      <a:pt x="348" y="26"/>
                    </a:lnTo>
                    <a:lnTo>
                      <a:pt x="334" y="22"/>
                    </a:lnTo>
                    <a:lnTo>
                      <a:pt x="318" y="22"/>
                    </a:lnTo>
                    <a:lnTo>
                      <a:pt x="318" y="22"/>
                    </a:lnTo>
                    <a:lnTo>
                      <a:pt x="302" y="22"/>
                    </a:lnTo>
                    <a:lnTo>
                      <a:pt x="294" y="24"/>
                    </a:lnTo>
                    <a:lnTo>
                      <a:pt x="288" y="26"/>
                    </a:lnTo>
                    <a:lnTo>
                      <a:pt x="284" y="30"/>
                    </a:lnTo>
                    <a:lnTo>
                      <a:pt x="282" y="36"/>
                    </a:lnTo>
                    <a:lnTo>
                      <a:pt x="280" y="38"/>
                    </a:lnTo>
                    <a:lnTo>
                      <a:pt x="276" y="40"/>
                    </a:lnTo>
                    <a:lnTo>
                      <a:pt x="276" y="40"/>
                    </a:lnTo>
                    <a:lnTo>
                      <a:pt x="272" y="40"/>
                    </a:lnTo>
                    <a:lnTo>
                      <a:pt x="272" y="36"/>
                    </a:lnTo>
                    <a:lnTo>
                      <a:pt x="272" y="32"/>
                    </a:lnTo>
                    <a:lnTo>
                      <a:pt x="272" y="30"/>
                    </a:lnTo>
                    <a:lnTo>
                      <a:pt x="268" y="26"/>
                    </a:lnTo>
                    <a:lnTo>
                      <a:pt x="268" y="26"/>
                    </a:lnTo>
                    <a:lnTo>
                      <a:pt x="266" y="26"/>
                    </a:lnTo>
                    <a:lnTo>
                      <a:pt x="260" y="26"/>
                    </a:lnTo>
                    <a:lnTo>
                      <a:pt x="250" y="24"/>
                    </a:lnTo>
                    <a:lnTo>
                      <a:pt x="234" y="22"/>
                    </a:lnTo>
                    <a:lnTo>
                      <a:pt x="234" y="22"/>
                    </a:lnTo>
                    <a:lnTo>
                      <a:pt x="218" y="16"/>
                    </a:lnTo>
                    <a:lnTo>
                      <a:pt x="208" y="12"/>
                    </a:lnTo>
                    <a:lnTo>
                      <a:pt x="192" y="2"/>
                    </a:lnTo>
                    <a:lnTo>
                      <a:pt x="186" y="0"/>
                    </a:lnTo>
                    <a:lnTo>
                      <a:pt x="178" y="0"/>
                    </a:lnTo>
                    <a:lnTo>
                      <a:pt x="168" y="0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38" y="6"/>
                    </a:lnTo>
                    <a:lnTo>
                      <a:pt x="120" y="8"/>
                    </a:lnTo>
                    <a:lnTo>
                      <a:pt x="82" y="12"/>
                    </a:lnTo>
                    <a:lnTo>
                      <a:pt x="54" y="16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54" y="24"/>
                    </a:lnTo>
                    <a:lnTo>
                      <a:pt x="56" y="28"/>
                    </a:lnTo>
                    <a:lnTo>
                      <a:pt x="58" y="36"/>
                    </a:lnTo>
                    <a:lnTo>
                      <a:pt x="60" y="42"/>
                    </a:lnTo>
                    <a:lnTo>
                      <a:pt x="64" y="46"/>
                    </a:lnTo>
                    <a:lnTo>
                      <a:pt x="68" y="4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84" y="56"/>
                    </a:lnTo>
                    <a:lnTo>
                      <a:pt x="86" y="58"/>
                    </a:lnTo>
                    <a:lnTo>
                      <a:pt x="86" y="60"/>
                    </a:lnTo>
                    <a:lnTo>
                      <a:pt x="84" y="64"/>
                    </a:lnTo>
                    <a:lnTo>
                      <a:pt x="76" y="68"/>
                    </a:lnTo>
                    <a:lnTo>
                      <a:pt x="74" y="72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70" y="82"/>
                    </a:lnTo>
                    <a:lnTo>
                      <a:pt x="64" y="82"/>
                    </a:lnTo>
                    <a:lnTo>
                      <a:pt x="58" y="84"/>
                    </a:lnTo>
                    <a:lnTo>
                      <a:pt x="56" y="86"/>
                    </a:lnTo>
                    <a:lnTo>
                      <a:pt x="56" y="90"/>
                    </a:lnTo>
                    <a:lnTo>
                      <a:pt x="56" y="90"/>
                    </a:lnTo>
                    <a:lnTo>
                      <a:pt x="56" y="94"/>
                    </a:lnTo>
                    <a:lnTo>
                      <a:pt x="54" y="98"/>
                    </a:lnTo>
                    <a:lnTo>
                      <a:pt x="48" y="106"/>
                    </a:lnTo>
                    <a:lnTo>
                      <a:pt x="44" y="110"/>
                    </a:lnTo>
                    <a:lnTo>
                      <a:pt x="44" y="112"/>
                    </a:lnTo>
                    <a:lnTo>
                      <a:pt x="46" y="114"/>
                    </a:lnTo>
                    <a:lnTo>
                      <a:pt x="46" y="114"/>
                    </a:lnTo>
                    <a:lnTo>
                      <a:pt x="54" y="118"/>
                    </a:lnTo>
                    <a:lnTo>
                      <a:pt x="56" y="122"/>
                    </a:lnTo>
                    <a:lnTo>
                      <a:pt x="56" y="124"/>
                    </a:lnTo>
                    <a:lnTo>
                      <a:pt x="54" y="124"/>
                    </a:lnTo>
                    <a:lnTo>
                      <a:pt x="44" y="126"/>
                    </a:lnTo>
                    <a:lnTo>
                      <a:pt x="44" y="126"/>
                    </a:lnTo>
                    <a:lnTo>
                      <a:pt x="34" y="128"/>
                    </a:lnTo>
                    <a:lnTo>
                      <a:pt x="30" y="130"/>
                    </a:lnTo>
                    <a:lnTo>
                      <a:pt x="30" y="134"/>
                    </a:lnTo>
                    <a:lnTo>
                      <a:pt x="34" y="140"/>
                    </a:lnTo>
                    <a:lnTo>
                      <a:pt x="34" y="140"/>
                    </a:lnTo>
                    <a:lnTo>
                      <a:pt x="34" y="144"/>
                    </a:lnTo>
                    <a:lnTo>
                      <a:pt x="32" y="150"/>
                    </a:lnTo>
                    <a:lnTo>
                      <a:pt x="22" y="160"/>
                    </a:lnTo>
                    <a:lnTo>
                      <a:pt x="10" y="172"/>
                    </a:lnTo>
                    <a:lnTo>
                      <a:pt x="6" y="178"/>
                    </a:lnTo>
                    <a:lnTo>
                      <a:pt x="4" y="182"/>
                    </a:lnTo>
                    <a:lnTo>
                      <a:pt x="4" y="182"/>
                    </a:lnTo>
                    <a:lnTo>
                      <a:pt x="2" y="188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2" y="196"/>
                    </a:lnTo>
                    <a:lnTo>
                      <a:pt x="2" y="19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36" name="Freeform 6018">
                <a:extLst>
                  <a:ext uri="{FF2B5EF4-FFF2-40B4-BE49-F238E27FC236}">
                    <a16:creationId xmlns:a16="http://schemas.microsoft.com/office/drawing/2014/main" xmlns="" id="{2C5D9501-C8D8-46D4-9536-103B693B5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570" y="1024573"/>
                <a:ext cx="190500" cy="87630"/>
              </a:xfrm>
              <a:custGeom>
                <a:avLst/>
                <a:gdLst/>
                <a:ahLst/>
                <a:cxnLst>
                  <a:cxn ang="0">
                    <a:pos x="12" y="124"/>
                  </a:cxn>
                  <a:cxn ang="0">
                    <a:pos x="16" y="130"/>
                  </a:cxn>
                  <a:cxn ang="0">
                    <a:pos x="36" y="120"/>
                  </a:cxn>
                  <a:cxn ang="0">
                    <a:pos x="50" y="118"/>
                  </a:cxn>
                  <a:cxn ang="0">
                    <a:pos x="66" y="124"/>
                  </a:cxn>
                  <a:cxn ang="0">
                    <a:pos x="76" y="124"/>
                  </a:cxn>
                  <a:cxn ang="0">
                    <a:pos x="88" y="114"/>
                  </a:cxn>
                  <a:cxn ang="0">
                    <a:pos x="94" y="122"/>
                  </a:cxn>
                  <a:cxn ang="0">
                    <a:pos x="112" y="138"/>
                  </a:cxn>
                  <a:cxn ang="0">
                    <a:pos x="132" y="132"/>
                  </a:cxn>
                  <a:cxn ang="0">
                    <a:pos x="138" y="114"/>
                  </a:cxn>
                  <a:cxn ang="0">
                    <a:pos x="146" y="110"/>
                  </a:cxn>
                  <a:cxn ang="0">
                    <a:pos x="156" y="114"/>
                  </a:cxn>
                  <a:cxn ang="0">
                    <a:pos x="174" y="94"/>
                  </a:cxn>
                  <a:cxn ang="0">
                    <a:pos x="182" y="76"/>
                  </a:cxn>
                  <a:cxn ang="0">
                    <a:pos x="186" y="66"/>
                  </a:cxn>
                  <a:cxn ang="0">
                    <a:pos x="206" y="56"/>
                  </a:cxn>
                  <a:cxn ang="0">
                    <a:pos x="208" y="64"/>
                  </a:cxn>
                  <a:cxn ang="0">
                    <a:pos x="206" y="88"/>
                  </a:cxn>
                  <a:cxn ang="0">
                    <a:pos x="214" y="96"/>
                  </a:cxn>
                  <a:cxn ang="0">
                    <a:pos x="236" y="100"/>
                  </a:cxn>
                  <a:cxn ang="0">
                    <a:pos x="244" y="92"/>
                  </a:cxn>
                  <a:cxn ang="0">
                    <a:pos x="246" y="80"/>
                  </a:cxn>
                  <a:cxn ang="0">
                    <a:pos x="274" y="74"/>
                  </a:cxn>
                  <a:cxn ang="0">
                    <a:pos x="294" y="60"/>
                  </a:cxn>
                  <a:cxn ang="0">
                    <a:pos x="280" y="42"/>
                  </a:cxn>
                  <a:cxn ang="0">
                    <a:pos x="272" y="36"/>
                  </a:cxn>
                  <a:cxn ang="0">
                    <a:pos x="278" y="28"/>
                  </a:cxn>
                  <a:cxn ang="0">
                    <a:pos x="300" y="18"/>
                  </a:cxn>
                  <a:cxn ang="0">
                    <a:pos x="288" y="8"/>
                  </a:cxn>
                  <a:cxn ang="0">
                    <a:pos x="258" y="0"/>
                  </a:cxn>
                  <a:cxn ang="0">
                    <a:pos x="244" y="4"/>
                  </a:cxn>
                  <a:cxn ang="0">
                    <a:pos x="234" y="16"/>
                  </a:cxn>
                  <a:cxn ang="0">
                    <a:pos x="202" y="12"/>
                  </a:cxn>
                  <a:cxn ang="0">
                    <a:pos x="160" y="18"/>
                  </a:cxn>
                  <a:cxn ang="0">
                    <a:pos x="128" y="38"/>
                  </a:cxn>
                  <a:cxn ang="0">
                    <a:pos x="102" y="58"/>
                  </a:cxn>
                  <a:cxn ang="0">
                    <a:pos x="82" y="66"/>
                  </a:cxn>
                  <a:cxn ang="0">
                    <a:pos x="66" y="78"/>
                  </a:cxn>
                  <a:cxn ang="0">
                    <a:pos x="44" y="90"/>
                  </a:cxn>
                  <a:cxn ang="0">
                    <a:pos x="28" y="86"/>
                  </a:cxn>
                  <a:cxn ang="0">
                    <a:pos x="12" y="96"/>
                  </a:cxn>
                  <a:cxn ang="0">
                    <a:pos x="2" y="112"/>
                  </a:cxn>
                  <a:cxn ang="0">
                    <a:pos x="14" y="116"/>
                  </a:cxn>
                </a:cxnLst>
                <a:rect l="0" t="0" r="r" b="b"/>
                <a:pathLst>
                  <a:path w="300" h="138">
                    <a:moveTo>
                      <a:pt x="14" y="120"/>
                    </a:moveTo>
                    <a:lnTo>
                      <a:pt x="14" y="120"/>
                    </a:lnTo>
                    <a:lnTo>
                      <a:pt x="12" y="124"/>
                    </a:lnTo>
                    <a:lnTo>
                      <a:pt x="12" y="126"/>
                    </a:lnTo>
                    <a:lnTo>
                      <a:pt x="14" y="128"/>
                    </a:lnTo>
                    <a:lnTo>
                      <a:pt x="16" y="130"/>
                    </a:lnTo>
                    <a:lnTo>
                      <a:pt x="24" y="128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42" y="118"/>
                    </a:lnTo>
                    <a:lnTo>
                      <a:pt x="46" y="116"/>
                    </a:lnTo>
                    <a:lnTo>
                      <a:pt x="50" y="118"/>
                    </a:lnTo>
                    <a:lnTo>
                      <a:pt x="52" y="118"/>
                    </a:lnTo>
                    <a:lnTo>
                      <a:pt x="60" y="124"/>
                    </a:lnTo>
                    <a:lnTo>
                      <a:pt x="66" y="124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6" y="124"/>
                    </a:lnTo>
                    <a:lnTo>
                      <a:pt x="82" y="122"/>
                    </a:lnTo>
                    <a:lnTo>
                      <a:pt x="86" y="116"/>
                    </a:lnTo>
                    <a:lnTo>
                      <a:pt x="88" y="114"/>
                    </a:lnTo>
                    <a:lnTo>
                      <a:pt x="90" y="114"/>
                    </a:lnTo>
                    <a:lnTo>
                      <a:pt x="94" y="122"/>
                    </a:lnTo>
                    <a:lnTo>
                      <a:pt x="94" y="122"/>
                    </a:lnTo>
                    <a:lnTo>
                      <a:pt x="98" y="130"/>
                    </a:lnTo>
                    <a:lnTo>
                      <a:pt x="104" y="134"/>
                    </a:lnTo>
                    <a:lnTo>
                      <a:pt x="112" y="138"/>
                    </a:lnTo>
                    <a:lnTo>
                      <a:pt x="118" y="138"/>
                    </a:lnTo>
                    <a:lnTo>
                      <a:pt x="126" y="136"/>
                    </a:lnTo>
                    <a:lnTo>
                      <a:pt x="132" y="132"/>
                    </a:lnTo>
                    <a:lnTo>
                      <a:pt x="136" y="124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06"/>
                    </a:lnTo>
                    <a:lnTo>
                      <a:pt x="140" y="104"/>
                    </a:lnTo>
                    <a:lnTo>
                      <a:pt x="146" y="110"/>
                    </a:lnTo>
                    <a:lnTo>
                      <a:pt x="150" y="114"/>
                    </a:lnTo>
                    <a:lnTo>
                      <a:pt x="154" y="114"/>
                    </a:lnTo>
                    <a:lnTo>
                      <a:pt x="156" y="114"/>
                    </a:lnTo>
                    <a:lnTo>
                      <a:pt x="160" y="112"/>
                    </a:lnTo>
                    <a:lnTo>
                      <a:pt x="164" y="108"/>
                    </a:lnTo>
                    <a:lnTo>
                      <a:pt x="174" y="94"/>
                    </a:lnTo>
                    <a:lnTo>
                      <a:pt x="174" y="94"/>
                    </a:lnTo>
                    <a:lnTo>
                      <a:pt x="180" y="82"/>
                    </a:lnTo>
                    <a:lnTo>
                      <a:pt x="182" y="76"/>
                    </a:lnTo>
                    <a:lnTo>
                      <a:pt x="182" y="68"/>
                    </a:lnTo>
                    <a:lnTo>
                      <a:pt x="184" y="66"/>
                    </a:lnTo>
                    <a:lnTo>
                      <a:pt x="186" y="66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206" y="56"/>
                    </a:lnTo>
                    <a:lnTo>
                      <a:pt x="208" y="58"/>
                    </a:lnTo>
                    <a:lnTo>
                      <a:pt x="210" y="58"/>
                    </a:lnTo>
                    <a:lnTo>
                      <a:pt x="208" y="64"/>
                    </a:lnTo>
                    <a:lnTo>
                      <a:pt x="206" y="72"/>
                    </a:lnTo>
                    <a:lnTo>
                      <a:pt x="204" y="80"/>
                    </a:lnTo>
                    <a:lnTo>
                      <a:pt x="206" y="88"/>
                    </a:lnTo>
                    <a:lnTo>
                      <a:pt x="208" y="92"/>
                    </a:lnTo>
                    <a:lnTo>
                      <a:pt x="210" y="94"/>
                    </a:lnTo>
                    <a:lnTo>
                      <a:pt x="214" y="96"/>
                    </a:lnTo>
                    <a:lnTo>
                      <a:pt x="222" y="98"/>
                    </a:lnTo>
                    <a:lnTo>
                      <a:pt x="222" y="98"/>
                    </a:lnTo>
                    <a:lnTo>
                      <a:pt x="236" y="100"/>
                    </a:lnTo>
                    <a:lnTo>
                      <a:pt x="242" y="98"/>
                    </a:lnTo>
                    <a:lnTo>
                      <a:pt x="246" y="96"/>
                    </a:lnTo>
                    <a:lnTo>
                      <a:pt x="244" y="92"/>
                    </a:lnTo>
                    <a:lnTo>
                      <a:pt x="244" y="86"/>
                    </a:lnTo>
                    <a:lnTo>
                      <a:pt x="244" y="82"/>
                    </a:lnTo>
                    <a:lnTo>
                      <a:pt x="246" y="80"/>
                    </a:lnTo>
                    <a:lnTo>
                      <a:pt x="254" y="78"/>
                    </a:lnTo>
                    <a:lnTo>
                      <a:pt x="254" y="78"/>
                    </a:lnTo>
                    <a:lnTo>
                      <a:pt x="274" y="74"/>
                    </a:lnTo>
                    <a:lnTo>
                      <a:pt x="284" y="70"/>
                    </a:lnTo>
                    <a:lnTo>
                      <a:pt x="290" y="66"/>
                    </a:lnTo>
                    <a:lnTo>
                      <a:pt x="294" y="60"/>
                    </a:lnTo>
                    <a:lnTo>
                      <a:pt x="294" y="54"/>
                    </a:lnTo>
                    <a:lnTo>
                      <a:pt x="290" y="48"/>
                    </a:lnTo>
                    <a:lnTo>
                      <a:pt x="280" y="42"/>
                    </a:lnTo>
                    <a:lnTo>
                      <a:pt x="280" y="42"/>
                    </a:lnTo>
                    <a:lnTo>
                      <a:pt x="274" y="38"/>
                    </a:lnTo>
                    <a:lnTo>
                      <a:pt x="272" y="36"/>
                    </a:lnTo>
                    <a:lnTo>
                      <a:pt x="272" y="34"/>
                    </a:lnTo>
                    <a:lnTo>
                      <a:pt x="272" y="32"/>
                    </a:lnTo>
                    <a:lnTo>
                      <a:pt x="278" y="28"/>
                    </a:lnTo>
                    <a:lnTo>
                      <a:pt x="288" y="24"/>
                    </a:lnTo>
                    <a:lnTo>
                      <a:pt x="296" y="22"/>
                    </a:lnTo>
                    <a:lnTo>
                      <a:pt x="300" y="18"/>
                    </a:lnTo>
                    <a:lnTo>
                      <a:pt x="300" y="16"/>
                    </a:lnTo>
                    <a:lnTo>
                      <a:pt x="298" y="14"/>
                    </a:lnTo>
                    <a:lnTo>
                      <a:pt x="288" y="8"/>
                    </a:lnTo>
                    <a:lnTo>
                      <a:pt x="288" y="8"/>
                    </a:lnTo>
                    <a:lnTo>
                      <a:pt x="266" y="0"/>
                    </a:lnTo>
                    <a:lnTo>
                      <a:pt x="258" y="0"/>
                    </a:lnTo>
                    <a:lnTo>
                      <a:pt x="254" y="0"/>
                    </a:lnTo>
                    <a:lnTo>
                      <a:pt x="248" y="2"/>
                    </a:lnTo>
                    <a:lnTo>
                      <a:pt x="244" y="4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34" y="16"/>
                    </a:lnTo>
                    <a:lnTo>
                      <a:pt x="232" y="16"/>
                    </a:lnTo>
                    <a:lnTo>
                      <a:pt x="224" y="16"/>
                    </a:lnTo>
                    <a:lnTo>
                      <a:pt x="202" y="12"/>
                    </a:lnTo>
                    <a:lnTo>
                      <a:pt x="186" y="12"/>
                    </a:lnTo>
                    <a:lnTo>
                      <a:pt x="170" y="14"/>
                    </a:lnTo>
                    <a:lnTo>
                      <a:pt x="160" y="18"/>
                    </a:lnTo>
                    <a:lnTo>
                      <a:pt x="150" y="22"/>
                    </a:lnTo>
                    <a:lnTo>
                      <a:pt x="140" y="28"/>
                    </a:lnTo>
                    <a:lnTo>
                      <a:pt x="128" y="38"/>
                    </a:lnTo>
                    <a:lnTo>
                      <a:pt x="128" y="38"/>
                    </a:lnTo>
                    <a:lnTo>
                      <a:pt x="112" y="50"/>
                    </a:lnTo>
                    <a:lnTo>
                      <a:pt x="102" y="58"/>
                    </a:lnTo>
                    <a:lnTo>
                      <a:pt x="94" y="62"/>
                    </a:lnTo>
                    <a:lnTo>
                      <a:pt x="90" y="62"/>
                    </a:lnTo>
                    <a:lnTo>
                      <a:pt x="82" y="66"/>
                    </a:lnTo>
                    <a:lnTo>
                      <a:pt x="76" y="70"/>
                    </a:lnTo>
                    <a:lnTo>
                      <a:pt x="66" y="78"/>
                    </a:lnTo>
                    <a:lnTo>
                      <a:pt x="66" y="78"/>
                    </a:lnTo>
                    <a:lnTo>
                      <a:pt x="58" y="86"/>
                    </a:lnTo>
                    <a:lnTo>
                      <a:pt x="50" y="88"/>
                    </a:lnTo>
                    <a:lnTo>
                      <a:pt x="44" y="90"/>
                    </a:lnTo>
                    <a:lnTo>
                      <a:pt x="38" y="88"/>
                    </a:lnTo>
                    <a:lnTo>
                      <a:pt x="34" y="86"/>
                    </a:lnTo>
                    <a:lnTo>
                      <a:pt x="28" y="86"/>
                    </a:lnTo>
                    <a:lnTo>
                      <a:pt x="20" y="90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4" y="104"/>
                    </a:lnTo>
                    <a:lnTo>
                      <a:pt x="0" y="108"/>
                    </a:lnTo>
                    <a:lnTo>
                      <a:pt x="2" y="112"/>
                    </a:lnTo>
                    <a:lnTo>
                      <a:pt x="4" y="112"/>
                    </a:lnTo>
                    <a:lnTo>
                      <a:pt x="12" y="114"/>
                    </a:lnTo>
                    <a:lnTo>
                      <a:pt x="14" y="116"/>
                    </a:lnTo>
                    <a:lnTo>
                      <a:pt x="14" y="120"/>
                    </a:lnTo>
                    <a:lnTo>
                      <a:pt x="14" y="1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37" name="Freeform 6019">
                <a:extLst>
                  <a:ext uri="{FF2B5EF4-FFF2-40B4-BE49-F238E27FC236}">
                    <a16:creationId xmlns:a16="http://schemas.microsoft.com/office/drawing/2014/main" xmlns="" id="{6520C5AA-5579-4465-893E-B1275D676F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120" y="1056323"/>
                <a:ext cx="35560" cy="1016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4" y="14"/>
                  </a:cxn>
                  <a:cxn ang="0">
                    <a:pos x="18" y="16"/>
                  </a:cxn>
                  <a:cxn ang="0">
                    <a:pos x="38" y="16"/>
                  </a:cxn>
                  <a:cxn ang="0">
                    <a:pos x="46" y="14"/>
                  </a:cxn>
                  <a:cxn ang="0">
                    <a:pos x="54" y="12"/>
                  </a:cxn>
                  <a:cxn ang="0">
                    <a:pos x="54" y="12"/>
                  </a:cxn>
                  <a:cxn ang="0">
                    <a:pos x="56" y="10"/>
                  </a:cxn>
                  <a:cxn ang="0">
                    <a:pos x="56" y="8"/>
                  </a:cxn>
                  <a:cxn ang="0">
                    <a:pos x="54" y="6"/>
                  </a:cxn>
                  <a:cxn ang="0">
                    <a:pos x="46" y="2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2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56" h="16">
                    <a:moveTo>
                      <a:pt x="0" y="8"/>
                    </a:moveTo>
                    <a:lnTo>
                      <a:pt x="0" y="8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18" y="16"/>
                    </a:lnTo>
                    <a:lnTo>
                      <a:pt x="38" y="16"/>
                    </a:lnTo>
                    <a:lnTo>
                      <a:pt x="46" y="14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6" y="10"/>
                    </a:lnTo>
                    <a:lnTo>
                      <a:pt x="56" y="8"/>
                    </a:lnTo>
                    <a:lnTo>
                      <a:pt x="54" y="6"/>
                    </a:lnTo>
                    <a:lnTo>
                      <a:pt x="46" y="2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38" name="Freeform 6020">
                <a:extLst>
                  <a:ext uri="{FF2B5EF4-FFF2-40B4-BE49-F238E27FC236}">
                    <a16:creationId xmlns:a16="http://schemas.microsoft.com/office/drawing/2014/main" xmlns="" id="{A00837B3-6341-4956-B2CF-7B5767C83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310" y="996633"/>
                <a:ext cx="34290" cy="19050"/>
              </a:xfrm>
              <a:custGeom>
                <a:avLst/>
                <a:gdLst/>
                <a:ahLst/>
                <a:cxnLst>
                  <a:cxn ang="0">
                    <a:pos x="42" y="30"/>
                  </a:cxn>
                  <a:cxn ang="0">
                    <a:pos x="42" y="30"/>
                  </a:cxn>
                  <a:cxn ang="0">
                    <a:pos x="52" y="28"/>
                  </a:cxn>
                  <a:cxn ang="0">
                    <a:pos x="54" y="26"/>
                  </a:cxn>
                  <a:cxn ang="0">
                    <a:pos x="54" y="24"/>
                  </a:cxn>
                  <a:cxn ang="0">
                    <a:pos x="50" y="18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34" y="4"/>
                  </a:cxn>
                  <a:cxn ang="0">
                    <a:pos x="26" y="0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8" y="22"/>
                  </a:cxn>
                  <a:cxn ang="0">
                    <a:pos x="24" y="28"/>
                  </a:cxn>
                  <a:cxn ang="0">
                    <a:pos x="32" y="28"/>
                  </a:cxn>
                  <a:cxn ang="0">
                    <a:pos x="42" y="30"/>
                  </a:cxn>
                  <a:cxn ang="0">
                    <a:pos x="42" y="30"/>
                  </a:cxn>
                </a:cxnLst>
                <a:rect l="0" t="0" r="r" b="b"/>
                <a:pathLst>
                  <a:path w="54" h="30">
                    <a:moveTo>
                      <a:pt x="42" y="30"/>
                    </a:moveTo>
                    <a:lnTo>
                      <a:pt x="42" y="30"/>
                    </a:lnTo>
                    <a:lnTo>
                      <a:pt x="52" y="28"/>
                    </a:lnTo>
                    <a:lnTo>
                      <a:pt x="54" y="26"/>
                    </a:lnTo>
                    <a:lnTo>
                      <a:pt x="54" y="24"/>
                    </a:lnTo>
                    <a:lnTo>
                      <a:pt x="50" y="1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4" y="4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8" y="22"/>
                    </a:lnTo>
                    <a:lnTo>
                      <a:pt x="24" y="28"/>
                    </a:lnTo>
                    <a:lnTo>
                      <a:pt x="32" y="28"/>
                    </a:lnTo>
                    <a:lnTo>
                      <a:pt x="42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41" name="Freeform 6021">
                <a:extLst>
                  <a:ext uri="{FF2B5EF4-FFF2-40B4-BE49-F238E27FC236}">
                    <a16:creationId xmlns:a16="http://schemas.microsoft.com/office/drawing/2014/main" xmlns="" id="{C6299648-AC2A-4C88-AAEF-1DF9D709E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4950" y="994093"/>
                <a:ext cx="97790" cy="39370"/>
              </a:xfrm>
              <a:custGeom>
                <a:avLst/>
                <a:gdLst/>
                <a:ahLst/>
                <a:cxnLst>
                  <a:cxn ang="0">
                    <a:pos x="106" y="56"/>
                  </a:cxn>
                  <a:cxn ang="0">
                    <a:pos x="106" y="56"/>
                  </a:cxn>
                  <a:cxn ang="0">
                    <a:pos x="120" y="52"/>
                  </a:cxn>
                  <a:cxn ang="0">
                    <a:pos x="130" y="48"/>
                  </a:cxn>
                  <a:cxn ang="0">
                    <a:pos x="136" y="44"/>
                  </a:cxn>
                  <a:cxn ang="0">
                    <a:pos x="138" y="40"/>
                  </a:cxn>
                  <a:cxn ang="0">
                    <a:pos x="138" y="34"/>
                  </a:cxn>
                  <a:cxn ang="0">
                    <a:pos x="132" y="30"/>
                  </a:cxn>
                  <a:cxn ang="0">
                    <a:pos x="124" y="28"/>
                  </a:cxn>
                  <a:cxn ang="0">
                    <a:pos x="114" y="26"/>
                  </a:cxn>
                  <a:cxn ang="0">
                    <a:pos x="114" y="26"/>
                  </a:cxn>
                  <a:cxn ang="0">
                    <a:pos x="104" y="24"/>
                  </a:cxn>
                  <a:cxn ang="0">
                    <a:pos x="104" y="24"/>
                  </a:cxn>
                  <a:cxn ang="0">
                    <a:pos x="118" y="22"/>
                  </a:cxn>
                  <a:cxn ang="0">
                    <a:pos x="138" y="16"/>
                  </a:cxn>
                  <a:cxn ang="0">
                    <a:pos x="148" y="12"/>
                  </a:cxn>
                  <a:cxn ang="0">
                    <a:pos x="152" y="8"/>
                  </a:cxn>
                  <a:cxn ang="0">
                    <a:pos x="152" y="8"/>
                  </a:cxn>
                  <a:cxn ang="0">
                    <a:pos x="154" y="4"/>
                  </a:cxn>
                  <a:cxn ang="0">
                    <a:pos x="152" y="2"/>
                  </a:cxn>
                  <a:cxn ang="0">
                    <a:pos x="148" y="0"/>
                  </a:cxn>
                  <a:cxn ang="0">
                    <a:pos x="138" y="0"/>
                  </a:cxn>
                  <a:cxn ang="0">
                    <a:pos x="124" y="0"/>
                  </a:cxn>
                  <a:cxn ang="0">
                    <a:pos x="90" y="4"/>
                  </a:cxn>
                  <a:cxn ang="0">
                    <a:pos x="50" y="8"/>
                  </a:cxn>
                  <a:cxn ang="0">
                    <a:pos x="50" y="8"/>
                  </a:cxn>
                  <a:cxn ang="0">
                    <a:pos x="18" y="14"/>
                  </a:cxn>
                  <a:cxn ang="0">
                    <a:pos x="8" y="18"/>
                  </a:cxn>
                  <a:cxn ang="0">
                    <a:pos x="4" y="22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14" y="52"/>
                  </a:cxn>
                  <a:cxn ang="0">
                    <a:pos x="22" y="58"/>
                  </a:cxn>
                  <a:cxn ang="0">
                    <a:pos x="32" y="60"/>
                  </a:cxn>
                  <a:cxn ang="0">
                    <a:pos x="46" y="62"/>
                  </a:cxn>
                  <a:cxn ang="0">
                    <a:pos x="74" y="60"/>
                  </a:cxn>
                  <a:cxn ang="0">
                    <a:pos x="106" y="56"/>
                  </a:cxn>
                  <a:cxn ang="0">
                    <a:pos x="106" y="56"/>
                  </a:cxn>
                </a:cxnLst>
                <a:rect l="0" t="0" r="r" b="b"/>
                <a:pathLst>
                  <a:path w="154" h="62">
                    <a:moveTo>
                      <a:pt x="106" y="56"/>
                    </a:moveTo>
                    <a:lnTo>
                      <a:pt x="106" y="56"/>
                    </a:lnTo>
                    <a:lnTo>
                      <a:pt x="120" y="52"/>
                    </a:lnTo>
                    <a:lnTo>
                      <a:pt x="130" y="48"/>
                    </a:lnTo>
                    <a:lnTo>
                      <a:pt x="136" y="44"/>
                    </a:lnTo>
                    <a:lnTo>
                      <a:pt x="138" y="40"/>
                    </a:lnTo>
                    <a:lnTo>
                      <a:pt x="138" y="34"/>
                    </a:lnTo>
                    <a:lnTo>
                      <a:pt x="132" y="30"/>
                    </a:lnTo>
                    <a:lnTo>
                      <a:pt x="124" y="28"/>
                    </a:lnTo>
                    <a:lnTo>
                      <a:pt x="114" y="26"/>
                    </a:lnTo>
                    <a:lnTo>
                      <a:pt x="114" y="26"/>
                    </a:lnTo>
                    <a:lnTo>
                      <a:pt x="104" y="24"/>
                    </a:lnTo>
                    <a:lnTo>
                      <a:pt x="104" y="24"/>
                    </a:lnTo>
                    <a:lnTo>
                      <a:pt x="118" y="22"/>
                    </a:lnTo>
                    <a:lnTo>
                      <a:pt x="138" y="16"/>
                    </a:lnTo>
                    <a:lnTo>
                      <a:pt x="148" y="12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54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38" y="0"/>
                    </a:lnTo>
                    <a:lnTo>
                      <a:pt x="124" y="0"/>
                    </a:lnTo>
                    <a:lnTo>
                      <a:pt x="90" y="4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18" y="14"/>
                    </a:lnTo>
                    <a:lnTo>
                      <a:pt x="8" y="18"/>
                    </a:lnTo>
                    <a:lnTo>
                      <a:pt x="4" y="22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2" y="58"/>
                    </a:lnTo>
                    <a:lnTo>
                      <a:pt x="32" y="60"/>
                    </a:lnTo>
                    <a:lnTo>
                      <a:pt x="46" y="62"/>
                    </a:lnTo>
                    <a:lnTo>
                      <a:pt x="74" y="60"/>
                    </a:lnTo>
                    <a:lnTo>
                      <a:pt x="106" y="56"/>
                    </a:lnTo>
                    <a:lnTo>
                      <a:pt x="106" y="5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42" name="Freeform 6022">
                <a:extLst>
                  <a:ext uri="{FF2B5EF4-FFF2-40B4-BE49-F238E27FC236}">
                    <a16:creationId xmlns:a16="http://schemas.microsoft.com/office/drawing/2014/main" xmlns="" id="{2B7C5337-B30D-4416-BDB7-A38EFEF9D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2920" y="1067753"/>
                <a:ext cx="143510" cy="87630"/>
              </a:xfrm>
              <a:custGeom>
                <a:avLst/>
                <a:gdLst/>
                <a:ahLst/>
                <a:cxnLst>
                  <a:cxn ang="0">
                    <a:pos x="144" y="12"/>
                  </a:cxn>
                  <a:cxn ang="0">
                    <a:pos x="130" y="4"/>
                  </a:cxn>
                  <a:cxn ang="0">
                    <a:pos x="104" y="4"/>
                  </a:cxn>
                  <a:cxn ang="0">
                    <a:pos x="88" y="8"/>
                  </a:cxn>
                  <a:cxn ang="0">
                    <a:pos x="78" y="14"/>
                  </a:cxn>
                  <a:cxn ang="0">
                    <a:pos x="84" y="22"/>
                  </a:cxn>
                  <a:cxn ang="0">
                    <a:pos x="124" y="62"/>
                  </a:cxn>
                  <a:cxn ang="0">
                    <a:pos x="102" y="50"/>
                  </a:cxn>
                  <a:cxn ang="0">
                    <a:pos x="82" y="34"/>
                  </a:cxn>
                  <a:cxn ang="0">
                    <a:pos x="74" y="24"/>
                  </a:cxn>
                  <a:cxn ang="0">
                    <a:pos x="64" y="20"/>
                  </a:cxn>
                  <a:cxn ang="0">
                    <a:pos x="54" y="18"/>
                  </a:cxn>
                  <a:cxn ang="0">
                    <a:pos x="32" y="20"/>
                  </a:cxn>
                  <a:cxn ang="0">
                    <a:pos x="26" y="26"/>
                  </a:cxn>
                  <a:cxn ang="0">
                    <a:pos x="32" y="36"/>
                  </a:cxn>
                  <a:cxn ang="0">
                    <a:pos x="46" y="52"/>
                  </a:cxn>
                  <a:cxn ang="0">
                    <a:pos x="56" y="64"/>
                  </a:cxn>
                  <a:cxn ang="0">
                    <a:pos x="42" y="60"/>
                  </a:cxn>
                  <a:cxn ang="0">
                    <a:pos x="32" y="62"/>
                  </a:cxn>
                  <a:cxn ang="0">
                    <a:pos x="26" y="66"/>
                  </a:cxn>
                  <a:cxn ang="0">
                    <a:pos x="8" y="74"/>
                  </a:cxn>
                  <a:cxn ang="0">
                    <a:pos x="0" y="78"/>
                  </a:cxn>
                  <a:cxn ang="0">
                    <a:pos x="4" y="86"/>
                  </a:cxn>
                  <a:cxn ang="0">
                    <a:pos x="8" y="88"/>
                  </a:cxn>
                  <a:cxn ang="0">
                    <a:pos x="26" y="90"/>
                  </a:cxn>
                  <a:cxn ang="0">
                    <a:pos x="66" y="86"/>
                  </a:cxn>
                  <a:cxn ang="0">
                    <a:pos x="122" y="76"/>
                  </a:cxn>
                  <a:cxn ang="0">
                    <a:pos x="136" y="76"/>
                  </a:cxn>
                  <a:cxn ang="0">
                    <a:pos x="138" y="80"/>
                  </a:cxn>
                  <a:cxn ang="0">
                    <a:pos x="106" y="90"/>
                  </a:cxn>
                  <a:cxn ang="0">
                    <a:pos x="92" y="98"/>
                  </a:cxn>
                  <a:cxn ang="0">
                    <a:pos x="90" y="104"/>
                  </a:cxn>
                  <a:cxn ang="0">
                    <a:pos x="92" y="106"/>
                  </a:cxn>
                  <a:cxn ang="0">
                    <a:pos x="100" y="120"/>
                  </a:cxn>
                  <a:cxn ang="0">
                    <a:pos x="104" y="136"/>
                  </a:cxn>
                  <a:cxn ang="0">
                    <a:pos x="116" y="136"/>
                  </a:cxn>
                  <a:cxn ang="0">
                    <a:pos x="126" y="134"/>
                  </a:cxn>
                  <a:cxn ang="0">
                    <a:pos x="142" y="128"/>
                  </a:cxn>
                  <a:cxn ang="0">
                    <a:pos x="166" y="132"/>
                  </a:cxn>
                  <a:cxn ang="0">
                    <a:pos x="200" y="128"/>
                  </a:cxn>
                  <a:cxn ang="0">
                    <a:pos x="208" y="122"/>
                  </a:cxn>
                  <a:cxn ang="0">
                    <a:pos x="208" y="112"/>
                  </a:cxn>
                  <a:cxn ang="0">
                    <a:pos x="202" y="100"/>
                  </a:cxn>
                  <a:cxn ang="0">
                    <a:pos x="202" y="88"/>
                  </a:cxn>
                  <a:cxn ang="0">
                    <a:pos x="210" y="88"/>
                  </a:cxn>
                  <a:cxn ang="0">
                    <a:pos x="214" y="92"/>
                  </a:cxn>
                  <a:cxn ang="0">
                    <a:pos x="226" y="98"/>
                  </a:cxn>
                  <a:cxn ang="0">
                    <a:pos x="224" y="90"/>
                  </a:cxn>
                  <a:cxn ang="0">
                    <a:pos x="216" y="76"/>
                  </a:cxn>
                  <a:cxn ang="0">
                    <a:pos x="212" y="60"/>
                  </a:cxn>
                  <a:cxn ang="0">
                    <a:pos x="208" y="30"/>
                  </a:cxn>
                  <a:cxn ang="0">
                    <a:pos x="196" y="10"/>
                  </a:cxn>
                  <a:cxn ang="0">
                    <a:pos x="184" y="4"/>
                  </a:cxn>
                  <a:cxn ang="0">
                    <a:pos x="164" y="0"/>
                  </a:cxn>
                  <a:cxn ang="0">
                    <a:pos x="156" y="6"/>
                  </a:cxn>
                  <a:cxn ang="0">
                    <a:pos x="148" y="14"/>
                  </a:cxn>
                  <a:cxn ang="0">
                    <a:pos x="144" y="12"/>
                  </a:cxn>
                </a:cxnLst>
                <a:rect l="0" t="0" r="r" b="b"/>
                <a:pathLst>
                  <a:path w="226" h="138">
                    <a:moveTo>
                      <a:pt x="144" y="12"/>
                    </a:moveTo>
                    <a:lnTo>
                      <a:pt x="144" y="12"/>
                    </a:lnTo>
                    <a:lnTo>
                      <a:pt x="138" y="6"/>
                    </a:lnTo>
                    <a:lnTo>
                      <a:pt x="130" y="4"/>
                    </a:lnTo>
                    <a:lnTo>
                      <a:pt x="118" y="2"/>
                    </a:lnTo>
                    <a:lnTo>
                      <a:pt x="104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0" y="10"/>
                    </a:lnTo>
                    <a:lnTo>
                      <a:pt x="78" y="14"/>
                    </a:lnTo>
                    <a:lnTo>
                      <a:pt x="80" y="18"/>
                    </a:lnTo>
                    <a:lnTo>
                      <a:pt x="84" y="22"/>
                    </a:lnTo>
                    <a:lnTo>
                      <a:pt x="102" y="38"/>
                    </a:lnTo>
                    <a:lnTo>
                      <a:pt x="124" y="62"/>
                    </a:lnTo>
                    <a:lnTo>
                      <a:pt x="124" y="62"/>
                    </a:lnTo>
                    <a:lnTo>
                      <a:pt x="102" y="50"/>
                    </a:lnTo>
                    <a:lnTo>
                      <a:pt x="90" y="42"/>
                    </a:lnTo>
                    <a:lnTo>
                      <a:pt x="82" y="34"/>
                    </a:lnTo>
                    <a:lnTo>
                      <a:pt x="78" y="28"/>
                    </a:lnTo>
                    <a:lnTo>
                      <a:pt x="74" y="24"/>
                    </a:lnTo>
                    <a:lnTo>
                      <a:pt x="70" y="22"/>
                    </a:lnTo>
                    <a:lnTo>
                      <a:pt x="64" y="20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40" y="18"/>
                    </a:lnTo>
                    <a:lnTo>
                      <a:pt x="32" y="20"/>
                    </a:lnTo>
                    <a:lnTo>
                      <a:pt x="28" y="22"/>
                    </a:lnTo>
                    <a:lnTo>
                      <a:pt x="26" y="26"/>
                    </a:lnTo>
                    <a:lnTo>
                      <a:pt x="28" y="30"/>
                    </a:lnTo>
                    <a:lnTo>
                      <a:pt x="32" y="36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2" y="62"/>
                    </a:lnTo>
                    <a:lnTo>
                      <a:pt x="42" y="60"/>
                    </a:lnTo>
                    <a:lnTo>
                      <a:pt x="36" y="60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26" y="66"/>
                    </a:lnTo>
                    <a:lnTo>
                      <a:pt x="20" y="70"/>
                    </a:lnTo>
                    <a:lnTo>
                      <a:pt x="8" y="74"/>
                    </a:lnTo>
                    <a:lnTo>
                      <a:pt x="4" y="76"/>
                    </a:lnTo>
                    <a:lnTo>
                      <a:pt x="0" y="78"/>
                    </a:lnTo>
                    <a:lnTo>
                      <a:pt x="0" y="82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8" y="88"/>
                    </a:lnTo>
                    <a:lnTo>
                      <a:pt x="12" y="90"/>
                    </a:lnTo>
                    <a:lnTo>
                      <a:pt x="26" y="90"/>
                    </a:lnTo>
                    <a:lnTo>
                      <a:pt x="44" y="88"/>
                    </a:lnTo>
                    <a:lnTo>
                      <a:pt x="66" y="86"/>
                    </a:lnTo>
                    <a:lnTo>
                      <a:pt x="106" y="78"/>
                    </a:lnTo>
                    <a:lnTo>
                      <a:pt x="122" y="76"/>
                    </a:lnTo>
                    <a:lnTo>
                      <a:pt x="136" y="76"/>
                    </a:lnTo>
                    <a:lnTo>
                      <a:pt x="136" y="76"/>
                    </a:lnTo>
                    <a:lnTo>
                      <a:pt x="140" y="78"/>
                    </a:lnTo>
                    <a:lnTo>
                      <a:pt x="138" y="80"/>
                    </a:lnTo>
                    <a:lnTo>
                      <a:pt x="118" y="86"/>
                    </a:lnTo>
                    <a:lnTo>
                      <a:pt x="106" y="90"/>
                    </a:lnTo>
                    <a:lnTo>
                      <a:pt x="96" y="94"/>
                    </a:lnTo>
                    <a:lnTo>
                      <a:pt x="92" y="98"/>
                    </a:lnTo>
                    <a:lnTo>
                      <a:pt x="90" y="100"/>
                    </a:lnTo>
                    <a:lnTo>
                      <a:pt x="90" y="104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98" y="114"/>
                    </a:lnTo>
                    <a:lnTo>
                      <a:pt x="100" y="120"/>
                    </a:lnTo>
                    <a:lnTo>
                      <a:pt x="102" y="132"/>
                    </a:lnTo>
                    <a:lnTo>
                      <a:pt x="104" y="136"/>
                    </a:lnTo>
                    <a:lnTo>
                      <a:pt x="108" y="138"/>
                    </a:lnTo>
                    <a:lnTo>
                      <a:pt x="116" y="136"/>
                    </a:lnTo>
                    <a:lnTo>
                      <a:pt x="126" y="134"/>
                    </a:lnTo>
                    <a:lnTo>
                      <a:pt x="126" y="134"/>
                    </a:lnTo>
                    <a:lnTo>
                      <a:pt x="136" y="130"/>
                    </a:lnTo>
                    <a:lnTo>
                      <a:pt x="142" y="128"/>
                    </a:lnTo>
                    <a:lnTo>
                      <a:pt x="166" y="132"/>
                    </a:lnTo>
                    <a:lnTo>
                      <a:pt x="166" y="132"/>
                    </a:lnTo>
                    <a:lnTo>
                      <a:pt x="184" y="132"/>
                    </a:lnTo>
                    <a:lnTo>
                      <a:pt x="200" y="128"/>
                    </a:lnTo>
                    <a:lnTo>
                      <a:pt x="206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08" y="112"/>
                    </a:lnTo>
                    <a:lnTo>
                      <a:pt x="208" y="112"/>
                    </a:lnTo>
                    <a:lnTo>
                      <a:pt x="202" y="100"/>
                    </a:lnTo>
                    <a:lnTo>
                      <a:pt x="202" y="92"/>
                    </a:lnTo>
                    <a:lnTo>
                      <a:pt x="202" y="88"/>
                    </a:lnTo>
                    <a:lnTo>
                      <a:pt x="206" y="88"/>
                    </a:lnTo>
                    <a:lnTo>
                      <a:pt x="210" y="88"/>
                    </a:lnTo>
                    <a:lnTo>
                      <a:pt x="214" y="92"/>
                    </a:lnTo>
                    <a:lnTo>
                      <a:pt x="214" y="92"/>
                    </a:lnTo>
                    <a:lnTo>
                      <a:pt x="224" y="98"/>
                    </a:lnTo>
                    <a:lnTo>
                      <a:pt x="226" y="98"/>
                    </a:lnTo>
                    <a:lnTo>
                      <a:pt x="226" y="98"/>
                    </a:lnTo>
                    <a:lnTo>
                      <a:pt x="224" y="90"/>
                    </a:lnTo>
                    <a:lnTo>
                      <a:pt x="216" y="76"/>
                    </a:lnTo>
                    <a:lnTo>
                      <a:pt x="216" y="76"/>
                    </a:lnTo>
                    <a:lnTo>
                      <a:pt x="214" y="68"/>
                    </a:lnTo>
                    <a:lnTo>
                      <a:pt x="212" y="60"/>
                    </a:lnTo>
                    <a:lnTo>
                      <a:pt x="210" y="40"/>
                    </a:lnTo>
                    <a:lnTo>
                      <a:pt x="208" y="30"/>
                    </a:lnTo>
                    <a:lnTo>
                      <a:pt x="204" y="20"/>
                    </a:lnTo>
                    <a:lnTo>
                      <a:pt x="196" y="10"/>
                    </a:lnTo>
                    <a:lnTo>
                      <a:pt x="184" y="4"/>
                    </a:lnTo>
                    <a:lnTo>
                      <a:pt x="184" y="4"/>
                    </a:lnTo>
                    <a:lnTo>
                      <a:pt x="172" y="0"/>
                    </a:lnTo>
                    <a:lnTo>
                      <a:pt x="164" y="0"/>
                    </a:lnTo>
                    <a:lnTo>
                      <a:pt x="160" y="2"/>
                    </a:lnTo>
                    <a:lnTo>
                      <a:pt x="156" y="6"/>
                    </a:lnTo>
                    <a:lnTo>
                      <a:pt x="152" y="14"/>
                    </a:lnTo>
                    <a:lnTo>
                      <a:pt x="148" y="14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43" name="Freeform 6023">
                <a:extLst>
                  <a:ext uri="{FF2B5EF4-FFF2-40B4-BE49-F238E27FC236}">
                    <a16:creationId xmlns:a16="http://schemas.microsoft.com/office/drawing/2014/main" xmlns="" id="{007FA358-4832-4F4B-85E9-977CE7C568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770" y="887413"/>
                <a:ext cx="36830" cy="25400"/>
              </a:xfrm>
              <a:custGeom>
                <a:avLst/>
                <a:gdLst/>
                <a:ahLst/>
                <a:cxnLst>
                  <a:cxn ang="0">
                    <a:pos x="30" y="32"/>
                  </a:cxn>
                  <a:cxn ang="0">
                    <a:pos x="30" y="32"/>
                  </a:cxn>
                  <a:cxn ang="0">
                    <a:pos x="40" y="38"/>
                  </a:cxn>
                  <a:cxn ang="0">
                    <a:pos x="46" y="40"/>
                  </a:cxn>
                  <a:cxn ang="0">
                    <a:pos x="50" y="40"/>
                  </a:cxn>
                  <a:cxn ang="0">
                    <a:pos x="54" y="38"/>
                  </a:cxn>
                  <a:cxn ang="0">
                    <a:pos x="56" y="34"/>
                  </a:cxn>
                  <a:cxn ang="0">
                    <a:pos x="58" y="28"/>
                  </a:cxn>
                  <a:cxn ang="0">
                    <a:pos x="56" y="20"/>
                  </a:cxn>
                  <a:cxn ang="0">
                    <a:pos x="56" y="20"/>
                  </a:cxn>
                  <a:cxn ang="0">
                    <a:pos x="52" y="12"/>
                  </a:cxn>
                  <a:cxn ang="0">
                    <a:pos x="46" y="6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0"/>
                  </a:cxn>
                  <a:cxn ang="0">
                    <a:pos x="6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4" y="22"/>
                  </a:cxn>
                  <a:cxn ang="0">
                    <a:pos x="10" y="24"/>
                  </a:cxn>
                  <a:cxn ang="0">
                    <a:pos x="18" y="26"/>
                  </a:cxn>
                  <a:cxn ang="0">
                    <a:pos x="24" y="28"/>
                  </a:cxn>
                  <a:cxn ang="0">
                    <a:pos x="30" y="32"/>
                  </a:cxn>
                  <a:cxn ang="0">
                    <a:pos x="30" y="32"/>
                  </a:cxn>
                </a:cxnLst>
                <a:rect l="0" t="0" r="r" b="b"/>
                <a:pathLst>
                  <a:path w="58" h="40">
                    <a:moveTo>
                      <a:pt x="30" y="32"/>
                    </a:moveTo>
                    <a:lnTo>
                      <a:pt x="30" y="32"/>
                    </a:lnTo>
                    <a:lnTo>
                      <a:pt x="40" y="38"/>
                    </a:lnTo>
                    <a:lnTo>
                      <a:pt x="46" y="40"/>
                    </a:lnTo>
                    <a:lnTo>
                      <a:pt x="50" y="40"/>
                    </a:lnTo>
                    <a:lnTo>
                      <a:pt x="54" y="38"/>
                    </a:lnTo>
                    <a:lnTo>
                      <a:pt x="56" y="34"/>
                    </a:lnTo>
                    <a:lnTo>
                      <a:pt x="58" y="28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52" y="12"/>
                    </a:lnTo>
                    <a:lnTo>
                      <a:pt x="46" y="6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8" y="26"/>
                    </a:lnTo>
                    <a:lnTo>
                      <a:pt x="24" y="28"/>
                    </a:lnTo>
                    <a:lnTo>
                      <a:pt x="30" y="32"/>
                    </a:lnTo>
                    <a:lnTo>
                      <a:pt x="30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45" name="Freeform 6024">
                <a:extLst>
                  <a:ext uri="{FF2B5EF4-FFF2-40B4-BE49-F238E27FC236}">
                    <a16:creationId xmlns:a16="http://schemas.microsoft.com/office/drawing/2014/main" xmlns="" id="{4FC6D183-2DF2-4E62-8B6B-97A0E6D7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7490" y="963613"/>
                <a:ext cx="102870" cy="24130"/>
              </a:xfrm>
              <a:custGeom>
                <a:avLst/>
                <a:gdLst/>
                <a:ahLst/>
                <a:cxnLst>
                  <a:cxn ang="0">
                    <a:pos x="20" y="34"/>
                  </a:cxn>
                  <a:cxn ang="0">
                    <a:pos x="20" y="34"/>
                  </a:cxn>
                  <a:cxn ang="0">
                    <a:pos x="26" y="32"/>
                  </a:cxn>
                  <a:cxn ang="0">
                    <a:pos x="34" y="32"/>
                  </a:cxn>
                  <a:cxn ang="0">
                    <a:pos x="60" y="36"/>
                  </a:cxn>
                  <a:cxn ang="0">
                    <a:pos x="60" y="36"/>
                  </a:cxn>
                  <a:cxn ang="0">
                    <a:pos x="72" y="38"/>
                  </a:cxn>
                  <a:cxn ang="0">
                    <a:pos x="76" y="36"/>
                  </a:cxn>
                  <a:cxn ang="0">
                    <a:pos x="84" y="34"/>
                  </a:cxn>
                  <a:cxn ang="0">
                    <a:pos x="108" y="34"/>
                  </a:cxn>
                  <a:cxn ang="0">
                    <a:pos x="108" y="34"/>
                  </a:cxn>
                  <a:cxn ang="0">
                    <a:pos x="124" y="36"/>
                  </a:cxn>
                  <a:cxn ang="0">
                    <a:pos x="138" y="34"/>
                  </a:cxn>
                  <a:cxn ang="0">
                    <a:pos x="150" y="32"/>
                  </a:cxn>
                  <a:cxn ang="0">
                    <a:pos x="158" y="28"/>
                  </a:cxn>
                  <a:cxn ang="0">
                    <a:pos x="162" y="24"/>
                  </a:cxn>
                  <a:cxn ang="0">
                    <a:pos x="162" y="22"/>
                  </a:cxn>
                  <a:cxn ang="0">
                    <a:pos x="160" y="18"/>
                  </a:cxn>
                  <a:cxn ang="0">
                    <a:pos x="152" y="12"/>
                  </a:cxn>
                  <a:cxn ang="0">
                    <a:pos x="138" y="6"/>
                  </a:cxn>
                  <a:cxn ang="0">
                    <a:pos x="138" y="6"/>
                  </a:cxn>
                  <a:cxn ang="0">
                    <a:pos x="122" y="0"/>
                  </a:cxn>
                  <a:cxn ang="0">
                    <a:pos x="108" y="0"/>
                  </a:cxn>
                  <a:cxn ang="0">
                    <a:pos x="96" y="0"/>
                  </a:cxn>
                  <a:cxn ang="0">
                    <a:pos x="86" y="2"/>
                  </a:cxn>
                  <a:cxn ang="0">
                    <a:pos x="64" y="10"/>
                  </a:cxn>
                  <a:cxn ang="0">
                    <a:pos x="52" y="14"/>
                  </a:cxn>
                  <a:cxn ang="0">
                    <a:pos x="36" y="16"/>
                  </a:cxn>
                  <a:cxn ang="0">
                    <a:pos x="36" y="16"/>
                  </a:cxn>
                  <a:cxn ang="0">
                    <a:pos x="22" y="20"/>
                  </a:cxn>
                  <a:cxn ang="0">
                    <a:pos x="10" y="24"/>
                  </a:cxn>
                  <a:cxn ang="0">
                    <a:pos x="4" y="28"/>
                  </a:cxn>
                  <a:cxn ang="0">
                    <a:pos x="0" y="30"/>
                  </a:cxn>
                  <a:cxn ang="0">
                    <a:pos x="0" y="34"/>
                  </a:cxn>
                  <a:cxn ang="0">
                    <a:pos x="4" y="36"/>
                  </a:cxn>
                  <a:cxn ang="0">
                    <a:pos x="10" y="36"/>
                  </a:cxn>
                  <a:cxn ang="0">
                    <a:pos x="20" y="34"/>
                  </a:cxn>
                  <a:cxn ang="0">
                    <a:pos x="20" y="34"/>
                  </a:cxn>
                </a:cxnLst>
                <a:rect l="0" t="0" r="r" b="b"/>
                <a:pathLst>
                  <a:path w="162" h="38">
                    <a:moveTo>
                      <a:pt x="20" y="34"/>
                    </a:moveTo>
                    <a:lnTo>
                      <a:pt x="20" y="34"/>
                    </a:lnTo>
                    <a:lnTo>
                      <a:pt x="26" y="32"/>
                    </a:lnTo>
                    <a:lnTo>
                      <a:pt x="34" y="32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72" y="38"/>
                    </a:lnTo>
                    <a:lnTo>
                      <a:pt x="76" y="36"/>
                    </a:lnTo>
                    <a:lnTo>
                      <a:pt x="84" y="34"/>
                    </a:lnTo>
                    <a:lnTo>
                      <a:pt x="108" y="34"/>
                    </a:lnTo>
                    <a:lnTo>
                      <a:pt x="108" y="34"/>
                    </a:lnTo>
                    <a:lnTo>
                      <a:pt x="124" y="36"/>
                    </a:lnTo>
                    <a:lnTo>
                      <a:pt x="138" y="34"/>
                    </a:lnTo>
                    <a:lnTo>
                      <a:pt x="150" y="32"/>
                    </a:lnTo>
                    <a:lnTo>
                      <a:pt x="158" y="28"/>
                    </a:lnTo>
                    <a:lnTo>
                      <a:pt x="162" y="24"/>
                    </a:lnTo>
                    <a:lnTo>
                      <a:pt x="162" y="22"/>
                    </a:lnTo>
                    <a:lnTo>
                      <a:pt x="160" y="18"/>
                    </a:lnTo>
                    <a:lnTo>
                      <a:pt x="152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6" y="2"/>
                    </a:lnTo>
                    <a:lnTo>
                      <a:pt x="64" y="10"/>
                    </a:lnTo>
                    <a:lnTo>
                      <a:pt x="52" y="14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22" y="20"/>
                    </a:lnTo>
                    <a:lnTo>
                      <a:pt x="10" y="24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4" y="36"/>
                    </a:lnTo>
                    <a:lnTo>
                      <a:pt x="10" y="36"/>
                    </a:lnTo>
                    <a:lnTo>
                      <a:pt x="20" y="34"/>
                    </a:lnTo>
                    <a:lnTo>
                      <a:pt x="20" y="3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46" name="Freeform 6025">
                <a:extLst>
                  <a:ext uri="{FF2B5EF4-FFF2-40B4-BE49-F238E27FC236}">
                    <a16:creationId xmlns:a16="http://schemas.microsoft.com/office/drawing/2014/main" xmlns="" id="{629A81E3-86F0-4D27-8A32-24963D71A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070" y="928053"/>
                <a:ext cx="168910" cy="82550"/>
              </a:xfrm>
              <a:custGeom>
                <a:avLst/>
                <a:gdLst/>
                <a:ahLst/>
                <a:cxnLst>
                  <a:cxn ang="0">
                    <a:pos x="30" y="40"/>
                  </a:cxn>
                  <a:cxn ang="0">
                    <a:pos x="32" y="50"/>
                  </a:cxn>
                  <a:cxn ang="0">
                    <a:pos x="40" y="46"/>
                  </a:cxn>
                  <a:cxn ang="0">
                    <a:pos x="52" y="44"/>
                  </a:cxn>
                  <a:cxn ang="0">
                    <a:pos x="66" y="54"/>
                  </a:cxn>
                  <a:cxn ang="0">
                    <a:pos x="72" y="62"/>
                  </a:cxn>
                  <a:cxn ang="0">
                    <a:pos x="68" y="70"/>
                  </a:cxn>
                  <a:cxn ang="0">
                    <a:pos x="44" y="68"/>
                  </a:cxn>
                  <a:cxn ang="0">
                    <a:pos x="26" y="70"/>
                  </a:cxn>
                  <a:cxn ang="0">
                    <a:pos x="24" y="74"/>
                  </a:cxn>
                  <a:cxn ang="0">
                    <a:pos x="24" y="82"/>
                  </a:cxn>
                  <a:cxn ang="0">
                    <a:pos x="36" y="90"/>
                  </a:cxn>
                  <a:cxn ang="0">
                    <a:pos x="60" y="92"/>
                  </a:cxn>
                  <a:cxn ang="0">
                    <a:pos x="78" y="88"/>
                  </a:cxn>
                  <a:cxn ang="0">
                    <a:pos x="108" y="82"/>
                  </a:cxn>
                  <a:cxn ang="0">
                    <a:pos x="114" y="86"/>
                  </a:cxn>
                  <a:cxn ang="0">
                    <a:pos x="120" y="92"/>
                  </a:cxn>
                  <a:cxn ang="0">
                    <a:pos x="146" y="90"/>
                  </a:cxn>
                  <a:cxn ang="0">
                    <a:pos x="156" y="90"/>
                  </a:cxn>
                  <a:cxn ang="0">
                    <a:pos x="170" y="92"/>
                  </a:cxn>
                  <a:cxn ang="0">
                    <a:pos x="182" y="102"/>
                  </a:cxn>
                  <a:cxn ang="0">
                    <a:pos x="194" y="120"/>
                  </a:cxn>
                  <a:cxn ang="0">
                    <a:pos x="204" y="126"/>
                  </a:cxn>
                  <a:cxn ang="0">
                    <a:pos x="220" y="130"/>
                  </a:cxn>
                  <a:cxn ang="0">
                    <a:pos x="244" y="128"/>
                  </a:cxn>
                  <a:cxn ang="0">
                    <a:pos x="254" y="126"/>
                  </a:cxn>
                  <a:cxn ang="0">
                    <a:pos x="266" y="122"/>
                  </a:cxn>
                  <a:cxn ang="0">
                    <a:pos x="266" y="114"/>
                  </a:cxn>
                  <a:cxn ang="0">
                    <a:pos x="258" y="102"/>
                  </a:cxn>
                  <a:cxn ang="0">
                    <a:pos x="234" y="82"/>
                  </a:cxn>
                  <a:cxn ang="0">
                    <a:pos x="238" y="78"/>
                  </a:cxn>
                  <a:cxn ang="0">
                    <a:pos x="242" y="76"/>
                  </a:cxn>
                  <a:cxn ang="0">
                    <a:pos x="248" y="68"/>
                  </a:cxn>
                  <a:cxn ang="0">
                    <a:pos x="242" y="58"/>
                  </a:cxn>
                  <a:cxn ang="0">
                    <a:pos x="224" y="50"/>
                  </a:cxn>
                  <a:cxn ang="0">
                    <a:pos x="210" y="48"/>
                  </a:cxn>
                  <a:cxn ang="0">
                    <a:pos x="186" y="44"/>
                  </a:cxn>
                  <a:cxn ang="0">
                    <a:pos x="184" y="40"/>
                  </a:cxn>
                  <a:cxn ang="0">
                    <a:pos x="176" y="32"/>
                  </a:cxn>
                  <a:cxn ang="0">
                    <a:pos x="164" y="28"/>
                  </a:cxn>
                  <a:cxn ang="0">
                    <a:pos x="140" y="26"/>
                  </a:cxn>
                  <a:cxn ang="0">
                    <a:pos x="130" y="32"/>
                  </a:cxn>
                  <a:cxn ang="0">
                    <a:pos x="124" y="36"/>
                  </a:cxn>
                  <a:cxn ang="0">
                    <a:pos x="118" y="28"/>
                  </a:cxn>
                  <a:cxn ang="0">
                    <a:pos x="114" y="24"/>
                  </a:cxn>
                  <a:cxn ang="0">
                    <a:pos x="96" y="10"/>
                  </a:cxn>
                  <a:cxn ang="0">
                    <a:pos x="58" y="0"/>
                  </a:cxn>
                  <a:cxn ang="0">
                    <a:pos x="22" y="2"/>
                  </a:cxn>
                  <a:cxn ang="0">
                    <a:pos x="10" y="8"/>
                  </a:cxn>
                  <a:cxn ang="0">
                    <a:pos x="2" y="18"/>
                  </a:cxn>
                  <a:cxn ang="0">
                    <a:pos x="0" y="28"/>
                  </a:cxn>
                  <a:cxn ang="0">
                    <a:pos x="8" y="34"/>
                  </a:cxn>
                  <a:cxn ang="0">
                    <a:pos x="20" y="30"/>
                  </a:cxn>
                  <a:cxn ang="0">
                    <a:pos x="28" y="34"/>
                  </a:cxn>
                  <a:cxn ang="0">
                    <a:pos x="30" y="40"/>
                  </a:cxn>
                </a:cxnLst>
                <a:rect l="0" t="0" r="r" b="b"/>
                <a:pathLst>
                  <a:path w="266" h="130">
                    <a:moveTo>
                      <a:pt x="30" y="40"/>
                    </a:moveTo>
                    <a:lnTo>
                      <a:pt x="30" y="40"/>
                    </a:lnTo>
                    <a:lnTo>
                      <a:pt x="30" y="48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0" y="46"/>
                    </a:lnTo>
                    <a:lnTo>
                      <a:pt x="46" y="44"/>
                    </a:lnTo>
                    <a:lnTo>
                      <a:pt x="52" y="44"/>
                    </a:lnTo>
                    <a:lnTo>
                      <a:pt x="58" y="46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72" y="62"/>
                    </a:lnTo>
                    <a:lnTo>
                      <a:pt x="72" y="66"/>
                    </a:lnTo>
                    <a:lnTo>
                      <a:pt x="68" y="70"/>
                    </a:lnTo>
                    <a:lnTo>
                      <a:pt x="60" y="70"/>
                    </a:lnTo>
                    <a:lnTo>
                      <a:pt x="44" y="68"/>
                    </a:lnTo>
                    <a:lnTo>
                      <a:pt x="34" y="68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4" y="74"/>
                    </a:lnTo>
                    <a:lnTo>
                      <a:pt x="22" y="78"/>
                    </a:lnTo>
                    <a:lnTo>
                      <a:pt x="24" y="82"/>
                    </a:lnTo>
                    <a:lnTo>
                      <a:pt x="28" y="86"/>
                    </a:lnTo>
                    <a:lnTo>
                      <a:pt x="36" y="90"/>
                    </a:lnTo>
                    <a:lnTo>
                      <a:pt x="46" y="92"/>
                    </a:lnTo>
                    <a:lnTo>
                      <a:pt x="60" y="92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98" y="82"/>
                    </a:lnTo>
                    <a:lnTo>
                      <a:pt x="108" y="82"/>
                    </a:lnTo>
                    <a:lnTo>
                      <a:pt x="112" y="82"/>
                    </a:lnTo>
                    <a:lnTo>
                      <a:pt x="114" y="86"/>
                    </a:lnTo>
                    <a:lnTo>
                      <a:pt x="116" y="88"/>
                    </a:lnTo>
                    <a:lnTo>
                      <a:pt x="120" y="92"/>
                    </a:lnTo>
                    <a:lnTo>
                      <a:pt x="130" y="92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56" y="90"/>
                    </a:lnTo>
                    <a:lnTo>
                      <a:pt x="164" y="90"/>
                    </a:lnTo>
                    <a:lnTo>
                      <a:pt x="170" y="92"/>
                    </a:lnTo>
                    <a:lnTo>
                      <a:pt x="174" y="94"/>
                    </a:lnTo>
                    <a:lnTo>
                      <a:pt x="182" y="102"/>
                    </a:lnTo>
                    <a:lnTo>
                      <a:pt x="186" y="110"/>
                    </a:lnTo>
                    <a:lnTo>
                      <a:pt x="194" y="120"/>
                    </a:lnTo>
                    <a:lnTo>
                      <a:pt x="198" y="124"/>
                    </a:lnTo>
                    <a:lnTo>
                      <a:pt x="204" y="126"/>
                    </a:lnTo>
                    <a:lnTo>
                      <a:pt x="210" y="128"/>
                    </a:lnTo>
                    <a:lnTo>
                      <a:pt x="220" y="130"/>
                    </a:lnTo>
                    <a:lnTo>
                      <a:pt x="230" y="130"/>
                    </a:lnTo>
                    <a:lnTo>
                      <a:pt x="244" y="128"/>
                    </a:lnTo>
                    <a:lnTo>
                      <a:pt x="244" y="128"/>
                    </a:lnTo>
                    <a:lnTo>
                      <a:pt x="254" y="126"/>
                    </a:lnTo>
                    <a:lnTo>
                      <a:pt x="262" y="124"/>
                    </a:lnTo>
                    <a:lnTo>
                      <a:pt x="266" y="122"/>
                    </a:lnTo>
                    <a:lnTo>
                      <a:pt x="266" y="118"/>
                    </a:lnTo>
                    <a:lnTo>
                      <a:pt x="266" y="114"/>
                    </a:lnTo>
                    <a:lnTo>
                      <a:pt x="264" y="110"/>
                    </a:lnTo>
                    <a:lnTo>
                      <a:pt x="258" y="102"/>
                    </a:lnTo>
                    <a:lnTo>
                      <a:pt x="240" y="88"/>
                    </a:lnTo>
                    <a:lnTo>
                      <a:pt x="234" y="82"/>
                    </a:lnTo>
                    <a:lnTo>
                      <a:pt x="234" y="80"/>
                    </a:lnTo>
                    <a:lnTo>
                      <a:pt x="238" y="78"/>
                    </a:lnTo>
                    <a:lnTo>
                      <a:pt x="238" y="78"/>
                    </a:lnTo>
                    <a:lnTo>
                      <a:pt x="242" y="76"/>
                    </a:lnTo>
                    <a:lnTo>
                      <a:pt x="246" y="72"/>
                    </a:lnTo>
                    <a:lnTo>
                      <a:pt x="248" y="68"/>
                    </a:lnTo>
                    <a:lnTo>
                      <a:pt x="246" y="64"/>
                    </a:lnTo>
                    <a:lnTo>
                      <a:pt x="242" y="58"/>
                    </a:lnTo>
                    <a:lnTo>
                      <a:pt x="236" y="54"/>
                    </a:lnTo>
                    <a:lnTo>
                      <a:pt x="224" y="50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190" y="46"/>
                    </a:lnTo>
                    <a:lnTo>
                      <a:pt x="186" y="44"/>
                    </a:lnTo>
                    <a:lnTo>
                      <a:pt x="186" y="42"/>
                    </a:lnTo>
                    <a:lnTo>
                      <a:pt x="184" y="40"/>
                    </a:lnTo>
                    <a:lnTo>
                      <a:pt x="182" y="36"/>
                    </a:lnTo>
                    <a:lnTo>
                      <a:pt x="176" y="32"/>
                    </a:lnTo>
                    <a:lnTo>
                      <a:pt x="164" y="28"/>
                    </a:lnTo>
                    <a:lnTo>
                      <a:pt x="164" y="28"/>
                    </a:lnTo>
                    <a:lnTo>
                      <a:pt x="150" y="26"/>
                    </a:lnTo>
                    <a:lnTo>
                      <a:pt x="140" y="26"/>
                    </a:lnTo>
                    <a:lnTo>
                      <a:pt x="134" y="28"/>
                    </a:lnTo>
                    <a:lnTo>
                      <a:pt x="130" y="32"/>
                    </a:lnTo>
                    <a:lnTo>
                      <a:pt x="126" y="34"/>
                    </a:lnTo>
                    <a:lnTo>
                      <a:pt x="124" y="36"/>
                    </a:lnTo>
                    <a:lnTo>
                      <a:pt x="122" y="34"/>
                    </a:lnTo>
                    <a:lnTo>
                      <a:pt x="118" y="28"/>
                    </a:lnTo>
                    <a:lnTo>
                      <a:pt x="118" y="28"/>
                    </a:lnTo>
                    <a:lnTo>
                      <a:pt x="114" y="24"/>
                    </a:lnTo>
                    <a:lnTo>
                      <a:pt x="110" y="18"/>
                    </a:lnTo>
                    <a:lnTo>
                      <a:pt x="96" y="10"/>
                    </a:lnTo>
                    <a:lnTo>
                      <a:pt x="78" y="4"/>
                    </a:lnTo>
                    <a:lnTo>
                      <a:pt x="58" y="0"/>
                    </a:lnTo>
                    <a:lnTo>
                      <a:pt x="40" y="0"/>
                    </a:lnTo>
                    <a:lnTo>
                      <a:pt x="22" y="2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4" y="12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0" y="28"/>
                    </a:lnTo>
                    <a:lnTo>
                      <a:pt x="2" y="32"/>
                    </a:lnTo>
                    <a:lnTo>
                      <a:pt x="8" y="34"/>
                    </a:lnTo>
                    <a:lnTo>
                      <a:pt x="14" y="32"/>
                    </a:lnTo>
                    <a:lnTo>
                      <a:pt x="20" y="30"/>
                    </a:lnTo>
                    <a:lnTo>
                      <a:pt x="24" y="30"/>
                    </a:lnTo>
                    <a:lnTo>
                      <a:pt x="28" y="34"/>
                    </a:lnTo>
                    <a:lnTo>
                      <a:pt x="30" y="40"/>
                    </a:lnTo>
                    <a:lnTo>
                      <a:pt x="30" y="4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47" name="Freeform 6026">
                <a:extLst>
                  <a:ext uri="{FF2B5EF4-FFF2-40B4-BE49-F238E27FC236}">
                    <a16:creationId xmlns:a16="http://schemas.microsoft.com/office/drawing/2014/main" xmlns="" id="{7328A198-B6D2-466D-9A98-F2EC917DF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4180" y="1013143"/>
                <a:ext cx="44450" cy="33020"/>
              </a:xfrm>
              <a:custGeom>
                <a:avLst/>
                <a:gdLst/>
                <a:ahLst/>
                <a:cxnLst>
                  <a:cxn ang="0">
                    <a:pos x="56" y="52"/>
                  </a:cxn>
                  <a:cxn ang="0">
                    <a:pos x="56" y="52"/>
                  </a:cxn>
                  <a:cxn ang="0">
                    <a:pos x="66" y="50"/>
                  </a:cxn>
                  <a:cxn ang="0">
                    <a:pos x="68" y="48"/>
                  </a:cxn>
                  <a:cxn ang="0">
                    <a:pos x="70" y="46"/>
                  </a:cxn>
                  <a:cxn ang="0">
                    <a:pos x="70" y="44"/>
                  </a:cxn>
                  <a:cxn ang="0">
                    <a:pos x="68" y="40"/>
                  </a:cxn>
                  <a:cxn ang="0">
                    <a:pos x="56" y="26"/>
                  </a:cxn>
                  <a:cxn ang="0">
                    <a:pos x="56" y="26"/>
                  </a:cxn>
                  <a:cxn ang="0">
                    <a:pos x="46" y="18"/>
                  </a:cxn>
                  <a:cxn ang="0">
                    <a:pos x="36" y="12"/>
                  </a:cxn>
                  <a:cxn ang="0">
                    <a:pos x="26" y="6"/>
                  </a:cxn>
                  <a:cxn ang="0">
                    <a:pos x="16" y="2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8" y="22"/>
                  </a:cxn>
                  <a:cxn ang="0">
                    <a:pos x="18" y="36"/>
                  </a:cxn>
                  <a:cxn ang="0">
                    <a:pos x="24" y="44"/>
                  </a:cxn>
                  <a:cxn ang="0">
                    <a:pos x="32" y="48"/>
                  </a:cxn>
                  <a:cxn ang="0">
                    <a:pos x="42" y="52"/>
                  </a:cxn>
                  <a:cxn ang="0">
                    <a:pos x="56" y="52"/>
                  </a:cxn>
                  <a:cxn ang="0">
                    <a:pos x="56" y="52"/>
                  </a:cxn>
                </a:cxnLst>
                <a:rect l="0" t="0" r="r" b="b"/>
                <a:pathLst>
                  <a:path w="70" h="52">
                    <a:moveTo>
                      <a:pt x="56" y="52"/>
                    </a:moveTo>
                    <a:lnTo>
                      <a:pt x="56" y="52"/>
                    </a:lnTo>
                    <a:lnTo>
                      <a:pt x="66" y="50"/>
                    </a:lnTo>
                    <a:lnTo>
                      <a:pt x="68" y="48"/>
                    </a:lnTo>
                    <a:lnTo>
                      <a:pt x="70" y="46"/>
                    </a:lnTo>
                    <a:lnTo>
                      <a:pt x="70" y="44"/>
                    </a:lnTo>
                    <a:lnTo>
                      <a:pt x="68" y="40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46" y="18"/>
                    </a:lnTo>
                    <a:lnTo>
                      <a:pt x="36" y="12"/>
                    </a:lnTo>
                    <a:lnTo>
                      <a:pt x="26" y="6"/>
                    </a:lnTo>
                    <a:lnTo>
                      <a:pt x="16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22"/>
                    </a:lnTo>
                    <a:lnTo>
                      <a:pt x="18" y="36"/>
                    </a:lnTo>
                    <a:lnTo>
                      <a:pt x="24" y="44"/>
                    </a:lnTo>
                    <a:lnTo>
                      <a:pt x="32" y="48"/>
                    </a:lnTo>
                    <a:lnTo>
                      <a:pt x="42" y="52"/>
                    </a:lnTo>
                    <a:lnTo>
                      <a:pt x="56" y="52"/>
                    </a:lnTo>
                    <a:lnTo>
                      <a:pt x="56" y="5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51" name="Freeform 6027">
                <a:extLst>
                  <a:ext uri="{FF2B5EF4-FFF2-40B4-BE49-F238E27FC236}">
                    <a16:creationId xmlns:a16="http://schemas.microsoft.com/office/drawing/2014/main" xmlns="" id="{A7B13250-5618-44AF-BABC-F8B923812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3410" y="957263"/>
                <a:ext cx="95250" cy="54610"/>
              </a:xfrm>
              <a:custGeom>
                <a:avLst/>
                <a:gdLst/>
                <a:ahLst/>
                <a:cxnLst>
                  <a:cxn ang="0">
                    <a:pos x="14" y="38"/>
                  </a:cxn>
                  <a:cxn ang="0">
                    <a:pos x="22" y="44"/>
                  </a:cxn>
                  <a:cxn ang="0">
                    <a:pos x="44" y="54"/>
                  </a:cxn>
                  <a:cxn ang="0">
                    <a:pos x="50" y="56"/>
                  </a:cxn>
                  <a:cxn ang="0">
                    <a:pos x="52" y="58"/>
                  </a:cxn>
                  <a:cxn ang="0">
                    <a:pos x="42" y="64"/>
                  </a:cxn>
                  <a:cxn ang="0">
                    <a:pos x="32" y="68"/>
                  </a:cxn>
                  <a:cxn ang="0">
                    <a:pos x="40" y="68"/>
                  </a:cxn>
                  <a:cxn ang="0">
                    <a:pos x="50" y="70"/>
                  </a:cxn>
                  <a:cxn ang="0">
                    <a:pos x="56" y="76"/>
                  </a:cxn>
                  <a:cxn ang="0">
                    <a:pos x="60" y="84"/>
                  </a:cxn>
                  <a:cxn ang="0">
                    <a:pos x="66" y="86"/>
                  </a:cxn>
                  <a:cxn ang="0">
                    <a:pos x="74" y="82"/>
                  </a:cxn>
                  <a:cxn ang="0">
                    <a:pos x="98" y="76"/>
                  </a:cxn>
                  <a:cxn ang="0">
                    <a:pos x="132" y="70"/>
                  </a:cxn>
                  <a:cxn ang="0">
                    <a:pos x="142" y="64"/>
                  </a:cxn>
                  <a:cxn ang="0">
                    <a:pos x="140" y="60"/>
                  </a:cxn>
                  <a:cxn ang="0">
                    <a:pos x="140" y="52"/>
                  </a:cxn>
                  <a:cxn ang="0">
                    <a:pos x="150" y="42"/>
                  </a:cxn>
                  <a:cxn ang="0">
                    <a:pos x="148" y="36"/>
                  </a:cxn>
                  <a:cxn ang="0">
                    <a:pos x="140" y="32"/>
                  </a:cxn>
                  <a:cxn ang="0">
                    <a:pos x="122" y="24"/>
                  </a:cxn>
                  <a:cxn ang="0">
                    <a:pos x="100" y="22"/>
                  </a:cxn>
                  <a:cxn ang="0">
                    <a:pos x="82" y="14"/>
                  </a:cxn>
                  <a:cxn ang="0">
                    <a:pos x="68" y="8"/>
                  </a:cxn>
                  <a:cxn ang="0">
                    <a:pos x="42" y="0"/>
                  </a:cxn>
                  <a:cxn ang="0">
                    <a:pos x="18" y="0"/>
                  </a:cxn>
                  <a:cxn ang="0">
                    <a:pos x="8" y="8"/>
                  </a:cxn>
                  <a:cxn ang="0">
                    <a:pos x="8" y="14"/>
                  </a:cxn>
                  <a:cxn ang="0">
                    <a:pos x="10" y="20"/>
                  </a:cxn>
                  <a:cxn ang="0">
                    <a:pos x="6" y="28"/>
                  </a:cxn>
                  <a:cxn ang="0">
                    <a:pos x="0" y="30"/>
                  </a:cxn>
                  <a:cxn ang="0">
                    <a:pos x="14" y="38"/>
                  </a:cxn>
                </a:cxnLst>
                <a:rect l="0" t="0" r="r" b="b"/>
                <a:pathLst>
                  <a:path w="150" h="86">
                    <a:moveTo>
                      <a:pt x="14" y="38"/>
                    </a:moveTo>
                    <a:lnTo>
                      <a:pt x="14" y="38"/>
                    </a:lnTo>
                    <a:lnTo>
                      <a:pt x="20" y="42"/>
                    </a:lnTo>
                    <a:lnTo>
                      <a:pt x="22" y="44"/>
                    </a:lnTo>
                    <a:lnTo>
                      <a:pt x="28" y="48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50" y="56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48" y="62"/>
                    </a:lnTo>
                    <a:lnTo>
                      <a:pt x="42" y="64"/>
                    </a:lnTo>
                    <a:lnTo>
                      <a:pt x="32" y="66"/>
                    </a:lnTo>
                    <a:lnTo>
                      <a:pt x="32" y="68"/>
                    </a:lnTo>
                    <a:lnTo>
                      <a:pt x="34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50" y="70"/>
                    </a:lnTo>
                    <a:lnTo>
                      <a:pt x="54" y="74"/>
                    </a:lnTo>
                    <a:lnTo>
                      <a:pt x="56" y="76"/>
                    </a:lnTo>
                    <a:lnTo>
                      <a:pt x="58" y="80"/>
                    </a:lnTo>
                    <a:lnTo>
                      <a:pt x="60" y="84"/>
                    </a:lnTo>
                    <a:lnTo>
                      <a:pt x="62" y="86"/>
                    </a:lnTo>
                    <a:lnTo>
                      <a:pt x="66" y="86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86" y="78"/>
                    </a:lnTo>
                    <a:lnTo>
                      <a:pt x="98" y="76"/>
                    </a:lnTo>
                    <a:lnTo>
                      <a:pt x="122" y="72"/>
                    </a:lnTo>
                    <a:lnTo>
                      <a:pt x="132" y="70"/>
                    </a:lnTo>
                    <a:lnTo>
                      <a:pt x="138" y="68"/>
                    </a:lnTo>
                    <a:lnTo>
                      <a:pt x="142" y="64"/>
                    </a:lnTo>
                    <a:lnTo>
                      <a:pt x="140" y="60"/>
                    </a:lnTo>
                    <a:lnTo>
                      <a:pt x="140" y="60"/>
                    </a:lnTo>
                    <a:lnTo>
                      <a:pt x="138" y="54"/>
                    </a:lnTo>
                    <a:lnTo>
                      <a:pt x="140" y="52"/>
                    </a:lnTo>
                    <a:lnTo>
                      <a:pt x="146" y="46"/>
                    </a:lnTo>
                    <a:lnTo>
                      <a:pt x="150" y="42"/>
                    </a:lnTo>
                    <a:lnTo>
                      <a:pt x="150" y="40"/>
                    </a:lnTo>
                    <a:lnTo>
                      <a:pt x="148" y="36"/>
                    </a:lnTo>
                    <a:lnTo>
                      <a:pt x="140" y="32"/>
                    </a:lnTo>
                    <a:lnTo>
                      <a:pt x="140" y="32"/>
                    </a:lnTo>
                    <a:lnTo>
                      <a:pt x="128" y="26"/>
                    </a:lnTo>
                    <a:lnTo>
                      <a:pt x="122" y="24"/>
                    </a:lnTo>
                    <a:lnTo>
                      <a:pt x="110" y="24"/>
                    </a:lnTo>
                    <a:lnTo>
                      <a:pt x="100" y="22"/>
                    </a:lnTo>
                    <a:lnTo>
                      <a:pt x="92" y="20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68" y="8"/>
                    </a:lnTo>
                    <a:lnTo>
                      <a:pt x="56" y="2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6" y="28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14" y="38"/>
                    </a:lnTo>
                    <a:lnTo>
                      <a:pt x="14" y="3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52" name="Freeform 6033">
                <a:extLst>
                  <a:ext uri="{FF2B5EF4-FFF2-40B4-BE49-F238E27FC236}">
                    <a16:creationId xmlns:a16="http://schemas.microsoft.com/office/drawing/2014/main" xmlns="" id="{1CB4FEBD-7861-4181-BE88-ABF76CCDE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" y="1806893"/>
                <a:ext cx="15240" cy="889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2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8" y="14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4" y="6"/>
                  </a:cxn>
                  <a:cxn ang="0">
                    <a:pos x="24" y="4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24" h="14">
                    <a:moveTo>
                      <a:pt x="14" y="0"/>
                    </a:moveTo>
                    <a:lnTo>
                      <a:pt x="14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6"/>
                    </a:lnTo>
                    <a:lnTo>
                      <a:pt x="24" y="4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7" name="Freeform 6037">
                <a:extLst>
                  <a:ext uri="{FF2B5EF4-FFF2-40B4-BE49-F238E27FC236}">
                    <a16:creationId xmlns:a16="http://schemas.microsoft.com/office/drawing/2014/main" xmlns="" id="{1340DC69-0949-4A44-8F7D-F48295233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950" y="1811973"/>
                <a:ext cx="24130" cy="22860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8" y="2"/>
                  </a:cxn>
                  <a:cxn ang="0">
                    <a:pos x="18" y="16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4" y="36"/>
                  </a:cxn>
                  <a:cxn ang="0">
                    <a:pos x="16" y="32"/>
                  </a:cxn>
                  <a:cxn ang="0">
                    <a:pos x="16" y="32"/>
                  </a:cxn>
                  <a:cxn ang="0">
                    <a:pos x="20" y="30"/>
                  </a:cxn>
                  <a:cxn ang="0">
                    <a:pos x="22" y="26"/>
                  </a:cxn>
                  <a:cxn ang="0">
                    <a:pos x="26" y="2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8" y="2"/>
                  </a:cxn>
                </a:cxnLst>
                <a:rect l="0" t="0" r="r" b="b"/>
                <a:pathLst>
                  <a:path w="38" h="36">
                    <a:moveTo>
                      <a:pt x="28" y="2"/>
                    </a:moveTo>
                    <a:lnTo>
                      <a:pt x="28" y="2"/>
                    </a:lnTo>
                    <a:lnTo>
                      <a:pt x="18" y="1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4" y="36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20" y="30"/>
                    </a:lnTo>
                    <a:lnTo>
                      <a:pt x="22" y="26"/>
                    </a:lnTo>
                    <a:lnTo>
                      <a:pt x="26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4"/>
                    </a:lnTo>
                    <a:lnTo>
                      <a:pt x="38" y="2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68" name="Freeform 6054">
                <a:extLst>
                  <a:ext uri="{FF2B5EF4-FFF2-40B4-BE49-F238E27FC236}">
                    <a16:creationId xmlns:a16="http://schemas.microsoft.com/office/drawing/2014/main" xmlns="" id="{825B37F0-AC23-4B79-812F-814EF449C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730" y="1058863"/>
                <a:ext cx="317500" cy="121920"/>
              </a:xfrm>
              <a:custGeom>
                <a:avLst/>
                <a:gdLst/>
                <a:ahLst/>
                <a:cxnLst>
                  <a:cxn ang="0">
                    <a:pos x="314" y="78"/>
                  </a:cxn>
                  <a:cxn ang="0">
                    <a:pos x="338" y="86"/>
                  </a:cxn>
                  <a:cxn ang="0">
                    <a:pos x="354" y="100"/>
                  </a:cxn>
                  <a:cxn ang="0">
                    <a:pos x="340" y="106"/>
                  </a:cxn>
                  <a:cxn ang="0">
                    <a:pos x="280" y="102"/>
                  </a:cxn>
                  <a:cxn ang="0">
                    <a:pos x="258" y="102"/>
                  </a:cxn>
                  <a:cxn ang="0">
                    <a:pos x="236" y="72"/>
                  </a:cxn>
                  <a:cxn ang="0">
                    <a:pos x="186" y="46"/>
                  </a:cxn>
                  <a:cxn ang="0">
                    <a:pos x="154" y="54"/>
                  </a:cxn>
                  <a:cxn ang="0">
                    <a:pos x="138" y="36"/>
                  </a:cxn>
                  <a:cxn ang="0">
                    <a:pos x="102" y="32"/>
                  </a:cxn>
                  <a:cxn ang="0">
                    <a:pos x="42" y="58"/>
                  </a:cxn>
                  <a:cxn ang="0">
                    <a:pos x="46" y="66"/>
                  </a:cxn>
                  <a:cxn ang="0">
                    <a:pos x="22" y="88"/>
                  </a:cxn>
                  <a:cxn ang="0">
                    <a:pos x="24" y="98"/>
                  </a:cxn>
                  <a:cxn ang="0">
                    <a:pos x="14" y="110"/>
                  </a:cxn>
                  <a:cxn ang="0">
                    <a:pos x="6" y="132"/>
                  </a:cxn>
                  <a:cxn ang="0">
                    <a:pos x="66" y="146"/>
                  </a:cxn>
                  <a:cxn ang="0">
                    <a:pos x="94" y="138"/>
                  </a:cxn>
                  <a:cxn ang="0">
                    <a:pos x="106" y="146"/>
                  </a:cxn>
                  <a:cxn ang="0">
                    <a:pos x="124" y="148"/>
                  </a:cxn>
                  <a:cxn ang="0">
                    <a:pos x="144" y="126"/>
                  </a:cxn>
                  <a:cxn ang="0">
                    <a:pos x="152" y="130"/>
                  </a:cxn>
                  <a:cxn ang="0">
                    <a:pos x="158" y="140"/>
                  </a:cxn>
                  <a:cxn ang="0">
                    <a:pos x="232" y="132"/>
                  </a:cxn>
                  <a:cxn ang="0">
                    <a:pos x="264" y="134"/>
                  </a:cxn>
                  <a:cxn ang="0">
                    <a:pos x="212" y="148"/>
                  </a:cxn>
                  <a:cxn ang="0">
                    <a:pos x="144" y="160"/>
                  </a:cxn>
                  <a:cxn ang="0">
                    <a:pos x="134" y="176"/>
                  </a:cxn>
                  <a:cxn ang="0">
                    <a:pos x="166" y="190"/>
                  </a:cxn>
                  <a:cxn ang="0">
                    <a:pos x="234" y="184"/>
                  </a:cxn>
                  <a:cxn ang="0">
                    <a:pos x="296" y="164"/>
                  </a:cxn>
                  <a:cxn ang="0">
                    <a:pos x="350" y="146"/>
                  </a:cxn>
                  <a:cxn ang="0">
                    <a:pos x="378" y="152"/>
                  </a:cxn>
                  <a:cxn ang="0">
                    <a:pos x="394" y="144"/>
                  </a:cxn>
                  <a:cxn ang="0">
                    <a:pos x="420" y="150"/>
                  </a:cxn>
                  <a:cxn ang="0">
                    <a:pos x="460" y="138"/>
                  </a:cxn>
                  <a:cxn ang="0">
                    <a:pos x="492" y="106"/>
                  </a:cxn>
                  <a:cxn ang="0">
                    <a:pos x="498" y="84"/>
                  </a:cxn>
                  <a:cxn ang="0">
                    <a:pos x="470" y="68"/>
                  </a:cxn>
                  <a:cxn ang="0">
                    <a:pos x="436" y="70"/>
                  </a:cxn>
                  <a:cxn ang="0">
                    <a:pos x="398" y="80"/>
                  </a:cxn>
                  <a:cxn ang="0">
                    <a:pos x="400" y="68"/>
                  </a:cxn>
                  <a:cxn ang="0">
                    <a:pos x="384" y="60"/>
                  </a:cxn>
                  <a:cxn ang="0">
                    <a:pos x="384" y="52"/>
                  </a:cxn>
                  <a:cxn ang="0">
                    <a:pos x="382" y="40"/>
                  </a:cxn>
                  <a:cxn ang="0">
                    <a:pos x="370" y="18"/>
                  </a:cxn>
                  <a:cxn ang="0">
                    <a:pos x="358" y="0"/>
                  </a:cxn>
                  <a:cxn ang="0">
                    <a:pos x="300" y="28"/>
                  </a:cxn>
                  <a:cxn ang="0">
                    <a:pos x="290" y="40"/>
                  </a:cxn>
                  <a:cxn ang="0">
                    <a:pos x="318" y="54"/>
                  </a:cxn>
                  <a:cxn ang="0">
                    <a:pos x="328" y="66"/>
                  </a:cxn>
                </a:cxnLst>
                <a:rect l="0" t="0" r="r" b="b"/>
                <a:pathLst>
                  <a:path w="500" h="192">
                    <a:moveTo>
                      <a:pt x="322" y="70"/>
                    </a:moveTo>
                    <a:lnTo>
                      <a:pt x="322" y="70"/>
                    </a:lnTo>
                    <a:lnTo>
                      <a:pt x="316" y="76"/>
                    </a:lnTo>
                    <a:lnTo>
                      <a:pt x="314" y="78"/>
                    </a:lnTo>
                    <a:lnTo>
                      <a:pt x="316" y="80"/>
                    </a:lnTo>
                    <a:lnTo>
                      <a:pt x="320" y="82"/>
                    </a:lnTo>
                    <a:lnTo>
                      <a:pt x="330" y="84"/>
                    </a:lnTo>
                    <a:lnTo>
                      <a:pt x="338" y="86"/>
                    </a:lnTo>
                    <a:lnTo>
                      <a:pt x="348" y="90"/>
                    </a:lnTo>
                    <a:lnTo>
                      <a:pt x="354" y="94"/>
                    </a:lnTo>
                    <a:lnTo>
                      <a:pt x="356" y="96"/>
                    </a:lnTo>
                    <a:lnTo>
                      <a:pt x="354" y="100"/>
                    </a:lnTo>
                    <a:lnTo>
                      <a:pt x="354" y="100"/>
                    </a:lnTo>
                    <a:lnTo>
                      <a:pt x="352" y="104"/>
                    </a:lnTo>
                    <a:lnTo>
                      <a:pt x="346" y="108"/>
                    </a:lnTo>
                    <a:lnTo>
                      <a:pt x="340" y="106"/>
                    </a:lnTo>
                    <a:lnTo>
                      <a:pt x="332" y="106"/>
                    </a:lnTo>
                    <a:lnTo>
                      <a:pt x="310" y="102"/>
                    </a:lnTo>
                    <a:lnTo>
                      <a:pt x="296" y="100"/>
                    </a:lnTo>
                    <a:lnTo>
                      <a:pt x="280" y="102"/>
                    </a:lnTo>
                    <a:lnTo>
                      <a:pt x="280" y="102"/>
                    </a:lnTo>
                    <a:lnTo>
                      <a:pt x="268" y="104"/>
                    </a:lnTo>
                    <a:lnTo>
                      <a:pt x="260" y="104"/>
                    </a:lnTo>
                    <a:lnTo>
                      <a:pt x="258" y="102"/>
                    </a:lnTo>
                    <a:lnTo>
                      <a:pt x="256" y="98"/>
                    </a:lnTo>
                    <a:lnTo>
                      <a:pt x="252" y="90"/>
                    </a:lnTo>
                    <a:lnTo>
                      <a:pt x="246" y="82"/>
                    </a:lnTo>
                    <a:lnTo>
                      <a:pt x="236" y="72"/>
                    </a:lnTo>
                    <a:lnTo>
                      <a:pt x="220" y="60"/>
                    </a:lnTo>
                    <a:lnTo>
                      <a:pt x="220" y="60"/>
                    </a:lnTo>
                    <a:lnTo>
                      <a:pt x="200" y="50"/>
                    </a:lnTo>
                    <a:lnTo>
                      <a:pt x="186" y="46"/>
                    </a:lnTo>
                    <a:lnTo>
                      <a:pt x="174" y="46"/>
                    </a:lnTo>
                    <a:lnTo>
                      <a:pt x="166" y="50"/>
                    </a:lnTo>
                    <a:lnTo>
                      <a:pt x="160" y="52"/>
                    </a:lnTo>
                    <a:lnTo>
                      <a:pt x="154" y="54"/>
                    </a:lnTo>
                    <a:lnTo>
                      <a:pt x="150" y="52"/>
                    </a:lnTo>
                    <a:lnTo>
                      <a:pt x="144" y="44"/>
                    </a:lnTo>
                    <a:lnTo>
                      <a:pt x="144" y="44"/>
                    </a:lnTo>
                    <a:lnTo>
                      <a:pt x="138" y="36"/>
                    </a:lnTo>
                    <a:lnTo>
                      <a:pt x="130" y="30"/>
                    </a:lnTo>
                    <a:lnTo>
                      <a:pt x="122" y="30"/>
                    </a:lnTo>
                    <a:lnTo>
                      <a:pt x="112" y="30"/>
                    </a:lnTo>
                    <a:lnTo>
                      <a:pt x="102" y="32"/>
                    </a:lnTo>
                    <a:lnTo>
                      <a:pt x="88" y="38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42" y="58"/>
                    </a:lnTo>
                    <a:lnTo>
                      <a:pt x="40" y="60"/>
                    </a:lnTo>
                    <a:lnTo>
                      <a:pt x="42" y="60"/>
                    </a:lnTo>
                    <a:lnTo>
                      <a:pt x="44" y="64"/>
                    </a:lnTo>
                    <a:lnTo>
                      <a:pt x="46" y="66"/>
                    </a:lnTo>
                    <a:lnTo>
                      <a:pt x="42" y="72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22" y="88"/>
                    </a:lnTo>
                    <a:lnTo>
                      <a:pt x="20" y="94"/>
                    </a:lnTo>
                    <a:lnTo>
                      <a:pt x="20" y="96"/>
                    </a:lnTo>
                    <a:lnTo>
                      <a:pt x="22" y="98"/>
                    </a:lnTo>
                    <a:lnTo>
                      <a:pt x="24" y="98"/>
                    </a:lnTo>
                    <a:lnTo>
                      <a:pt x="26" y="100"/>
                    </a:lnTo>
                    <a:lnTo>
                      <a:pt x="22" y="104"/>
                    </a:lnTo>
                    <a:lnTo>
                      <a:pt x="14" y="110"/>
                    </a:lnTo>
                    <a:lnTo>
                      <a:pt x="14" y="110"/>
                    </a:lnTo>
                    <a:lnTo>
                      <a:pt x="4" y="118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6" y="132"/>
                    </a:lnTo>
                    <a:lnTo>
                      <a:pt x="26" y="138"/>
                    </a:lnTo>
                    <a:lnTo>
                      <a:pt x="54" y="144"/>
                    </a:lnTo>
                    <a:lnTo>
                      <a:pt x="54" y="144"/>
                    </a:lnTo>
                    <a:lnTo>
                      <a:pt x="66" y="146"/>
                    </a:lnTo>
                    <a:lnTo>
                      <a:pt x="76" y="146"/>
                    </a:lnTo>
                    <a:lnTo>
                      <a:pt x="84" y="144"/>
                    </a:lnTo>
                    <a:lnTo>
                      <a:pt x="88" y="142"/>
                    </a:lnTo>
                    <a:lnTo>
                      <a:pt x="94" y="138"/>
                    </a:lnTo>
                    <a:lnTo>
                      <a:pt x="96" y="136"/>
                    </a:lnTo>
                    <a:lnTo>
                      <a:pt x="98" y="140"/>
                    </a:lnTo>
                    <a:lnTo>
                      <a:pt x="98" y="140"/>
                    </a:lnTo>
                    <a:lnTo>
                      <a:pt x="106" y="146"/>
                    </a:lnTo>
                    <a:lnTo>
                      <a:pt x="110" y="148"/>
                    </a:lnTo>
                    <a:lnTo>
                      <a:pt x="114" y="150"/>
                    </a:lnTo>
                    <a:lnTo>
                      <a:pt x="118" y="150"/>
                    </a:lnTo>
                    <a:lnTo>
                      <a:pt x="124" y="148"/>
                    </a:lnTo>
                    <a:lnTo>
                      <a:pt x="128" y="144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44" y="126"/>
                    </a:lnTo>
                    <a:lnTo>
                      <a:pt x="150" y="122"/>
                    </a:lnTo>
                    <a:lnTo>
                      <a:pt x="152" y="122"/>
                    </a:lnTo>
                    <a:lnTo>
                      <a:pt x="154" y="124"/>
                    </a:lnTo>
                    <a:lnTo>
                      <a:pt x="152" y="130"/>
                    </a:lnTo>
                    <a:lnTo>
                      <a:pt x="152" y="130"/>
                    </a:lnTo>
                    <a:lnTo>
                      <a:pt x="150" y="134"/>
                    </a:lnTo>
                    <a:lnTo>
                      <a:pt x="154" y="138"/>
                    </a:lnTo>
                    <a:lnTo>
                      <a:pt x="158" y="140"/>
                    </a:lnTo>
                    <a:lnTo>
                      <a:pt x="166" y="142"/>
                    </a:lnTo>
                    <a:lnTo>
                      <a:pt x="192" y="140"/>
                    </a:lnTo>
                    <a:lnTo>
                      <a:pt x="232" y="132"/>
                    </a:lnTo>
                    <a:lnTo>
                      <a:pt x="232" y="132"/>
                    </a:lnTo>
                    <a:lnTo>
                      <a:pt x="252" y="130"/>
                    </a:lnTo>
                    <a:lnTo>
                      <a:pt x="262" y="130"/>
                    </a:lnTo>
                    <a:lnTo>
                      <a:pt x="266" y="130"/>
                    </a:lnTo>
                    <a:lnTo>
                      <a:pt x="264" y="134"/>
                    </a:lnTo>
                    <a:lnTo>
                      <a:pt x="256" y="138"/>
                    </a:lnTo>
                    <a:lnTo>
                      <a:pt x="244" y="142"/>
                    </a:lnTo>
                    <a:lnTo>
                      <a:pt x="228" y="144"/>
                    </a:lnTo>
                    <a:lnTo>
                      <a:pt x="212" y="148"/>
                    </a:lnTo>
                    <a:lnTo>
                      <a:pt x="212" y="148"/>
                    </a:lnTo>
                    <a:lnTo>
                      <a:pt x="176" y="152"/>
                    </a:lnTo>
                    <a:lnTo>
                      <a:pt x="158" y="156"/>
                    </a:lnTo>
                    <a:lnTo>
                      <a:pt x="144" y="160"/>
                    </a:lnTo>
                    <a:lnTo>
                      <a:pt x="136" y="166"/>
                    </a:lnTo>
                    <a:lnTo>
                      <a:pt x="134" y="168"/>
                    </a:lnTo>
                    <a:lnTo>
                      <a:pt x="134" y="172"/>
                    </a:lnTo>
                    <a:lnTo>
                      <a:pt x="134" y="176"/>
                    </a:lnTo>
                    <a:lnTo>
                      <a:pt x="138" y="178"/>
                    </a:lnTo>
                    <a:lnTo>
                      <a:pt x="152" y="186"/>
                    </a:lnTo>
                    <a:lnTo>
                      <a:pt x="152" y="186"/>
                    </a:lnTo>
                    <a:lnTo>
                      <a:pt x="166" y="190"/>
                    </a:lnTo>
                    <a:lnTo>
                      <a:pt x="178" y="192"/>
                    </a:lnTo>
                    <a:lnTo>
                      <a:pt x="192" y="192"/>
                    </a:lnTo>
                    <a:lnTo>
                      <a:pt x="206" y="190"/>
                    </a:lnTo>
                    <a:lnTo>
                      <a:pt x="234" y="184"/>
                    </a:lnTo>
                    <a:lnTo>
                      <a:pt x="266" y="174"/>
                    </a:lnTo>
                    <a:lnTo>
                      <a:pt x="266" y="174"/>
                    </a:lnTo>
                    <a:lnTo>
                      <a:pt x="282" y="170"/>
                    </a:lnTo>
                    <a:lnTo>
                      <a:pt x="296" y="164"/>
                    </a:lnTo>
                    <a:lnTo>
                      <a:pt x="318" y="154"/>
                    </a:lnTo>
                    <a:lnTo>
                      <a:pt x="328" y="150"/>
                    </a:lnTo>
                    <a:lnTo>
                      <a:pt x="338" y="146"/>
                    </a:lnTo>
                    <a:lnTo>
                      <a:pt x="350" y="146"/>
                    </a:lnTo>
                    <a:lnTo>
                      <a:pt x="360" y="148"/>
                    </a:lnTo>
                    <a:lnTo>
                      <a:pt x="360" y="148"/>
                    </a:lnTo>
                    <a:lnTo>
                      <a:pt x="370" y="150"/>
                    </a:lnTo>
                    <a:lnTo>
                      <a:pt x="378" y="152"/>
                    </a:lnTo>
                    <a:lnTo>
                      <a:pt x="382" y="150"/>
                    </a:lnTo>
                    <a:lnTo>
                      <a:pt x="386" y="148"/>
                    </a:lnTo>
                    <a:lnTo>
                      <a:pt x="388" y="146"/>
                    </a:lnTo>
                    <a:lnTo>
                      <a:pt x="394" y="144"/>
                    </a:lnTo>
                    <a:lnTo>
                      <a:pt x="400" y="144"/>
                    </a:lnTo>
                    <a:lnTo>
                      <a:pt x="410" y="146"/>
                    </a:lnTo>
                    <a:lnTo>
                      <a:pt x="410" y="146"/>
                    </a:lnTo>
                    <a:lnTo>
                      <a:pt x="420" y="150"/>
                    </a:lnTo>
                    <a:lnTo>
                      <a:pt x="430" y="150"/>
                    </a:lnTo>
                    <a:lnTo>
                      <a:pt x="440" y="148"/>
                    </a:lnTo>
                    <a:lnTo>
                      <a:pt x="450" y="144"/>
                    </a:lnTo>
                    <a:lnTo>
                      <a:pt x="460" y="138"/>
                    </a:lnTo>
                    <a:lnTo>
                      <a:pt x="470" y="130"/>
                    </a:lnTo>
                    <a:lnTo>
                      <a:pt x="482" y="120"/>
                    </a:lnTo>
                    <a:lnTo>
                      <a:pt x="492" y="106"/>
                    </a:lnTo>
                    <a:lnTo>
                      <a:pt x="492" y="106"/>
                    </a:lnTo>
                    <a:lnTo>
                      <a:pt x="496" y="100"/>
                    </a:lnTo>
                    <a:lnTo>
                      <a:pt x="500" y="94"/>
                    </a:lnTo>
                    <a:lnTo>
                      <a:pt x="500" y="88"/>
                    </a:lnTo>
                    <a:lnTo>
                      <a:pt x="498" y="84"/>
                    </a:lnTo>
                    <a:lnTo>
                      <a:pt x="496" y="80"/>
                    </a:lnTo>
                    <a:lnTo>
                      <a:pt x="492" y="76"/>
                    </a:lnTo>
                    <a:lnTo>
                      <a:pt x="482" y="70"/>
                    </a:lnTo>
                    <a:lnTo>
                      <a:pt x="470" y="68"/>
                    </a:lnTo>
                    <a:lnTo>
                      <a:pt x="456" y="66"/>
                    </a:lnTo>
                    <a:lnTo>
                      <a:pt x="444" y="68"/>
                    </a:lnTo>
                    <a:lnTo>
                      <a:pt x="436" y="70"/>
                    </a:lnTo>
                    <a:lnTo>
                      <a:pt x="436" y="70"/>
                    </a:lnTo>
                    <a:lnTo>
                      <a:pt x="420" y="76"/>
                    </a:lnTo>
                    <a:lnTo>
                      <a:pt x="406" y="80"/>
                    </a:lnTo>
                    <a:lnTo>
                      <a:pt x="402" y="82"/>
                    </a:lnTo>
                    <a:lnTo>
                      <a:pt x="398" y="80"/>
                    </a:lnTo>
                    <a:lnTo>
                      <a:pt x="398" y="78"/>
                    </a:lnTo>
                    <a:lnTo>
                      <a:pt x="400" y="72"/>
                    </a:lnTo>
                    <a:lnTo>
                      <a:pt x="400" y="72"/>
                    </a:lnTo>
                    <a:lnTo>
                      <a:pt x="400" y="68"/>
                    </a:lnTo>
                    <a:lnTo>
                      <a:pt x="398" y="64"/>
                    </a:lnTo>
                    <a:lnTo>
                      <a:pt x="394" y="62"/>
                    </a:lnTo>
                    <a:lnTo>
                      <a:pt x="390" y="62"/>
                    </a:lnTo>
                    <a:lnTo>
                      <a:pt x="384" y="60"/>
                    </a:lnTo>
                    <a:lnTo>
                      <a:pt x="380" y="60"/>
                    </a:lnTo>
                    <a:lnTo>
                      <a:pt x="380" y="56"/>
                    </a:lnTo>
                    <a:lnTo>
                      <a:pt x="384" y="52"/>
                    </a:lnTo>
                    <a:lnTo>
                      <a:pt x="384" y="52"/>
                    </a:lnTo>
                    <a:lnTo>
                      <a:pt x="388" y="46"/>
                    </a:lnTo>
                    <a:lnTo>
                      <a:pt x="388" y="44"/>
                    </a:lnTo>
                    <a:lnTo>
                      <a:pt x="386" y="42"/>
                    </a:lnTo>
                    <a:lnTo>
                      <a:pt x="382" y="40"/>
                    </a:lnTo>
                    <a:lnTo>
                      <a:pt x="378" y="38"/>
                    </a:lnTo>
                    <a:lnTo>
                      <a:pt x="374" y="34"/>
                    </a:lnTo>
                    <a:lnTo>
                      <a:pt x="372" y="2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68" y="8"/>
                    </a:lnTo>
                    <a:lnTo>
                      <a:pt x="364" y="2"/>
                    </a:lnTo>
                    <a:lnTo>
                      <a:pt x="358" y="0"/>
                    </a:lnTo>
                    <a:lnTo>
                      <a:pt x="350" y="2"/>
                    </a:lnTo>
                    <a:lnTo>
                      <a:pt x="340" y="6"/>
                    </a:lnTo>
                    <a:lnTo>
                      <a:pt x="328" y="12"/>
                    </a:lnTo>
                    <a:lnTo>
                      <a:pt x="300" y="28"/>
                    </a:lnTo>
                    <a:lnTo>
                      <a:pt x="300" y="28"/>
                    </a:lnTo>
                    <a:lnTo>
                      <a:pt x="294" y="32"/>
                    </a:lnTo>
                    <a:lnTo>
                      <a:pt x="292" y="36"/>
                    </a:lnTo>
                    <a:lnTo>
                      <a:pt x="290" y="40"/>
                    </a:lnTo>
                    <a:lnTo>
                      <a:pt x="292" y="42"/>
                    </a:lnTo>
                    <a:lnTo>
                      <a:pt x="298" y="46"/>
                    </a:lnTo>
                    <a:lnTo>
                      <a:pt x="308" y="50"/>
                    </a:lnTo>
                    <a:lnTo>
                      <a:pt x="318" y="54"/>
                    </a:lnTo>
                    <a:lnTo>
                      <a:pt x="326" y="58"/>
                    </a:lnTo>
                    <a:lnTo>
                      <a:pt x="328" y="60"/>
                    </a:lnTo>
                    <a:lnTo>
                      <a:pt x="328" y="64"/>
                    </a:lnTo>
                    <a:lnTo>
                      <a:pt x="328" y="66"/>
                    </a:lnTo>
                    <a:lnTo>
                      <a:pt x="322" y="70"/>
                    </a:lnTo>
                    <a:lnTo>
                      <a:pt x="322" y="7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84" name="Freeform 6074">
                <a:extLst>
                  <a:ext uri="{FF2B5EF4-FFF2-40B4-BE49-F238E27FC236}">
                    <a16:creationId xmlns:a16="http://schemas.microsoft.com/office/drawing/2014/main" xmlns="" id="{11F15C22-A344-4BCF-A57C-89D5D816E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930" y="3139123"/>
                <a:ext cx="278130" cy="109220"/>
              </a:xfrm>
              <a:custGeom>
                <a:avLst/>
                <a:gdLst/>
                <a:ahLst/>
                <a:cxnLst>
                  <a:cxn ang="0">
                    <a:pos x="416" y="160"/>
                  </a:cxn>
                  <a:cxn ang="0">
                    <a:pos x="436" y="156"/>
                  </a:cxn>
                  <a:cxn ang="0">
                    <a:pos x="428" y="148"/>
                  </a:cxn>
                  <a:cxn ang="0">
                    <a:pos x="414" y="136"/>
                  </a:cxn>
                  <a:cxn ang="0">
                    <a:pos x="384" y="126"/>
                  </a:cxn>
                  <a:cxn ang="0">
                    <a:pos x="374" y="120"/>
                  </a:cxn>
                  <a:cxn ang="0">
                    <a:pos x="376" y="108"/>
                  </a:cxn>
                  <a:cxn ang="0">
                    <a:pos x="358" y="106"/>
                  </a:cxn>
                  <a:cxn ang="0">
                    <a:pos x="350" y="100"/>
                  </a:cxn>
                  <a:cxn ang="0">
                    <a:pos x="338" y="100"/>
                  </a:cxn>
                  <a:cxn ang="0">
                    <a:pos x="326" y="92"/>
                  </a:cxn>
                  <a:cxn ang="0">
                    <a:pos x="300" y="68"/>
                  </a:cxn>
                  <a:cxn ang="0">
                    <a:pos x="300" y="76"/>
                  </a:cxn>
                  <a:cxn ang="0">
                    <a:pos x="292" y="64"/>
                  </a:cxn>
                  <a:cxn ang="0">
                    <a:pos x="286" y="60"/>
                  </a:cxn>
                  <a:cxn ang="0">
                    <a:pos x="260" y="48"/>
                  </a:cxn>
                  <a:cxn ang="0">
                    <a:pos x="230" y="40"/>
                  </a:cxn>
                  <a:cxn ang="0">
                    <a:pos x="216" y="28"/>
                  </a:cxn>
                  <a:cxn ang="0">
                    <a:pos x="194" y="14"/>
                  </a:cxn>
                  <a:cxn ang="0">
                    <a:pos x="180" y="8"/>
                  </a:cxn>
                  <a:cxn ang="0">
                    <a:pos x="164" y="8"/>
                  </a:cxn>
                  <a:cxn ang="0">
                    <a:pos x="150" y="0"/>
                  </a:cxn>
                  <a:cxn ang="0">
                    <a:pos x="136" y="4"/>
                  </a:cxn>
                  <a:cxn ang="0">
                    <a:pos x="112" y="0"/>
                  </a:cxn>
                  <a:cxn ang="0">
                    <a:pos x="92" y="10"/>
                  </a:cxn>
                  <a:cxn ang="0">
                    <a:pos x="56" y="18"/>
                  </a:cxn>
                  <a:cxn ang="0">
                    <a:pos x="24" y="42"/>
                  </a:cxn>
                  <a:cxn ang="0">
                    <a:pos x="24" y="58"/>
                  </a:cxn>
                  <a:cxn ang="0">
                    <a:pos x="2" y="66"/>
                  </a:cxn>
                  <a:cxn ang="0">
                    <a:pos x="4" y="72"/>
                  </a:cxn>
                  <a:cxn ang="0">
                    <a:pos x="18" y="72"/>
                  </a:cxn>
                  <a:cxn ang="0">
                    <a:pos x="24" y="72"/>
                  </a:cxn>
                  <a:cxn ang="0">
                    <a:pos x="40" y="62"/>
                  </a:cxn>
                  <a:cxn ang="0">
                    <a:pos x="70" y="44"/>
                  </a:cxn>
                  <a:cxn ang="0">
                    <a:pos x="92" y="30"/>
                  </a:cxn>
                  <a:cxn ang="0">
                    <a:pos x="132" y="32"/>
                  </a:cxn>
                  <a:cxn ang="0">
                    <a:pos x="124" y="38"/>
                  </a:cxn>
                  <a:cxn ang="0">
                    <a:pos x="118" y="46"/>
                  </a:cxn>
                  <a:cxn ang="0">
                    <a:pos x="164" y="58"/>
                  </a:cxn>
                  <a:cxn ang="0">
                    <a:pos x="186" y="62"/>
                  </a:cxn>
                  <a:cxn ang="0">
                    <a:pos x="214" y="80"/>
                  </a:cxn>
                  <a:cxn ang="0">
                    <a:pos x="242" y="84"/>
                  </a:cxn>
                  <a:cxn ang="0">
                    <a:pos x="256" y="94"/>
                  </a:cxn>
                  <a:cxn ang="0">
                    <a:pos x="268" y="120"/>
                  </a:cxn>
                  <a:cxn ang="0">
                    <a:pos x="288" y="128"/>
                  </a:cxn>
                  <a:cxn ang="0">
                    <a:pos x="318" y="136"/>
                  </a:cxn>
                  <a:cxn ang="0">
                    <a:pos x="310" y="150"/>
                  </a:cxn>
                  <a:cxn ang="0">
                    <a:pos x="290" y="168"/>
                  </a:cxn>
                  <a:cxn ang="0">
                    <a:pos x="348" y="164"/>
                  </a:cxn>
                  <a:cxn ang="0">
                    <a:pos x="382" y="170"/>
                  </a:cxn>
                  <a:cxn ang="0">
                    <a:pos x="400" y="166"/>
                  </a:cxn>
                </a:cxnLst>
                <a:rect l="0" t="0" r="r" b="b"/>
                <a:pathLst>
                  <a:path w="438" h="172">
                    <a:moveTo>
                      <a:pt x="400" y="166"/>
                    </a:moveTo>
                    <a:lnTo>
                      <a:pt x="400" y="166"/>
                    </a:lnTo>
                    <a:lnTo>
                      <a:pt x="410" y="162"/>
                    </a:lnTo>
                    <a:lnTo>
                      <a:pt x="416" y="160"/>
                    </a:lnTo>
                    <a:lnTo>
                      <a:pt x="426" y="160"/>
                    </a:lnTo>
                    <a:lnTo>
                      <a:pt x="432" y="162"/>
                    </a:lnTo>
                    <a:lnTo>
                      <a:pt x="436" y="156"/>
                    </a:lnTo>
                    <a:lnTo>
                      <a:pt x="436" y="156"/>
                    </a:lnTo>
                    <a:lnTo>
                      <a:pt x="438" y="152"/>
                    </a:lnTo>
                    <a:lnTo>
                      <a:pt x="438" y="150"/>
                    </a:lnTo>
                    <a:lnTo>
                      <a:pt x="434" y="150"/>
                    </a:lnTo>
                    <a:lnTo>
                      <a:pt x="428" y="148"/>
                    </a:lnTo>
                    <a:lnTo>
                      <a:pt x="424" y="146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14" y="136"/>
                    </a:lnTo>
                    <a:lnTo>
                      <a:pt x="410" y="132"/>
                    </a:lnTo>
                    <a:lnTo>
                      <a:pt x="400" y="128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72" y="124"/>
                    </a:lnTo>
                    <a:lnTo>
                      <a:pt x="370" y="124"/>
                    </a:lnTo>
                    <a:lnTo>
                      <a:pt x="372" y="122"/>
                    </a:lnTo>
                    <a:lnTo>
                      <a:pt x="374" y="120"/>
                    </a:lnTo>
                    <a:lnTo>
                      <a:pt x="376" y="116"/>
                    </a:lnTo>
                    <a:lnTo>
                      <a:pt x="376" y="112"/>
                    </a:lnTo>
                    <a:lnTo>
                      <a:pt x="376" y="112"/>
                    </a:lnTo>
                    <a:lnTo>
                      <a:pt x="376" y="108"/>
                    </a:lnTo>
                    <a:lnTo>
                      <a:pt x="374" y="108"/>
                    </a:lnTo>
                    <a:lnTo>
                      <a:pt x="368" y="106"/>
                    </a:lnTo>
                    <a:lnTo>
                      <a:pt x="362" y="106"/>
                    </a:lnTo>
                    <a:lnTo>
                      <a:pt x="358" y="106"/>
                    </a:lnTo>
                    <a:lnTo>
                      <a:pt x="356" y="104"/>
                    </a:lnTo>
                    <a:lnTo>
                      <a:pt x="356" y="104"/>
                    </a:lnTo>
                    <a:lnTo>
                      <a:pt x="352" y="102"/>
                    </a:lnTo>
                    <a:lnTo>
                      <a:pt x="350" y="100"/>
                    </a:lnTo>
                    <a:lnTo>
                      <a:pt x="344" y="102"/>
                    </a:lnTo>
                    <a:lnTo>
                      <a:pt x="340" y="102"/>
                    </a:lnTo>
                    <a:lnTo>
                      <a:pt x="338" y="102"/>
                    </a:lnTo>
                    <a:lnTo>
                      <a:pt x="338" y="100"/>
                    </a:lnTo>
                    <a:lnTo>
                      <a:pt x="338" y="100"/>
                    </a:lnTo>
                    <a:lnTo>
                      <a:pt x="334" y="96"/>
                    </a:lnTo>
                    <a:lnTo>
                      <a:pt x="332" y="94"/>
                    </a:lnTo>
                    <a:lnTo>
                      <a:pt x="326" y="92"/>
                    </a:lnTo>
                    <a:lnTo>
                      <a:pt x="320" y="86"/>
                    </a:lnTo>
                    <a:lnTo>
                      <a:pt x="320" y="86"/>
                    </a:lnTo>
                    <a:lnTo>
                      <a:pt x="304" y="70"/>
                    </a:lnTo>
                    <a:lnTo>
                      <a:pt x="300" y="68"/>
                    </a:lnTo>
                    <a:lnTo>
                      <a:pt x="300" y="70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0" y="76"/>
                    </a:lnTo>
                    <a:lnTo>
                      <a:pt x="300" y="76"/>
                    </a:lnTo>
                    <a:lnTo>
                      <a:pt x="296" y="76"/>
                    </a:lnTo>
                    <a:lnTo>
                      <a:pt x="294" y="70"/>
                    </a:lnTo>
                    <a:lnTo>
                      <a:pt x="292" y="64"/>
                    </a:lnTo>
                    <a:lnTo>
                      <a:pt x="292" y="64"/>
                    </a:lnTo>
                    <a:lnTo>
                      <a:pt x="292" y="62"/>
                    </a:lnTo>
                    <a:lnTo>
                      <a:pt x="292" y="60"/>
                    </a:lnTo>
                    <a:lnTo>
                      <a:pt x="286" y="60"/>
                    </a:lnTo>
                    <a:lnTo>
                      <a:pt x="276" y="56"/>
                    </a:lnTo>
                    <a:lnTo>
                      <a:pt x="268" y="54"/>
                    </a:lnTo>
                    <a:lnTo>
                      <a:pt x="260" y="48"/>
                    </a:lnTo>
                    <a:lnTo>
                      <a:pt x="260" y="48"/>
                    </a:lnTo>
                    <a:lnTo>
                      <a:pt x="252" y="42"/>
                    </a:lnTo>
                    <a:lnTo>
                      <a:pt x="244" y="40"/>
                    </a:lnTo>
                    <a:lnTo>
                      <a:pt x="234" y="40"/>
                    </a:lnTo>
                    <a:lnTo>
                      <a:pt x="230" y="40"/>
                    </a:lnTo>
                    <a:lnTo>
                      <a:pt x="226" y="38"/>
                    </a:lnTo>
                    <a:lnTo>
                      <a:pt x="220" y="34"/>
                    </a:lnTo>
                    <a:lnTo>
                      <a:pt x="216" y="28"/>
                    </a:lnTo>
                    <a:lnTo>
                      <a:pt x="216" y="28"/>
                    </a:lnTo>
                    <a:lnTo>
                      <a:pt x="210" y="20"/>
                    </a:lnTo>
                    <a:lnTo>
                      <a:pt x="204" y="16"/>
                    </a:lnTo>
                    <a:lnTo>
                      <a:pt x="200" y="14"/>
                    </a:lnTo>
                    <a:lnTo>
                      <a:pt x="194" y="14"/>
                    </a:lnTo>
                    <a:lnTo>
                      <a:pt x="186" y="14"/>
                    </a:lnTo>
                    <a:lnTo>
                      <a:pt x="182" y="12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76" y="6"/>
                    </a:lnTo>
                    <a:lnTo>
                      <a:pt x="174" y="4"/>
                    </a:lnTo>
                    <a:lnTo>
                      <a:pt x="168" y="6"/>
                    </a:lnTo>
                    <a:lnTo>
                      <a:pt x="164" y="8"/>
                    </a:lnTo>
                    <a:lnTo>
                      <a:pt x="160" y="6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6" y="2"/>
                    </a:lnTo>
                    <a:lnTo>
                      <a:pt x="142" y="4"/>
                    </a:lnTo>
                    <a:lnTo>
                      <a:pt x="136" y="4"/>
                    </a:lnTo>
                    <a:lnTo>
                      <a:pt x="126" y="2"/>
                    </a:lnTo>
                    <a:lnTo>
                      <a:pt x="126" y="2"/>
                    </a:lnTo>
                    <a:lnTo>
                      <a:pt x="118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4" y="4"/>
                    </a:lnTo>
                    <a:lnTo>
                      <a:pt x="98" y="8"/>
                    </a:lnTo>
                    <a:lnTo>
                      <a:pt x="92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68" y="14"/>
                    </a:lnTo>
                    <a:lnTo>
                      <a:pt x="56" y="18"/>
                    </a:lnTo>
                    <a:lnTo>
                      <a:pt x="44" y="22"/>
                    </a:lnTo>
                    <a:lnTo>
                      <a:pt x="36" y="28"/>
                    </a:lnTo>
                    <a:lnTo>
                      <a:pt x="28" y="34"/>
                    </a:lnTo>
                    <a:lnTo>
                      <a:pt x="24" y="42"/>
                    </a:lnTo>
                    <a:lnTo>
                      <a:pt x="22" y="48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8"/>
                    </a:lnTo>
                    <a:lnTo>
                      <a:pt x="22" y="60"/>
                    </a:lnTo>
                    <a:lnTo>
                      <a:pt x="14" y="62"/>
                    </a:lnTo>
                    <a:lnTo>
                      <a:pt x="4" y="64"/>
                    </a:lnTo>
                    <a:lnTo>
                      <a:pt x="2" y="66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2" y="70"/>
                    </a:lnTo>
                    <a:lnTo>
                      <a:pt x="4" y="72"/>
                    </a:lnTo>
                    <a:lnTo>
                      <a:pt x="8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4"/>
                    </a:lnTo>
                    <a:lnTo>
                      <a:pt x="20" y="74"/>
                    </a:lnTo>
                    <a:lnTo>
                      <a:pt x="24" y="72"/>
                    </a:lnTo>
                    <a:lnTo>
                      <a:pt x="30" y="68"/>
                    </a:lnTo>
                    <a:lnTo>
                      <a:pt x="38" y="68"/>
                    </a:lnTo>
                    <a:lnTo>
                      <a:pt x="38" y="68"/>
                    </a:lnTo>
                    <a:lnTo>
                      <a:pt x="40" y="62"/>
                    </a:lnTo>
                    <a:lnTo>
                      <a:pt x="42" y="58"/>
                    </a:lnTo>
                    <a:lnTo>
                      <a:pt x="52" y="54"/>
                    </a:lnTo>
                    <a:lnTo>
                      <a:pt x="62" y="48"/>
                    </a:lnTo>
                    <a:lnTo>
                      <a:pt x="70" y="44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84" y="34"/>
                    </a:lnTo>
                    <a:lnTo>
                      <a:pt x="92" y="30"/>
                    </a:lnTo>
                    <a:lnTo>
                      <a:pt x="100" y="28"/>
                    </a:lnTo>
                    <a:lnTo>
                      <a:pt x="108" y="28"/>
                    </a:lnTo>
                    <a:lnTo>
                      <a:pt x="124" y="28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4" y="34"/>
                    </a:lnTo>
                    <a:lnTo>
                      <a:pt x="132" y="36"/>
                    </a:lnTo>
                    <a:lnTo>
                      <a:pt x="124" y="38"/>
                    </a:lnTo>
                    <a:lnTo>
                      <a:pt x="116" y="42"/>
                    </a:lnTo>
                    <a:lnTo>
                      <a:pt x="116" y="44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26" y="52"/>
                    </a:lnTo>
                    <a:lnTo>
                      <a:pt x="134" y="56"/>
                    </a:lnTo>
                    <a:lnTo>
                      <a:pt x="146" y="58"/>
                    </a:lnTo>
                    <a:lnTo>
                      <a:pt x="164" y="58"/>
                    </a:lnTo>
                    <a:lnTo>
                      <a:pt x="164" y="58"/>
                    </a:lnTo>
                    <a:lnTo>
                      <a:pt x="174" y="58"/>
                    </a:lnTo>
                    <a:lnTo>
                      <a:pt x="180" y="60"/>
                    </a:lnTo>
                    <a:lnTo>
                      <a:pt x="186" y="62"/>
                    </a:lnTo>
                    <a:lnTo>
                      <a:pt x="190" y="66"/>
                    </a:lnTo>
                    <a:lnTo>
                      <a:pt x="200" y="74"/>
                    </a:lnTo>
                    <a:lnTo>
                      <a:pt x="206" y="78"/>
                    </a:lnTo>
                    <a:lnTo>
                      <a:pt x="214" y="80"/>
                    </a:lnTo>
                    <a:lnTo>
                      <a:pt x="214" y="80"/>
                    </a:lnTo>
                    <a:lnTo>
                      <a:pt x="222" y="84"/>
                    </a:lnTo>
                    <a:lnTo>
                      <a:pt x="230" y="84"/>
                    </a:lnTo>
                    <a:lnTo>
                      <a:pt x="242" y="84"/>
                    </a:lnTo>
                    <a:lnTo>
                      <a:pt x="246" y="84"/>
                    </a:lnTo>
                    <a:lnTo>
                      <a:pt x="250" y="86"/>
                    </a:lnTo>
                    <a:lnTo>
                      <a:pt x="252" y="88"/>
                    </a:lnTo>
                    <a:lnTo>
                      <a:pt x="256" y="94"/>
                    </a:lnTo>
                    <a:lnTo>
                      <a:pt x="256" y="94"/>
                    </a:lnTo>
                    <a:lnTo>
                      <a:pt x="260" y="106"/>
                    </a:lnTo>
                    <a:lnTo>
                      <a:pt x="266" y="116"/>
                    </a:lnTo>
                    <a:lnTo>
                      <a:pt x="268" y="120"/>
                    </a:lnTo>
                    <a:lnTo>
                      <a:pt x="274" y="124"/>
                    </a:lnTo>
                    <a:lnTo>
                      <a:pt x="280" y="126"/>
                    </a:lnTo>
                    <a:lnTo>
                      <a:pt x="288" y="128"/>
                    </a:lnTo>
                    <a:lnTo>
                      <a:pt x="288" y="128"/>
                    </a:lnTo>
                    <a:lnTo>
                      <a:pt x="304" y="128"/>
                    </a:lnTo>
                    <a:lnTo>
                      <a:pt x="310" y="130"/>
                    </a:lnTo>
                    <a:lnTo>
                      <a:pt x="316" y="134"/>
                    </a:lnTo>
                    <a:lnTo>
                      <a:pt x="318" y="136"/>
                    </a:lnTo>
                    <a:lnTo>
                      <a:pt x="318" y="140"/>
                    </a:lnTo>
                    <a:lnTo>
                      <a:pt x="316" y="144"/>
                    </a:lnTo>
                    <a:lnTo>
                      <a:pt x="310" y="150"/>
                    </a:lnTo>
                    <a:lnTo>
                      <a:pt x="310" y="150"/>
                    </a:lnTo>
                    <a:lnTo>
                      <a:pt x="298" y="158"/>
                    </a:lnTo>
                    <a:lnTo>
                      <a:pt x="292" y="162"/>
                    </a:lnTo>
                    <a:lnTo>
                      <a:pt x="290" y="166"/>
                    </a:lnTo>
                    <a:lnTo>
                      <a:pt x="290" y="168"/>
                    </a:lnTo>
                    <a:lnTo>
                      <a:pt x="296" y="170"/>
                    </a:lnTo>
                    <a:lnTo>
                      <a:pt x="328" y="166"/>
                    </a:lnTo>
                    <a:lnTo>
                      <a:pt x="328" y="166"/>
                    </a:lnTo>
                    <a:lnTo>
                      <a:pt x="348" y="164"/>
                    </a:lnTo>
                    <a:lnTo>
                      <a:pt x="360" y="166"/>
                    </a:lnTo>
                    <a:lnTo>
                      <a:pt x="370" y="166"/>
                    </a:lnTo>
                    <a:lnTo>
                      <a:pt x="376" y="168"/>
                    </a:lnTo>
                    <a:lnTo>
                      <a:pt x="382" y="170"/>
                    </a:lnTo>
                    <a:lnTo>
                      <a:pt x="386" y="172"/>
                    </a:lnTo>
                    <a:lnTo>
                      <a:pt x="392" y="170"/>
                    </a:lnTo>
                    <a:lnTo>
                      <a:pt x="400" y="166"/>
                    </a:lnTo>
                    <a:lnTo>
                      <a:pt x="400" y="16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85" name="Freeform 6084">
                <a:extLst>
                  <a:ext uri="{FF2B5EF4-FFF2-40B4-BE49-F238E27FC236}">
                    <a16:creationId xmlns:a16="http://schemas.microsoft.com/office/drawing/2014/main" xmlns="" id="{BFF36A8D-CE2F-49A9-859E-210349034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1460" y="3296603"/>
                <a:ext cx="5080" cy="508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86" name="Freeform 6086">
                <a:extLst>
                  <a:ext uri="{FF2B5EF4-FFF2-40B4-BE49-F238E27FC236}">
                    <a16:creationId xmlns:a16="http://schemas.microsoft.com/office/drawing/2014/main" xmlns="" id="{A368774B-DA0C-4F2C-A416-8D6B97AEBE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979" y="1296353"/>
                <a:ext cx="2874010" cy="2354580"/>
              </a:xfrm>
              <a:custGeom>
                <a:avLst/>
                <a:gdLst/>
                <a:ahLst/>
                <a:cxnLst>
                  <a:cxn ang="0">
                    <a:pos x="3400" y="3516"/>
                  </a:cxn>
                  <a:cxn ang="0">
                    <a:pos x="3292" y="3276"/>
                  </a:cxn>
                  <a:cxn ang="0">
                    <a:pos x="3246" y="3102"/>
                  </a:cxn>
                  <a:cxn ang="0">
                    <a:pos x="3116" y="3080"/>
                  </a:cxn>
                  <a:cxn ang="0">
                    <a:pos x="2830" y="2916"/>
                  </a:cxn>
                  <a:cxn ang="0">
                    <a:pos x="3078" y="2572"/>
                  </a:cxn>
                  <a:cxn ang="0">
                    <a:pos x="3134" y="2554"/>
                  </a:cxn>
                  <a:cxn ang="0">
                    <a:pos x="3436" y="2646"/>
                  </a:cxn>
                  <a:cxn ang="0">
                    <a:pos x="3526" y="2642"/>
                  </a:cxn>
                  <a:cxn ang="0">
                    <a:pos x="3686" y="2282"/>
                  </a:cxn>
                  <a:cxn ang="0">
                    <a:pos x="3698" y="2162"/>
                  </a:cxn>
                  <a:cxn ang="0">
                    <a:pos x="3748" y="2092"/>
                  </a:cxn>
                  <a:cxn ang="0">
                    <a:pos x="3924" y="1928"/>
                  </a:cxn>
                  <a:cxn ang="0">
                    <a:pos x="4006" y="1782"/>
                  </a:cxn>
                  <a:cxn ang="0">
                    <a:pos x="4138" y="1824"/>
                  </a:cxn>
                  <a:cxn ang="0">
                    <a:pos x="4150" y="1496"/>
                  </a:cxn>
                  <a:cxn ang="0">
                    <a:pos x="4522" y="1296"/>
                  </a:cxn>
                  <a:cxn ang="0">
                    <a:pos x="4314" y="1090"/>
                  </a:cxn>
                  <a:cxn ang="0">
                    <a:pos x="4060" y="934"/>
                  </a:cxn>
                  <a:cxn ang="0">
                    <a:pos x="3720" y="680"/>
                  </a:cxn>
                  <a:cxn ang="0">
                    <a:pos x="3570" y="1166"/>
                  </a:cxn>
                  <a:cxn ang="0">
                    <a:pos x="3346" y="1132"/>
                  </a:cxn>
                  <a:cxn ang="0">
                    <a:pos x="3060" y="648"/>
                  </a:cxn>
                  <a:cxn ang="0">
                    <a:pos x="3304" y="420"/>
                  </a:cxn>
                  <a:cxn ang="0">
                    <a:pos x="3452" y="258"/>
                  </a:cxn>
                  <a:cxn ang="0">
                    <a:pos x="3282" y="322"/>
                  </a:cxn>
                  <a:cxn ang="0">
                    <a:pos x="3048" y="164"/>
                  </a:cxn>
                  <a:cxn ang="0">
                    <a:pos x="2954" y="232"/>
                  </a:cxn>
                  <a:cxn ang="0">
                    <a:pos x="2726" y="298"/>
                  </a:cxn>
                  <a:cxn ang="0">
                    <a:pos x="2330" y="286"/>
                  </a:cxn>
                  <a:cxn ang="0">
                    <a:pos x="1732" y="136"/>
                  </a:cxn>
                  <a:cxn ang="0">
                    <a:pos x="1406" y="178"/>
                  </a:cxn>
                  <a:cxn ang="0">
                    <a:pos x="636" y="94"/>
                  </a:cxn>
                  <a:cxn ang="0">
                    <a:pos x="54" y="266"/>
                  </a:cxn>
                  <a:cxn ang="0">
                    <a:pos x="28" y="440"/>
                  </a:cxn>
                  <a:cxn ang="0">
                    <a:pos x="270" y="598"/>
                  </a:cxn>
                  <a:cxn ang="0">
                    <a:pos x="246" y="900"/>
                  </a:cxn>
                  <a:cxn ang="0">
                    <a:pos x="218" y="1124"/>
                  </a:cxn>
                  <a:cxn ang="0">
                    <a:pos x="548" y="956"/>
                  </a:cxn>
                  <a:cxn ang="0">
                    <a:pos x="648" y="882"/>
                  </a:cxn>
                  <a:cxn ang="0">
                    <a:pos x="1136" y="842"/>
                  </a:cxn>
                  <a:cxn ang="0">
                    <a:pos x="1412" y="1020"/>
                  </a:cxn>
                  <a:cxn ang="0">
                    <a:pos x="1524" y="1162"/>
                  </a:cxn>
                  <a:cxn ang="0">
                    <a:pos x="1646" y="1306"/>
                  </a:cxn>
                  <a:cxn ang="0">
                    <a:pos x="1750" y="1434"/>
                  </a:cxn>
                  <a:cxn ang="0">
                    <a:pos x="1840" y="1570"/>
                  </a:cxn>
                  <a:cxn ang="0">
                    <a:pos x="1838" y="2170"/>
                  </a:cxn>
                  <a:cxn ang="0">
                    <a:pos x="2146" y="2682"/>
                  </a:cxn>
                  <a:cxn ang="0">
                    <a:pos x="2168" y="2564"/>
                  </a:cxn>
                  <a:cxn ang="0">
                    <a:pos x="2530" y="2998"/>
                  </a:cxn>
                  <a:cxn ang="0">
                    <a:pos x="3202" y="3400"/>
                  </a:cxn>
                  <a:cxn ang="0">
                    <a:pos x="3330" y="3570"/>
                  </a:cxn>
                  <a:cxn ang="0">
                    <a:pos x="3432" y="3656"/>
                  </a:cxn>
                  <a:cxn ang="0">
                    <a:pos x="3562" y="3616"/>
                  </a:cxn>
                  <a:cxn ang="0">
                    <a:pos x="3408" y="1922"/>
                  </a:cxn>
                  <a:cxn ang="0">
                    <a:pos x="3590" y="1870"/>
                  </a:cxn>
                  <a:cxn ang="0">
                    <a:pos x="3578" y="1812"/>
                  </a:cxn>
                  <a:cxn ang="0">
                    <a:pos x="3344" y="1588"/>
                  </a:cxn>
                  <a:cxn ang="0">
                    <a:pos x="3548" y="1750"/>
                  </a:cxn>
                  <a:cxn ang="0">
                    <a:pos x="3418" y="1798"/>
                  </a:cxn>
                  <a:cxn ang="0">
                    <a:pos x="3294" y="1766"/>
                  </a:cxn>
                  <a:cxn ang="0">
                    <a:pos x="3244" y="1726"/>
                  </a:cxn>
                  <a:cxn ang="0">
                    <a:pos x="3258" y="1654"/>
                  </a:cxn>
                </a:cxnLst>
                <a:rect l="0" t="0" r="r" b="b"/>
                <a:pathLst>
                  <a:path w="4526" h="3708">
                    <a:moveTo>
                      <a:pt x="3654" y="3626"/>
                    </a:moveTo>
                    <a:lnTo>
                      <a:pt x="3654" y="3626"/>
                    </a:lnTo>
                    <a:lnTo>
                      <a:pt x="3654" y="3626"/>
                    </a:lnTo>
                    <a:lnTo>
                      <a:pt x="3654" y="3626"/>
                    </a:lnTo>
                    <a:lnTo>
                      <a:pt x="3642" y="3614"/>
                    </a:lnTo>
                    <a:lnTo>
                      <a:pt x="3628" y="3600"/>
                    </a:lnTo>
                    <a:lnTo>
                      <a:pt x="3622" y="3596"/>
                    </a:lnTo>
                    <a:lnTo>
                      <a:pt x="3614" y="3592"/>
                    </a:lnTo>
                    <a:lnTo>
                      <a:pt x="3606" y="3590"/>
                    </a:lnTo>
                    <a:lnTo>
                      <a:pt x="3598" y="3588"/>
                    </a:lnTo>
                    <a:lnTo>
                      <a:pt x="3598" y="3588"/>
                    </a:lnTo>
                    <a:lnTo>
                      <a:pt x="3588" y="3590"/>
                    </a:lnTo>
                    <a:lnTo>
                      <a:pt x="3588" y="3588"/>
                    </a:lnTo>
                    <a:lnTo>
                      <a:pt x="3588" y="3588"/>
                    </a:lnTo>
                    <a:lnTo>
                      <a:pt x="3588" y="3586"/>
                    </a:lnTo>
                    <a:lnTo>
                      <a:pt x="3586" y="3584"/>
                    </a:lnTo>
                    <a:lnTo>
                      <a:pt x="3574" y="3582"/>
                    </a:lnTo>
                    <a:lnTo>
                      <a:pt x="3574" y="3582"/>
                    </a:lnTo>
                    <a:lnTo>
                      <a:pt x="3562" y="3582"/>
                    </a:lnTo>
                    <a:lnTo>
                      <a:pt x="3560" y="3582"/>
                    </a:lnTo>
                    <a:lnTo>
                      <a:pt x="3560" y="3584"/>
                    </a:lnTo>
                    <a:lnTo>
                      <a:pt x="3556" y="3590"/>
                    </a:lnTo>
                    <a:lnTo>
                      <a:pt x="3552" y="3594"/>
                    </a:lnTo>
                    <a:lnTo>
                      <a:pt x="3546" y="3598"/>
                    </a:lnTo>
                    <a:lnTo>
                      <a:pt x="3546" y="3598"/>
                    </a:lnTo>
                    <a:lnTo>
                      <a:pt x="3524" y="3608"/>
                    </a:lnTo>
                    <a:lnTo>
                      <a:pt x="3518" y="3612"/>
                    </a:lnTo>
                    <a:lnTo>
                      <a:pt x="3514" y="3616"/>
                    </a:lnTo>
                    <a:lnTo>
                      <a:pt x="3496" y="3622"/>
                    </a:lnTo>
                    <a:lnTo>
                      <a:pt x="3496" y="3622"/>
                    </a:lnTo>
                    <a:lnTo>
                      <a:pt x="3492" y="3622"/>
                    </a:lnTo>
                    <a:lnTo>
                      <a:pt x="3488" y="3620"/>
                    </a:lnTo>
                    <a:lnTo>
                      <a:pt x="3480" y="3612"/>
                    </a:lnTo>
                    <a:lnTo>
                      <a:pt x="3480" y="3612"/>
                    </a:lnTo>
                    <a:lnTo>
                      <a:pt x="3476" y="3608"/>
                    </a:lnTo>
                    <a:lnTo>
                      <a:pt x="3474" y="3604"/>
                    </a:lnTo>
                    <a:lnTo>
                      <a:pt x="3474" y="3604"/>
                    </a:lnTo>
                    <a:lnTo>
                      <a:pt x="3472" y="3602"/>
                    </a:lnTo>
                    <a:lnTo>
                      <a:pt x="3470" y="3602"/>
                    </a:lnTo>
                    <a:lnTo>
                      <a:pt x="3468" y="3604"/>
                    </a:lnTo>
                    <a:lnTo>
                      <a:pt x="3470" y="3610"/>
                    </a:lnTo>
                    <a:lnTo>
                      <a:pt x="3470" y="3610"/>
                    </a:lnTo>
                    <a:lnTo>
                      <a:pt x="3470" y="3610"/>
                    </a:lnTo>
                    <a:lnTo>
                      <a:pt x="3468" y="3612"/>
                    </a:lnTo>
                    <a:lnTo>
                      <a:pt x="3464" y="3612"/>
                    </a:lnTo>
                    <a:lnTo>
                      <a:pt x="3460" y="3610"/>
                    </a:lnTo>
                    <a:lnTo>
                      <a:pt x="3456" y="3608"/>
                    </a:lnTo>
                    <a:lnTo>
                      <a:pt x="3456" y="3608"/>
                    </a:lnTo>
                    <a:lnTo>
                      <a:pt x="3458" y="3604"/>
                    </a:lnTo>
                    <a:lnTo>
                      <a:pt x="3460" y="3604"/>
                    </a:lnTo>
                    <a:lnTo>
                      <a:pt x="3460" y="3602"/>
                    </a:lnTo>
                    <a:lnTo>
                      <a:pt x="3460" y="3600"/>
                    </a:lnTo>
                    <a:lnTo>
                      <a:pt x="3460" y="3600"/>
                    </a:lnTo>
                    <a:lnTo>
                      <a:pt x="3458" y="3600"/>
                    </a:lnTo>
                    <a:lnTo>
                      <a:pt x="3454" y="3600"/>
                    </a:lnTo>
                    <a:lnTo>
                      <a:pt x="3452" y="3600"/>
                    </a:lnTo>
                    <a:lnTo>
                      <a:pt x="3452" y="3596"/>
                    </a:lnTo>
                    <a:lnTo>
                      <a:pt x="3452" y="3596"/>
                    </a:lnTo>
                    <a:lnTo>
                      <a:pt x="3452" y="3590"/>
                    </a:lnTo>
                    <a:lnTo>
                      <a:pt x="3450" y="3588"/>
                    </a:lnTo>
                    <a:lnTo>
                      <a:pt x="3444" y="3584"/>
                    </a:lnTo>
                    <a:lnTo>
                      <a:pt x="3444" y="3584"/>
                    </a:lnTo>
                    <a:lnTo>
                      <a:pt x="3440" y="3578"/>
                    </a:lnTo>
                    <a:lnTo>
                      <a:pt x="3432" y="3568"/>
                    </a:lnTo>
                    <a:lnTo>
                      <a:pt x="3422" y="3558"/>
                    </a:lnTo>
                    <a:lnTo>
                      <a:pt x="3412" y="3544"/>
                    </a:lnTo>
                    <a:lnTo>
                      <a:pt x="3412" y="3544"/>
                    </a:lnTo>
                    <a:lnTo>
                      <a:pt x="3406" y="3534"/>
                    </a:lnTo>
                    <a:lnTo>
                      <a:pt x="3404" y="3528"/>
                    </a:lnTo>
                    <a:lnTo>
                      <a:pt x="3404" y="3522"/>
                    </a:lnTo>
                    <a:lnTo>
                      <a:pt x="3400" y="3516"/>
                    </a:lnTo>
                    <a:lnTo>
                      <a:pt x="3400" y="3516"/>
                    </a:lnTo>
                    <a:lnTo>
                      <a:pt x="3396" y="3512"/>
                    </a:lnTo>
                    <a:lnTo>
                      <a:pt x="3392" y="3504"/>
                    </a:lnTo>
                    <a:lnTo>
                      <a:pt x="3392" y="3504"/>
                    </a:lnTo>
                    <a:lnTo>
                      <a:pt x="3392" y="3498"/>
                    </a:lnTo>
                    <a:lnTo>
                      <a:pt x="3392" y="3492"/>
                    </a:lnTo>
                    <a:lnTo>
                      <a:pt x="3396" y="3486"/>
                    </a:lnTo>
                    <a:lnTo>
                      <a:pt x="3398" y="3484"/>
                    </a:lnTo>
                    <a:lnTo>
                      <a:pt x="3398" y="3484"/>
                    </a:lnTo>
                    <a:lnTo>
                      <a:pt x="3400" y="3482"/>
                    </a:lnTo>
                    <a:lnTo>
                      <a:pt x="3400" y="3478"/>
                    </a:lnTo>
                    <a:lnTo>
                      <a:pt x="3398" y="3474"/>
                    </a:lnTo>
                    <a:lnTo>
                      <a:pt x="3396" y="3472"/>
                    </a:lnTo>
                    <a:lnTo>
                      <a:pt x="3396" y="3472"/>
                    </a:lnTo>
                    <a:lnTo>
                      <a:pt x="3396" y="3470"/>
                    </a:lnTo>
                    <a:lnTo>
                      <a:pt x="3394" y="3470"/>
                    </a:lnTo>
                    <a:lnTo>
                      <a:pt x="3396" y="3464"/>
                    </a:lnTo>
                    <a:lnTo>
                      <a:pt x="3400" y="3452"/>
                    </a:lnTo>
                    <a:lnTo>
                      <a:pt x="3400" y="3452"/>
                    </a:lnTo>
                    <a:lnTo>
                      <a:pt x="3400" y="3446"/>
                    </a:lnTo>
                    <a:lnTo>
                      <a:pt x="3402" y="3444"/>
                    </a:lnTo>
                    <a:lnTo>
                      <a:pt x="3404" y="3444"/>
                    </a:lnTo>
                    <a:lnTo>
                      <a:pt x="3404" y="3444"/>
                    </a:lnTo>
                    <a:lnTo>
                      <a:pt x="3408" y="3444"/>
                    </a:lnTo>
                    <a:lnTo>
                      <a:pt x="3406" y="3438"/>
                    </a:lnTo>
                    <a:lnTo>
                      <a:pt x="3406" y="3438"/>
                    </a:lnTo>
                    <a:lnTo>
                      <a:pt x="3406" y="3424"/>
                    </a:lnTo>
                    <a:lnTo>
                      <a:pt x="3404" y="3404"/>
                    </a:lnTo>
                    <a:lnTo>
                      <a:pt x="3404" y="3404"/>
                    </a:lnTo>
                    <a:lnTo>
                      <a:pt x="3402" y="3396"/>
                    </a:lnTo>
                    <a:lnTo>
                      <a:pt x="3404" y="3392"/>
                    </a:lnTo>
                    <a:lnTo>
                      <a:pt x="3406" y="3386"/>
                    </a:lnTo>
                    <a:lnTo>
                      <a:pt x="3408" y="3378"/>
                    </a:lnTo>
                    <a:lnTo>
                      <a:pt x="3408" y="3378"/>
                    </a:lnTo>
                    <a:lnTo>
                      <a:pt x="3410" y="3368"/>
                    </a:lnTo>
                    <a:lnTo>
                      <a:pt x="3414" y="3358"/>
                    </a:lnTo>
                    <a:lnTo>
                      <a:pt x="3418" y="3350"/>
                    </a:lnTo>
                    <a:lnTo>
                      <a:pt x="3418" y="3346"/>
                    </a:lnTo>
                    <a:lnTo>
                      <a:pt x="3418" y="3342"/>
                    </a:lnTo>
                    <a:lnTo>
                      <a:pt x="3418" y="3342"/>
                    </a:lnTo>
                    <a:lnTo>
                      <a:pt x="3416" y="3334"/>
                    </a:lnTo>
                    <a:lnTo>
                      <a:pt x="3416" y="3328"/>
                    </a:lnTo>
                    <a:lnTo>
                      <a:pt x="3418" y="3324"/>
                    </a:lnTo>
                    <a:lnTo>
                      <a:pt x="3420" y="3318"/>
                    </a:lnTo>
                    <a:lnTo>
                      <a:pt x="3420" y="3318"/>
                    </a:lnTo>
                    <a:lnTo>
                      <a:pt x="3420" y="3314"/>
                    </a:lnTo>
                    <a:lnTo>
                      <a:pt x="3418" y="3310"/>
                    </a:lnTo>
                    <a:lnTo>
                      <a:pt x="3412" y="3304"/>
                    </a:lnTo>
                    <a:lnTo>
                      <a:pt x="3406" y="3300"/>
                    </a:lnTo>
                    <a:lnTo>
                      <a:pt x="3406" y="3300"/>
                    </a:lnTo>
                    <a:lnTo>
                      <a:pt x="3388" y="3290"/>
                    </a:lnTo>
                    <a:lnTo>
                      <a:pt x="3380" y="3280"/>
                    </a:lnTo>
                    <a:lnTo>
                      <a:pt x="3380" y="3280"/>
                    </a:lnTo>
                    <a:lnTo>
                      <a:pt x="3372" y="3274"/>
                    </a:lnTo>
                    <a:lnTo>
                      <a:pt x="3360" y="3270"/>
                    </a:lnTo>
                    <a:lnTo>
                      <a:pt x="3350" y="3268"/>
                    </a:lnTo>
                    <a:lnTo>
                      <a:pt x="3344" y="3268"/>
                    </a:lnTo>
                    <a:lnTo>
                      <a:pt x="3344" y="3268"/>
                    </a:lnTo>
                    <a:lnTo>
                      <a:pt x="3340" y="3270"/>
                    </a:lnTo>
                    <a:lnTo>
                      <a:pt x="3334" y="3270"/>
                    </a:lnTo>
                    <a:lnTo>
                      <a:pt x="3326" y="3270"/>
                    </a:lnTo>
                    <a:lnTo>
                      <a:pt x="3320" y="3268"/>
                    </a:lnTo>
                    <a:lnTo>
                      <a:pt x="3320" y="3268"/>
                    </a:lnTo>
                    <a:lnTo>
                      <a:pt x="3308" y="3264"/>
                    </a:lnTo>
                    <a:lnTo>
                      <a:pt x="3306" y="3264"/>
                    </a:lnTo>
                    <a:lnTo>
                      <a:pt x="3308" y="3266"/>
                    </a:lnTo>
                    <a:lnTo>
                      <a:pt x="3308" y="3266"/>
                    </a:lnTo>
                    <a:lnTo>
                      <a:pt x="3308" y="3268"/>
                    </a:lnTo>
                    <a:lnTo>
                      <a:pt x="3308" y="3270"/>
                    </a:lnTo>
                    <a:lnTo>
                      <a:pt x="3304" y="3272"/>
                    </a:lnTo>
                    <a:lnTo>
                      <a:pt x="3292" y="3276"/>
                    </a:lnTo>
                    <a:lnTo>
                      <a:pt x="3292" y="3276"/>
                    </a:lnTo>
                    <a:lnTo>
                      <a:pt x="3278" y="3278"/>
                    </a:lnTo>
                    <a:lnTo>
                      <a:pt x="3266" y="3276"/>
                    </a:lnTo>
                    <a:lnTo>
                      <a:pt x="3258" y="3274"/>
                    </a:lnTo>
                    <a:lnTo>
                      <a:pt x="3248" y="3274"/>
                    </a:lnTo>
                    <a:lnTo>
                      <a:pt x="3248" y="3274"/>
                    </a:lnTo>
                    <a:lnTo>
                      <a:pt x="3244" y="3276"/>
                    </a:lnTo>
                    <a:lnTo>
                      <a:pt x="3242" y="3274"/>
                    </a:lnTo>
                    <a:lnTo>
                      <a:pt x="3240" y="3272"/>
                    </a:lnTo>
                    <a:lnTo>
                      <a:pt x="3238" y="3270"/>
                    </a:lnTo>
                    <a:lnTo>
                      <a:pt x="3238" y="3270"/>
                    </a:lnTo>
                    <a:lnTo>
                      <a:pt x="3236" y="3270"/>
                    </a:lnTo>
                    <a:lnTo>
                      <a:pt x="3232" y="3272"/>
                    </a:lnTo>
                    <a:lnTo>
                      <a:pt x="3226" y="3276"/>
                    </a:lnTo>
                    <a:lnTo>
                      <a:pt x="3222" y="3282"/>
                    </a:lnTo>
                    <a:lnTo>
                      <a:pt x="3218" y="3282"/>
                    </a:lnTo>
                    <a:lnTo>
                      <a:pt x="3216" y="3280"/>
                    </a:lnTo>
                    <a:lnTo>
                      <a:pt x="3216" y="3280"/>
                    </a:lnTo>
                    <a:lnTo>
                      <a:pt x="3206" y="3272"/>
                    </a:lnTo>
                    <a:lnTo>
                      <a:pt x="3202" y="3268"/>
                    </a:lnTo>
                    <a:lnTo>
                      <a:pt x="3200" y="3268"/>
                    </a:lnTo>
                    <a:lnTo>
                      <a:pt x="3202" y="3270"/>
                    </a:lnTo>
                    <a:lnTo>
                      <a:pt x="3202" y="3270"/>
                    </a:lnTo>
                    <a:lnTo>
                      <a:pt x="3204" y="3274"/>
                    </a:lnTo>
                    <a:lnTo>
                      <a:pt x="3202" y="3280"/>
                    </a:lnTo>
                    <a:lnTo>
                      <a:pt x="3202" y="3280"/>
                    </a:lnTo>
                    <a:lnTo>
                      <a:pt x="3200" y="3282"/>
                    </a:lnTo>
                    <a:lnTo>
                      <a:pt x="3198" y="3280"/>
                    </a:lnTo>
                    <a:lnTo>
                      <a:pt x="3194" y="3274"/>
                    </a:lnTo>
                    <a:lnTo>
                      <a:pt x="3188" y="3270"/>
                    </a:lnTo>
                    <a:lnTo>
                      <a:pt x="3188" y="3270"/>
                    </a:lnTo>
                    <a:lnTo>
                      <a:pt x="3188" y="3268"/>
                    </a:lnTo>
                    <a:lnTo>
                      <a:pt x="3190" y="3264"/>
                    </a:lnTo>
                    <a:lnTo>
                      <a:pt x="3196" y="3256"/>
                    </a:lnTo>
                    <a:lnTo>
                      <a:pt x="3202" y="3250"/>
                    </a:lnTo>
                    <a:lnTo>
                      <a:pt x="3208" y="3242"/>
                    </a:lnTo>
                    <a:lnTo>
                      <a:pt x="3208" y="3242"/>
                    </a:lnTo>
                    <a:lnTo>
                      <a:pt x="3212" y="3236"/>
                    </a:lnTo>
                    <a:lnTo>
                      <a:pt x="3214" y="3228"/>
                    </a:lnTo>
                    <a:lnTo>
                      <a:pt x="3216" y="3206"/>
                    </a:lnTo>
                    <a:lnTo>
                      <a:pt x="3218" y="3182"/>
                    </a:lnTo>
                    <a:lnTo>
                      <a:pt x="3222" y="3160"/>
                    </a:lnTo>
                    <a:lnTo>
                      <a:pt x="3222" y="3160"/>
                    </a:lnTo>
                    <a:lnTo>
                      <a:pt x="3222" y="3154"/>
                    </a:lnTo>
                    <a:lnTo>
                      <a:pt x="3220" y="3150"/>
                    </a:lnTo>
                    <a:lnTo>
                      <a:pt x="3218" y="3148"/>
                    </a:lnTo>
                    <a:lnTo>
                      <a:pt x="3216" y="3148"/>
                    </a:lnTo>
                    <a:lnTo>
                      <a:pt x="3216" y="3148"/>
                    </a:lnTo>
                    <a:lnTo>
                      <a:pt x="3214" y="3150"/>
                    </a:lnTo>
                    <a:lnTo>
                      <a:pt x="3212" y="3150"/>
                    </a:lnTo>
                    <a:lnTo>
                      <a:pt x="3212" y="3144"/>
                    </a:lnTo>
                    <a:lnTo>
                      <a:pt x="3212" y="3144"/>
                    </a:lnTo>
                    <a:lnTo>
                      <a:pt x="3220" y="3128"/>
                    </a:lnTo>
                    <a:lnTo>
                      <a:pt x="3220" y="3128"/>
                    </a:lnTo>
                    <a:lnTo>
                      <a:pt x="3222" y="3124"/>
                    </a:lnTo>
                    <a:lnTo>
                      <a:pt x="3224" y="3124"/>
                    </a:lnTo>
                    <a:lnTo>
                      <a:pt x="3224" y="3128"/>
                    </a:lnTo>
                    <a:lnTo>
                      <a:pt x="3222" y="3134"/>
                    </a:lnTo>
                    <a:lnTo>
                      <a:pt x="3222" y="3134"/>
                    </a:lnTo>
                    <a:lnTo>
                      <a:pt x="3222" y="3140"/>
                    </a:lnTo>
                    <a:lnTo>
                      <a:pt x="3224" y="3144"/>
                    </a:lnTo>
                    <a:lnTo>
                      <a:pt x="3226" y="3148"/>
                    </a:lnTo>
                    <a:lnTo>
                      <a:pt x="3230" y="3154"/>
                    </a:lnTo>
                    <a:lnTo>
                      <a:pt x="3230" y="3154"/>
                    </a:lnTo>
                    <a:lnTo>
                      <a:pt x="3232" y="3156"/>
                    </a:lnTo>
                    <a:lnTo>
                      <a:pt x="3232" y="3152"/>
                    </a:lnTo>
                    <a:lnTo>
                      <a:pt x="3236" y="3138"/>
                    </a:lnTo>
                    <a:lnTo>
                      <a:pt x="3242" y="3118"/>
                    </a:lnTo>
                    <a:lnTo>
                      <a:pt x="3244" y="3104"/>
                    </a:lnTo>
                    <a:lnTo>
                      <a:pt x="3244" y="3104"/>
                    </a:lnTo>
                    <a:lnTo>
                      <a:pt x="3246" y="3102"/>
                    </a:lnTo>
                    <a:lnTo>
                      <a:pt x="3244" y="3102"/>
                    </a:lnTo>
                    <a:lnTo>
                      <a:pt x="3240" y="3102"/>
                    </a:lnTo>
                    <a:lnTo>
                      <a:pt x="3238" y="3102"/>
                    </a:lnTo>
                    <a:lnTo>
                      <a:pt x="3242" y="3098"/>
                    </a:lnTo>
                    <a:lnTo>
                      <a:pt x="3242" y="3098"/>
                    </a:lnTo>
                    <a:lnTo>
                      <a:pt x="3250" y="3088"/>
                    </a:lnTo>
                    <a:lnTo>
                      <a:pt x="3248" y="3086"/>
                    </a:lnTo>
                    <a:lnTo>
                      <a:pt x="3244" y="3088"/>
                    </a:lnTo>
                    <a:lnTo>
                      <a:pt x="3244" y="3088"/>
                    </a:lnTo>
                    <a:lnTo>
                      <a:pt x="3238" y="3090"/>
                    </a:lnTo>
                    <a:lnTo>
                      <a:pt x="3236" y="3088"/>
                    </a:lnTo>
                    <a:lnTo>
                      <a:pt x="3236" y="3084"/>
                    </a:lnTo>
                    <a:lnTo>
                      <a:pt x="3242" y="3078"/>
                    </a:lnTo>
                    <a:lnTo>
                      <a:pt x="3242" y="3078"/>
                    </a:lnTo>
                    <a:lnTo>
                      <a:pt x="3246" y="3076"/>
                    </a:lnTo>
                    <a:lnTo>
                      <a:pt x="3248" y="3072"/>
                    </a:lnTo>
                    <a:lnTo>
                      <a:pt x="3248" y="3064"/>
                    </a:lnTo>
                    <a:lnTo>
                      <a:pt x="3252" y="3050"/>
                    </a:lnTo>
                    <a:lnTo>
                      <a:pt x="3256" y="3040"/>
                    </a:lnTo>
                    <a:lnTo>
                      <a:pt x="3264" y="3030"/>
                    </a:lnTo>
                    <a:lnTo>
                      <a:pt x="3264" y="3030"/>
                    </a:lnTo>
                    <a:lnTo>
                      <a:pt x="3274" y="3016"/>
                    </a:lnTo>
                    <a:lnTo>
                      <a:pt x="3276" y="3010"/>
                    </a:lnTo>
                    <a:lnTo>
                      <a:pt x="3274" y="3006"/>
                    </a:lnTo>
                    <a:lnTo>
                      <a:pt x="3272" y="3002"/>
                    </a:lnTo>
                    <a:lnTo>
                      <a:pt x="3272" y="3002"/>
                    </a:lnTo>
                    <a:lnTo>
                      <a:pt x="3272" y="2996"/>
                    </a:lnTo>
                    <a:lnTo>
                      <a:pt x="3272" y="2994"/>
                    </a:lnTo>
                    <a:lnTo>
                      <a:pt x="3268" y="2992"/>
                    </a:lnTo>
                    <a:lnTo>
                      <a:pt x="3266" y="2988"/>
                    </a:lnTo>
                    <a:lnTo>
                      <a:pt x="3266" y="2988"/>
                    </a:lnTo>
                    <a:lnTo>
                      <a:pt x="3264" y="2986"/>
                    </a:lnTo>
                    <a:lnTo>
                      <a:pt x="3260" y="2986"/>
                    </a:lnTo>
                    <a:lnTo>
                      <a:pt x="3256" y="2986"/>
                    </a:lnTo>
                    <a:lnTo>
                      <a:pt x="3252" y="2988"/>
                    </a:lnTo>
                    <a:lnTo>
                      <a:pt x="3252" y="2988"/>
                    </a:lnTo>
                    <a:lnTo>
                      <a:pt x="3254" y="2990"/>
                    </a:lnTo>
                    <a:lnTo>
                      <a:pt x="3254" y="2990"/>
                    </a:lnTo>
                    <a:lnTo>
                      <a:pt x="3260" y="2990"/>
                    </a:lnTo>
                    <a:lnTo>
                      <a:pt x="3260" y="2992"/>
                    </a:lnTo>
                    <a:lnTo>
                      <a:pt x="3256" y="2994"/>
                    </a:lnTo>
                    <a:lnTo>
                      <a:pt x="3256" y="2994"/>
                    </a:lnTo>
                    <a:lnTo>
                      <a:pt x="3254" y="2994"/>
                    </a:lnTo>
                    <a:lnTo>
                      <a:pt x="3250" y="2994"/>
                    </a:lnTo>
                    <a:lnTo>
                      <a:pt x="3242" y="2990"/>
                    </a:lnTo>
                    <a:lnTo>
                      <a:pt x="3230" y="2988"/>
                    </a:lnTo>
                    <a:lnTo>
                      <a:pt x="3222" y="2986"/>
                    </a:lnTo>
                    <a:lnTo>
                      <a:pt x="3214" y="2986"/>
                    </a:lnTo>
                    <a:lnTo>
                      <a:pt x="3214" y="2986"/>
                    </a:lnTo>
                    <a:lnTo>
                      <a:pt x="3202" y="2990"/>
                    </a:lnTo>
                    <a:lnTo>
                      <a:pt x="3196" y="2992"/>
                    </a:lnTo>
                    <a:lnTo>
                      <a:pt x="3190" y="2996"/>
                    </a:lnTo>
                    <a:lnTo>
                      <a:pt x="3180" y="2998"/>
                    </a:lnTo>
                    <a:lnTo>
                      <a:pt x="3180" y="2998"/>
                    </a:lnTo>
                    <a:lnTo>
                      <a:pt x="3162" y="3000"/>
                    </a:lnTo>
                    <a:lnTo>
                      <a:pt x="3146" y="3004"/>
                    </a:lnTo>
                    <a:lnTo>
                      <a:pt x="3140" y="3008"/>
                    </a:lnTo>
                    <a:lnTo>
                      <a:pt x="3134" y="3012"/>
                    </a:lnTo>
                    <a:lnTo>
                      <a:pt x="3130" y="3016"/>
                    </a:lnTo>
                    <a:lnTo>
                      <a:pt x="3130" y="3020"/>
                    </a:lnTo>
                    <a:lnTo>
                      <a:pt x="3130" y="3020"/>
                    </a:lnTo>
                    <a:lnTo>
                      <a:pt x="3128" y="3028"/>
                    </a:lnTo>
                    <a:lnTo>
                      <a:pt x="3126" y="3034"/>
                    </a:lnTo>
                    <a:lnTo>
                      <a:pt x="3124" y="3040"/>
                    </a:lnTo>
                    <a:lnTo>
                      <a:pt x="3124" y="3056"/>
                    </a:lnTo>
                    <a:lnTo>
                      <a:pt x="3124" y="3056"/>
                    </a:lnTo>
                    <a:lnTo>
                      <a:pt x="3126" y="3068"/>
                    </a:lnTo>
                    <a:lnTo>
                      <a:pt x="3124" y="3070"/>
                    </a:lnTo>
                    <a:lnTo>
                      <a:pt x="3122" y="3072"/>
                    </a:lnTo>
                    <a:lnTo>
                      <a:pt x="3118" y="3076"/>
                    </a:lnTo>
                    <a:lnTo>
                      <a:pt x="3116" y="3080"/>
                    </a:lnTo>
                    <a:lnTo>
                      <a:pt x="3116" y="3088"/>
                    </a:lnTo>
                    <a:lnTo>
                      <a:pt x="3116" y="3088"/>
                    </a:lnTo>
                    <a:lnTo>
                      <a:pt x="3114" y="3096"/>
                    </a:lnTo>
                    <a:lnTo>
                      <a:pt x="3112" y="3102"/>
                    </a:lnTo>
                    <a:lnTo>
                      <a:pt x="3108" y="3108"/>
                    </a:lnTo>
                    <a:lnTo>
                      <a:pt x="3104" y="3112"/>
                    </a:lnTo>
                    <a:lnTo>
                      <a:pt x="3094" y="3118"/>
                    </a:lnTo>
                    <a:lnTo>
                      <a:pt x="3086" y="3122"/>
                    </a:lnTo>
                    <a:lnTo>
                      <a:pt x="3086" y="3122"/>
                    </a:lnTo>
                    <a:lnTo>
                      <a:pt x="3084" y="3126"/>
                    </a:lnTo>
                    <a:lnTo>
                      <a:pt x="3084" y="3126"/>
                    </a:lnTo>
                    <a:lnTo>
                      <a:pt x="3088" y="3128"/>
                    </a:lnTo>
                    <a:lnTo>
                      <a:pt x="3092" y="3132"/>
                    </a:lnTo>
                    <a:lnTo>
                      <a:pt x="3092" y="3134"/>
                    </a:lnTo>
                    <a:lnTo>
                      <a:pt x="3090" y="3138"/>
                    </a:lnTo>
                    <a:lnTo>
                      <a:pt x="3090" y="3138"/>
                    </a:lnTo>
                    <a:lnTo>
                      <a:pt x="3086" y="3142"/>
                    </a:lnTo>
                    <a:lnTo>
                      <a:pt x="3078" y="3144"/>
                    </a:lnTo>
                    <a:lnTo>
                      <a:pt x="3072" y="3144"/>
                    </a:lnTo>
                    <a:lnTo>
                      <a:pt x="3070" y="3142"/>
                    </a:lnTo>
                    <a:lnTo>
                      <a:pt x="3070" y="3140"/>
                    </a:lnTo>
                    <a:lnTo>
                      <a:pt x="3070" y="3140"/>
                    </a:lnTo>
                    <a:lnTo>
                      <a:pt x="3068" y="3134"/>
                    </a:lnTo>
                    <a:lnTo>
                      <a:pt x="3066" y="3132"/>
                    </a:lnTo>
                    <a:lnTo>
                      <a:pt x="3058" y="3132"/>
                    </a:lnTo>
                    <a:lnTo>
                      <a:pt x="3046" y="3132"/>
                    </a:lnTo>
                    <a:lnTo>
                      <a:pt x="3046" y="3132"/>
                    </a:lnTo>
                    <a:lnTo>
                      <a:pt x="3038" y="3134"/>
                    </a:lnTo>
                    <a:lnTo>
                      <a:pt x="3034" y="3138"/>
                    </a:lnTo>
                    <a:lnTo>
                      <a:pt x="3028" y="3142"/>
                    </a:lnTo>
                    <a:lnTo>
                      <a:pt x="3010" y="3144"/>
                    </a:lnTo>
                    <a:lnTo>
                      <a:pt x="3010" y="3144"/>
                    </a:lnTo>
                    <a:lnTo>
                      <a:pt x="2996" y="3146"/>
                    </a:lnTo>
                    <a:lnTo>
                      <a:pt x="2986" y="3152"/>
                    </a:lnTo>
                    <a:lnTo>
                      <a:pt x="2978" y="3156"/>
                    </a:lnTo>
                    <a:lnTo>
                      <a:pt x="2968" y="3160"/>
                    </a:lnTo>
                    <a:lnTo>
                      <a:pt x="2968" y="3160"/>
                    </a:lnTo>
                    <a:lnTo>
                      <a:pt x="2964" y="3160"/>
                    </a:lnTo>
                    <a:lnTo>
                      <a:pt x="2960" y="3158"/>
                    </a:lnTo>
                    <a:lnTo>
                      <a:pt x="2956" y="3148"/>
                    </a:lnTo>
                    <a:lnTo>
                      <a:pt x="2952" y="3144"/>
                    </a:lnTo>
                    <a:lnTo>
                      <a:pt x="2946" y="3138"/>
                    </a:lnTo>
                    <a:lnTo>
                      <a:pt x="2938" y="3134"/>
                    </a:lnTo>
                    <a:lnTo>
                      <a:pt x="2924" y="3130"/>
                    </a:lnTo>
                    <a:lnTo>
                      <a:pt x="2924" y="3130"/>
                    </a:lnTo>
                    <a:lnTo>
                      <a:pt x="2912" y="3126"/>
                    </a:lnTo>
                    <a:lnTo>
                      <a:pt x="2904" y="3120"/>
                    </a:lnTo>
                    <a:lnTo>
                      <a:pt x="2898" y="3112"/>
                    </a:lnTo>
                    <a:lnTo>
                      <a:pt x="2894" y="3102"/>
                    </a:lnTo>
                    <a:lnTo>
                      <a:pt x="2884" y="3076"/>
                    </a:lnTo>
                    <a:lnTo>
                      <a:pt x="2876" y="3062"/>
                    </a:lnTo>
                    <a:lnTo>
                      <a:pt x="2864" y="3046"/>
                    </a:lnTo>
                    <a:lnTo>
                      <a:pt x="2864" y="3046"/>
                    </a:lnTo>
                    <a:lnTo>
                      <a:pt x="2858" y="3036"/>
                    </a:lnTo>
                    <a:lnTo>
                      <a:pt x="2852" y="3028"/>
                    </a:lnTo>
                    <a:lnTo>
                      <a:pt x="2848" y="3010"/>
                    </a:lnTo>
                    <a:lnTo>
                      <a:pt x="2844" y="2998"/>
                    </a:lnTo>
                    <a:lnTo>
                      <a:pt x="2844" y="2994"/>
                    </a:lnTo>
                    <a:lnTo>
                      <a:pt x="2842" y="2992"/>
                    </a:lnTo>
                    <a:lnTo>
                      <a:pt x="2842" y="2992"/>
                    </a:lnTo>
                    <a:lnTo>
                      <a:pt x="2838" y="2990"/>
                    </a:lnTo>
                    <a:lnTo>
                      <a:pt x="2836" y="2988"/>
                    </a:lnTo>
                    <a:lnTo>
                      <a:pt x="2834" y="2976"/>
                    </a:lnTo>
                    <a:lnTo>
                      <a:pt x="2830" y="2948"/>
                    </a:lnTo>
                    <a:lnTo>
                      <a:pt x="2830" y="2948"/>
                    </a:lnTo>
                    <a:lnTo>
                      <a:pt x="2830" y="2938"/>
                    </a:lnTo>
                    <a:lnTo>
                      <a:pt x="2828" y="2934"/>
                    </a:lnTo>
                    <a:lnTo>
                      <a:pt x="2828" y="2932"/>
                    </a:lnTo>
                    <a:lnTo>
                      <a:pt x="2830" y="2926"/>
                    </a:lnTo>
                    <a:lnTo>
                      <a:pt x="2830" y="2926"/>
                    </a:lnTo>
                    <a:lnTo>
                      <a:pt x="2830" y="2916"/>
                    </a:lnTo>
                    <a:lnTo>
                      <a:pt x="2830" y="2906"/>
                    </a:lnTo>
                    <a:lnTo>
                      <a:pt x="2830" y="2886"/>
                    </a:lnTo>
                    <a:lnTo>
                      <a:pt x="2834" y="2854"/>
                    </a:lnTo>
                    <a:lnTo>
                      <a:pt x="2834" y="2854"/>
                    </a:lnTo>
                    <a:lnTo>
                      <a:pt x="2840" y="2820"/>
                    </a:lnTo>
                    <a:lnTo>
                      <a:pt x="2846" y="2800"/>
                    </a:lnTo>
                    <a:lnTo>
                      <a:pt x="2852" y="2784"/>
                    </a:lnTo>
                    <a:lnTo>
                      <a:pt x="2856" y="2766"/>
                    </a:lnTo>
                    <a:lnTo>
                      <a:pt x="2856" y="2766"/>
                    </a:lnTo>
                    <a:lnTo>
                      <a:pt x="2854" y="2748"/>
                    </a:lnTo>
                    <a:lnTo>
                      <a:pt x="2850" y="2728"/>
                    </a:lnTo>
                    <a:lnTo>
                      <a:pt x="2846" y="2710"/>
                    </a:lnTo>
                    <a:lnTo>
                      <a:pt x="2846" y="2696"/>
                    </a:lnTo>
                    <a:lnTo>
                      <a:pt x="2846" y="2696"/>
                    </a:lnTo>
                    <a:lnTo>
                      <a:pt x="2850" y="2686"/>
                    </a:lnTo>
                    <a:lnTo>
                      <a:pt x="2854" y="2678"/>
                    </a:lnTo>
                    <a:lnTo>
                      <a:pt x="2858" y="2672"/>
                    </a:lnTo>
                    <a:lnTo>
                      <a:pt x="2864" y="2662"/>
                    </a:lnTo>
                    <a:lnTo>
                      <a:pt x="2864" y="2662"/>
                    </a:lnTo>
                    <a:lnTo>
                      <a:pt x="2866" y="2658"/>
                    </a:lnTo>
                    <a:lnTo>
                      <a:pt x="2870" y="2654"/>
                    </a:lnTo>
                    <a:lnTo>
                      <a:pt x="2880" y="2646"/>
                    </a:lnTo>
                    <a:lnTo>
                      <a:pt x="2886" y="2642"/>
                    </a:lnTo>
                    <a:lnTo>
                      <a:pt x="2888" y="2640"/>
                    </a:lnTo>
                    <a:lnTo>
                      <a:pt x="2886" y="2638"/>
                    </a:lnTo>
                    <a:lnTo>
                      <a:pt x="2886" y="2638"/>
                    </a:lnTo>
                    <a:lnTo>
                      <a:pt x="2880" y="2628"/>
                    </a:lnTo>
                    <a:lnTo>
                      <a:pt x="2878" y="2626"/>
                    </a:lnTo>
                    <a:lnTo>
                      <a:pt x="2882" y="2628"/>
                    </a:lnTo>
                    <a:lnTo>
                      <a:pt x="2882" y="2628"/>
                    </a:lnTo>
                    <a:lnTo>
                      <a:pt x="2886" y="2628"/>
                    </a:lnTo>
                    <a:lnTo>
                      <a:pt x="2890" y="2628"/>
                    </a:lnTo>
                    <a:lnTo>
                      <a:pt x="2892" y="2626"/>
                    </a:lnTo>
                    <a:lnTo>
                      <a:pt x="2894" y="2628"/>
                    </a:lnTo>
                    <a:lnTo>
                      <a:pt x="2894" y="2628"/>
                    </a:lnTo>
                    <a:lnTo>
                      <a:pt x="2896" y="2628"/>
                    </a:lnTo>
                    <a:lnTo>
                      <a:pt x="2902" y="2628"/>
                    </a:lnTo>
                    <a:lnTo>
                      <a:pt x="2912" y="2624"/>
                    </a:lnTo>
                    <a:lnTo>
                      <a:pt x="2926" y="2616"/>
                    </a:lnTo>
                    <a:lnTo>
                      <a:pt x="2936" y="2606"/>
                    </a:lnTo>
                    <a:lnTo>
                      <a:pt x="2936" y="2606"/>
                    </a:lnTo>
                    <a:lnTo>
                      <a:pt x="2942" y="2600"/>
                    </a:lnTo>
                    <a:lnTo>
                      <a:pt x="2948" y="2594"/>
                    </a:lnTo>
                    <a:lnTo>
                      <a:pt x="2964" y="2584"/>
                    </a:lnTo>
                    <a:lnTo>
                      <a:pt x="2964" y="2584"/>
                    </a:lnTo>
                    <a:lnTo>
                      <a:pt x="2980" y="2572"/>
                    </a:lnTo>
                    <a:lnTo>
                      <a:pt x="2990" y="2570"/>
                    </a:lnTo>
                    <a:lnTo>
                      <a:pt x="3006" y="2568"/>
                    </a:lnTo>
                    <a:lnTo>
                      <a:pt x="3006" y="2568"/>
                    </a:lnTo>
                    <a:lnTo>
                      <a:pt x="3014" y="2568"/>
                    </a:lnTo>
                    <a:lnTo>
                      <a:pt x="3020" y="2570"/>
                    </a:lnTo>
                    <a:lnTo>
                      <a:pt x="3032" y="2574"/>
                    </a:lnTo>
                    <a:lnTo>
                      <a:pt x="3040" y="2580"/>
                    </a:lnTo>
                    <a:lnTo>
                      <a:pt x="3046" y="2580"/>
                    </a:lnTo>
                    <a:lnTo>
                      <a:pt x="3050" y="2580"/>
                    </a:lnTo>
                    <a:lnTo>
                      <a:pt x="3050" y="2580"/>
                    </a:lnTo>
                    <a:lnTo>
                      <a:pt x="3060" y="2578"/>
                    </a:lnTo>
                    <a:lnTo>
                      <a:pt x="3064" y="2580"/>
                    </a:lnTo>
                    <a:lnTo>
                      <a:pt x="3068" y="2582"/>
                    </a:lnTo>
                    <a:lnTo>
                      <a:pt x="3072" y="2580"/>
                    </a:lnTo>
                    <a:lnTo>
                      <a:pt x="3072" y="2580"/>
                    </a:lnTo>
                    <a:lnTo>
                      <a:pt x="3074" y="2578"/>
                    </a:lnTo>
                    <a:lnTo>
                      <a:pt x="3072" y="2578"/>
                    </a:lnTo>
                    <a:lnTo>
                      <a:pt x="3066" y="2576"/>
                    </a:lnTo>
                    <a:lnTo>
                      <a:pt x="3058" y="2572"/>
                    </a:lnTo>
                    <a:lnTo>
                      <a:pt x="3058" y="2572"/>
                    </a:lnTo>
                    <a:lnTo>
                      <a:pt x="3060" y="2568"/>
                    </a:lnTo>
                    <a:lnTo>
                      <a:pt x="3060" y="2568"/>
                    </a:lnTo>
                    <a:lnTo>
                      <a:pt x="3068" y="2566"/>
                    </a:lnTo>
                    <a:lnTo>
                      <a:pt x="3074" y="2568"/>
                    </a:lnTo>
                    <a:lnTo>
                      <a:pt x="3078" y="2572"/>
                    </a:lnTo>
                    <a:lnTo>
                      <a:pt x="3082" y="2578"/>
                    </a:lnTo>
                    <a:lnTo>
                      <a:pt x="3082" y="2578"/>
                    </a:lnTo>
                    <a:lnTo>
                      <a:pt x="3084" y="2580"/>
                    </a:lnTo>
                    <a:lnTo>
                      <a:pt x="3086" y="2582"/>
                    </a:lnTo>
                    <a:lnTo>
                      <a:pt x="3092" y="2584"/>
                    </a:lnTo>
                    <a:lnTo>
                      <a:pt x="3096" y="2586"/>
                    </a:lnTo>
                    <a:lnTo>
                      <a:pt x="3094" y="2588"/>
                    </a:lnTo>
                    <a:lnTo>
                      <a:pt x="3092" y="2590"/>
                    </a:lnTo>
                    <a:lnTo>
                      <a:pt x="3092" y="2590"/>
                    </a:lnTo>
                    <a:lnTo>
                      <a:pt x="3092" y="2594"/>
                    </a:lnTo>
                    <a:lnTo>
                      <a:pt x="3094" y="2596"/>
                    </a:lnTo>
                    <a:lnTo>
                      <a:pt x="3102" y="2600"/>
                    </a:lnTo>
                    <a:lnTo>
                      <a:pt x="3112" y="2600"/>
                    </a:lnTo>
                    <a:lnTo>
                      <a:pt x="3118" y="2600"/>
                    </a:lnTo>
                    <a:lnTo>
                      <a:pt x="3118" y="2600"/>
                    </a:lnTo>
                    <a:lnTo>
                      <a:pt x="3120" y="2596"/>
                    </a:lnTo>
                    <a:lnTo>
                      <a:pt x="3126" y="2594"/>
                    </a:lnTo>
                    <a:lnTo>
                      <a:pt x="3130" y="2594"/>
                    </a:lnTo>
                    <a:lnTo>
                      <a:pt x="3134" y="2600"/>
                    </a:lnTo>
                    <a:lnTo>
                      <a:pt x="3134" y="2600"/>
                    </a:lnTo>
                    <a:lnTo>
                      <a:pt x="3136" y="2602"/>
                    </a:lnTo>
                    <a:lnTo>
                      <a:pt x="3138" y="2604"/>
                    </a:lnTo>
                    <a:lnTo>
                      <a:pt x="3142" y="2602"/>
                    </a:lnTo>
                    <a:lnTo>
                      <a:pt x="3144" y="2596"/>
                    </a:lnTo>
                    <a:lnTo>
                      <a:pt x="3144" y="2592"/>
                    </a:lnTo>
                    <a:lnTo>
                      <a:pt x="3142" y="2588"/>
                    </a:lnTo>
                    <a:lnTo>
                      <a:pt x="3142" y="2588"/>
                    </a:lnTo>
                    <a:lnTo>
                      <a:pt x="3142" y="2584"/>
                    </a:lnTo>
                    <a:lnTo>
                      <a:pt x="3146" y="2584"/>
                    </a:lnTo>
                    <a:lnTo>
                      <a:pt x="3152" y="2586"/>
                    </a:lnTo>
                    <a:lnTo>
                      <a:pt x="3160" y="2594"/>
                    </a:lnTo>
                    <a:lnTo>
                      <a:pt x="3160" y="2594"/>
                    </a:lnTo>
                    <a:lnTo>
                      <a:pt x="3166" y="2602"/>
                    </a:lnTo>
                    <a:lnTo>
                      <a:pt x="3168" y="2608"/>
                    </a:lnTo>
                    <a:lnTo>
                      <a:pt x="3168" y="2610"/>
                    </a:lnTo>
                    <a:lnTo>
                      <a:pt x="3170" y="2610"/>
                    </a:lnTo>
                    <a:lnTo>
                      <a:pt x="3176" y="2606"/>
                    </a:lnTo>
                    <a:lnTo>
                      <a:pt x="3176" y="2606"/>
                    </a:lnTo>
                    <a:lnTo>
                      <a:pt x="3180" y="2602"/>
                    </a:lnTo>
                    <a:lnTo>
                      <a:pt x="3182" y="2600"/>
                    </a:lnTo>
                    <a:lnTo>
                      <a:pt x="3182" y="2596"/>
                    </a:lnTo>
                    <a:lnTo>
                      <a:pt x="3180" y="2594"/>
                    </a:lnTo>
                    <a:lnTo>
                      <a:pt x="3174" y="2590"/>
                    </a:lnTo>
                    <a:lnTo>
                      <a:pt x="3162" y="2584"/>
                    </a:lnTo>
                    <a:lnTo>
                      <a:pt x="3162" y="2584"/>
                    </a:lnTo>
                    <a:lnTo>
                      <a:pt x="3158" y="2580"/>
                    </a:lnTo>
                    <a:lnTo>
                      <a:pt x="3158" y="2578"/>
                    </a:lnTo>
                    <a:lnTo>
                      <a:pt x="3160" y="2576"/>
                    </a:lnTo>
                    <a:lnTo>
                      <a:pt x="3164" y="2574"/>
                    </a:lnTo>
                    <a:lnTo>
                      <a:pt x="3170" y="2568"/>
                    </a:lnTo>
                    <a:lnTo>
                      <a:pt x="3172" y="2564"/>
                    </a:lnTo>
                    <a:lnTo>
                      <a:pt x="3172" y="2560"/>
                    </a:lnTo>
                    <a:lnTo>
                      <a:pt x="3172" y="2560"/>
                    </a:lnTo>
                    <a:lnTo>
                      <a:pt x="3170" y="2556"/>
                    </a:lnTo>
                    <a:lnTo>
                      <a:pt x="3168" y="2556"/>
                    </a:lnTo>
                    <a:lnTo>
                      <a:pt x="3164" y="2558"/>
                    </a:lnTo>
                    <a:lnTo>
                      <a:pt x="3160" y="2562"/>
                    </a:lnTo>
                    <a:lnTo>
                      <a:pt x="3158" y="2562"/>
                    </a:lnTo>
                    <a:lnTo>
                      <a:pt x="3156" y="2562"/>
                    </a:lnTo>
                    <a:lnTo>
                      <a:pt x="3156" y="2562"/>
                    </a:lnTo>
                    <a:lnTo>
                      <a:pt x="3154" y="2560"/>
                    </a:lnTo>
                    <a:lnTo>
                      <a:pt x="3154" y="2558"/>
                    </a:lnTo>
                    <a:lnTo>
                      <a:pt x="3156" y="2556"/>
                    </a:lnTo>
                    <a:lnTo>
                      <a:pt x="3158" y="2552"/>
                    </a:lnTo>
                    <a:lnTo>
                      <a:pt x="3154" y="2550"/>
                    </a:lnTo>
                    <a:lnTo>
                      <a:pt x="3154" y="2550"/>
                    </a:lnTo>
                    <a:lnTo>
                      <a:pt x="3148" y="2550"/>
                    </a:lnTo>
                    <a:lnTo>
                      <a:pt x="3144" y="2554"/>
                    </a:lnTo>
                    <a:lnTo>
                      <a:pt x="3142" y="2556"/>
                    </a:lnTo>
                    <a:lnTo>
                      <a:pt x="3134" y="2554"/>
                    </a:lnTo>
                    <a:lnTo>
                      <a:pt x="3134" y="2554"/>
                    </a:lnTo>
                    <a:lnTo>
                      <a:pt x="3130" y="2550"/>
                    </a:lnTo>
                    <a:lnTo>
                      <a:pt x="3128" y="2548"/>
                    </a:lnTo>
                    <a:lnTo>
                      <a:pt x="3128" y="2544"/>
                    </a:lnTo>
                    <a:lnTo>
                      <a:pt x="3130" y="2540"/>
                    </a:lnTo>
                    <a:lnTo>
                      <a:pt x="3132" y="2538"/>
                    </a:lnTo>
                    <a:lnTo>
                      <a:pt x="3136" y="2536"/>
                    </a:lnTo>
                    <a:lnTo>
                      <a:pt x="3142" y="2536"/>
                    </a:lnTo>
                    <a:lnTo>
                      <a:pt x="3148" y="2538"/>
                    </a:lnTo>
                    <a:lnTo>
                      <a:pt x="3148" y="2538"/>
                    </a:lnTo>
                    <a:lnTo>
                      <a:pt x="3156" y="2544"/>
                    </a:lnTo>
                    <a:lnTo>
                      <a:pt x="3164" y="2546"/>
                    </a:lnTo>
                    <a:lnTo>
                      <a:pt x="3170" y="2544"/>
                    </a:lnTo>
                    <a:lnTo>
                      <a:pt x="3178" y="2538"/>
                    </a:lnTo>
                    <a:lnTo>
                      <a:pt x="3178" y="2538"/>
                    </a:lnTo>
                    <a:lnTo>
                      <a:pt x="3182" y="2536"/>
                    </a:lnTo>
                    <a:lnTo>
                      <a:pt x="3190" y="2536"/>
                    </a:lnTo>
                    <a:lnTo>
                      <a:pt x="3202" y="2536"/>
                    </a:lnTo>
                    <a:lnTo>
                      <a:pt x="3214" y="2538"/>
                    </a:lnTo>
                    <a:lnTo>
                      <a:pt x="3218" y="2538"/>
                    </a:lnTo>
                    <a:lnTo>
                      <a:pt x="3220" y="2536"/>
                    </a:lnTo>
                    <a:lnTo>
                      <a:pt x="3220" y="2536"/>
                    </a:lnTo>
                    <a:lnTo>
                      <a:pt x="3222" y="2522"/>
                    </a:lnTo>
                    <a:lnTo>
                      <a:pt x="3224" y="2520"/>
                    </a:lnTo>
                    <a:lnTo>
                      <a:pt x="3226" y="2522"/>
                    </a:lnTo>
                    <a:lnTo>
                      <a:pt x="3232" y="2534"/>
                    </a:lnTo>
                    <a:lnTo>
                      <a:pt x="3232" y="2534"/>
                    </a:lnTo>
                    <a:lnTo>
                      <a:pt x="3232" y="2538"/>
                    </a:lnTo>
                    <a:lnTo>
                      <a:pt x="3230" y="2540"/>
                    </a:lnTo>
                    <a:lnTo>
                      <a:pt x="3226" y="2544"/>
                    </a:lnTo>
                    <a:lnTo>
                      <a:pt x="3224" y="2546"/>
                    </a:lnTo>
                    <a:lnTo>
                      <a:pt x="3234" y="2544"/>
                    </a:lnTo>
                    <a:lnTo>
                      <a:pt x="3234" y="2544"/>
                    </a:lnTo>
                    <a:lnTo>
                      <a:pt x="3268" y="2536"/>
                    </a:lnTo>
                    <a:lnTo>
                      <a:pt x="3282" y="2536"/>
                    </a:lnTo>
                    <a:lnTo>
                      <a:pt x="3296" y="2538"/>
                    </a:lnTo>
                    <a:lnTo>
                      <a:pt x="3296" y="2538"/>
                    </a:lnTo>
                    <a:lnTo>
                      <a:pt x="3312" y="2544"/>
                    </a:lnTo>
                    <a:lnTo>
                      <a:pt x="3318" y="2546"/>
                    </a:lnTo>
                    <a:lnTo>
                      <a:pt x="3320" y="2552"/>
                    </a:lnTo>
                    <a:lnTo>
                      <a:pt x="3320" y="2552"/>
                    </a:lnTo>
                    <a:lnTo>
                      <a:pt x="3324" y="2556"/>
                    </a:lnTo>
                    <a:lnTo>
                      <a:pt x="3326" y="2556"/>
                    </a:lnTo>
                    <a:lnTo>
                      <a:pt x="3330" y="2560"/>
                    </a:lnTo>
                    <a:lnTo>
                      <a:pt x="3330" y="2566"/>
                    </a:lnTo>
                    <a:lnTo>
                      <a:pt x="3330" y="2566"/>
                    </a:lnTo>
                    <a:lnTo>
                      <a:pt x="3332" y="2570"/>
                    </a:lnTo>
                    <a:lnTo>
                      <a:pt x="3336" y="2572"/>
                    </a:lnTo>
                    <a:lnTo>
                      <a:pt x="3340" y="2570"/>
                    </a:lnTo>
                    <a:lnTo>
                      <a:pt x="3346" y="2570"/>
                    </a:lnTo>
                    <a:lnTo>
                      <a:pt x="3360" y="2564"/>
                    </a:lnTo>
                    <a:lnTo>
                      <a:pt x="3368" y="2562"/>
                    </a:lnTo>
                    <a:lnTo>
                      <a:pt x="3368" y="2562"/>
                    </a:lnTo>
                    <a:lnTo>
                      <a:pt x="3370" y="2560"/>
                    </a:lnTo>
                    <a:lnTo>
                      <a:pt x="3372" y="2560"/>
                    </a:lnTo>
                    <a:lnTo>
                      <a:pt x="3372" y="2556"/>
                    </a:lnTo>
                    <a:lnTo>
                      <a:pt x="3376" y="2552"/>
                    </a:lnTo>
                    <a:lnTo>
                      <a:pt x="3382" y="2552"/>
                    </a:lnTo>
                    <a:lnTo>
                      <a:pt x="3382" y="2552"/>
                    </a:lnTo>
                    <a:lnTo>
                      <a:pt x="3388" y="2554"/>
                    </a:lnTo>
                    <a:lnTo>
                      <a:pt x="3394" y="2558"/>
                    </a:lnTo>
                    <a:lnTo>
                      <a:pt x="3406" y="2574"/>
                    </a:lnTo>
                    <a:lnTo>
                      <a:pt x="3418" y="2592"/>
                    </a:lnTo>
                    <a:lnTo>
                      <a:pt x="3424" y="2596"/>
                    </a:lnTo>
                    <a:lnTo>
                      <a:pt x="3428" y="2598"/>
                    </a:lnTo>
                    <a:lnTo>
                      <a:pt x="3428" y="2598"/>
                    </a:lnTo>
                    <a:lnTo>
                      <a:pt x="3432" y="2600"/>
                    </a:lnTo>
                    <a:lnTo>
                      <a:pt x="3434" y="2604"/>
                    </a:lnTo>
                    <a:lnTo>
                      <a:pt x="3438" y="2616"/>
                    </a:lnTo>
                    <a:lnTo>
                      <a:pt x="3440" y="2630"/>
                    </a:lnTo>
                    <a:lnTo>
                      <a:pt x="3436" y="2646"/>
                    </a:lnTo>
                    <a:lnTo>
                      <a:pt x="3436" y="2646"/>
                    </a:lnTo>
                    <a:lnTo>
                      <a:pt x="3434" y="2658"/>
                    </a:lnTo>
                    <a:lnTo>
                      <a:pt x="3434" y="2670"/>
                    </a:lnTo>
                    <a:lnTo>
                      <a:pt x="3436" y="2676"/>
                    </a:lnTo>
                    <a:lnTo>
                      <a:pt x="3438" y="2678"/>
                    </a:lnTo>
                    <a:lnTo>
                      <a:pt x="3440" y="2676"/>
                    </a:lnTo>
                    <a:lnTo>
                      <a:pt x="3440" y="2676"/>
                    </a:lnTo>
                    <a:lnTo>
                      <a:pt x="3446" y="2672"/>
                    </a:lnTo>
                    <a:lnTo>
                      <a:pt x="3450" y="2670"/>
                    </a:lnTo>
                    <a:lnTo>
                      <a:pt x="3450" y="2670"/>
                    </a:lnTo>
                    <a:lnTo>
                      <a:pt x="3452" y="2672"/>
                    </a:lnTo>
                    <a:lnTo>
                      <a:pt x="3448" y="2678"/>
                    </a:lnTo>
                    <a:lnTo>
                      <a:pt x="3448" y="2678"/>
                    </a:lnTo>
                    <a:lnTo>
                      <a:pt x="3444" y="2682"/>
                    </a:lnTo>
                    <a:lnTo>
                      <a:pt x="3444" y="2688"/>
                    </a:lnTo>
                    <a:lnTo>
                      <a:pt x="3446" y="2698"/>
                    </a:lnTo>
                    <a:lnTo>
                      <a:pt x="3450" y="2710"/>
                    </a:lnTo>
                    <a:lnTo>
                      <a:pt x="3456" y="2718"/>
                    </a:lnTo>
                    <a:lnTo>
                      <a:pt x="3456" y="2718"/>
                    </a:lnTo>
                    <a:lnTo>
                      <a:pt x="3458" y="2720"/>
                    </a:lnTo>
                    <a:lnTo>
                      <a:pt x="3460" y="2720"/>
                    </a:lnTo>
                    <a:lnTo>
                      <a:pt x="3462" y="2720"/>
                    </a:lnTo>
                    <a:lnTo>
                      <a:pt x="3462" y="2718"/>
                    </a:lnTo>
                    <a:lnTo>
                      <a:pt x="3462" y="2720"/>
                    </a:lnTo>
                    <a:lnTo>
                      <a:pt x="3464" y="2726"/>
                    </a:lnTo>
                    <a:lnTo>
                      <a:pt x="3464" y="2726"/>
                    </a:lnTo>
                    <a:lnTo>
                      <a:pt x="3466" y="2734"/>
                    </a:lnTo>
                    <a:lnTo>
                      <a:pt x="3470" y="2738"/>
                    </a:lnTo>
                    <a:lnTo>
                      <a:pt x="3474" y="2742"/>
                    </a:lnTo>
                    <a:lnTo>
                      <a:pt x="3476" y="2754"/>
                    </a:lnTo>
                    <a:lnTo>
                      <a:pt x="3476" y="2754"/>
                    </a:lnTo>
                    <a:lnTo>
                      <a:pt x="3478" y="2760"/>
                    </a:lnTo>
                    <a:lnTo>
                      <a:pt x="3480" y="2764"/>
                    </a:lnTo>
                    <a:lnTo>
                      <a:pt x="3484" y="2768"/>
                    </a:lnTo>
                    <a:lnTo>
                      <a:pt x="3486" y="2768"/>
                    </a:lnTo>
                    <a:lnTo>
                      <a:pt x="3492" y="2772"/>
                    </a:lnTo>
                    <a:lnTo>
                      <a:pt x="3496" y="2776"/>
                    </a:lnTo>
                    <a:lnTo>
                      <a:pt x="3498" y="2782"/>
                    </a:lnTo>
                    <a:lnTo>
                      <a:pt x="3498" y="2782"/>
                    </a:lnTo>
                    <a:lnTo>
                      <a:pt x="3500" y="2792"/>
                    </a:lnTo>
                    <a:lnTo>
                      <a:pt x="3504" y="2796"/>
                    </a:lnTo>
                    <a:lnTo>
                      <a:pt x="3506" y="2796"/>
                    </a:lnTo>
                    <a:lnTo>
                      <a:pt x="3504" y="2798"/>
                    </a:lnTo>
                    <a:lnTo>
                      <a:pt x="3504" y="2798"/>
                    </a:lnTo>
                    <a:lnTo>
                      <a:pt x="3502" y="2804"/>
                    </a:lnTo>
                    <a:lnTo>
                      <a:pt x="3504" y="2808"/>
                    </a:lnTo>
                    <a:lnTo>
                      <a:pt x="3508" y="2808"/>
                    </a:lnTo>
                    <a:lnTo>
                      <a:pt x="3518" y="2806"/>
                    </a:lnTo>
                    <a:lnTo>
                      <a:pt x="3518" y="2806"/>
                    </a:lnTo>
                    <a:lnTo>
                      <a:pt x="3522" y="2806"/>
                    </a:lnTo>
                    <a:lnTo>
                      <a:pt x="3524" y="2806"/>
                    </a:lnTo>
                    <a:lnTo>
                      <a:pt x="3526" y="2810"/>
                    </a:lnTo>
                    <a:lnTo>
                      <a:pt x="3526" y="2810"/>
                    </a:lnTo>
                    <a:lnTo>
                      <a:pt x="3530" y="2804"/>
                    </a:lnTo>
                    <a:lnTo>
                      <a:pt x="3530" y="2804"/>
                    </a:lnTo>
                    <a:lnTo>
                      <a:pt x="3534" y="2796"/>
                    </a:lnTo>
                    <a:lnTo>
                      <a:pt x="3536" y="2790"/>
                    </a:lnTo>
                    <a:lnTo>
                      <a:pt x="3536" y="2786"/>
                    </a:lnTo>
                    <a:lnTo>
                      <a:pt x="3540" y="2778"/>
                    </a:lnTo>
                    <a:lnTo>
                      <a:pt x="3540" y="2778"/>
                    </a:lnTo>
                    <a:lnTo>
                      <a:pt x="3544" y="2768"/>
                    </a:lnTo>
                    <a:lnTo>
                      <a:pt x="3544" y="2758"/>
                    </a:lnTo>
                    <a:lnTo>
                      <a:pt x="3544" y="2746"/>
                    </a:lnTo>
                    <a:lnTo>
                      <a:pt x="3546" y="2732"/>
                    </a:lnTo>
                    <a:lnTo>
                      <a:pt x="3546" y="2732"/>
                    </a:lnTo>
                    <a:lnTo>
                      <a:pt x="3546" y="2722"/>
                    </a:lnTo>
                    <a:lnTo>
                      <a:pt x="3544" y="2712"/>
                    </a:lnTo>
                    <a:lnTo>
                      <a:pt x="3536" y="2686"/>
                    </a:lnTo>
                    <a:lnTo>
                      <a:pt x="3526" y="2662"/>
                    </a:lnTo>
                    <a:lnTo>
                      <a:pt x="3526" y="2650"/>
                    </a:lnTo>
                    <a:lnTo>
                      <a:pt x="3526" y="2642"/>
                    </a:lnTo>
                    <a:lnTo>
                      <a:pt x="3526" y="2642"/>
                    </a:lnTo>
                    <a:lnTo>
                      <a:pt x="3526" y="2636"/>
                    </a:lnTo>
                    <a:lnTo>
                      <a:pt x="3524" y="2630"/>
                    </a:lnTo>
                    <a:lnTo>
                      <a:pt x="3514" y="2610"/>
                    </a:lnTo>
                    <a:lnTo>
                      <a:pt x="3506" y="2598"/>
                    </a:lnTo>
                    <a:lnTo>
                      <a:pt x="3500" y="2582"/>
                    </a:lnTo>
                    <a:lnTo>
                      <a:pt x="3496" y="2564"/>
                    </a:lnTo>
                    <a:lnTo>
                      <a:pt x="3492" y="2542"/>
                    </a:lnTo>
                    <a:lnTo>
                      <a:pt x="3492" y="2542"/>
                    </a:lnTo>
                    <a:lnTo>
                      <a:pt x="3490" y="2520"/>
                    </a:lnTo>
                    <a:lnTo>
                      <a:pt x="3492" y="2500"/>
                    </a:lnTo>
                    <a:lnTo>
                      <a:pt x="3496" y="2484"/>
                    </a:lnTo>
                    <a:lnTo>
                      <a:pt x="3502" y="2470"/>
                    </a:lnTo>
                    <a:lnTo>
                      <a:pt x="3508" y="2458"/>
                    </a:lnTo>
                    <a:lnTo>
                      <a:pt x="3514" y="2448"/>
                    </a:lnTo>
                    <a:lnTo>
                      <a:pt x="3524" y="2438"/>
                    </a:lnTo>
                    <a:lnTo>
                      <a:pt x="3524" y="2438"/>
                    </a:lnTo>
                    <a:lnTo>
                      <a:pt x="3528" y="2434"/>
                    </a:lnTo>
                    <a:lnTo>
                      <a:pt x="3528" y="2432"/>
                    </a:lnTo>
                    <a:lnTo>
                      <a:pt x="3528" y="2428"/>
                    </a:lnTo>
                    <a:lnTo>
                      <a:pt x="3528" y="2426"/>
                    </a:lnTo>
                    <a:lnTo>
                      <a:pt x="3528" y="2426"/>
                    </a:lnTo>
                    <a:lnTo>
                      <a:pt x="3536" y="2424"/>
                    </a:lnTo>
                    <a:lnTo>
                      <a:pt x="3536" y="2424"/>
                    </a:lnTo>
                    <a:lnTo>
                      <a:pt x="3542" y="2424"/>
                    </a:lnTo>
                    <a:lnTo>
                      <a:pt x="3548" y="2420"/>
                    </a:lnTo>
                    <a:lnTo>
                      <a:pt x="3556" y="2412"/>
                    </a:lnTo>
                    <a:lnTo>
                      <a:pt x="3564" y="2402"/>
                    </a:lnTo>
                    <a:lnTo>
                      <a:pt x="3568" y="2400"/>
                    </a:lnTo>
                    <a:lnTo>
                      <a:pt x="3570" y="2398"/>
                    </a:lnTo>
                    <a:lnTo>
                      <a:pt x="3570" y="2398"/>
                    </a:lnTo>
                    <a:lnTo>
                      <a:pt x="3574" y="2398"/>
                    </a:lnTo>
                    <a:lnTo>
                      <a:pt x="3576" y="2394"/>
                    </a:lnTo>
                    <a:lnTo>
                      <a:pt x="3580" y="2384"/>
                    </a:lnTo>
                    <a:lnTo>
                      <a:pt x="3588" y="2370"/>
                    </a:lnTo>
                    <a:lnTo>
                      <a:pt x="3592" y="2362"/>
                    </a:lnTo>
                    <a:lnTo>
                      <a:pt x="3600" y="2356"/>
                    </a:lnTo>
                    <a:lnTo>
                      <a:pt x="3600" y="2356"/>
                    </a:lnTo>
                    <a:lnTo>
                      <a:pt x="3606" y="2352"/>
                    </a:lnTo>
                    <a:lnTo>
                      <a:pt x="3612" y="2350"/>
                    </a:lnTo>
                    <a:lnTo>
                      <a:pt x="3624" y="2350"/>
                    </a:lnTo>
                    <a:lnTo>
                      <a:pt x="3628" y="2350"/>
                    </a:lnTo>
                    <a:lnTo>
                      <a:pt x="3630" y="2350"/>
                    </a:lnTo>
                    <a:lnTo>
                      <a:pt x="3634" y="2346"/>
                    </a:lnTo>
                    <a:lnTo>
                      <a:pt x="3636" y="2342"/>
                    </a:lnTo>
                    <a:lnTo>
                      <a:pt x="3636" y="2342"/>
                    </a:lnTo>
                    <a:lnTo>
                      <a:pt x="3638" y="2334"/>
                    </a:lnTo>
                    <a:lnTo>
                      <a:pt x="3642" y="2328"/>
                    </a:lnTo>
                    <a:lnTo>
                      <a:pt x="3654" y="2318"/>
                    </a:lnTo>
                    <a:lnTo>
                      <a:pt x="3666" y="2310"/>
                    </a:lnTo>
                    <a:lnTo>
                      <a:pt x="3680" y="2306"/>
                    </a:lnTo>
                    <a:lnTo>
                      <a:pt x="3680" y="2306"/>
                    </a:lnTo>
                    <a:lnTo>
                      <a:pt x="3690" y="2304"/>
                    </a:lnTo>
                    <a:lnTo>
                      <a:pt x="3696" y="2300"/>
                    </a:lnTo>
                    <a:lnTo>
                      <a:pt x="3698" y="2294"/>
                    </a:lnTo>
                    <a:lnTo>
                      <a:pt x="3698" y="2292"/>
                    </a:lnTo>
                    <a:lnTo>
                      <a:pt x="3696" y="2290"/>
                    </a:lnTo>
                    <a:lnTo>
                      <a:pt x="3696" y="2290"/>
                    </a:lnTo>
                    <a:lnTo>
                      <a:pt x="3694" y="2290"/>
                    </a:lnTo>
                    <a:lnTo>
                      <a:pt x="3690" y="2290"/>
                    </a:lnTo>
                    <a:lnTo>
                      <a:pt x="3686" y="2294"/>
                    </a:lnTo>
                    <a:lnTo>
                      <a:pt x="3680" y="2296"/>
                    </a:lnTo>
                    <a:lnTo>
                      <a:pt x="3676" y="2298"/>
                    </a:lnTo>
                    <a:lnTo>
                      <a:pt x="3674" y="2296"/>
                    </a:lnTo>
                    <a:lnTo>
                      <a:pt x="3674" y="2296"/>
                    </a:lnTo>
                    <a:lnTo>
                      <a:pt x="3672" y="2294"/>
                    </a:lnTo>
                    <a:lnTo>
                      <a:pt x="3674" y="2292"/>
                    </a:lnTo>
                    <a:lnTo>
                      <a:pt x="3680" y="2290"/>
                    </a:lnTo>
                    <a:lnTo>
                      <a:pt x="3682" y="2288"/>
                    </a:lnTo>
                    <a:lnTo>
                      <a:pt x="3684" y="2286"/>
                    </a:lnTo>
                    <a:lnTo>
                      <a:pt x="3684" y="2286"/>
                    </a:lnTo>
                    <a:lnTo>
                      <a:pt x="3686" y="2282"/>
                    </a:lnTo>
                    <a:lnTo>
                      <a:pt x="3684" y="2278"/>
                    </a:lnTo>
                    <a:lnTo>
                      <a:pt x="3678" y="2272"/>
                    </a:lnTo>
                    <a:lnTo>
                      <a:pt x="3676" y="2268"/>
                    </a:lnTo>
                    <a:lnTo>
                      <a:pt x="3682" y="2268"/>
                    </a:lnTo>
                    <a:lnTo>
                      <a:pt x="3682" y="2268"/>
                    </a:lnTo>
                    <a:lnTo>
                      <a:pt x="3692" y="2272"/>
                    </a:lnTo>
                    <a:lnTo>
                      <a:pt x="3696" y="2274"/>
                    </a:lnTo>
                    <a:lnTo>
                      <a:pt x="3698" y="2276"/>
                    </a:lnTo>
                    <a:lnTo>
                      <a:pt x="3700" y="2274"/>
                    </a:lnTo>
                    <a:lnTo>
                      <a:pt x="3706" y="2270"/>
                    </a:lnTo>
                    <a:lnTo>
                      <a:pt x="3706" y="2270"/>
                    </a:lnTo>
                    <a:lnTo>
                      <a:pt x="3710" y="2264"/>
                    </a:lnTo>
                    <a:lnTo>
                      <a:pt x="3714" y="2262"/>
                    </a:lnTo>
                    <a:lnTo>
                      <a:pt x="3716" y="2260"/>
                    </a:lnTo>
                    <a:lnTo>
                      <a:pt x="3718" y="2254"/>
                    </a:lnTo>
                    <a:lnTo>
                      <a:pt x="3718" y="2254"/>
                    </a:lnTo>
                    <a:lnTo>
                      <a:pt x="3720" y="2246"/>
                    </a:lnTo>
                    <a:lnTo>
                      <a:pt x="3718" y="2242"/>
                    </a:lnTo>
                    <a:lnTo>
                      <a:pt x="3714" y="2240"/>
                    </a:lnTo>
                    <a:lnTo>
                      <a:pt x="3710" y="2244"/>
                    </a:lnTo>
                    <a:lnTo>
                      <a:pt x="3710" y="2244"/>
                    </a:lnTo>
                    <a:lnTo>
                      <a:pt x="3708" y="2244"/>
                    </a:lnTo>
                    <a:lnTo>
                      <a:pt x="3708" y="2242"/>
                    </a:lnTo>
                    <a:lnTo>
                      <a:pt x="3704" y="2240"/>
                    </a:lnTo>
                    <a:lnTo>
                      <a:pt x="3694" y="2240"/>
                    </a:lnTo>
                    <a:lnTo>
                      <a:pt x="3694" y="2240"/>
                    </a:lnTo>
                    <a:lnTo>
                      <a:pt x="3684" y="2242"/>
                    </a:lnTo>
                    <a:lnTo>
                      <a:pt x="3678" y="2240"/>
                    </a:lnTo>
                    <a:lnTo>
                      <a:pt x="3678" y="2236"/>
                    </a:lnTo>
                    <a:lnTo>
                      <a:pt x="3678" y="2230"/>
                    </a:lnTo>
                    <a:lnTo>
                      <a:pt x="3678" y="2230"/>
                    </a:lnTo>
                    <a:lnTo>
                      <a:pt x="3678" y="2228"/>
                    </a:lnTo>
                    <a:lnTo>
                      <a:pt x="3678" y="2228"/>
                    </a:lnTo>
                    <a:lnTo>
                      <a:pt x="3680" y="2232"/>
                    </a:lnTo>
                    <a:lnTo>
                      <a:pt x="3684" y="2236"/>
                    </a:lnTo>
                    <a:lnTo>
                      <a:pt x="3686" y="2236"/>
                    </a:lnTo>
                    <a:lnTo>
                      <a:pt x="3690" y="2236"/>
                    </a:lnTo>
                    <a:lnTo>
                      <a:pt x="3696" y="2234"/>
                    </a:lnTo>
                    <a:lnTo>
                      <a:pt x="3696" y="2234"/>
                    </a:lnTo>
                    <a:lnTo>
                      <a:pt x="3704" y="2230"/>
                    </a:lnTo>
                    <a:lnTo>
                      <a:pt x="3708" y="2230"/>
                    </a:lnTo>
                    <a:lnTo>
                      <a:pt x="3714" y="2232"/>
                    </a:lnTo>
                    <a:lnTo>
                      <a:pt x="3718" y="2236"/>
                    </a:lnTo>
                    <a:lnTo>
                      <a:pt x="3724" y="2244"/>
                    </a:lnTo>
                    <a:lnTo>
                      <a:pt x="3726" y="2248"/>
                    </a:lnTo>
                    <a:lnTo>
                      <a:pt x="3728" y="2248"/>
                    </a:lnTo>
                    <a:lnTo>
                      <a:pt x="3728" y="2248"/>
                    </a:lnTo>
                    <a:lnTo>
                      <a:pt x="3728" y="2246"/>
                    </a:lnTo>
                    <a:lnTo>
                      <a:pt x="3728" y="2244"/>
                    </a:lnTo>
                    <a:lnTo>
                      <a:pt x="3724" y="2236"/>
                    </a:lnTo>
                    <a:lnTo>
                      <a:pt x="3718" y="2222"/>
                    </a:lnTo>
                    <a:lnTo>
                      <a:pt x="3712" y="2198"/>
                    </a:lnTo>
                    <a:lnTo>
                      <a:pt x="3712" y="2198"/>
                    </a:lnTo>
                    <a:lnTo>
                      <a:pt x="3708" y="2188"/>
                    </a:lnTo>
                    <a:lnTo>
                      <a:pt x="3706" y="2186"/>
                    </a:lnTo>
                    <a:lnTo>
                      <a:pt x="3704" y="2186"/>
                    </a:lnTo>
                    <a:lnTo>
                      <a:pt x="3700" y="2188"/>
                    </a:lnTo>
                    <a:lnTo>
                      <a:pt x="3694" y="2190"/>
                    </a:lnTo>
                    <a:lnTo>
                      <a:pt x="3694" y="2190"/>
                    </a:lnTo>
                    <a:lnTo>
                      <a:pt x="3692" y="2190"/>
                    </a:lnTo>
                    <a:lnTo>
                      <a:pt x="3692" y="2190"/>
                    </a:lnTo>
                    <a:lnTo>
                      <a:pt x="3696" y="2186"/>
                    </a:lnTo>
                    <a:lnTo>
                      <a:pt x="3698" y="2180"/>
                    </a:lnTo>
                    <a:lnTo>
                      <a:pt x="3698" y="2176"/>
                    </a:lnTo>
                    <a:lnTo>
                      <a:pt x="3694" y="2174"/>
                    </a:lnTo>
                    <a:lnTo>
                      <a:pt x="3694" y="2174"/>
                    </a:lnTo>
                    <a:lnTo>
                      <a:pt x="3690" y="2170"/>
                    </a:lnTo>
                    <a:lnTo>
                      <a:pt x="3692" y="2170"/>
                    </a:lnTo>
                    <a:lnTo>
                      <a:pt x="3696" y="2168"/>
                    </a:lnTo>
                    <a:lnTo>
                      <a:pt x="3698" y="2166"/>
                    </a:lnTo>
                    <a:lnTo>
                      <a:pt x="3698" y="2162"/>
                    </a:lnTo>
                    <a:lnTo>
                      <a:pt x="3698" y="2156"/>
                    </a:lnTo>
                    <a:lnTo>
                      <a:pt x="3698" y="2156"/>
                    </a:lnTo>
                    <a:lnTo>
                      <a:pt x="3696" y="2144"/>
                    </a:lnTo>
                    <a:lnTo>
                      <a:pt x="3696" y="2140"/>
                    </a:lnTo>
                    <a:lnTo>
                      <a:pt x="3696" y="2136"/>
                    </a:lnTo>
                    <a:lnTo>
                      <a:pt x="3690" y="2130"/>
                    </a:lnTo>
                    <a:lnTo>
                      <a:pt x="3690" y="2130"/>
                    </a:lnTo>
                    <a:lnTo>
                      <a:pt x="3678" y="2118"/>
                    </a:lnTo>
                    <a:lnTo>
                      <a:pt x="3678" y="2118"/>
                    </a:lnTo>
                    <a:lnTo>
                      <a:pt x="3678" y="2118"/>
                    </a:lnTo>
                    <a:lnTo>
                      <a:pt x="3686" y="2122"/>
                    </a:lnTo>
                    <a:lnTo>
                      <a:pt x="3686" y="2122"/>
                    </a:lnTo>
                    <a:lnTo>
                      <a:pt x="3694" y="2126"/>
                    </a:lnTo>
                    <a:lnTo>
                      <a:pt x="3696" y="2124"/>
                    </a:lnTo>
                    <a:lnTo>
                      <a:pt x="3696" y="2124"/>
                    </a:lnTo>
                    <a:lnTo>
                      <a:pt x="3692" y="2108"/>
                    </a:lnTo>
                    <a:lnTo>
                      <a:pt x="3692" y="2108"/>
                    </a:lnTo>
                    <a:lnTo>
                      <a:pt x="3688" y="2092"/>
                    </a:lnTo>
                    <a:lnTo>
                      <a:pt x="3690" y="2076"/>
                    </a:lnTo>
                    <a:lnTo>
                      <a:pt x="3690" y="2076"/>
                    </a:lnTo>
                    <a:lnTo>
                      <a:pt x="3692" y="2064"/>
                    </a:lnTo>
                    <a:lnTo>
                      <a:pt x="3696" y="2058"/>
                    </a:lnTo>
                    <a:lnTo>
                      <a:pt x="3702" y="2054"/>
                    </a:lnTo>
                    <a:lnTo>
                      <a:pt x="3702" y="2054"/>
                    </a:lnTo>
                    <a:lnTo>
                      <a:pt x="3704" y="2050"/>
                    </a:lnTo>
                    <a:lnTo>
                      <a:pt x="3704" y="2052"/>
                    </a:lnTo>
                    <a:lnTo>
                      <a:pt x="3700" y="2058"/>
                    </a:lnTo>
                    <a:lnTo>
                      <a:pt x="3698" y="2064"/>
                    </a:lnTo>
                    <a:lnTo>
                      <a:pt x="3698" y="2064"/>
                    </a:lnTo>
                    <a:lnTo>
                      <a:pt x="3694" y="2076"/>
                    </a:lnTo>
                    <a:lnTo>
                      <a:pt x="3694" y="2082"/>
                    </a:lnTo>
                    <a:lnTo>
                      <a:pt x="3696" y="2086"/>
                    </a:lnTo>
                    <a:lnTo>
                      <a:pt x="3696" y="2086"/>
                    </a:lnTo>
                    <a:lnTo>
                      <a:pt x="3696" y="2088"/>
                    </a:lnTo>
                    <a:lnTo>
                      <a:pt x="3696" y="2090"/>
                    </a:lnTo>
                    <a:lnTo>
                      <a:pt x="3694" y="2094"/>
                    </a:lnTo>
                    <a:lnTo>
                      <a:pt x="3696" y="2098"/>
                    </a:lnTo>
                    <a:lnTo>
                      <a:pt x="3696" y="2098"/>
                    </a:lnTo>
                    <a:lnTo>
                      <a:pt x="3698" y="2104"/>
                    </a:lnTo>
                    <a:lnTo>
                      <a:pt x="3696" y="2106"/>
                    </a:lnTo>
                    <a:lnTo>
                      <a:pt x="3696" y="2110"/>
                    </a:lnTo>
                    <a:lnTo>
                      <a:pt x="3700" y="2114"/>
                    </a:lnTo>
                    <a:lnTo>
                      <a:pt x="3700" y="2114"/>
                    </a:lnTo>
                    <a:lnTo>
                      <a:pt x="3706" y="2116"/>
                    </a:lnTo>
                    <a:lnTo>
                      <a:pt x="3708" y="2116"/>
                    </a:lnTo>
                    <a:lnTo>
                      <a:pt x="3710" y="2116"/>
                    </a:lnTo>
                    <a:lnTo>
                      <a:pt x="3712" y="2120"/>
                    </a:lnTo>
                    <a:lnTo>
                      <a:pt x="3712" y="2120"/>
                    </a:lnTo>
                    <a:lnTo>
                      <a:pt x="3712" y="2126"/>
                    </a:lnTo>
                    <a:lnTo>
                      <a:pt x="3712" y="2130"/>
                    </a:lnTo>
                    <a:lnTo>
                      <a:pt x="3712" y="2134"/>
                    </a:lnTo>
                    <a:lnTo>
                      <a:pt x="3716" y="2136"/>
                    </a:lnTo>
                    <a:lnTo>
                      <a:pt x="3716" y="2136"/>
                    </a:lnTo>
                    <a:lnTo>
                      <a:pt x="3718" y="2138"/>
                    </a:lnTo>
                    <a:lnTo>
                      <a:pt x="3716" y="2142"/>
                    </a:lnTo>
                    <a:lnTo>
                      <a:pt x="3710" y="2154"/>
                    </a:lnTo>
                    <a:lnTo>
                      <a:pt x="3706" y="2166"/>
                    </a:lnTo>
                    <a:lnTo>
                      <a:pt x="3706" y="2172"/>
                    </a:lnTo>
                    <a:lnTo>
                      <a:pt x="3710" y="2176"/>
                    </a:lnTo>
                    <a:lnTo>
                      <a:pt x="3710" y="2176"/>
                    </a:lnTo>
                    <a:lnTo>
                      <a:pt x="3712" y="2176"/>
                    </a:lnTo>
                    <a:lnTo>
                      <a:pt x="3714" y="2172"/>
                    </a:lnTo>
                    <a:lnTo>
                      <a:pt x="3720" y="2158"/>
                    </a:lnTo>
                    <a:lnTo>
                      <a:pt x="3728" y="2138"/>
                    </a:lnTo>
                    <a:lnTo>
                      <a:pt x="3738" y="2122"/>
                    </a:lnTo>
                    <a:lnTo>
                      <a:pt x="3738" y="2122"/>
                    </a:lnTo>
                    <a:lnTo>
                      <a:pt x="3744" y="2114"/>
                    </a:lnTo>
                    <a:lnTo>
                      <a:pt x="3746" y="2108"/>
                    </a:lnTo>
                    <a:lnTo>
                      <a:pt x="3748" y="2102"/>
                    </a:lnTo>
                    <a:lnTo>
                      <a:pt x="3748" y="2096"/>
                    </a:lnTo>
                    <a:lnTo>
                      <a:pt x="3748" y="2092"/>
                    </a:lnTo>
                    <a:lnTo>
                      <a:pt x="3746" y="2088"/>
                    </a:lnTo>
                    <a:lnTo>
                      <a:pt x="3744" y="2086"/>
                    </a:lnTo>
                    <a:lnTo>
                      <a:pt x="3740" y="2086"/>
                    </a:lnTo>
                    <a:lnTo>
                      <a:pt x="3740" y="2086"/>
                    </a:lnTo>
                    <a:lnTo>
                      <a:pt x="3738" y="2084"/>
                    </a:lnTo>
                    <a:lnTo>
                      <a:pt x="3736" y="2082"/>
                    </a:lnTo>
                    <a:lnTo>
                      <a:pt x="3732" y="2074"/>
                    </a:lnTo>
                    <a:lnTo>
                      <a:pt x="3726" y="2054"/>
                    </a:lnTo>
                    <a:lnTo>
                      <a:pt x="3726" y="2054"/>
                    </a:lnTo>
                    <a:lnTo>
                      <a:pt x="3724" y="2044"/>
                    </a:lnTo>
                    <a:lnTo>
                      <a:pt x="3726" y="2036"/>
                    </a:lnTo>
                    <a:lnTo>
                      <a:pt x="3730" y="2030"/>
                    </a:lnTo>
                    <a:lnTo>
                      <a:pt x="3738" y="2024"/>
                    </a:lnTo>
                    <a:lnTo>
                      <a:pt x="3738" y="2024"/>
                    </a:lnTo>
                    <a:lnTo>
                      <a:pt x="3742" y="2024"/>
                    </a:lnTo>
                    <a:lnTo>
                      <a:pt x="3736" y="2030"/>
                    </a:lnTo>
                    <a:lnTo>
                      <a:pt x="3732" y="2034"/>
                    </a:lnTo>
                    <a:lnTo>
                      <a:pt x="3730" y="2040"/>
                    </a:lnTo>
                    <a:lnTo>
                      <a:pt x="3730" y="2046"/>
                    </a:lnTo>
                    <a:lnTo>
                      <a:pt x="3732" y="2054"/>
                    </a:lnTo>
                    <a:lnTo>
                      <a:pt x="3732" y="2054"/>
                    </a:lnTo>
                    <a:lnTo>
                      <a:pt x="3738" y="2060"/>
                    </a:lnTo>
                    <a:lnTo>
                      <a:pt x="3742" y="2062"/>
                    </a:lnTo>
                    <a:lnTo>
                      <a:pt x="3748" y="2064"/>
                    </a:lnTo>
                    <a:lnTo>
                      <a:pt x="3750" y="2066"/>
                    </a:lnTo>
                    <a:lnTo>
                      <a:pt x="3750" y="2072"/>
                    </a:lnTo>
                    <a:lnTo>
                      <a:pt x="3750" y="2072"/>
                    </a:lnTo>
                    <a:lnTo>
                      <a:pt x="3750" y="2078"/>
                    </a:lnTo>
                    <a:lnTo>
                      <a:pt x="3752" y="2078"/>
                    </a:lnTo>
                    <a:lnTo>
                      <a:pt x="3754" y="2078"/>
                    </a:lnTo>
                    <a:lnTo>
                      <a:pt x="3758" y="2074"/>
                    </a:lnTo>
                    <a:lnTo>
                      <a:pt x="3766" y="2062"/>
                    </a:lnTo>
                    <a:lnTo>
                      <a:pt x="3774" y="2048"/>
                    </a:lnTo>
                    <a:lnTo>
                      <a:pt x="3774" y="2048"/>
                    </a:lnTo>
                    <a:lnTo>
                      <a:pt x="3784" y="2030"/>
                    </a:lnTo>
                    <a:lnTo>
                      <a:pt x="3790" y="2014"/>
                    </a:lnTo>
                    <a:lnTo>
                      <a:pt x="3790" y="2008"/>
                    </a:lnTo>
                    <a:lnTo>
                      <a:pt x="3790" y="2002"/>
                    </a:lnTo>
                    <a:lnTo>
                      <a:pt x="3790" y="2000"/>
                    </a:lnTo>
                    <a:lnTo>
                      <a:pt x="3786" y="1998"/>
                    </a:lnTo>
                    <a:lnTo>
                      <a:pt x="3786" y="1998"/>
                    </a:lnTo>
                    <a:lnTo>
                      <a:pt x="3778" y="1996"/>
                    </a:lnTo>
                    <a:lnTo>
                      <a:pt x="3776" y="1996"/>
                    </a:lnTo>
                    <a:lnTo>
                      <a:pt x="3776" y="1994"/>
                    </a:lnTo>
                    <a:lnTo>
                      <a:pt x="3778" y="1988"/>
                    </a:lnTo>
                    <a:lnTo>
                      <a:pt x="3784" y="1980"/>
                    </a:lnTo>
                    <a:lnTo>
                      <a:pt x="3784" y="1980"/>
                    </a:lnTo>
                    <a:lnTo>
                      <a:pt x="3796" y="1972"/>
                    </a:lnTo>
                    <a:lnTo>
                      <a:pt x="3808" y="1962"/>
                    </a:lnTo>
                    <a:lnTo>
                      <a:pt x="3824" y="1956"/>
                    </a:lnTo>
                    <a:lnTo>
                      <a:pt x="3838" y="1950"/>
                    </a:lnTo>
                    <a:lnTo>
                      <a:pt x="3838" y="1950"/>
                    </a:lnTo>
                    <a:lnTo>
                      <a:pt x="3854" y="1948"/>
                    </a:lnTo>
                    <a:lnTo>
                      <a:pt x="3870" y="1946"/>
                    </a:lnTo>
                    <a:lnTo>
                      <a:pt x="3886" y="1944"/>
                    </a:lnTo>
                    <a:lnTo>
                      <a:pt x="3890" y="1944"/>
                    </a:lnTo>
                    <a:lnTo>
                      <a:pt x="3892" y="1940"/>
                    </a:lnTo>
                    <a:lnTo>
                      <a:pt x="3892" y="1940"/>
                    </a:lnTo>
                    <a:lnTo>
                      <a:pt x="3894" y="1926"/>
                    </a:lnTo>
                    <a:lnTo>
                      <a:pt x="3896" y="1924"/>
                    </a:lnTo>
                    <a:lnTo>
                      <a:pt x="3898" y="1928"/>
                    </a:lnTo>
                    <a:lnTo>
                      <a:pt x="3898" y="1928"/>
                    </a:lnTo>
                    <a:lnTo>
                      <a:pt x="3900" y="1936"/>
                    </a:lnTo>
                    <a:lnTo>
                      <a:pt x="3904" y="1940"/>
                    </a:lnTo>
                    <a:lnTo>
                      <a:pt x="3906" y="1940"/>
                    </a:lnTo>
                    <a:lnTo>
                      <a:pt x="3908" y="1940"/>
                    </a:lnTo>
                    <a:lnTo>
                      <a:pt x="3914" y="1932"/>
                    </a:lnTo>
                    <a:lnTo>
                      <a:pt x="3914" y="1932"/>
                    </a:lnTo>
                    <a:lnTo>
                      <a:pt x="3920" y="1928"/>
                    </a:lnTo>
                    <a:lnTo>
                      <a:pt x="3922" y="1926"/>
                    </a:lnTo>
                    <a:lnTo>
                      <a:pt x="3924" y="1928"/>
                    </a:lnTo>
                    <a:lnTo>
                      <a:pt x="3924" y="1930"/>
                    </a:lnTo>
                    <a:lnTo>
                      <a:pt x="3924" y="1936"/>
                    </a:lnTo>
                    <a:lnTo>
                      <a:pt x="3926" y="1936"/>
                    </a:lnTo>
                    <a:lnTo>
                      <a:pt x="3928" y="1934"/>
                    </a:lnTo>
                    <a:lnTo>
                      <a:pt x="3928" y="1934"/>
                    </a:lnTo>
                    <a:lnTo>
                      <a:pt x="3932" y="1932"/>
                    </a:lnTo>
                    <a:lnTo>
                      <a:pt x="3936" y="1930"/>
                    </a:lnTo>
                    <a:lnTo>
                      <a:pt x="3946" y="1930"/>
                    </a:lnTo>
                    <a:lnTo>
                      <a:pt x="3952" y="1928"/>
                    </a:lnTo>
                    <a:lnTo>
                      <a:pt x="3952" y="1924"/>
                    </a:lnTo>
                    <a:lnTo>
                      <a:pt x="3952" y="1920"/>
                    </a:lnTo>
                    <a:lnTo>
                      <a:pt x="3952" y="1920"/>
                    </a:lnTo>
                    <a:lnTo>
                      <a:pt x="3948" y="1906"/>
                    </a:lnTo>
                    <a:lnTo>
                      <a:pt x="3946" y="1904"/>
                    </a:lnTo>
                    <a:lnTo>
                      <a:pt x="3942" y="1904"/>
                    </a:lnTo>
                    <a:lnTo>
                      <a:pt x="3942" y="1904"/>
                    </a:lnTo>
                    <a:lnTo>
                      <a:pt x="3940" y="1904"/>
                    </a:lnTo>
                    <a:lnTo>
                      <a:pt x="3942" y="1906"/>
                    </a:lnTo>
                    <a:lnTo>
                      <a:pt x="3946" y="1908"/>
                    </a:lnTo>
                    <a:lnTo>
                      <a:pt x="3948" y="1914"/>
                    </a:lnTo>
                    <a:lnTo>
                      <a:pt x="3948" y="1914"/>
                    </a:lnTo>
                    <a:lnTo>
                      <a:pt x="3944" y="1920"/>
                    </a:lnTo>
                    <a:lnTo>
                      <a:pt x="3940" y="1924"/>
                    </a:lnTo>
                    <a:lnTo>
                      <a:pt x="3936" y="1926"/>
                    </a:lnTo>
                    <a:lnTo>
                      <a:pt x="3932" y="1926"/>
                    </a:lnTo>
                    <a:lnTo>
                      <a:pt x="3930" y="1922"/>
                    </a:lnTo>
                    <a:lnTo>
                      <a:pt x="3928" y="1918"/>
                    </a:lnTo>
                    <a:lnTo>
                      <a:pt x="3928" y="1918"/>
                    </a:lnTo>
                    <a:lnTo>
                      <a:pt x="3924" y="1908"/>
                    </a:lnTo>
                    <a:lnTo>
                      <a:pt x="3924" y="1902"/>
                    </a:lnTo>
                    <a:lnTo>
                      <a:pt x="3920" y="1896"/>
                    </a:lnTo>
                    <a:lnTo>
                      <a:pt x="3912" y="1894"/>
                    </a:lnTo>
                    <a:lnTo>
                      <a:pt x="3912" y="1894"/>
                    </a:lnTo>
                    <a:lnTo>
                      <a:pt x="3910" y="1894"/>
                    </a:lnTo>
                    <a:lnTo>
                      <a:pt x="3910" y="1892"/>
                    </a:lnTo>
                    <a:lnTo>
                      <a:pt x="3918" y="1884"/>
                    </a:lnTo>
                    <a:lnTo>
                      <a:pt x="3926" y="1876"/>
                    </a:lnTo>
                    <a:lnTo>
                      <a:pt x="3926" y="1874"/>
                    </a:lnTo>
                    <a:lnTo>
                      <a:pt x="3924" y="1872"/>
                    </a:lnTo>
                    <a:lnTo>
                      <a:pt x="3924" y="1872"/>
                    </a:lnTo>
                    <a:lnTo>
                      <a:pt x="3922" y="1868"/>
                    </a:lnTo>
                    <a:lnTo>
                      <a:pt x="3920" y="1864"/>
                    </a:lnTo>
                    <a:lnTo>
                      <a:pt x="3922" y="1850"/>
                    </a:lnTo>
                    <a:lnTo>
                      <a:pt x="3928" y="1836"/>
                    </a:lnTo>
                    <a:lnTo>
                      <a:pt x="3936" y="1826"/>
                    </a:lnTo>
                    <a:lnTo>
                      <a:pt x="3936" y="1826"/>
                    </a:lnTo>
                    <a:lnTo>
                      <a:pt x="3940" y="1820"/>
                    </a:lnTo>
                    <a:lnTo>
                      <a:pt x="3940" y="1816"/>
                    </a:lnTo>
                    <a:lnTo>
                      <a:pt x="3940" y="1814"/>
                    </a:lnTo>
                    <a:lnTo>
                      <a:pt x="3942" y="1810"/>
                    </a:lnTo>
                    <a:lnTo>
                      <a:pt x="3942" y="1810"/>
                    </a:lnTo>
                    <a:lnTo>
                      <a:pt x="3944" y="1808"/>
                    </a:lnTo>
                    <a:lnTo>
                      <a:pt x="3946" y="1808"/>
                    </a:lnTo>
                    <a:lnTo>
                      <a:pt x="3948" y="1812"/>
                    </a:lnTo>
                    <a:lnTo>
                      <a:pt x="3952" y="1814"/>
                    </a:lnTo>
                    <a:lnTo>
                      <a:pt x="3954" y="1814"/>
                    </a:lnTo>
                    <a:lnTo>
                      <a:pt x="3958" y="1812"/>
                    </a:lnTo>
                    <a:lnTo>
                      <a:pt x="3958" y="1812"/>
                    </a:lnTo>
                    <a:lnTo>
                      <a:pt x="3966" y="1806"/>
                    </a:lnTo>
                    <a:lnTo>
                      <a:pt x="3970" y="1802"/>
                    </a:lnTo>
                    <a:lnTo>
                      <a:pt x="3974" y="1800"/>
                    </a:lnTo>
                    <a:lnTo>
                      <a:pt x="3976" y="1800"/>
                    </a:lnTo>
                    <a:lnTo>
                      <a:pt x="3976" y="1800"/>
                    </a:lnTo>
                    <a:lnTo>
                      <a:pt x="3982" y="1798"/>
                    </a:lnTo>
                    <a:lnTo>
                      <a:pt x="3984" y="1796"/>
                    </a:lnTo>
                    <a:lnTo>
                      <a:pt x="3988" y="1786"/>
                    </a:lnTo>
                    <a:lnTo>
                      <a:pt x="3992" y="1778"/>
                    </a:lnTo>
                    <a:lnTo>
                      <a:pt x="3996" y="1776"/>
                    </a:lnTo>
                    <a:lnTo>
                      <a:pt x="4000" y="1778"/>
                    </a:lnTo>
                    <a:lnTo>
                      <a:pt x="4000" y="1778"/>
                    </a:lnTo>
                    <a:lnTo>
                      <a:pt x="4006" y="1782"/>
                    </a:lnTo>
                    <a:lnTo>
                      <a:pt x="4008" y="1780"/>
                    </a:lnTo>
                    <a:lnTo>
                      <a:pt x="4010" y="1780"/>
                    </a:lnTo>
                    <a:lnTo>
                      <a:pt x="4012" y="1776"/>
                    </a:lnTo>
                    <a:lnTo>
                      <a:pt x="4016" y="1772"/>
                    </a:lnTo>
                    <a:lnTo>
                      <a:pt x="4016" y="1772"/>
                    </a:lnTo>
                    <a:lnTo>
                      <a:pt x="4022" y="1772"/>
                    </a:lnTo>
                    <a:lnTo>
                      <a:pt x="4024" y="1774"/>
                    </a:lnTo>
                    <a:lnTo>
                      <a:pt x="4028" y="1776"/>
                    </a:lnTo>
                    <a:lnTo>
                      <a:pt x="4036" y="1772"/>
                    </a:lnTo>
                    <a:lnTo>
                      <a:pt x="4036" y="1772"/>
                    </a:lnTo>
                    <a:lnTo>
                      <a:pt x="4044" y="1766"/>
                    </a:lnTo>
                    <a:lnTo>
                      <a:pt x="4052" y="1764"/>
                    </a:lnTo>
                    <a:lnTo>
                      <a:pt x="4060" y="1762"/>
                    </a:lnTo>
                    <a:lnTo>
                      <a:pt x="4066" y="1756"/>
                    </a:lnTo>
                    <a:lnTo>
                      <a:pt x="4066" y="1756"/>
                    </a:lnTo>
                    <a:lnTo>
                      <a:pt x="4070" y="1752"/>
                    </a:lnTo>
                    <a:lnTo>
                      <a:pt x="4070" y="1748"/>
                    </a:lnTo>
                    <a:lnTo>
                      <a:pt x="4068" y="1746"/>
                    </a:lnTo>
                    <a:lnTo>
                      <a:pt x="4066" y="1742"/>
                    </a:lnTo>
                    <a:lnTo>
                      <a:pt x="4066" y="1742"/>
                    </a:lnTo>
                    <a:lnTo>
                      <a:pt x="4064" y="1736"/>
                    </a:lnTo>
                    <a:lnTo>
                      <a:pt x="4062" y="1734"/>
                    </a:lnTo>
                    <a:lnTo>
                      <a:pt x="4054" y="1730"/>
                    </a:lnTo>
                    <a:lnTo>
                      <a:pt x="4054" y="1730"/>
                    </a:lnTo>
                    <a:lnTo>
                      <a:pt x="4052" y="1726"/>
                    </a:lnTo>
                    <a:lnTo>
                      <a:pt x="4050" y="1718"/>
                    </a:lnTo>
                    <a:lnTo>
                      <a:pt x="4050" y="1704"/>
                    </a:lnTo>
                    <a:lnTo>
                      <a:pt x="4050" y="1704"/>
                    </a:lnTo>
                    <a:lnTo>
                      <a:pt x="4052" y="1706"/>
                    </a:lnTo>
                    <a:lnTo>
                      <a:pt x="4054" y="1708"/>
                    </a:lnTo>
                    <a:lnTo>
                      <a:pt x="4054" y="1716"/>
                    </a:lnTo>
                    <a:lnTo>
                      <a:pt x="4054" y="1716"/>
                    </a:lnTo>
                    <a:lnTo>
                      <a:pt x="4054" y="1720"/>
                    </a:lnTo>
                    <a:lnTo>
                      <a:pt x="4056" y="1724"/>
                    </a:lnTo>
                    <a:lnTo>
                      <a:pt x="4060" y="1728"/>
                    </a:lnTo>
                    <a:lnTo>
                      <a:pt x="4066" y="1730"/>
                    </a:lnTo>
                    <a:lnTo>
                      <a:pt x="4066" y="1730"/>
                    </a:lnTo>
                    <a:lnTo>
                      <a:pt x="4078" y="1734"/>
                    </a:lnTo>
                    <a:lnTo>
                      <a:pt x="4088" y="1734"/>
                    </a:lnTo>
                    <a:lnTo>
                      <a:pt x="4096" y="1734"/>
                    </a:lnTo>
                    <a:lnTo>
                      <a:pt x="4106" y="1732"/>
                    </a:lnTo>
                    <a:lnTo>
                      <a:pt x="4122" y="1724"/>
                    </a:lnTo>
                    <a:lnTo>
                      <a:pt x="4144" y="1714"/>
                    </a:lnTo>
                    <a:lnTo>
                      <a:pt x="4144" y="1714"/>
                    </a:lnTo>
                    <a:lnTo>
                      <a:pt x="4152" y="1708"/>
                    </a:lnTo>
                    <a:lnTo>
                      <a:pt x="4156" y="1708"/>
                    </a:lnTo>
                    <a:lnTo>
                      <a:pt x="4156" y="1708"/>
                    </a:lnTo>
                    <a:lnTo>
                      <a:pt x="4158" y="1712"/>
                    </a:lnTo>
                    <a:lnTo>
                      <a:pt x="4160" y="1714"/>
                    </a:lnTo>
                    <a:lnTo>
                      <a:pt x="4164" y="1718"/>
                    </a:lnTo>
                    <a:lnTo>
                      <a:pt x="4172" y="1718"/>
                    </a:lnTo>
                    <a:lnTo>
                      <a:pt x="4188" y="1716"/>
                    </a:lnTo>
                    <a:lnTo>
                      <a:pt x="4188" y="1716"/>
                    </a:lnTo>
                    <a:lnTo>
                      <a:pt x="4202" y="1716"/>
                    </a:lnTo>
                    <a:lnTo>
                      <a:pt x="4194" y="1720"/>
                    </a:lnTo>
                    <a:lnTo>
                      <a:pt x="4172" y="1728"/>
                    </a:lnTo>
                    <a:lnTo>
                      <a:pt x="4148" y="1740"/>
                    </a:lnTo>
                    <a:lnTo>
                      <a:pt x="4148" y="1740"/>
                    </a:lnTo>
                    <a:lnTo>
                      <a:pt x="4136" y="1746"/>
                    </a:lnTo>
                    <a:lnTo>
                      <a:pt x="4126" y="1754"/>
                    </a:lnTo>
                    <a:lnTo>
                      <a:pt x="4118" y="1762"/>
                    </a:lnTo>
                    <a:lnTo>
                      <a:pt x="4110" y="1770"/>
                    </a:lnTo>
                    <a:lnTo>
                      <a:pt x="4106" y="1780"/>
                    </a:lnTo>
                    <a:lnTo>
                      <a:pt x="4104" y="1790"/>
                    </a:lnTo>
                    <a:lnTo>
                      <a:pt x="4106" y="1802"/>
                    </a:lnTo>
                    <a:lnTo>
                      <a:pt x="4110" y="1812"/>
                    </a:lnTo>
                    <a:lnTo>
                      <a:pt x="4110" y="1812"/>
                    </a:lnTo>
                    <a:lnTo>
                      <a:pt x="4116" y="1822"/>
                    </a:lnTo>
                    <a:lnTo>
                      <a:pt x="4124" y="1826"/>
                    </a:lnTo>
                    <a:lnTo>
                      <a:pt x="4130" y="1828"/>
                    </a:lnTo>
                    <a:lnTo>
                      <a:pt x="4138" y="1824"/>
                    </a:lnTo>
                    <a:lnTo>
                      <a:pt x="4146" y="1818"/>
                    </a:lnTo>
                    <a:lnTo>
                      <a:pt x="4154" y="1810"/>
                    </a:lnTo>
                    <a:lnTo>
                      <a:pt x="4174" y="1786"/>
                    </a:lnTo>
                    <a:lnTo>
                      <a:pt x="4174" y="1786"/>
                    </a:lnTo>
                    <a:lnTo>
                      <a:pt x="4182" y="1776"/>
                    </a:lnTo>
                    <a:lnTo>
                      <a:pt x="4190" y="1770"/>
                    </a:lnTo>
                    <a:lnTo>
                      <a:pt x="4196" y="1768"/>
                    </a:lnTo>
                    <a:lnTo>
                      <a:pt x="4202" y="1768"/>
                    </a:lnTo>
                    <a:lnTo>
                      <a:pt x="4208" y="1768"/>
                    </a:lnTo>
                    <a:lnTo>
                      <a:pt x="4216" y="1766"/>
                    </a:lnTo>
                    <a:lnTo>
                      <a:pt x="4224" y="1764"/>
                    </a:lnTo>
                    <a:lnTo>
                      <a:pt x="4238" y="1756"/>
                    </a:lnTo>
                    <a:lnTo>
                      <a:pt x="4238" y="1756"/>
                    </a:lnTo>
                    <a:lnTo>
                      <a:pt x="4252" y="1748"/>
                    </a:lnTo>
                    <a:lnTo>
                      <a:pt x="4266" y="1742"/>
                    </a:lnTo>
                    <a:lnTo>
                      <a:pt x="4290" y="1734"/>
                    </a:lnTo>
                    <a:lnTo>
                      <a:pt x="4300" y="1730"/>
                    </a:lnTo>
                    <a:lnTo>
                      <a:pt x="4306" y="1728"/>
                    </a:lnTo>
                    <a:lnTo>
                      <a:pt x="4308" y="1724"/>
                    </a:lnTo>
                    <a:lnTo>
                      <a:pt x="4304" y="1720"/>
                    </a:lnTo>
                    <a:lnTo>
                      <a:pt x="4304" y="1720"/>
                    </a:lnTo>
                    <a:lnTo>
                      <a:pt x="4284" y="1700"/>
                    </a:lnTo>
                    <a:lnTo>
                      <a:pt x="4280" y="1698"/>
                    </a:lnTo>
                    <a:lnTo>
                      <a:pt x="4276" y="1696"/>
                    </a:lnTo>
                    <a:lnTo>
                      <a:pt x="4270" y="1696"/>
                    </a:lnTo>
                    <a:lnTo>
                      <a:pt x="4264" y="1698"/>
                    </a:lnTo>
                    <a:lnTo>
                      <a:pt x="4264" y="1698"/>
                    </a:lnTo>
                    <a:lnTo>
                      <a:pt x="4258" y="1700"/>
                    </a:lnTo>
                    <a:lnTo>
                      <a:pt x="4246" y="1700"/>
                    </a:lnTo>
                    <a:lnTo>
                      <a:pt x="4236" y="1700"/>
                    </a:lnTo>
                    <a:lnTo>
                      <a:pt x="4224" y="1696"/>
                    </a:lnTo>
                    <a:lnTo>
                      <a:pt x="4212" y="1694"/>
                    </a:lnTo>
                    <a:lnTo>
                      <a:pt x="4204" y="1690"/>
                    </a:lnTo>
                    <a:lnTo>
                      <a:pt x="4198" y="1684"/>
                    </a:lnTo>
                    <a:lnTo>
                      <a:pt x="4196" y="1682"/>
                    </a:lnTo>
                    <a:lnTo>
                      <a:pt x="4196" y="1680"/>
                    </a:lnTo>
                    <a:lnTo>
                      <a:pt x="4196" y="1680"/>
                    </a:lnTo>
                    <a:lnTo>
                      <a:pt x="4196" y="1676"/>
                    </a:lnTo>
                    <a:lnTo>
                      <a:pt x="4194" y="1674"/>
                    </a:lnTo>
                    <a:lnTo>
                      <a:pt x="4186" y="1672"/>
                    </a:lnTo>
                    <a:lnTo>
                      <a:pt x="4178" y="1668"/>
                    </a:lnTo>
                    <a:lnTo>
                      <a:pt x="4172" y="1664"/>
                    </a:lnTo>
                    <a:lnTo>
                      <a:pt x="4166" y="1654"/>
                    </a:lnTo>
                    <a:lnTo>
                      <a:pt x="4160" y="1640"/>
                    </a:lnTo>
                    <a:lnTo>
                      <a:pt x="4160" y="1640"/>
                    </a:lnTo>
                    <a:lnTo>
                      <a:pt x="4156" y="1624"/>
                    </a:lnTo>
                    <a:lnTo>
                      <a:pt x="4156" y="1610"/>
                    </a:lnTo>
                    <a:lnTo>
                      <a:pt x="4158" y="1598"/>
                    </a:lnTo>
                    <a:lnTo>
                      <a:pt x="4160" y="1588"/>
                    </a:lnTo>
                    <a:lnTo>
                      <a:pt x="4162" y="1580"/>
                    </a:lnTo>
                    <a:lnTo>
                      <a:pt x="4162" y="1576"/>
                    </a:lnTo>
                    <a:lnTo>
                      <a:pt x="4158" y="1574"/>
                    </a:lnTo>
                    <a:lnTo>
                      <a:pt x="4148" y="1576"/>
                    </a:lnTo>
                    <a:lnTo>
                      <a:pt x="4148" y="1576"/>
                    </a:lnTo>
                    <a:lnTo>
                      <a:pt x="4134" y="1578"/>
                    </a:lnTo>
                    <a:lnTo>
                      <a:pt x="4126" y="1580"/>
                    </a:lnTo>
                    <a:lnTo>
                      <a:pt x="4124" y="1578"/>
                    </a:lnTo>
                    <a:lnTo>
                      <a:pt x="4126" y="1574"/>
                    </a:lnTo>
                    <a:lnTo>
                      <a:pt x="4140" y="1564"/>
                    </a:lnTo>
                    <a:lnTo>
                      <a:pt x="4164" y="1550"/>
                    </a:lnTo>
                    <a:lnTo>
                      <a:pt x="4164" y="1550"/>
                    </a:lnTo>
                    <a:lnTo>
                      <a:pt x="4178" y="1538"/>
                    </a:lnTo>
                    <a:lnTo>
                      <a:pt x="4182" y="1532"/>
                    </a:lnTo>
                    <a:lnTo>
                      <a:pt x="4184" y="1528"/>
                    </a:lnTo>
                    <a:lnTo>
                      <a:pt x="4184" y="1522"/>
                    </a:lnTo>
                    <a:lnTo>
                      <a:pt x="4180" y="1516"/>
                    </a:lnTo>
                    <a:lnTo>
                      <a:pt x="4174" y="1508"/>
                    </a:lnTo>
                    <a:lnTo>
                      <a:pt x="4166" y="1502"/>
                    </a:lnTo>
                    <a:lnTo>
                      <a:pt x="4166" y="1502"/>
                    </a:lnTo>
                    <a:lnTo>
                      <a:pt x="4160" y="1498"/>
                    </a:lnTo>
                    <a:lnTo>
                      <a:pt x="4150" y="1496"/>
                    </a:lnTo>
                    <a:lnTo>
                      <a:pt x="4140" y="1496"/>
                    </a:lnTo>
                    <a:lnTo>
                      <a:pt x="4130" y="1496"/>
                    </a:lnTo>
                    <a:lnTo>
                      <a:pt x="4102" y="1500"/>
                    </a:lnTo>
                    <a:lnTo>
                      <a:pt x="4074" y="1508"/>
                    </a:lnTo>
                    <a:lnTo>
                      <a:pt x="4044" y="1518"/>
                    </a:lnTo>
                    <a:lnTo>
                      <a:pt x="4018" y="1532"/>
                    </a:lnTo>
                    <a:lnTo>
                      <a:pt x="3996" y="1546"/>
                    </a:lnTo>
                    <a:lnTo>
                      <a:pt x="3988" y="1554"/>
                    </a:lnTo>
                    <a:lnTo>
                      <a:pt x="3982" y="1560"/>
                    </a:lnTo>
                    <a:lnTo>
                      <a:pt x="3982" y="1560"/>
                    </a:lnTo>
                    <a:lnTo>
                      <a:pt x="3964" y="1584"/>
                    </a:lnTo>
                    <a:lnTo>
                      <a:pt x="3948" y="1602"/>
                    </a:lnTo>
                    <a:lnTo>
                      <a:pt x="3934" y="1616"/>
                    </a:lnTo>
                    <a:lnTo>
                      <a:pt x="3922" y="1626"/>
                    </a:lnTo>
                    <a:lnTo>
                      <a:pt x="3914" y="1634"/>
                    </a:lnTo>
                    <a:lnTo>
                      <a:pt x="3908" y="1636"/>
                    </a:lnTo>
                    <a:lnTo>
                      <a:pt x="3908" y="1636"/>
                    </a:lnTo>
                    <a:lnTo>
                      <a:pt x="3908" y="1634"/>
                    </a:lnTo>
                    <a:lnTo>
                      <a:pt x="3914" y="1628"/>
                    </a:lnTo>
                    <a:lnTo>
                      <a:pt x="3914" y="1628"/>
                    </a:lnTo>
                    <a:lnTo>
                      <a:pt x="3924" y="1616"/>
                    </a:lnTo>
                    <a:lnTo>
                      <a:pt x="3936" y="1600"/>
                    </a:lnTo>
                    <a:lnTo>
                      <a:pt x="3964" y="1560"/>
                    </a:lnTo>
                    <a:lnTo>
                      <a:pt x="3978" y="1542"/>
                    </a:lnTo>
                    <a:lnTo>
                      <a:pt x="3994" y="1524"/>
                    </a:lnTo>
                    <a:lnTo>
                      <a:pt x="4010" y="1510"/>
                    </a:lnTo>
                    <a:lnTo>
                      <a:pt x="4020" y="1504"/>
                    </a:lnTo>
                    <a:lnTo>
                      <a:pt x="4030" y="1500"/>
                    </a:lnTo>
                    <a:lnTo>
                      <a:pt x="4030" y="1500"/>
                    </a:lnTo>
                    <a:lnTo>
                      <a:pt x="4040" y="1496"/>
                    </a:lnTo>
                    <a:lnTo>
                      <a:pt x="4050" y="1490"/>
                    </a:lnTo>
                    <a:lnTo>
                      <a:pt x="4056" y="1486"/>
                    </a:lnTo>
                    <a:lnTo>
                      <a:pt x="4060" y="1482"/>
                    </a:lnTo>
                    <a:lnTo>
                      <a:pt x="4066" y="1472"/>
                    </a:lnTo>
                    <a:lnTo>
                      <a:pt x="4068" y="1464"/>
                    </a:lnTo>
                    <a:lnTo>
                      <a:pt x="4072" y="1456"/>
                    </a:lnTo>
                    <a:lnTo>
                      <a:pt x="4076" y="1452"/>
                    </a:lnTo>
                    <a:lnTo>
                      <a:pt x="4082" y="1448"/>
                    </a:lnTo>
                    <a:lnTo>
                      <a:pt x="4090" y="1444"/>
                    </a:lnTo>
                    <a:lnTo>
                      <a:pt x="4102" y="1440"/>
                    </a:lnTo>
                    <a:lnTo>
                      <a:pt x="4136" y="1432"/>
                    </a:lnTo>
                    <a:lnTo>
                      <a:pt x="4136" y="1432"/>
                    </a:lnTo>
                    <a:lnTo>
                      <a:pt x="4160" y="1430"/>
                    </a:lnTo>
                    <a:lnTo>
                      <a:pt x="4182" y="1428"/>
                    </a:lnTo>
                    <a:lnTo>
                      <a:pt x="4202" y="1430"/>
                    </a:lnTo>
                    <a:lnTo>
                      <a:pt x="4220" y="1432"/>
                    </a:lnTo>
                    <a:lnTo>
                      <a:pt x="4252" y="1436"/>
                    </a:lnTo>
                    <a:lnTo>
                      <a:pt x="4278" y="1442"/>
                    </a:lnTo>
                    <a:lnTo>
                      <a:pt x="4304" y="1446"/>
                    </a:lnTo>
                    <a:lnTo>
                      <a:pt x="4316" y="1444"/>
                    </a:lnTo>
                    <a:lnTo>
                      <a:pt x="4330" y="1442"/>
                    </a:lnTo>
                    <a:lnTo>
                      <a:pt x="4342" y="1438"/>
                    </a:lnTo>
                    <a:lnTo>
                      <a:pt x="4356" y="1430"/>
                    </a:lnTo>
                    <a:lnTo>
                      <a:pt x="4370" y="1420"/>
                    </a:lnTo>
                    <a:lnTo>
                      <a:pt x="4386" y="1406"/>
                    </a:lnTo>
                    <a:lnTo>
                      <a:pt x="4386" y="1406"/>
                    </a:lnTo>
                    <a:lnTo>
                      <a:pt x="4414" y="1382"/>
                    </a:lnTo>
                    <a:lnTo>
                      <a:pt x="4434" y="1368"/>
                    </a:lnTo>
                    <a:lnTo>
                      <a:pt x="4448" y="1362"/>
                    </a:lnTo>
                    <a:lnTo>
                      <a:pt x="4458" y="1362"/>
                    </a:lnTo>
                    <a:lnTo>
                      <a:pt x="4470" y="1366"/>
                    </a:lnTo>
                    <a:lnTo>
                      <a:pt x="4474" y="1366"/>
                    </a:lnTo>
                    <a:lnTo>
                      <a:pt x="4482" y="1358"/>
                    </a:lnTo>
                    <a:lnTo>
                      <a:pt x="4482" y="1358"/>
                    </a:lnTo>
                    <a:lnTo>
                      <a:pt x="4492" y="1348"/>
                    </a:lnTo>
                    <a:lnTo>
                      <a:pt x="4502" y="1342"/>
                    </a:lnTo>
                    <a:lnTo>
                      <a:pt x="4518" y="1330"/>
                    </a:lnTo>
                    <a:lnTo>
                      <a:pt x="4524" y="1324"/>
                    </a:lnTo>
                    <a:lnTo>
                      <a:pt x="4526" y="1316"/>
                    </a:lnTo>
                    <a:lnTo>
                      <a:pt x="4526" y="1308"/>
                    </a:lnTo>
                    <a:lnTo>
                      <a:pt x="4522" y="1296"/>
                    </a:lnTo>
                    <a:lnTo>
                      <a:pt x="4522" y="1296"/>
                    </a:lnTo>
                    <a:lnTo>
                      <a:pt x="4518" y="1284"/>
                    </a:lnTo>
                    <a:lnTo>
                      <a:pt x="4518" y="1278"/>
                    </a:lnTo>
                    <a:lnTo>
                      <a:pt x="4518" y="1274"/>
                    </a:lnTo>
                    <a:lnTo>
                      <a:pt x="4522" y="1270"/>
                    </a:lnTo>
                    <a:lnTo>
                      <a:pt x="4524" y="1268"/>
                    </a:lnTo>
                    <a:lnTo>
                      <a:pt x="4526" y="1264"/>
                    </a:lnTo>
                    <a:lnTo>
                      <a:pt x="4524" y="1258"/>
                    </a:lnTo>
                    <a:lnTo>
                      <a:pt x="4522" y="1248"/>
                    </a:lnTo>
                    <a:lnTo>
                      <a:pt x="4522" y="1248"/>
                    </a:lnTo>
                    <a:lnTo>
                      <a:pt x="4516" y="1238"/>
                    </a:lnTo>
                    <a:lnTo>
                      <a:pt x="4510" y="1234"/>
                    </a:lnTo>
                    <a:lnTo>
                      <a:pt x="4502" y="1232"/>
                    </a:lnTo>
                    <a:lnTo>
                      <a:pt x="4496" y="1230"/>
                    </a:lnTo>
                    <a:lnTo>
                      <a:pt x="4488" y="1230"/>
                    </a:lnTo>
                    <a:lnTo>
                      <a:pt x="4480" y="1228"/>
                    </a:lnTo>
                    <a:lnTo>
                      <a:pt x="4472" y="1222"/>
                    </a:lnTo>
                    <a:lnTo>
                      <a:pt x="4464" y="1214"/>
                    </a:lnTo>
                    <a:lnTo>
                      <a:pt x="4464" y="1214"/>
                    </a:lnTo>
                    <a:lnTo>
                      <a:pt x="4454" y="1204"/>
                    </a:lnTo>
                    <a:lnTo>
                      <a:pt x="4446" y="1198"/>
                    </a:lnTo>
                    <a:lnTo>
                      <a:pt x="4436" y="1198"/>
                    </a:lnTo>
                    <a:lnTo>
                      <a:pt x="4428" y="1200"/>
                    </a:lnTo>
                    <a:lnTo>
                      <a:pt x="4416" y="1204"/>
                    </a:lnTo>
                    <a:lnTo>
                      <a:pt x="4406" y="1212"/>
                    </a:lnTo>
                    <a:lnTo>
                      <a:pt x="4376" y="1234"/>
                    </a:lnTo>
                    <a:lnTo>
                      <a:pt x="4376" y="1234"/>
                    </a:lnTo>
                    <a:lnTo>
                      <a:pt x="4362" y="1242"/>
                    </a:lnTo>
                    <a:lnTo>
                      <a:pt x="4352" y="1246"/>
                    </a:lnTo>
                    <a:lnTo>
                      <a:pt x="4344" y="1246"/>
                    </a:lnTo>
                    <a:lnTo>
                      <a:pt x="4342" y="1242"/>
                    </a:lnTo>
                    <a:lnTo>
                      <a:pt x="4342" y="1238"/>
                    </a:lnTo>
                    <a:lnTo>
                      <a:pt x="4346" y="1230"/>
                    </a:lnTo>
                    <a:lnTo>
                      <a:pt x="4354" y="1226"/>
                    </a:lnTo>
                    <a:lnTo>
                      <a:pt x="4364" y="1220"/>
                    </a:lnTo>
                    <a:lnTo>
                      <a:pt x="4364" y="1220"/>
                    </a:lnTo>
                    <a:lnTo>
                      <a:pt x="4376" y="1218"/>
                    </a:lnTo>
                    <a:lnTo>
                      <a:pt x="4386" y="1214"/>
                    </a:lnTo>
                    <a:lnTo>
                      <a:pt x="4400" y="1204"/>
                    </a:lnTo>
                    <a:lnTo>
                      <a:pt x="4414" y="1196"/>
                    </a:lnTo>
                    <a:lnTo>
                      <a:pt x="4424" y="1192"/>
                    </a:lnTo>
                    <a:lnTo>
                      <a:pt x="4438" y="1190"/>
                    </a:lnTo>
                    <a:lnTo>
                      <a:pt x="4438" y="1190"/>
                    </a:lnTo>
                    <a:lnTo>
                      <a:pt x="4450" y="1186"/>
                    </a:lnTo>
                    <a:lnTo>
                      <a:pt x="4456" y="1184"/>
                    </a:lnTo>
                    <a:lnTo>
                      <a:pt x="4458" y="1178"/>
                    </a:lnTo>
                    <a:lnTo>
                      <a:pt x="4456" y="1174"/>
                    </a:lnTo>
                    <a:lnTo>
                      <a:pt x="4450" y="1170"/>
                    </a:lnTo>
                    <a:lnTo>
                      <a:pt x="4442" y="1166"/>
                    </a:lnTo>
                    <a:lnTo>
                      <a:pt x="4432" y="1162"/>
                    </a:lnTo>
                    <a:lnTo>
                      <a:pt x="4418" y="1160"/>
                    </a:lnTo>
                    <a:lnTo>
                      <a:pt x="4418" y="1160"/>
                    </a:lnTo>
                    <a:lnTo>
                      <a:pt x="4406" y="1158"/>
                    </a:lnTo>
                    <a:lnTo>
                      <a:pt x="4400" y="1154"/>
                    </a:lnTo>
                    <a:lnTo>
                      <a:pt x="4396" y="1150"/>
                    </a:lnTo>
                    <a:lnTo>
                      <a:pt x="4394" y="1146"/>
                    </a:lnTo>
                    <a:lnTo>
                      <a:pt x="4392" y="1142"/>
                    </a:lnTo>
                    <a:lnTo>
                      <a:pt x="4388" y="1138"/>
                    </a:lnTo>
                    <a:lnTo>
                      <a:pt x="4378" y="1136"/>
                    </a:lnTo>
                    <a:lnTo>
                      <a:pt x="4364" y="1132"/>
                    </a:lnTo>
                    <a:lnTo>
                      <a:pt x="4364" y="1132"/>
                    </a:lnTo>
                    <a:lnTo>
                      <a:pt x="4350" y="1130"/>
                    </a:lnTo>
                    <a:lnTo>
                      <a:pt x="4342" y="1126"/>
                    </a:lnTo>
                    <a:lnTo>
                      <a:pt x="4340" y="1122"/>
                    </a:lnTo>
                    <a:lnTo>
                      <a:pt x="4338" y="1116"/>
                    </a:lnTo>
                    <a:lnTo>
                      <a:pt x="4340" y="1112"/>
                    </a:lnTo>
                    <a:lnTo>
                      <a:pt x="4338" y="1106"/>
                    </a:lnTo>
                    <a:lnTo>
                      <a:pt x="4334" y="1102"/>
                    </a:lnTo>
                    <a:lnTo>
                      <a:pt x="4324" y="1096"/>
                    </a:lnTo>
                    <a:lnTo>
                      <a:pt x="4324" y="1096"/>
                    </a:lnTo>
                    <a:lnTo>
                      <a:pt x="4314" y="1090"/>
                    </a:lnTo>
                    <a:lnTo>
                      <a:pt x="4304" y="1084"/>
                    </a:lnTo>
                    <a:lnTo>
                      <a:pt x="4296" y="1078"/>
                    </a:lnTo>
                    <a:lnTo>
                      <a:pt x="4290" y="1070"/>
                    </a:lnTo>
                    <a:lnTo>
                      <a:pt x="4286" y="1062"/>
                    </a:lnTo>
                    <a:lnTo>
                      <a:pt x="4286" y="1052"/>
                    </a:lnTo>
                    <a:lnTo>
                      <a:pt x="4288" y="1042"/>
                    </a:lnTo>
                    <a:lnTo>
                      <a:pt x="4294" y="1030"/>
                    </a:lnTo>
                    <a:lnTo>
                      <a:pt x="4294" y="1030"/>
                    </a:lnTo>
                    <a:lnTo>
                      <a:pt x="4298" y="1024"/>
                    </a:lnTo>
                    <a:lnTo>
                      <a:pt x="4298" y="1020"/>
                    </a:lnTo>
                    <a:lnTo>
                      <a:pt x="4298" y="1016"/>
                    </a:lnTo>
                    <a:lnTo>
                      <a:pt x="4296" y="1012"/>
                    </a:lnTo>
                    <a:lnTo>
                      <a:pt x="4290" y="1008"/>
                    </a:lnTo>
                    <a:lnTo>
                      <a:pt x="4282" y="1004"/>
                    </a:lnTo>
                    <a:lnTo>
                      <a:pt x="4274" y="1002"/>
                    </a:lnTo>
                    <a:lnTo>
                      <a:pt x="4268" y="998"/>
                    </a:lnTo>
                    <a:lnTo>
                      <a:pt x="4266" y="996"/>
                    </a:lnTo>
                    <a:lnTo>
                      <a:pt x="4266" y="994"/>
                    </a:lnTo>
                    <a:lnTo>
                      <a:pt x="4266" y="990"/>
                    </a:lnTo>
                    <a:lnTo>
                      <a:pt x="4270" y="986"/>
                    </a:lnTo>
                    <a:lnTo>
                      <a:pt x="4270" y="986"/>
                    </a:lnTo>
                    <a:lnTo>
                      <a:pt x="4274" y="978"/>
                    </a:lnTo>
                    <a:lnTo>
                      <a:pt x="4274" y="970"/>
                    </a:lnTo>
                    <a:lnTo>
                      <a:pt x="4270" y="966"/>
                    </a:lnTo>
                    <a:lnTo>
                      <a:pt x="4264" y="960"/>
                    </a:lnTo>
                    <a:lnTo>
                      <a:pt x="4258" y="954"/>
                    </a:lnTo>
                    <a:lnTo>
                      <a:pt x="4252" y="948"/>
                    </a:lnTo>
                    <a:lnTo>
                      <a:pt x="4246" y="940"/>
                    </a:lnTo>
                    <a:lnTo>
                      <a:pt x="4244" y="928"/>
                    </a:lnTo>
                    <a:lnTo>
                      <a:pt x="4244" y="928"/>
                    </a:lnTo>
                    <a:lnTo>
                      <a:pt x="4240" y="912"/>
                    </a:lnTo>
                    <a:lnTo>
                      <a:pt x="4238" y="908"/>
                    </a:lnTo>
                    <a:lnTo>
                      <a:pt x="4236" y="906"/>
                    </a:lnTo>
                    <a:lnTo>
                      <a:pt x="4230" y="902"/>
                    </a:lnTo>
                    <a:lnTo>
                      <a:pt x="4228" y="898"/>
                    </a:lnTo>
                    <a:lnTo>
                      <a:pt x="4226" y="890"/>
                    </a:lnTo>
                    <a:lnTo>
                      <a:pt x="4226" y="890"/>
                    </a:lnTo>
                    <a:lnTo>
                      <a:pt x="4222" y="882"/>
                    </a:lnTo>
                    <a:lnTo>
                      <a:pt x="4218" y="878"/>
                    </a:lnTo>
                    <a:lnTo>
                      <a:pt x="4210" y="872"/>
                    </a:lnTo>
                    <a:lnTo>
                      <a:pt x="4206" y="868"/>
                    </a:lnTo>
                    <a:lnTo>
                      <a:pt x="4200" y="862"/>
                    </a:lnTo>
                    <a:lnTo>
                      <a:pt x="4194" y="852"/>
                    </a:lnTo>
                    <a:lnTo>
                      <a:pt x="4186" y="838"/>
                    </a:lnTo>
                    <a:lnTo>
                      <a:pt x="4186" y="838"/>
                    </a:lnTo>
                    <a:lnTo>
                      <a:pt x="4180" y="824"/>
                    </a:lnTo>
                    <a:lnTo>
                      <a:pt x="4174" y="816"/>
                    </a:lnTo>
                    <a:lnTo>
                      <a:pt x="4168" y="812"/>
                    </a:lnTo>
                    <a:lnTo>
                      <a:pt x="4164" y="812"/>
                    </a:lnTo>
                    <a:lnTo>
                      <a:pt x="4158" y="814"/>
                    </a:lnTo>
                    <a:lnTo>
                      <a:pt x="4154" y="820"/>
                    </a:lnTo>
                    <a:lnTo>
                      <a:pt x="4140" y="836"/>
                    </a:lnTo>
                    <a:lnTo>
                      <a:pt x="4140" y="836"/>
                    </a:lnTo>
                    <a:lnTo>
                      <a:pt x="4132" y="848"/>
                    </a:lnTo>
                    <a:lnTo>
                      <a:pt x="4128" y="860"/>
                    </a:lnTo>
                    <a:lnTo>
                      <a:pt x="4124" y="884"/>
                    </a:lnTo>
                    <a:lnTo>
                      <a:pt x="4120" y="896"/>
                    </a:lnTo>
                    <a:lnTo>
                      <a:pt x="4116" y="904"/>
                    </a:lnTo>
                    <a:lnTo>
                      <a:pt x="4114" y="906"/>
                    </a:lnTo>
                    <a:lnTo>
                      <a:pt x="4110" y="908"/>
                    </a:lnTo>
                    <a:lnTo>
                      <a:pt x="4106" y="908"/>
                    </a:lnTo>
                    <a:lnTo>
                      <a:pt x="4100" y="906"/>
                    </a:lnTo>
                    <a:lnTo>
                      <a:pt x="4100" y="906"/>
                    </a:lnTo>
                    <a:lnTo>
                      <a:pt x="4090" y="904"/>
                    </a:lnTo>
                    <a:lnTo>
                      <a:pt x="4086" y="906"/>
                    </a:lnTo>
                    <a:lnTo>
                      <a:pt x="4084" y="908"/>
                    </a:lnTo>
                    <a:lnTo>
                      <a:pt x="4084" y="912"/>
                    </a:lnTo>
                    <a:lnTo>
                      <a:pt x="4082" y="916"/>
                    </a:lnTo>
                    <a:lnTo>
                      <a:pt x="4080" y="922"/>
                    </a:lnTo>
                    <a:lnTo>
                      <a:pt x="4074" y="928"/>
                    </a:lnTo>
                    <a:lnTo>
                      <a:pt x="4060" y="934"/>
                    </a:lnTo>
                    <a:lnTo>
                      <a:pt x="4060" y="934"/>
                    </a:lnTo>
                    <a:lnTo>
                      <a:pt x="4048" y="936"/>
                    </a:lnTo>
                    <a:lnTo>
                      <a:pt x="4038" y="934"/>
                    </a:lnTo>
                    <a:lnTo>
                      <a:pt x="4030" y="930"/>
                    </a:lnTo>
                    <a:lnTo>
                      <a:pt x="4024" y="922"/>
                    </a:lnTo>
                    <a:lnTo>
                      <a:pt x="4018" y="914"/>
                    </a:lnTo>
                    <a:lnTo>
                      <a:pt x="4010" y="908"/>
                    </a:lnTo>
                    <a:lnTo>
                      <a:pt x="4002" y="902"/>
                    </a:lnTo>
                    <a:lnTo>
                      <a:pt x="3988" y="900"/>
                    </a:lnTo>
                    <a:lnTo>
                      <a:pt x="3988" y="900"/>
                    </a:lnTo>
                    <a:lnTo>
                      <a:pt x="3976" y="900"/>
                    </a:lnTo>
                    <a:lnTo>
                      <a:pt x="3972" y="900"/>
                    </a:lnTo>
                    <a:lnTo>
                      <a:pt x="3970" y="896"/>
                    </a:lnTo>
                    <a:lnTo>
                      <a:pt x="3972" y="892"/>
                    </a:lnTo>
                    <a:lnTo>
                      <a:pt x="3974" y="888"/>
                    </a:lnTo>
                    <a:lnTo>
                      <a:pt x="3976" y="884"/>
                    </a:lnTo>
                    <a:lnTo>
                      <a:pt x="3974" y="880"/>
                    </a:lnTo>
                    <a:lnTo>
                      <a:pt x="3968" y="874"/>
                    </a:lnTo>
                    <a:lnTo>
                      <a:pt x="3968" y="874"/>
                    </a:lnTo>
                    <a:lnTo>
                      <a:pt x="3962" y="870"/>
                    </a:lnTo>
                    <a:lnTo>
                      <a:pt x="3960" y="866"/>
                    </a:lnTo>
                    <a:lnTo>
                      <a:pt x="3962" y="864"/>
                    </a:lnTo>
                    <a:lnTo>
                      <a:pt x="3964" y="860"/>
                    </a:lnTo>
                    <a:lnTo>
                      <a:pt x="3966" y="856"/>
                    </a:lnTo>
                    <a:lnTo>
                      <a:pt x="3968" y="850"/>
                    </a:lnTo>
                    <a:lnTo>
                      <a:pt x="3968" y="844"/>
                    </a:lnTo>
                    <a:lnTo>
                      <a:pt x="3964" y="836"/>
                    </a:lnTo>
                    <a:lnTo>
                      <a:pt x="3964" y="836"/>
                    </a:lnTo>
                    <a:lnTo>
                      <a:pt x="3960" y="824"/>
                    </a:lnTo>
                    <a:lnTo>
                      <a:pt x="3958" y="814"/>
                    </a:lnTo>
                    <a:lnTo>
                      <a:pt x="3962" y="802"/>
                    </a:lnTo>
                    <a:lnTo>
                      <a:pt x="3966" y="794"/>
                    </a:lnTo>
                    <a:lnTo>
                      <a:pt x="3974" y="776"/>
                    </a:lnTo>
                    <a:lnTo>
                      <a:pt x="3974" y="770"/>
                    </a:lnTo>
                    <a:lnTo>
                      <a:pt x="3972" y="764"/>
                    </a:lnTo>
                    <a:lnTo>
                      <a:pt x="3972" y="764"/>
                    </a:lnTo>
                    <a:lnTo>
                      <a:pt x="3968" y="758"/>
                    </a:lnTo>
                    <a:lnTo>
                      <a:pt x="3964" y="758"/>
                    </a:lnTo>
                    <a:lnTo>
                      <a:pt x="3960" y="760"/>
                    </a:lnTo>
                    <a:lnTo>
                      <a:pt x="3958" y="764"/>
                    </a:lnTo>
                    <a:lnTo>
                      <a:pt x="3954" y="770"/>
                    </a:lnTo>
                    <a:lnTo>
                      <a:pt x="3952" y="772"/>
                    </a:lnTo>
                    <a:lnTo>
                      <a:pt x="3950" y="770"/>
                    </a:lnTo>
                    <a:lnTo>
                      <a:pt x="3950" y="770"/>
                    </a:lnTo>
                    <a:lnTo>
                      <a:pt x="3944" y="766"/>
                    </a:lnTo>
                    <a:lnTo>
                      <a:pt x="3936" y="762"/>
                    </a:lnTo>
                    <a:lnTo>
                      <a:pt x="3914" y="756"/>
                    </a:lnTo>
                    <a:lnTo>
                      <a:pt x="3902" y="752"/>
                    </a:lnTo>
                    <a:lnTo>
                      <a:pt x="3894" y="748"/>
                    </a:lnTo>
                    <a:lnTo>
                      <a:pt x="3888" y="742"/>
                    </a:lnTo>
                    <a:lnTo>
                      <a:pt x="3886" y="740"/>
                    </a:lnTo>
                    <a:lnTo>
                      <a:pt x="3886" y="736"/>
                    </a:lnTo>
                    <a:lnTo>
                      <a:pt x="3886" y="736"/>
                    </a:lnTo>
                    <a:lnTo>
                      <a:pt x="3886" y="728"/>
                    </a:lnTo>
                    <a:lnTo>
                      <a:pt x="3882" y="722"/>
                    </a:lnTo>
                    <a:lnTo>
                      <a:pt x="3878" y="716"/>
                    </a:lnTo>
                    <a:lnTo>
                      <a:pt x="3870" y="710"/>
                    </a:lnTo>
                    <a:lnTo>
                      <a:pt x="3826" y="680"/>
                    </a:lnTo>
                    <a:lnTo>
                      <a:pt x="3826" y="680"/>
                    </a:lnTo>
                    <a:lnTo>
                      <a:pt x="3806" y="668"/>
                    </a:lnTo>
                    <a:lnTo>
                      <a:pt x="3800" y="668"/>
                    </a:lnTo>
                    <a:lnTo>
                      <a:pt x="3796" y="666"/>
                    </a:lnTo>
                    <a:lnTo>
                      <a:pt x="3790" y="668"/>
                    </a:lnTo>
                    <a:lnTo>
                      <a:pt x="3788" y="670"/>
                    </a:lnTo>
                    <a:lnTo>
                      <a:pt x="3780" y="678"/>
                    </a:lnTo>
                    <a:lnTo>
                      <a:pt x="3774" y="680"/>
                    </a:lnTo>
                    <a:lnTo>
                      <a:pt x="3768" y="684"/>
                    </a:lnTo>
                    <a:lnTo>
                      <a:pt x="3760" y="684"/>
                    </a:lnTo>
                    <a:lnTo>
                      <a:pt x="3750" y="686"/>
                    </a:lnTo>
                    <a:lnTo>
                      <a:pt x="3736" y="684"/>
                    </a:lnTo>
                    <a:lnTo>
                      <a:pt x="3720" y="680"/>
                    </a:lnTo>
                    <a:lnTo>
                      <a:pt x="3700" y="674"/>
                    </a:lnTo>
                    <a:lnTo>
                      <a:pt x="3676" y="664"/>
                    </a:lnTo>
                    <a:lnTo>
                      <a:pt x="3676" y="664"/>
                    </a:lnTo>
                    <a:lnTo>
                      <a:pt x="3666" y="662"/>
                    </a:lnTo>
                    <a:lnTo>
                      <a:pt x="3656" y="660"/>
                    </a:lnTo>
                    <a:lnTo>
                      <a:pt x="3648" y="660"/>
                    </a:lnTo>
                    <a:lnTo>
                      <a:pt x="3642" y="662"/>
                    </a:lnTo>
                    <a:lnTo>
                      <a:pt x="3636" y="664"/>
                    </a:lnTo>
                    <a:lnTo>
                      <a:pt x="3632" y="668"/>
                    </a:lnTo>
                    <a:lnTo>
                      <a:pt x="3626" y="678"/>
                    </a:lnTo>
                    <a:lnTo>
                      <a:pt x="3622" y="690"/>
                    </a:lnTo>
                    <a:lnTo>
                      <a:pt x="3622" y="702"/>
                    </a:lnTo>
                    <a:lnTo>
                      <a:pt x="3626" y="712"/>
                    </a:lnTo>
                    <a:lnTo>
                      <a:pt x="3630" y="720"/>
                    </a:lnTo>
                    <a:lnTo>
                      <a:pt x="3630" y="720"/>
                    </a:lnTo>
                    <a:lnTo>
                      <a:pt x="3634" y="726"/>
                    </a:lnTo>
                    <a:lnTo>
                      <a:pt x="3636" y="732"/>
                    </a:lnTo>
                    <a:lnTo>
                      <a:pt x="3638" y="738"/>
                    </a:lnTo>
                    <a:lnTo>
                      <a:pt x="3638" y="746"/>
                    </a:lnTo>
                    <a:lnTo>
                      <a:pt x="3634" y="760"/>
                    </a:lnTo>
                    <a:lnTo>
                      <a:pt x="3626" y="772"/>
                    </a:lnTo>
                    <a:lnTo>
                      <a:pt x="3626" y="772"/>
                    </a:lnTo>
                    <a:lnTo>
                      <a:pt x="3622" y="776"/>
                    </a:lnTo>
                    <a:lnTo>
                      <a:pt x="3622" y="780"/>
                    </a:lnTo>
                    <a:lnTo>
                      <a:pt x="3624" y="782"/>
                    </a:lnTo>
                    <a:lnTo>
                      <a:pt x="3626" y="786"/>
                    </a:lnTo>
                    <a:lnTo>
                      <a:pt x="3634" y="794"/>
                    </a:lnTo>
                    <a:lnTo>
                      <a:pt x="3640" y="802"/>
                    </a:lnTo>
                    <a:lnTo>
                      <a:pt x="3644" y="814"/>
                    </a:lnTo>
                    <a:lnTo>
                      <a:pt x="3644" y="814"/>
                    </a:lnTo>
                    <a:lnTo>
                      <a:pt x="3648" y="824"/>
                    </a:lnTo>
                    <a:lnTo>
                      <a:pt x="3650" y="832"/>
                    </a:lnTo>
                    <a:lnTo>
                      <a:pt x="3650" y="840"/>
                    </a:lnTo>
                    <a:lnTo>
                      <a:pt x="3648" y="844"/>
                    </a:lnTo>
                    <a:lnTo>
                      <a:pt x="3642" y="854"/>
                    </a:lnTo>
                    <a:lnTo>
                      <a:pt x="3636" y="870"/>
                    </a:lnTo>
                    <a:lnTo>
                      <a:pt x="3636" y="870"/>
                    </a:lnTo>
                    <a:lnTo>
                      <a:pt x="3634" y="878"/>
                    </a:lnTo>
                    <a:lnTo>
                      <a:pt x="3630" y="882"/>
                    </a:lnTo>
                    <a:lnTo>
                      <a:pt x="3620" y="888"/>
                    </a:lnTo>
                    <a:lnTo>
                      <a:pt x="3616" y="890"/>
                    </a:lnTo>
                    <a:lnTo>
                      <a:pt x="3612" y="894"/>
                    </a:lnTo>
                    <a:lnTo>
                      <a:pt x="3610" y="900"/>
                    </a:lnTo>
                    <a:lnTo>
                      <a:pt x="3606" y="910"/>
                    </a:lnTo>
                    <a:lnTo>
                      <a:pt x="3606" y="910"/>
                    </a:lnTo>
                    <a:lnTo>
                      <a:pt x="3606" y="916"/>
                    </a:lnTo>
                    <a:lnTo>
                      <a:pt x="3608" y="920"/>
                    </a:lnTo>
                    <a:lnTo>
                      <a:pt x="3614" y="926"/>
                    </a:lnTo>
                    <a:lnTo>
                      <a:pt x="3622" y="932"/>
                    </a:lnTo>
                    <a:lnTo>
                      <a:pt x="3634" y="940"/>
                    </a:lnTo>
                    <a:lnTo>
                      <a:pt x="3648" y="950"/>
                    </a:lnTo>
                    <a:lnTo>
                      <a:pt x="3660" y="964"/>
                    </a:lnTo>
                    <a:lnTo>
                      <a:pt x="3666" y="972"/>
                    </a:lnTo>
                    <a:lnTo>
                      <a:pt x="3672" y="984"/>
                    </a:lnTo>
                    <a:lnTo>
                      <a:pt x="3678" y="996"/>
                    </a:lnTo>
                    <a:lnTo>
                      <a:pt x="3684" y="1010"/>
                    </a:lnTo>
                    <a:lnTo>
                      <a:pt x="3684" y="1010"/>
                    </a:lnTo>
                    <a:lnTo>
                      <a:pt x="3686" y="1026"/>
                    </a:lnTo>
                    <a:lnTo>
                      <a:pt x="3688" y="1040"/>
                    </a:lnTo>
                    <a:lnTo>
                      <a:pt x="3688" y="1052"/>
                    </a:lnTo>
                    <a:lnTo>
                      <a:pt x="3684" y="1066"/>
                    </a:lnTo>
                    <a:lnTo>
                      <a:pt x="3680" y="1078"/>
                    </a:lnTo>
                    <a:lnTo>
                      <a:pt x="3674" y="1088"/>
                    </a:lnTo>
                    <a:lnTo>
                      <a:pt x="3668" y="1100"/>
                    </a:lnTo>
                    <a:lnTo>
                      <a:pt x="3660" y="1108"/>
                    </a:lnTo>
                    <a:lnTo>
                      <a:pt x="3642" y="1126"/>
                    </a:lnTo>
                    <a:lnTo>
                      <a:pt x="3624" y="1140"/>
                    </a:lnTo>
                    <a:lnTo>
                      <a:pt x="3604" y="1150"/>
                    </a:lnTo>
                    <a:lnTo>
                      <a:pt x="3584" y="1158"/>
                    </a:lnTo>
                    <a:lnTo>
                      <a:pt x="3584" y="1158"/>
                    </a:lnTo>
                    <a:lnTo>
                      <a:pt x="3570" y="1166"/>
                    </a:lnTo>
                    <a:lnTo>
                      <a:pt x="3562" y="1172"/>
                    </a:lnTo>
                    <a:lnTo>
                      <a:pt x="3562" y="1174"/>
                    </a:lnTo>
                    <a:lnTo>
                      <a:pt x="3562" y="1176"/>
                    </a:lnTo>
                    <a:lnTo>
                      <a:pt x="3566" y="1184"/>
                    </a:lnTo>
                    <a:lnTo>
                      <a:pt x="3572" y="1190"/>
                    </a:lnTo>
                    <a:lnTo>
                      <a:pt x="3578" y="1200"/>
                    </a:lnTo>
                    <a:lnTo>
                      <a:pt x="3582" y="1212"/>
                    </a:lnTo>
                    <a:lnTo>
                      <a:pt x="3584" y="1220"/>
                    </a:lnTo>
                    <a:lnTo>
                      <a:pt x="3584" y="1228"/>
                    </a:lnTo>
                    <a:lnTo>
                      <a:pt x="3584" y="1228"/>
                    </a:lnTo>
                    <a:lnTo>
                      <a:pt x="3586" y="1244"/>
                    </a:lnTo>
                    <a:lnTo>
                      <a:pt x="3588" y="1260"/>
                    </a:lnTo>
                    <a:lnTo>
                      <a:pt x="3598" y="1290"/>
                    </a:lnTo>
                    <a:lnTo>
                      <a:pt x="3602" y="1302"/>
                    </a:lnTo>
                    <a:lnTo>
                      <a:pt x="3604" y="1314"/>
                    </a:lnTo>
                    <a:lnTo>
                      <a:pt x="3604" y="1324"/>
                    </a:lnTo>
                    <a:lnTo>
                      <a:pt x="3600" y="1328"/>
                    </a:lnTo>
                    <a:lnTo>
                      <a:pt x="3598" y="1330"/>
                    </a:lnTo>
                    <a:lnTo>
                      <a:pt x="3598" y="1330"/>
                    </a:lnTo>
                    <a:lnTo>
                      <a:pt x="3594" y="1334"/>
                    </a:lnTo>
                    <a:lnTo>
                      <a:pt x="3592" y="1336"/>
                    </a:lnTo>
                    <a:lnTo>
                      <a:pt x="3590" y="1344"/>
                    </a:lnTo>
                    <a:lnTo>
                      <a:pt x="3592" y="1352"/>
                    </a:lnTo>
                    <a:lnTo>
                      <a:pt x="3594" y="1358"/>
                    </a:lnTo>
                    <a:lnTo>
                      <a:pt x="3596" y="1362"/>
                    </a:lnTo>
                    <a:lnTo>
                      <a:pt x="3594" y="1366"/>
                    </a:lnTo>
                    <a:lnTo>
                      <a:pt x="3590" y="1364"/>
                    </a:lnTo>
                    <a:lnTo>
                      <a:pt x="3580" y="1358"/>
                    </a:lnTo>
                    <a:lnTo>
                      <a:pt x="3580" y="1358"/>
                    </a:lnTo>
                    <a:lnTo>
                      <a:pt x="3570" y="1354"/>
                    </a:lnTo>
                    <a:lnTo>
                      <a:pt x="3568" y="1354"/>
                    </a:lnTo>
                    <a:lnTo>
                      <a:pt x="3566" y="1356"/>
                    </a:lnTo>
                    <a:lnTo>
                      <a:pt x="3562" y="1362"/>
                    </a:lnTo>
                    <a:lnTo>
                      <a:pt x="3562" y="1370"/>
                    </a:lnTo>
                    <a:lnTo>
                      <a:pt x="3562" y="1376"/>
                    </a:lnTo>
                    <a:lnTo>
                      <a:pt x="3560" y="1382"/>
                    </a:lnTo>
                    <a:lnTo>
                      <a:pt x="3558" y="1384"/>
                    </a:lnTo>
                    <a:lnTo>
                      <a:pt x="3554" y="1384"/>
                    </a:lnTo>
                    <a:lnTo>
                      <a:pt x="3546" y="1380"/>
                    </a:lnTo>
                    <a:lnTo>
                      <a:pt x="3546" y="1380"/>
                    </a:lnTo>
                    <a:lnTo>
                      <a:pt x="3536" y="1372"/>
                    </a:lnTo>
                    <a:lnTo>
                      <a:pt x="3530" y="1366"/>
                    </a:lnTo>
                    <a:lnTo>
                      <a:pt x="3522" y="1352"/>
                    </a:lnTo>
                    <a:lnTo>
                      <a:pt x="3516" y="1342"/>
                    </a:lnTo>
                    <a:lnTo>
                      <a:pt x="3508" y="1332"/>
                    </a:lnTo>
                    <a:lnTo>
                      <a:pt x="3494" y="1316"/>
                    </a:lnTo>
                    <a:lnTo>
                      <a:pt x="3474" y="1298"/>
                    </a:lnTo>
                    <a:lnTo>
                      <a:pt x="3474" y="1298"/>
                    </a:lnTo>
                    <a:lnTo>
                      <a:pt x="3464" y="1286"/>
                    </a:lnTo>
                    <a:lnTo>
                      <a:pt x="3458" y="1276"/>
                    </a:lnTo>
                    <a:lnTo>
                      <a:pt x="3456" y="1266"/>
                    </a:lnTo>
                    <a:lnTo>
                      <a:pt x="3456" y="1254"/>
                    </a:lnTo>
                    <a:lnTo>
                      <a:pt x="3456" y="1234"/>
                    </a:lnTo>
                    <a:lnTo>
                      <a:pt x="3456" y="1222"/>
                    </a:lnTo>
                    <a:lnTo>
                      <a:pt x="3454" y="1210"/>
                    </a:lnTo>
                    <a:lnTo>
                      <a:pt x="3454" y="1210"/>
                    </a:lnTo>
                    <a:lnTo>
                      <a:pt x="3450" y="1194"/>
                    </a:lnTo>
                    <a:lnTo>
                      <a:pt x="3450" y="1182"/>
                    </a:lnTo>
                    <a:lnTo>
                      <a:pt x="3454" y="1172"/>
                    </a:lnTo>
                    <a:lnTo>
                      <a:pt x="3456" y="1162"/>
                    </a:lnTo>
                    <a:lnTo>
                      <a:pt x="3458" y="1154"/>
                    </a:lnTo>
                    <a:lnTo>
                      <a:pt x="3456" y="1148"/>
                    </a:lnTo>
                    <a:lnTo>
                      <a:pt x="3452" y="1142"/>
                    </a:lnTo>
                    <a:lnTo>
                      <a:pt x="3440" y="1138"/>
                    </a:lnTo>
                    <a:lnTo>
                      <a:pt x="3440" y="1138"/>
                    </a:lnTo>
                    <a:lnTo>
                      <a:pt x="3414" y="1134"/>
                    </a:lnTo>
                    <a:lnTo>
                      <a:pt x="3394" y="1130"/>
                    </a:lnTo>
                    <a:lnTo>
                      <a:pt x="3378" y="1130"/>
                    </a:lnTo>
                    <a:lnTo>
                      <a:pt x="3368" y="1130"/>
                    </a:lnTo>
                    <a:lnTo>
                      <a:pt x="3354" y="1132"/>
                    </a:lnTo>
                    <a:lnTo>
                      <a:pt x="3346" y="1132"/>
                    </a:lnTo>
                    <a:lnTo>
                      <a:pt x="3340" y="1130"/>
                    </a:lnTo>
                    <a:lnTo>
                      <a:pt x="3340" y="1130"/>
                    </a:lnTo>
                    <a:lnTo>
                      <a:pt x="3334" y="1128"/>
                    </a:lnTo>
                    <a:lnTo>
                      <a:pt x="3330" y="1124"/>
                    </a:lnTo>
                    <a:lnTo>
                      <a:pt x="3322" y="1116"/>
                    </a:lnTo>
                    <a:lnTo>
                      <a:pt x="3316" y="1110"/>
                    </a:lnTo>
                    <a:lnTo>
                      <a:pt x="3306" y="1104"/>
                    </a:lnTo>
                    <a:lnTo>
                      <a:pt x="3290" y="1098"/>
                    </a:lnTo>
                    <a:lnTo>
                      <a:pt x="3268" y="1092"/>
                    </a:lnTo>
                    <a:lnTo>
                      <a:pt x="3268" y="1092"/>
                    </a:lnTo>
                    <a:lnTo>
                      <a:pt x="3246" y="1084"/>
                    </a:lnTo>
                    <a:lnTo>
                      <a:pt x="3236" y="1078"/>
                    </a:lnTo>
                    <a:lnTo>
                      <a:pt x="3232" y="1072"/>
                    </a:lnTo>
                    <a:lnTo>
                      <a:pt x="3230" y="1066"/>
                    </a:lnTo>
                    <a:lnTo>
                      <a:pt x="3226" y="1058"/>
                    </a:lnTo>
                    <a:lnTo>
                      <a:pt x="3216" y="1048"/>
                    </a:lnTo>
                    <a:lnTo>
                      <a:pt x="3198" y="1036"/>
                    </a:lnTo>
                    <a:lnTo>
                      <a:pt x="3166" y="1022"/>
                    </a:lnTo>
                    <a:lnTo>
                      <a:pt x="3166" y="1022"/>
                    </a:lnTo>
                    <a:lnTo>
                      <a:pt x="3146" y="1016"/>
                    </a:lnTo>
                    <a:lnTo>
                      <a:pt x="3130" y="1012"/>
                    </a:lnTo>
                    <a:lnTo>
                      <a:pt x="3114" y="1010"/>
                    </a:lnTo>
                    <a:lnTo>
                      <a:pt x="3102" y="1010"/>
                    </a:lnTo>
                    <a:lnTo>
                      <a:pt x="3090" y="1012"/>
                    </a:lnTo>
                    <a:lnTo>
                      <a:pt x="3080" y="1014"/>
                    </a:lnTo>
                    <a:lnTo>
                      <a:pt x="3064" y="1020"/>
                    </a:lnTo>
                    <a:lnTo>
                      <a:pt x="3052" y="1026"/>
                    </a:lnTo>
                    <a:lnTo>
                      <a:pt x="3046" y="1028"/>
                    </a:lnTo>
                    <a:lnTo>
                      <a:pt x="3044" y="1026"/>
                    </a:lnTo>
                    <a:lnTo>
                      <a:pt x="3042" y="1022"/>
                    </a:lnTo>
                    <a:lnTo>
                      <a:pt x="3040" y="1008"/>
                    </a:lnTo>
                    <a:lnTo>
                      <a:pt x="3040" y="1008"/>
                    </a:lnTo>
                    <a:lnTo>
                      <a:pt x="3040" y="992"/>
                    </a:lnTo>
                    <a:lnTo>
                      <a:pt x="3038" y="978"/>
                    </a:lnTo>
                    <a:lnTo>
                      <a:pt x="3032" y="962"/>
                    </a:lnTo>
                    <a:lnTo>
                      <a:pt x="3026" y="948"/>
                    </a:lnTo>
                    <a:lnTo>
                      <a:pt x="3024" y="938"/>
                    </a:lnTo>
                    <a:lnTo>
                      <a:pt x="3020" y="928"/>
                    </a:lnTo>
                    <a:lnTo>
                      <a:pt x="3020" y="928"/>
                    </a:lnTo>
                    <a:lnTo>
                      <a:pt x="3018" y="922"/>
                    </a:lnTo>
                    <a:lnTo>
                      <a:pt x="3016" y="918"/>
                    </a:lnTo>
                    <a:lnTo>
                      <a:pt x="3012" y="914"/>
                    </a:lnTo>
                    <a:lnTo>
                      <a:pt x="3008" y="914"/>
                    </a:lnTo>
                    <a:lnTo>
                      <a:pt x="2998" y="912"/>
                    </a:lnTo>
                    <a:lnTo>
                      <a:pt x="2986" y="912"/>
                    </a:lnTo>
                    <a:lnTo>
                      <a:pt x="2974" y="910"/>
                    </a:lnTo>
                    <a:lnTo>
                      <a:pt x="2968" y="908"/>
                    </a:lnTo>
                    <a:lnTo>
                      <a:pt x="2962" y="904"/>
                    </a:lnTo>
                    <a:lnTo>
                      <a:pt x="2958" y="898"/>
                    </a:lnTo>
                    <a:lnTo>
                      <a:pt x="2954" y="890"/>
                    </a:lnTo>
                    <a:lnTo>
                      <a:pt x="2950" y="882"/>
                    </a:lnTo>
                    <a:lnTo>
                      <a:pt x="2948" y="868"/>
                    </a:lnTo>
                    <a:lnTo>
                      <a:pt x="2948" y="868"/>
                    </a:lnTo>
                    <a:lnTo>
                      <a:pt x="2948" y="854"/>
                    </a:lnTo>
                    <a:lnTo>
                      <a:pt x="2948" y="840"/>
                    </a:lnTo>
                    <a:lnTo>
                      <a:pt x="2952" y="824"/>
                    </a:lnTo>
                    <a:lnTo>
                      <a:pt x="2956" y="808"/>
                    </a:lnTo>
                    <a:lnTo>
                      <a:pt x="2968" y="778"/>
                    </a:lnTo>
                    <a:lnTo>
                      <a:pt x="2982" y="750"/>
                    </a:lnTo>
                    <a:lnTo>
                      <a:pt x="2998" y="724"/>
                    </a:lnTo>
                    <a:lnTo>
                      <a:pt x="3014" y="706"/>
                    </a:lnTo>
                    <a:lnTo>
                      <a:pt x="3026" y="692"/>
                    </a:lnTo>
                    <a:lnTo>
                      <a:pt x="3030" y="690"/>
                    </a:lnTo>
                    <a:lnTo>
                      <a:pt x="3034" y="690"/>
                    </a:lnTo>
                    <a:lnTo>
                      <a:pt x="3034" y="690"/>
                    </a:lnTo>
                    <a:lnTo>
                      <a:pt x="3038" y="688"/>
                    </a:lnTo>
                    <a:lnTo>
                      <a:pt x="3042" y="684"/>
                    </a:lnTo>
                    <a:lnTo>
                      <a:pt x="3044" y="670"/>
                    </a:lnTo>
                    <a:lnTo>
                      <a:pt x="3048" y="662"/>
                    </a:lnTo>
                    <a:lnTo>
                      <a:pt x="3052" y="654"/>
                    </a:lnTo>
                    <a:lnTo>
                      <a:pt x="3060" y="648"/>
                    </a:lnTo>
                    <a:lnTo>
                      <a:pt x="3070" y="646"/>
                    </a:lnTo>
                    <a:lnTo>
                      <a:pt x="3070" y="646"/>
                    </a:lnTo>
                    <a:lnTo>
                      <a:pt x="3096" y="644"/>
                    </a:lnTo>
                    <a:lnTo>
                      <a:pt x="3106" y="640"/>
                    </a:lnTo>
                    <a:lnTo>
                      <a:pt x="3116" y="636"/>
                    </a:lnTo>
                    <a:lnTo>
                      <a:pt x="3120" y="630"/>
                    </a:lnTo>
                    <a:lnTo>
                      <a:pt x="3120" y="624"/>
                    </a:lnTo>
                    <a:lnTo>
                      <a:pt x="3116" y="614"/>
                    </a:lnTo>
                    <a:lnTo>
                      <a:pt x="3106" y="604"/>
                    </a:lnTo>
                    <a:lnTo>
                      <a:pt x="3106" y="604"/>
                    </a:lnTo>
                    <a:lnTo>
                      <a:pt x="3098" y="596"/>
                    </a:lnTo>
                    <a:lnTo>
                      <a:pt x="3098" y="594"/>
                    </a:lnTo>
                    <a:lnTo>
                      <a:pt x="3098" y="592"/>
                    </a:lnTo>
                    <a:lnTo>
                      <a:pt x="3104" y="590"/>
                    </a:lnTo>
                    <a:lnTo>
                      <a:pt x="3112" y="590"/>
                    </a:lnTo>
                    <a:lnTo>
                      <a:pt x="3124" y="590"/>
                    </a:lnTo>
                    <a:lnTo>
                      <a:pt x="3136" y="586"/>
                    </a:lnTo>
                    <a:lnTo>
                      <a:pt x="3140" y="584"/>
                    </a:lnTo>
                    <a:lnTo>
                      <a:pt x="3144" y="580"/>
                    </a:lnTo>
                    <a:lnTo>
                      <a:pt x="3148" y="576"/>
                    </a:lnTo>
                    <a:lnTo>
                      <a:pt x="3150" y="568"/>
                    </a:lnTo>
                    <a:lnTo>
                      <a:pt x="3150" y="568"/>
                    </a:lnTo>
                    <a:lnTo>
                      <a:pt x="3152" y="562"/>
                    </a:lnTo>
                    <a:lnTo>
                      <a:pt x="3154" y="558"/>
                    </a:lnTo>
                    <a:lnTo>
                      <a:pt x="3156" y="556"/>
                    </a:lnTo>
                    <a:lnTo>
                      <a:pt x="3158" y="556"/>
                    </a:lnTo>
                    <a:lnTo>
                      <a:pt x="3166" y="560"/>
                    </a:lnTo>
                    <a:lnTo>
                      <a:pt x="3176" y="566"/>
                    </a:lnTo>
                    <a:lnTo>
                      <a:pt x="3188" y="570"/>
                    </a:lnTo>
                    <a:lnTo>
                      <a:pt x="3194" y="572"/>
                    </a:lnTo>
                    <a:lnTo>
                      <a:pt x="3200" y="570"/>
                    </a:lnTo>
                    <a:lnTo>
                      <a:pt x="3206" y="568"/>
                    </a:lnTo>
                    <a:lnTo>
                      <a:pt x="3214" y="562"/>
                    </a:lnTo>
                    <a:lnTo>
                      <a:pt x="3220" y="554"/>
                    </a:lnTo>
                    <a:lnTo>
                      <a:pt x="3228" y="542"/>
                    </a:lnTo>
                    <a:lnTo>
                      <a:pt x="3228" y="542"/>
                    </a:lnTo>
                    <a:lnTo>
                      <a:pt x="3242" y="520"/>
                    </a:lnTo>
                    <a:lnTo>
                      <a:pt x="3252" y="506"/>
                    </a:lnTo>
                    <a:lnTo>
                      <a:pt x="3258" y="496"/>
                    </a:lnTo>
                    <a:lnTo>
                      <a:pt x="3260" y="492"/>
                    </a:lnTo>
                    <a:lnTo>
                      <a:pt x="3258" y="490"/>
                    </a:lnTo>
                    <a:lnTo>
                      <a:pt x="3256" y="488"/>
                    </a:lnTo>
                    <a:lnTo>
                      <a:pt x="3244" y="486"/>
                    </a:lnTo>
                    <a:lnTo>
                      <a:pt x="3228" y="484"/>
                    </a:lnTo>
                    <a:lnTo>
                      <a:pt x="3204" y="478"/>
                    </a:lnTo>
                    <a:lnTo>
                      <a:pt x="3204" y="478"/>
                    </a:lnTo>
                    <a:lnTo>
                      <a:pt x="3186" y="474"/>
                    </a:lnTo>
                    <a:lnTo>
                      <a:pt x="3176" y="470"/>
                    </a:lnTo>
                    <a:lnTo>
                      <a:pt x="3170" y="464"/>
                    </a:lnTo>
                    <a:lnTo>
                      <a:pt x="3164" y="460"/>
                    </a:lnTo>
                    <a:lnTo>
                      <a:pt x="3154" y="450"/>
                    </a:lnTo>
                    <a:lnTo>
                      <a:pt x="3144" y="444"/>
                    </a:lnTo>
                    <a:lnTo>
                      <a:pt x="3132" y="438"/>
                    </a:lnTo>
                    <a:lnTo>
                      <a:pt x="3132" y="438"/>
                    </a:lnTo>
                    <a:lnTo>
                      <a:pt x="3140" y="438"/>
                    </a:lnTo>
                    <a:lnTo>
                      <a:pt x="3148" y="438"/>
                    </a:lnTo>
                    <a:lnTo>
                      <a:pt x="3158" y="440"/>
                    </a:lnTo>
                    <a:lnTo>
                      <a:pt x="3166" y="442"/>
                    </a:lnTo>
                    <a:lnTo>
                      <a:pt x="3184" y="452"/>
                    </a:lnTo>
                    <a:lnTo>
                      <a:pt x="3202" y="462"/>
                    </a:lnTo>
                    <a:lnTo>
                      <a:pt x="3220" y="470"/>
                    </a:lnTo>
                    <a:lnTo>
                      <a:pt x="3230" y="472"/>
                    </a:lnTo>
                    <a:lnTo>
                      <a:pt x="3238" y="474"/>
                    </a:lnTo>
                    <a:lnTo>
                      <a:pt x="3246" y="474"/>
                    </a:lnTo>
                    <a:lnTo>
                      <a:pt x="3254" y="472"/>
                    </a:lnTo>
                    <a:lnTo>
                      <a:pt x="3262" y="466"/>
                    </a:lnTo>
                    <a:lnTo>
                      <a:pt x="3270" y="460"/>
                    </a:lnTo>
                    <a:lnTo>
                      <a:pt x="3270" y="460"/>
                    </a:lnTo>
                    <a:lnTo>
                      <a:pt x="3296" y="434"/>
                    </a:lnTo>
                    <a:lnTo>
                      <a:pt x="3302" y="426"/>
                    </a:lnTo>
                    <a:lnTo>
                      <a:pt x="3304" y="420"/>
                    </a:lnTo>
                    <a:lnTo>
                      <a:pt x="3304" y="416"/>
                    </a:lnTo>
                    <a:lnTo>
                      <a:pt x="3298" y="412"/>
                    </a:lnTo>
                    <a:lnTo>
                      <a:pt x="3278" y="402"/>
                    </a:lnTo>
                    <a:lnTo>
                      <a:pt x="3278" y="402"/>
                    </a:lnTo>
                    <a:lnTo>
                      <a:pt x="3270" y="394"/>
                    </a:lnTo>
                    <a:lnTo>
                      <a:pt x="3270" y="392"/>
                    </a:lnTo>
                    <a:lnTo>
                      <a:pt x="3270" y="390"/>
                    </a:lnTo>
                    <a:lnTo>
                      <a:pt x="3278" y="388"/>
                    </a:lnTo>
                    <a:lnTo>
                      <a:pt x="3288" y="388"/>
                    </a:lnTo>
                    <a:lnTo>
                      <a:pt x="3302" y="388"/>
                    </a:lnTo>
                    <a:lnTo>
                      <a:pt x="3316" y="390"/>
                    </a:lnTo>
                    <a:lnTo>
                      <a:pt x="3328" y="394"/>
                    </a:lnTo>
                    <a:lnTo>
                      <a:pt x="3336" y="400"/>
                    </a:lnTo>
                    <a:lnTo>
                      <a:pt x="3336" y="400"/>
                    </a:lnTo>
                    <a:lnTo>
                      <a:pt x="3346" y="410"/>
                    </a:lnTo>
                    <a:lnTo>
                      <a:pt x="3356" y="418"/>
                    </a:lnTo>
                    <a:lnTo>
                      <a:pt x="3366" y="426"/>
                    </a:lnTo>
                    <a:lnTo>
                      <a:pt x="3374" y="438"/>
                    </a:lnTo>
                    <a:lnTo>
                      <a:pt x="3374" y="438"/>
                    </a:lnTo>
                    <a:lnTo>
                      <a:pt x="3380" y="448"/>
                    </a:lnTo>
                    <a:lnTo>
                      <a:pt x="3388" y="452"/>
                    </a:lnTo>
                    <a:lnTo>
                      <a:pt x="3398" y="454"/>
                    </a:lnTo>
                    <a:lnTo>
                      <a:pt x="3410" y="452"/>
                    </a:lnTo>
                    <a:lnTo>
                      <a:pt x="3410" y="452"/>
                    </a:lnTo>
                    <a:lnTo>
                      <a:pt x="3412" y="450"/>
                    </a:lnTo>
                    <a:lnTo>
                      <a:pt x="3414" y="448"/>
                    </a:lnTo>
                    <a:lnTo>
                      <a:pt x="3412" y="444"/>
                    </a:lnTo>
                    <a:lnTo>
                      <a:pt x="3398" y="436"/>
                    </a:lnTo>
                    <a:lnTo>
                      <a:pt x="3392" y="432"/>
                    </a:lnTo>
                    <a:lnTo>
                      <a:pt x="3386" y="426"/>
                    </a:lnTo>
                    <a:lnTo>
                      <a:pt x="3384" y="424"/>
                    </a:lnTo>
                    <a:lnTo>
                      <a:pt x="3384" y="422"/>
                    </a:lnTo>
                    <a:lnTo>
                      <a:pt x="3386" y="418"/>
                    </a:lnTo>
                    <a:lnTo>
                      <a:pt x="3390" y="416"/>
                    </a:lnTo>
                    <a:lnTo>
                      <a:pt x="3390" y="416"/>
                    </a:lnTo>
                    <a:lnTo>
                      <a:pt x="3398" y="412"/>
                    </a:lnTo>
                    <a:lnTo>
                      <a:pt x="3404" y="406"/>
                    </a:lnTo>
                    <a:lnTo>
                      <a:pt x="3414" y="396"/>
                    </a:lnTo>
                    <a:lnTo>
                      <a:pt x="3426" y="388"/>
                    </a:lnTo>
                    <a:lnTo>
                      <a:pt x="3432" y="386"/>
                    </a:lnTo>
                    <a:lnTo>
                      <a:pt x="3438" y="386"/>
                    </a:lnTo>
                    <a:lnTo>
                      <a:pt x="3438" y="386"/>
                    </a:lnTo>
                    <a:lnTo>
                      <a:pt x="3444" y="386"/>
                    </a:lnTo>
                    <a:lnTo>
                      <a:pt x="3450" y="384"/>
                    </a:lnTo>
                    <a:lnTo>
                      <a:pt x="3456" y="380"/>
                    </a:lnTo>
                    <a:lnTo>
                      <a:pt x="3460" y="374"/>
                    </a:lnTo>
                    <a:lnTo>
                      <a:pt x="3468" y="364"/>
                    </a:lnTo>
                    <a:lnTo>
                      <a:pt x="3474" y="360"/>
                    </a:lnTo>
                    <a:lnTo>
                      <a:pt x="3478" y="360"/>
                    </a:lnTo>
                    <a:lnTo>
                      <a:pt x="3478" y="360"/>
                    </a:lnTo>
                    <a:lnTo>
                      <a:pt x="3484" y="358"/>
                    </a:lnTo>
                    <a:lnTo>
                      <a:pt x="3490" y="354"/>
                    </a:lnTo>
                    <a:lnTo>
                      <a:pt x="3492" y="348"/>
                    </a:lnTo>
                    <a:lnTo>
                      <a:pt x="3494" y="342"/>
                    </a:lnTo>
                    <a:lnTo>
                      <a:pt x="3492" y="334"/>
                    </a:lnTo>
                    <a:lnTo>
                      <a:pt x="3488" y="324"/>
                    </a:lnTo>
                    <a:lnTo>
                      <a:pt x="3482" y="316"/>
                    </a:lnTo>
                    <a:lnTo>
                      <a:pt x="3472" y="306"/>
                    </a:lnTo>
                    <a:lnTo>
                      <a:pt x="3472" y="306"/>
                    </a:lnTo>
                    <a:lnTo>
                      <a:pt x="3464" y="298"/>
                    </a:lnTo>
                    <a:lnTo>
                      <a:pt x="3460" y="292"/>
                    </a:lnTo>
                    <a:lnTo>
                      <a:pt x="3460" y="288"/>
                    </a:lnTo>
                    <a:lnTo>
                      <a:pt x="3462" y="284"/>
                    </a:lnTo>
                    <a:lnTo>
                      <a:pt x="3464" y="282"/>
                    </a:lnTo>
                    <a:lnTo>
                      <a:pt x="3466" y="278"/>
                    </a:lnTo>
                    <a:lnTo>
                      <a:pt x="3464" y="272"/>
                    </a:lnTo>
                    <a:lnTo>
                      <a:pt x="3458" y="266"/>
                    </a:lnTo>
                    <a:lnTo>
                      <a:pt x="3458" y="266"/>
                    </a:lnTo>
                    <a:lnTo>
                      <a:pt x="3452" y="260"/>
                    </a:lnTo>
                    <a:lnTo>
                      <a:pt x="3452" y="258"/>
                    </a:lnTo>
                    <a:lnTo>
                      <a:pt x="3452" y="258"/>
                    </a:lnTo>
                    <a:lnTo>
                      <a:pt x="3458" y="256"/>
                    </a:lnTo>
                    <a:lnTo>
                      <a:pt x="3466" y="256"/>
                    </a:lnTo>
                    <a:lnTo>
                      <a:pt x="3476" y="256"/>
                    </a:lnTo>
                    <a:lnTo>
                      <a:pt x="3484" y="254"/>
                    </a:lnTo>
                    <a:lnTo>
                      <a:pt x="3492" y="250"/>
                    </a:lnTo>
                    <a:lnTo>
                      <a:pt x="3494" y="248"/>
                    </a:lnTo>
                    <a:lnTo>
                      <a:pt x="3496" y="242"/>
                    </a:lnTo>
                    <a:lnTo>
                      <a:pt x="3496" y="242"/>
                    </a:lnTo>
                    <a:lnTo>
                      <a:pt x="3498" y="234"/>
                    </a:lnTo>
                    <a:lnTo>
                      <a:pt x="3496" y="230"/>
                    </a:lnTo>
                    <a:lnTo>
                      <a:pt x="3492" y="228"/>
                    </a:lnTo>
                    <a:lnTo>
                      <a:pt x="3488" y="226"/>
                    </a:lnTo>
                    <a:lnTo>
                      <a:pt x="3486" y="224"/>
                    </a:lnTo>
                    <a:lnTo>
                      <a:pt x="3484" y="222"/>
                    </a:lnTo>
                    <a:lnTo>
                      <a:pt x="3484" y="220"/>
                    </a:lnTo>
                    <a:lnTo>
                      <a:pt x="3490" y="214"/>
                    </a:lnTo>
                    <a:lnTo>
                      <a:pt x="3490" y="214"/>
                    </a:lnTo>
                    <a:lnTo>
                      <a:pt x="3492" y="206"/>
                    </a:lnTo>
                    <a:lnTo>
                      <a:pt x="3492" y="204"/>
                    </a:lnTo>
                    <a:lnTo>
                      <a:pt x="3486" y="202"/>
                    </a:lnTo>
                    <a:lnTo>
                      <a:pt x="3480" y="200"/>
                    </a:lnTo>
                    <a:lnTo>
                      <a:pt x="3472" y="198"/>
                    </a:lnTo>
                    <a:lnTo>
                      <a:pt x="3464" y="196"/>
                    </a:lnTo>
                    <a:lnTo>
                      <a:pt x="3458" y="192"/>
                    </a:lnTo>
                    <a:lnTo>
                      <a:pt x="3454" y="182"/>
                    </a:lnTo>
                    <a:lnTo>
                      <a:pt x="3454" y="182"/>
                    </a:lnTo>
                    <a:lnTo>
                      <a:pt x="3452" y="174"/>
                    </a:lnTo>
                    <a:lnTo>
                      <a:pt x="3446" y="170"/>
                    </a:lnTo>
                    <a:lnTo>
                      <a:pt x="3438" y="168"/>
                    </a:lnTo>
                    <a:lnTo>
                      <a:pt x="3428" y="168"/>
                    </a:lnTo>
                    <a:lnTo>
                      <a:pt x="3404" y="166"/>
                    </a:lnTo>
                    <a:lnTo>
                      <a:pt x="3392" y="164"/>
                    </a:lnTo>
                    <a:lnTo>
                      <a:pt x="3378" y="160"/>
                    </a:lnTo>
                    <a:lnTo>
                      <a:pt x="3378" y="160"/>
                    </a:lnTo>
                    <a:lnTo>
                      <a:pt x="3360" y="152"/>
                    </a:lnTo>
                    <a:lnTo>
                      <a:pt x="3356" y="152"/>
                    </a:lnTo>
                    <a:lnTo>
                      <a:pt x="3354" y="152"/>
                    </a:lnTo>
                    <a:lnTo>
                      <a:pt x="3348" y="156"/>
                    </a:lnTo>
                    <a:lnTo>
                      <a:pt x="3344" y="158"/>
                    </a:lnTo>
                    <a:lnTo>
                      <a:pt x="3334" y="158"/>
                    </a:lnTo>
                    <a:lnTo>
                      <a:pt x="3334" y="158"/>
                    </a:lnTo>
                    <a:lnTo>
                      <a:pt x="3326" y="160"/>
                    </a:lnTo>
                    <a:lnTo>
                      <a:pt x="3320" y="164"/>
                    </a:lnTo>
                    <a:lnTo>
                      <a:pt x="3318" y="172"/>
                    </a:lnTo>
                    <a:lnTo>
                      <a:pt x="3318" y="180"/>
                    </a:lnTo>
                    <a:lnTo>
                      <a:pt x="3322" y="190"/>
                    </a:lnTo>
                    <a:lnTo>
                      <a:pt x="3326" y="198"/>
                    </a:lnTo>
                    <a:lnTo>
                      <a:pt x="3330" y="206"/>
                    </a:lnTo>
                    <a:lnTo>
                      <a:pt x="3338" y="210"/>
                    </a:lnTo>
                    <a:lnTo>
                      <a:pt x="3338" y="210"/>
                    </a:lnTo>
                    <a:lnTo>
                      <a:pt x="3342" y="212"/>
                    </a:lnTo>
                    <a:lnTo>
                      <a:pt x="3346" y="216"/>
                    </a:lnTo>
                    <a:lnTo>
                      <a:pt x="3346" y="222"/>
                    </a:lnTo>
                    <a:lnTo>
                      <a:pt x="3344" y="226"/>
                    </a:lnTo>
                    <a:lnTo>
                      <a:pt x="3342" y="230"/>
                    </a:lnTo>
                    <a:lnTo>
                      <a:pt x="3338" y="232"/>
                    </a:lnTo>
                    <a:lnTo>
                      <a:pt x="3332" y="234"/>
                    </a:lnTo>
                    <a:lnTo>
                      <a:pt x="3326" y="234"/>
                    </a:lnTo>
                    <a:lnTo>
                      <a:pt x="3326" y="234"/>
                    </a:lnTo>
                    <a:lnTo>
                      <a:pt x="3322" y="236"/>
                    </a:lnTo>
                    <a:lnTo>
                      <a:pt x="3320" y="240"/>
                    </a:lnTo>
                    <a:lnTo>
                      <a:pt x="3318" y="256"/>
                    </a:lnTo>
                    <a:lnTo>
                      <a:pt x="3318" y="266"/>
                    </a:lnTo>
                    <a:lnTo>
                      <a:pt x="3316" y="278"/>
                    </a:lnTo>
                    <a:lnTo>
                      <a:pt x="3310" y="288"/>
                    </a:lnTo>
                    <a:lnTo>
                      <a:pt x="3300" y="296"/>
                    </a:lnTo>
                    <a:lnTo>
                      <a:pt x="3300" y="296"/>
                    </a:lnTo>
                    <a:lnTo>
                      <a:pt x="3292" y="302"/>
                    </a:lnTo>
                    <a:lnTo>
                      <a:pt x="3286" y="310"/>
                    </a:lnTo>
                    <a:lnTo>
                      <a:pt x="3284" y="316"/>
                    </a:lnTo>
                    <a:lnTo>
                      <a:pt x="3282" y="322"/>
                    </a:lnTo>
                    <a:lnTo>
                      <a:pt x="3280" y="328"/>
                    </a:lnTo>
                    <a:lnTo>
                      <a:pt x="3278" y="332"/>
                    </a:lnTo>
                    <a:lnTo>
                      <a:pt x="3274" y="338"/>
                    </a:lnTo>
                    <a:lnTo>
                      <a:pt x="3264" y="342"/>
                    </a:lnTo>
                    <a:lnTo>
                      <a:pt x="3264" y="342"/>
                    </a:lnTo>
                    <a:lnTo>
                      <a:pt x="3250" y="344"/>
                    </a:lnTo>
                    <a:lnTo>
                      <a:pt x="3246" y="344"/>
                    </a:lnTo>
                    <a:lnTo>
                      <a:pt x="3244" y="340"/>
                    </a:lnTo>
                    <a:lnTo>
                      <a:pt x="3238" y="330"/>
                    </a:lnTo>
                    <a:lnTo>
                      <a:pt x="3232" y="322"/>
                    </a:lnTo>
                    <a:lnTo>
                      <a:pt x="3222" y="312"/>
                    </a:lnTo>
                    <a:lnTo>
                      <a:pt x="3222" y="312"/>
                    </a:lnTo>
                    <a:lnTo>
                      <a:pt x="3214" y="304"/>
                    </a:lnTo>
                    <a:lnTo>
                      <a:pt x="3210" y="298"/>
                    </a:lnTo>
                    <a:lnTo>
                      <a:pt x="3212" y="292"/>
                    </a:lnTo>
                    <a:lnTo>
                      <a:pt x="3216" y="288"/>
                    </a:lnTo>
                    <a:lnTo>
                      <a:pt x="3226" y="280"/>
                    </a:lnTo>
                    <a:lnTo>
                      <a:pt x="3232" y="276"/>
                    </a:lnTo>
                    <a:lnTo>
                      <a:pt x="3234" y="270"/>
                    </a:lnTo>
                    <a:lnTo>
                      <a:pt x="3234" y="270"/>
                    </a:lnTo>
                    <a:lnTo>
                      <a:pt x="3232" y="260"/>
                    </a:lnTo>
                    <a:lnTo>
                      <a:pt x="3228" y="248"/>
                    </a:lnTo>
                    <a:lnTo>
                      <a:pt x="3220" y="234"/>
                    </a:lnTo>
                    <a:lnTo>
                      <a:pt x="3212" y="220"/>
                    </a:lnTo>
                    <a:lnTo>
                      <a:pt x="3200" y="210"/>
                    </a:lnTo>
                    <a:lnTo>
                      <a:pt x="3190" y="202"/>
                    </a:lnTo>
                    <a:lnTo>
                      <a:pt x="3184" y="200"/>
                    </a:lnTo>
                    <a:lnTo>
                      <a:pt x="3178" y="200"/>
                    </a:lnTo>
                    <a:lnTo>
                      <a:pt x="3172" y="202"/>
                    </a:lnTo>
                    <a:lnTo>
                      <a:pt x="3168" y="206"/>
                    </a:lnTo>
                    <a:lnTo>
                      <a:pt x="3168" y="206"/>
                    </a:lnTo>
                    <a:lnTo>
                      <a:pt x="3158" y="216"/>
                    </a:lnTo>
                    <a:lnTo>
                      <a:pt x="3154" y="230"/>
                    </a:lnTo>
                    <a:lnTo>
                      <a:pt x="3148" y="254"/>
                    </a:lnTo>
                    <a:lnTo>
                      <a:pt x="3146" y="262"/>
                    </a:lnTo>
                    <a:lnTo>
                      <a:pt x="3142" y="268"/>
                    </a:lnTo>
                    <a:lnTo>
                      <a:pt x="3140" y="268"/>
                    </a:lnTo>
                    <a:lnTo>
                      <a:pt x="3138" y="268"/>
                    </a:lnTo>
                    <a:lnTo>
                      <a:pt x="3130" y="260"/>
                    </a:lnTo>
                    <a:lnTo>
                      <a:pt x="3130" y="260"/>
                    </a:lnTo>
                    <a:lnTo>
                      <a:pt x="3124" y="252"/>
                    </a:lnTo>
                    <a:lnTo>
                      <a:pt x="3122" y="246"/>
                    </a:lnTo>
                    <a:lnTo>
                      <a:pt x="3122" y="242"/>
                    </a:lnTo>
                    <a:lnTo>
                      <a:pt x="3124" y="238"/>
                    </a:lnTo>
                    <a:lnTo>
                      <a:pt x="3126" y="236"/>
                    </a:lnTo>
                    <a:lnTo>
                      <a:pt x="3128" y="232"/>
                    </a:lnTo>
                    <a:lnTo>
                      <a:pt x="3124" y="226"/>
                    </a:lnTo>
                    <a:lnTo>
                      <a:pt x="3118" y="216"/>
                    </a:lnTo>
                    <a:lnTo>
                      <a:pt x="3118" y="216"/>
                    </a:lnTo>
                    <a:lnTo>
                      <a:pt x="3112" y="208"/>
                    </a:lnTo>
                    <a:lnTo>
                      <a:pt x="3110" y="204"/>
                    </a:lnTo>
                    <a:lnTo>
                      <a:pt x="3110" y="202"/>
                    </a:lnTo>
                    <a:lnTo>
                      <a:pt x="3114" y="198"/>
                    </a:lnTo>
                    <a:lnTo>
                      <a:pt x="3120" y="194"/>
                    </a:lnTo>
                    <a:lnTo>
                      <a:pt x="3126" y="192"/>
                    </a:lnTo>
                    <a:lnTo>
                      <a:pt x="3128" y="190"/>
                    </a:lnTo>
                    <a:lnTo>
                      <a:pt x="3126" y="186"/>
                    </a:lnTo>
                    <a:lnTo>
                      <a:pt x="3116" y="180"/>
                    </a:lnTo>
                    <a:lnTo>
                      <a:pt x="3116" y="180"/>
                    </a:lnTo>
                    <a:lnTo>
                      <a:pt x="3104" y="174"/>
                    </a:lnTo>
                    <a:lnTo>
                      <a:pt x="3094" y="172"/>
                    </a:lnTo>
                    <a:lnTo>
                      <a:pt x="3088" y="172"/>
                    </a:lnTo>
                    <a:lnTo>
                      <a:pt x="3082" y="174"/>
                    </a:lnTo>
                    <a:lnTo>
                      <a:pt x="3076" y="176"/>
                    </a:lnTo>
                    <a:lnTo>
                      <a:pt x="3070" y="178"/>
                    </a:lnTo>
                    <a:lnTo>
                      <a:pt x="3064" y="176"/>
                    </a:lnTo>
                    <a:lnTo>
                      <a:pt x="3054" y="172"/>
                    </a:lnTo>
                    <a:lnTo>
                      <a:pt x="3054" y="172"/>
                    </a:lnTo>
                    <a:lnTo>
                      <a:pt x="3050" y="170"/>
                    </a:lnTo>
                    <a:lnTo>
                      <a:pt x="3048" y="168"/>
                    </a:lnTo>
                    <a:lnTo>
                      <a:pt x="3048" y="164"/>
                    </a:lnTo>
                    <a:lnTo>
                      <a:pt x="3048" y="162"/>
                    </a:lnTo>
                    <a:lnTo>
                      <a:pt x="3054" y="154"/>
                    </a:lnTo>
                    <a:lnTo>
                      <a:pt x="3062" y="148"/>
                    </a:lnTo>
                    <a:lnTo>
                      <a:pt x="3076" y="134"/>
                    </a:lnTo>
                    <a:lnTo>
                      <a:pt x="3080" y="130"/>
                    </a:lnTo>
                    <a:lnTo>
                      <a:pt x="3080" y="126"/>
                    </a:lnTo>
                    <a:lnTo>
                      <a:pt x="3078" y="124"/>
                    </a:lnTo>
                    <a:lnTo>
                      <a:pt x="3078" y="124"/>
                    </a:lnTo>
                    <a:lnTo>
                      <a:pt x="3064" y="114"/>
                    </a:lnTo>
                    <a:lnTo>
                      <a:pt x="3046" y="102"/>
                    </a:lnTo>
                    <a:lnTo>
                      <a:pt x="3038" y="94"/>
                    </a:lnTo>
                    <a:lnTo>
                      <a:pt x="3032" y="86"/>
                    </a:lnTo>
                    <a:lnTo>
                      <a:pt x="3028" y="78"/>
                    </a:lnTo>
                    <a:lnTo>
                      <a:pt x="3026" y="66"/>
                    </a:lnTo>
                    <a:lnTo>
                      <a:pt x="3026" y="66"/>
                    </a:lnTo>
                    <a:lnTo>
                      <a:pt x="3026" y="62"/>
                    </a:lnTo>
                    <a:lnTo>
                      <a:pt x="3026" y="56"/>
                    </a:lnTo>
                    <a:lnTo>
                      <a:pt x="3020" y="44"/>
                    </a:lnTo>
                    <a:lnTo>
                      <a:pt x="3010" y="34"/>
                    </a:lnTo>
                    <a:lnTo>
                      <a:pt x="2998" y="24"/>
                    </a:lnTo>
                    <a:lnTo>
                      <a:pt x="2986" y="14"/>
                    </a:lnTo>
                    <a:lnTo>
                      <a:pt x="2972" y="8"/>
                    </a:lnTo>
                    <a:lnTo>
                      <a:pt x="2960" y="2"/>
                    </a:lnTo>
                    <a:lnTo>
                      <a:pt x="2948" y="0"/>
                    </a:lnTo>
                    <a:lnTo>
                      <a:pt x="2948" y="0"/>
                    </a:lnTo>
                    <a:lnTo>
                      <a:pt x="2940" y="0"/>
                    </a:lnTo>
                    <a:lnTo>
                      <a:pt x="2936" y="2"/>
                    </a:lnTo>
                    <a:lnTo>
                      <a:pt x="2934" y="4"/>
                    </a:lnTo>
                    <a:lnTo>
                      <a:pt x="2932" y="8"/>
                    </a:lnTo>
                    <a:lnTo>
                      <a:pt x="2932" y="12"/>
                    </a:lnTo>
                    <a:lnTo>
                      <a:pt x="2928" y="16"/>
                    </a:lnTo>
                    <a:lnTo>
                      <a:pt x="2924" y="20"/>
                    </a:lnTo>
                    <a:lnTo>
                      <a:pt x="2916" y="22"/>
                    </a:lnTo>
                    <a:lnTo>
                      <a:pt x="2916" y="22"/>
                    </a:lnTo>
                    <a:lnTo>
                      <a:pt x="2908" y="26"/>
                    </a:lnTo>
                    <a:lnTo>
                      <a:pt x="2904" y="28"/>
                    </a:lnTo>
                    <a:lnTo>
                      <a:pt x="2902" y="30"/>
                    </a:lnTo>
                    <a:lnTo>
                      <a:pt x="2902" y="34"/>
                    </a:lnTo>
                    <a:lnTo>
                      <a:pt x="2902" y="38"/>
                    </a:lnTo>
                    <a:lnTo>
                      <a:pt x="2900" y="42"/>
                    </a:lnTo>
                    <a:lnTo>
                      <a:pt x="2894" y="46"/>
                    </a:lnTo>
                    <a:lnTo>
                      <a:pt x="2886" y="50"/>
                    </a:lnTo>
                    <a:lnTo>
                      <a:pt x="2886" y="50"/>
                    </a:lnTo>
                    <a:lnTo>
                      <a:pt x="2878" y="56"/>
                    </a:lnTo>
                    <a:lnTo>
                      <a:pt x="2876" y="62"/>
                    </a:lnTo>
                    <a:lnTo>
                      <a:pt x="2876" y="70"/>
                    </a:lnTo>
                    <a:lnTo>
                      <a:pt x="2878" y="80"/>
                    </a:lnTo>
                    <a:lnTo>
                      <a:pt x="2886" y="98"/>
                    </a:lnTo>
                    <a:lnTo>
                      <a:pt x="2888" y="106"/>
                    </a:lnTo>
                    <a:lnTo>
                      <a:pt x="2886" y="114"/>
                    </a:lnTo>
                    <a:lnTo>
                      <a:pt x="2886" y="114"/>
                    </a:lnTo>
                    <a:lnTo>
                      <a:pt x="2884" y="128"/>
                    </a:lnTo>
                    <a:lnTo>
                      <a:pt x="2884" y="136"/>
                    </a:lnTo>
                    <a:lnTo>
                      <a:pt x="2886" y="142"/>
                    </a:lnTo>
                    <a:lnTo>
                      <a:pt x="2890" y="150"/>
                    </a:lnTo>
                    <a:lnTo>
                      <a:pt x="2898" y="156"/>
                    </a:lnTo>
                    <a:lnTo>
                      <a:pt x="2910" y="162"/>
                    </a:lnTo>
                    <a:lnTo>
                      <a:pt x="2924" y="168"/>
                    </a:lnTo>
                    <a:lnTo>
                      <a:pt x="2924" y="168"/>
                    </a:lnTo>
                    <a:lnTo>
                      <a:pt x="2940" y="172"/>
                    </a:lnTo>
                    <a:lnTo>
                      <a:pt x="2954" y="180"/>
                    </a:lnTo>
                    <a:lnTo>
                      <a:pt x="2964" y="186"/>
                    </a:lnTo>
                    <a:lnTo>
                      <a:pt x="2970" y="194"/>
                    </a:lnTo>
                    <a:lnTo>
                      <a:pt x="2974" y="202"/>
                    </a:lnTo>
                    <a:lnTo>
                      <a:pt x="2974" y="208"/>
                    </a:lnTo>
                    <a:lnTo>
                      <a:pt x="2972" y="214"/>
                    </a:lnTo>
                    <a:lnTo>
                      <a:pt x="2966" y="218"/>
                    </a:lnTo>
                    <a:lnTo>
                      <a:pt x="2966" y="218"/>
                    </a:lnTo>
                    <a:lnTo>
                      <a:pt x="2958" y="222"/>
                    </a:lnTo>
                    <a:lnTo>
                      <a:pt x="2954" y="226"/>
                    </a:lnTo>
                    <a:lnTo>
                      <a:pt x="2954" y="232"/>
                    </a:lnTo>
                    <a:lnTo>
                      <a:pt x="2956" y="234"/>
                    </a:lnTo>
                    <a:lnTo>
                      <a:pt x="2960" y="238"/>
                    </a:lnTo>
                    <a:lnTo>
                      <a:pt x="2966" y="238"/>
                    </a:lnTo>
                    <a:lnTo>
                      <a:pt x="2972" y="236"/>
                    </a:lnTo>
                    <a:lnTo>
                      <a:pt x="2980" y="234"/>
                    </a:lnTo>
                    <a:lnTo>
                      <a:pt x="2980" y="234"/>
                    </a:lnTo>
                    <a:lnTo>
                      <a:pt x="2986" y="230"/>
                    </a:lnTo>
                    <a:lnTo>
                      <a:pt x="2992" y="230"/>
                    </a:lnTo>
                    <a:lnTo>
                      <a:pt x="2996" y="232"/>
                    </a:lnTo>
                    <a:lnTo>
                      <a:pt x="2996" y="238"/>
                    </a:lnTo>
                    <a:lnTo>
                      <a:pt x="2994" y="246"/>
                    </a:lnTo>
                    <a:lnTo>
                      <a:pt x="2988" y="254"/>
                    </a:lnTo>
                    <a:lnTo>
                      <a:pt x="2980" y="262"/>
                    </a:lnTo>
                    <a:lnTo>
                      <a:pt x="2968" y="272"/>
                    </a:lnTo>
                    <a:lnTo>
                      <a:pt x="2968" y="272"/>
                    </a:lnTo>
                    <a:lnTo>
                      <a:pt x="2956" y="280"/>
                    </a:lnTo>
                    <a:lnTo>
                      <a:pt x="2946" y="282"/>
                    </a:lnTo>
                    <a:lnTo>
                      <a:pt x="2940" y="284"/>
                    </a:lnTo>
                    <a:lnTo>
                      <a:pt x="2934" y="282"/>
                    </a:lnTo>
                    <a:lnTo>
                      <a:pt x="2930" y="280"/>
                    </a:lnTo>
                    <a:lnTo>
                      <a:pt x="2928" y="282"/>
                    </a:lnTo>
                    <a:lnTo>
                      <a:pt x="2926" y="284"/>
                    </a:lnTo>
                    <a:lnTo>
                      <a:pt x="2922" y="290"/>
                    </a:lnTo>
                    <a:lnTo>
                      <a:pt x="2922" y="290"/>
                    </a:lnTo>
                    <a:lnTo>
                      <a:pt x="2920" y="300"/>
                    </a:lnTo>
                    <a:lnTo>
                      <a:pt x="2924" y="312"/>
                    </a:lnTo>
                    <a:lnTo>
                      <a:pt x="2930" y="334"/>
                    </a:lnTo>
                    <a:lnTo>
                      <a:pt x="2934" y="342"/>
                    </a:lnTo>
                    <a:lnTo>
                      <a:pt x="2934" y="348"/>
                    </a:lnTo>
                    <a:lnTo>
                      <a:pt x="2934" y="350"/>
                    </a:lnTo>
                    <a:lnTo>
                      <a:pt x="2930" y="348"/>
                    </a:lnTo>
                    <a:lnTo>
                      <a:pt x="2922" y="344"/>
                    </a:lnTo>
                    <a:lnTo>
                      <a:pt x="2922" y="344"/>
                    </a:lnTo>
                    <a:lnTo>
                      <a:pt x="2902" y="330"/>
                    </a:lnTo>
                    <a:lnTo>
                      <a:pt x="2896" y="326"/>
                    </a:lnTo>
                    <a:lnTo>
                      <a:pt x="2892" y="320"/>
                    </a:lnTo>
                    <a:lnTo>
                      <a:pt x="2892" y="316"/>
                    </a:lnTo>
                    <a:lnTo>
                      <a:pt x="2892" y="312"/>
                    </a:lnTo>
                    <a:lnTo>
                      <a:pt x="2896" y="298"/>
                    </a:lnTo>
                    <a:lnTo>
                      <a:pt x="2896" y="298"/>
                    </a:lnTo>
                    <a:lnTo>
                      <a:pt x="2900" y="286"/>
                    </a:lnTo>
                    <a:lnTo>
                      <a:pt x="2902" y="280"/>
                    </a:lnTo>
                    <a:lnTo>
                      <a:pt x="2900" y="276"/>
                    </a:lnTo>
                    <a:lnTo>
                      <a:pt x="2898" y="272"/>
                    </a:lnTo>
                    <a:lnTo>
                      <a:pt x="2892" y="270"/>
                    </a:lnTo>
                    <a:lnTo>
                      <a:pt x="2886" y="270"/>
                    </a:lnTo>
                    <a:lnTo>
                      <a:pt x="2876" y="270"/>
                    </a:lnTo>
                    <a:lnTo>
                      <a:pt x="2876" y="270"/>
                    </a:lnTo>
                    <a:lnTo>
                      <a:pt x="2866" y="270"/>
                    </a:lnTo>
                    <a:lnTo>
                      <a:pt x="2858" y="268"/>
                    </a:lnTo>
                    <a:lnTo>
                      <a:pt x="2844" y="260"/>
                    </a:lnTo>
                    <a:lnTo>
                      <a:pt x="2838" y="256"/>
                    </a:lnTo>
                    <a:lnTo>
                      <a:pt x="2830" y="254"/>
                    </a:lnTo>
                    <a:lnTo>
                      <a:pt x="2820" y="254"/>
                    </a:lnTo>
                    <a:lnTo>
                      <a:pt x="2810" y="258"/>
                    </a:lnTo>
                    <a:lnTo>
                      <a:pt x="2810" y="258"/>
                    </a:lnTo>
                    <a:lnTo>
                      <a:pt x="2800" y="264"/>
                    </a:lnTo>
                    <a:lnTo>
                      <a:pt x="2796" y="272"/>
                    </a:lnTo>
                    <a:lnTo>
                      <a:pt x="2796" y="278"/>
                    </a:lnTo>
                    <a:lnTo>
                      <a:pt x="2796" y="286"/>
                    </a:lnTo>
                    <a:lnTo>
                      <a:pt x="2798" y="292"/>
                    </a:lnTo>
                    <a:lnTo>
                      <a:pt x="2798" y="298"/>
                    </a:lnTo>
                    <a:lnTo>
                      <a:pt x="2794" y="304"/>
                    </a:lnTo>
                    <a:lnTo>
                      <a:pt x="2786" y="308"/>
                    </a:lnTo>
                    <a:lnTo>
                      <a:pt x="2786" y="308"/>
                    </a:lnTo>
                    <a:lnTo>
                      <a:pt x="2778" y="310"/>
                    </a:lnTo>
                    <a:lnTo>
                      <a:pt x="2772" y="308"/>
                    </a:lnTo>
                    <a:lnTo>
                      <a:pt x="2760" y="302"/>
                    </a:lnTo>
                    <a:lnTo>
                      <a:pt x="2752" y="300"/>
                    </a:lnTo>
                    <a:lnTo>
                      <a:pt x="2742" y="298"/>
                    </a:lnTo>
                    <a:lnTo>
                      <a:pt x="2726" y="298"/>
                    </a:lnTo>
                    <a:lnTo>
                      <a:pt x="2708" y="302"/>
                    </a:lnTo>
                    <a:lnTo>
                      <a:pt x="2708" y="302"/>
                    </a:lnTo>
                    <a:lnTo>
                      <a:pt x="2680" y="306"/>
                    </a:lnTo>
                    <a:lnTo>
                      <a:pt x="2658" y="306"/>
                    </a:lnTo>
                    <a:lnTo>
                      <a:pt x="2640" y="302"/>
                    </a:lnTo>
                    <a:lnTo>
                      <a:pt x="2626" y="298"/>
                    </a:lnTo>
                    <a:lnTo>
                      <a:pt x="2606" y="286"/>
                    </a:lnTo>
                    <a:lnTo>
                      <a:pt x="2598" y="284"/>
                    </a:lnTo>
                    <a:lnTo>
                      <a:pt x="2590" y="286"/>
                    </a:lnTo>
                    <a:lnTo>
                      <a:pt x="2590" y="286"/>
                    </a:lnTo>
                    <a:lnTo>
                      <a:pt x="2580" y="288"/>
                    </a:lnTo>
                    <a:lnTo>
                      <a:pt x="2572" y="288"/>
                    </a:lnTo>
                    <a:lnTo>
                      <a:pt x="2564" y="286"/>
                    </a:lnTo>
                    <a:lnTo>
                      <a:pt x="2556" y="282"/>
                    </a:lnTo>
                    <a:lnTo>
                      <a:pt x="2544" y="272"/>
                    </a:lnTo>
                    <a:lnTo>
                      <a:pt x="2532" y="260"/>
                    </a:lnTo>
                    <a:lnTo>
                      <a:pt x="2520" y="246"/>
                    </a:lnTo>
                    <a:lnTo>
                      <a:pt x="2510" y="234"/>
                    </a:lnTo>
                    <a:lnTo>
                      <a:pt x="2504" y="230"/>
                    </a:lnTo>
                    <a:lnTo>
                      <a:pt x="2498" y="226"/>
                    </a:lnTo>
                    <a:lnTo>
                      <a:pt x="2492" y="224"/>
                    </a:lnTo>
                    <a:lnTo>
                      <a:pt x="2486" y="224"/>
                    </a:lnTo>
                    <a:lnTo>
                      <a:pt x="2486" y="224"/>
                    </a:lnTo>
                    <a:lnTo>
                      <a:pt x="2456" y="230"/>
                    </a:lnTo>
                    <a:lnTo>
                      <a:pt x="2438" y="234"/>
                    </a:lnTo>
                    <a:lnTo>
                      <a:pt x="2422" y="240"/>
                    </a:lnTo>
                    <a:lnTo>
                      <a:pt x="2408" y="246"/>
                    </a:lnTo>
                    <a:lnTo>
                      <a:pt x="2398" y="252"/>
                    </a:lnTo>
                    <a:lnTo>
                      <a:pt x="2394" y="256"/>
                    </a:lnTo>
                    <a:lnTo>
                      <a:pt x="2392" y="262"/>
                    </a:lnTo>
                    <a:lnTo>
                      <a:pt x="2392" y="266"/>
                    </a:lnTo>
                    <a:lnTo>
                      <a:pt x="2394" y="270"/>
                    </a:lnTo>
                    <a:lnTo>
                      <a:pt x="2394" y="270"/>
                    </a:lnTo>
                    <a:lnTo>
                      <a:pt x="2398" y="274"/>
                    </a:lnTo>
                    <a:lnTo>
                      <a:pt x="2400" y="278"/>
                    </a:lnTo>
                    <a:lnTo>
                      <a:pt x="2406" y="280"/>
                    </a:lnTo>
                    <a:lnTo>
                      <a:pt x="2410" y="280"/>
                    </a:lnTo>
                    <a:lnTo>
                      <a:pt x="2420" y="278"/>
                    </a:lnTo>
                    <a:lnTo>
                      <a:pt x="2432" y="274"/>
                    </a:lnTo>
                    <a:lnTo>
                      <a:pt x="2456" y="264"/>
                    </a:lnTo>
                    <a:lnTo>
                      <a:pt x="2464" y="262"/>
                    </a:lnTo>
                    <a:lnTo>
                      <a:pt x="2468" y="262"/>
                    </a:lnTo>
                    <a:lnTo>
                      <a:pt x="2472" y="264"/>
                    </a:lnTo>
                    <a:lnTo>
                      <a:pt x="2472" y="264"/>
                    </a:lnTo>
                    <a:lnTo>
                      <a:pt x="2474" y="266"/>
                    </a:lnTo>
                    <a:lnTo>
                      <a:pt x="2476" y="268"/>
                    </a:lnTo>
                    <a:lnTo>
                      <a:pt x="2472" y="272"/>
                    </a:lnTo>
                    <a:lnTo>
                      <a:pt x="2456" y="278"/>
                    </a:lnTo>
                    <a:lnTo>
                      <a:pt x="2436" y="286"/>
                    </a:lnTo>
                    <a:lnTo>
                      <a:pt x="2428" y="292"/>
                    </a:lnTo>
                    <a:lnTo>
                      <a:pt x="2422" y="298"/>
                    </a:lnTo>
                    <a:lnTo>
                      <a:pt x="2422" y="298"/>
                    </a:lnTo>
                    <a:lnTo>
                      <a:pt x="2422" y="304"/>
                    </a:lnTo>
                    <a:lnTo>
                      <a:pt x="2424" y="308"/>
                    </a:lnTo>
                    <a:lnTo>
                      <a:pt x="2428" y="320"/>
                    </a:lnTo>
                    <a:lnTo>
                      <a:pt x="2440" y="342"/>
                    </a:lnTo>
                    <a:lnTo>
                      <a:pt x="2444" y="350"/>
                    </a:lnTo>
                    <a:lnTo>
                      <a:pt x="2444" y="352"/>
                    </a:lnTo>
                    <a:lnTo>
                      <a:pt x="2444" y="354"/>
                    </a:lnTo>
                    <a:lnTo>
                      <a:pt x="2436" y="350"/>
                    </a:lnTo>
                    <a:lnTo>
                      <a:pt x="2418" y="340"/>
                    </a:lnTo>
                    <a:lnTo>
                      <a:pt x="2418" y="340"/>
                    </a:lnTo>
                    <a:lnTo>
                      <a:pt x="2398" y="326"/>
                    </a:lnTo>
                    <a:lnTo>
                      <a:pt x="2382" y="318"/>
                    </a:lnTo>
                    <a:lnTo>
                      <a:pt x="2364" y="310"/>
                    </a:lnTo>
                    <a:lnTo>
                      <a:pt x="2354" y="306"/>
                    </a:lnTo>
                    <a:lnTo>
                      <a:pt x="2348" y="302"/>
                    </a:lnTo>
                    <a:lnTo>
                      <a:pt x="2340" y="294"/>
                    </a:lnTo>
                    <a:lnTo>
                      <a:pt x="2340" y="294"/>
                    </a:lnTo>
                    <a:lnTo>
                      <a:pt x="2334" y="288"/>
                    </a:lnTo>
                    <a:lnTo>
                      <a:pt x="2330" y="286"/>
                    </a:lnTo>
                    <a:lnTo>
                      <a:pt x="2326" y="288"/>
                    </a:lnTo>
                    <a:lnTo>
                      <a:pt x="2320" y="290"/>
                    </a:lnTo>
                    <a:lnTo>
                      <a:pt x="2314" y="296"/>
                    </a:lnTo>
                    <a:lnTo>
                      <a:pt x="2304" y="300"/>
                    </a:lnTo>
                    <a:lnTo>
                      <a:pt x="2286" y="304"/>
                    </a:lnTo>
                    <a:lnTo>
                      <a:pt x="2262" y="308"/>
                    </a:lnTo>
                    <a:lnTo>
                      <a:pt x="2262" y="308"/>
                    </a:lnTo>
                    <a:lnTo>
                      <a:pt x="2206" y="308"/>
                    </a:lnTo>
                    <a:lnTo>
                      <a:pt x="2180" y="308"/>
                    </a:lnTo>
                    <a:lnTo>
                      <a:pt x="2156" y="306"/>
                    </a:lnTo>
                    <a:lnTo>
                      <a:pt x="2140" y="302"/>
                    </a:lnTo>
                    <a:lnTo>
                      <a:pt x="2128" y="298"/>
                    </a:lnTo>
                    <a:lnTo>
                      <a:pt x="2124" y="296"/>
                    </a:lnTo>
                    <a:lnTo>
                      <a:pt x="2124" y="292"/>
                    </a:lnTo>
                    <a:lnTo>
                      <a:pt x="2126" y="288"/>
                    </a:lnTo>
                    <a:lnTo>
                      <a:pt x="2130" y="284"/>
                    </a:lnTo>
                    <a:lnTo>
                      <a:pt x="2130" y="284"/>
                    </a:lnTo>
                    <a:lnTo>
                      <a:pt x="2142" y="278"/>
                    </a:lnTo>
                    <a:lnTo>
                      <a:pt x="2154" y="274"/>
                    </a:lnTo>
                    <a:lnTo>
                      <a:pt x="2172" y="272"/>
                    </a:lnTo>
                    <a:lnTo>
                      <a:pt x="2178" y="270"/>
                    </a:lnTo>
                    <a:lnTo>
                      <a:pt x="2180" y="268"/>
                    </a:lnTo>
                    <a:lnTo>
                      <a:pt x="2178" y="264"/>
                    </a:lnTo>
                    <a:lnTo>
                      <a:pt x="2170" y="256"/>
                    </a:lnTo>
                    <a:lnTo>
                      <a:pt x="2170" y="256"/>
                    </a:lnTo>
                    <a:lnTo>
                      <a:pt x="2154" y="240"/>
                    </a:lnTo>
                    <a:lnTo>
                      <a:pt x="2144" y="232"/>
                    </a:lnTo>
                    <a:lnTo>
                      <a:pt x="2134" y="228"/>
                    </a:lnTo>
                    <a:lnTo>
                      <a:pt x="2124" y="222"/>
                    </a:lnTo>
                    <a:lnTo>
                      <a:pt x="2110" y="220"/>
                    </a:lnTo>
                    <a:lnTo>
                      <a:pt x="2096" y="220"/>
                    </a:lnTo>
                    <a:lnTo>
                      <a:pt x="2080" y="220"/>
                    </a:lnTo>
                    <a:lnTo>
                      <a:pt x="2080" y="220"/>
                    </a:lnTo>
                    <a:lnTo>
                      <a:pt x="2064" y="222"/>
                    </a:lnTo>
                    <a:lnTo>
                      <a:pt x="2046" y="220"/>
                    </a:lnTo>
                    <a:lnTo>
                      <a:pt x="2030" y="218"/>
                    </a:lnTo>
                    <a:lnTo>
                      <a:pt x="2014" y="212"/>
                    </a:lnTo>
                    <a:lnTo>
                      <a:pt x="1982" y="202"/>
                    </a:lnTo>
                    <a:lnTo>
                      <a:pt x="1948" y="194"/>
                    </a:lnTo>
                    <a:lnTo>
                      <a:pt x="1948" y="194"/>
                    </a:lnTo>
                    <a:lnTo>
                      <a:pt x="1932" y="190"/>
                    </a:lnTo>
                    <a:lnTo>
                      <a:pt x="1918" y="184"/>
                    </a:lnTo>
                    <a:lnTo>
                      <a:pt x="1890" y="172"/>
                    </a:lnTo>
                    <a:lnTo>
                      <a:pt x="1876" y="166"/>
                    </a:lnTo>
                    <a:lnTo>
                      <a:pt x="1862" y="160"/>
                    </a:lnTo>
                    <a:lnTo>
                      <a:pt x="1848" y="158"/>
                    </a:lnTo>
                    <a:lnTo>
                      <a:pt x="1832" y="158"/>
                    </a:lnTo>
                    <a:lnTo>
                      <a:pt x="1832" y="158"/>
                    </a:lnTo>
                    <a:lnTo>
                      <a:pt x="1820" y="160"/>
                    </a:lnTo>
                    <a:lnTo>
                      <a:pt x="1812" y="164"/>
                    </a:lnTo>
                    <a:lnTo>
                      <a:pt x="1808" y="170"/>
                    </a:lnTo>
                    <a:lnTo>
                      <a:pt x="1806" y="176"/>
                    </a:lnTo>
                    <a:lnTo>
                      <a:pt x="1804" y="182"/>
                    </a:lnTo>
                    <a:lnTo>
                      <a:pt x="1800" y="186"/>
                    </a:lnTo>
                    <a:lnTo>
                      <a:pt x="1792" y="188"/>
                    </a:lnTo>
                    <a:lnTo>
                      <a:pt x="1780" y="188"/>
                    </a:lnTo>
                    <a:lnTo>
                      <a:pt x="1780" y="188"/>
                    </a:lnTo>
                    <a:lnTo>
                      <a:pt x="1774" y="186"/>
                    </a:lnTo>
                    <a:lnTo>
                      <a:pt x="1768" y="184"/>
                    </a:lnTo>
                    <a:lnTo>
                      <a:pt x="1764" y="180"/>
                    </a:lnTo>
                    <a:lnTo>
                      <a:pt x="1762" y="176"/>
                    </a:lnTo>
                    <a:lnTo>
                      <a:pt x="1760" y="166"/>
                    </a:lnTo>
                    <a:lnTo>
                      <a:pt x="1760" y="156"/>
                    </a:lnTo>
                    <a:lnTo>
                      <a:pt x="1760" y="146"/>
                    </a:lnTo>
                    <a:lnTo>
                      <a:pt x="1758" y="138"/>
                    </a:lnTo>
                    <a:lnTo>
                      <a:pt x="1756" y="136"/>
                    </a:lnTo>
                    <a:lnTo>
                      <a:pt x="1750" y="134"/>
                    </a:lnTo>
                    <a:lnTo>
                      <a:pt x="1744" y="134"/>
                    </a:lnTo>
                    <a:lnTo>
                      <a:pt x="1736" y="134"/>
                    </a:lnTo>
                    <a:lnTo>
                      <a:pt x="1736" y="134"/>
                    </a:lnTo>
                    <a:lnTo>
                      <a:pt x="1732" y="136"/>
                    </a:lnTo>
                    <a:lnTo>
                      <a:pt x="1730" y="140"/>
                    </a:lnTo>
                    <a:lnTo>
                      <a:pt x="1726" y="148"/>
                    </a:lnTo>
                    <a:lnTo>
                      <a:pt x="1724" y="172"/>
                    </a:lnTo>
                    <a:lnTo>
                      <a:pt x="1720" y="182"/>
                    </a:lnTo>
                    <a:lnTo>
                      <a:pt x="1718" y="186"/>
                    </a:lnTo>
                    <a:lnTo>
                      <a:pt x="1716" y="190"/>
                    </a:lnTo>
                    <a:lnTo>
                      <a:pt x="1712" y="190"/>
                    </a:lnTo>
                    <a:lnTo>
                      <a:pt x="1706" y="190"/>
                    </a:lnTo>
                    <a:lnTo>
                      <a:pt x="1698" y="188"/>
                    </a:lnTo>
                    <a:lnTo>
                      <a:pt x="1688" y="184"/>
                    </a:lnTo>
                    <a:lnTo>
                      <a:pt x="1688" y="184"/>
                    </a:lnTo>
                    <a:lnTo>
                      <a:pt x="1684" y="182"/>
                    </a:lnTo>
                    <a:lnTo>
                      <a:pt x="1678" y="176"/>
                    </a:lnTo>
                    <a:lnTo>
                      <a:pt x="1668" y="162"/>
                    </a:lnTo>
                    <a:lnTo>
                      <a:pt x="1650" y="132"/>
                    </a:lnTo>
                    <a:lnTo>
                      <a:pt x="1640" y="116"/>
                    </a:lnTo>
                    <a:lnTo>
                      <a:pt x="1630" y="106"/>
                    </a:lnTo>
                    <a:lnTo>
                      <a:pt x="1624" y="104"/>
                    </a:lnTo>
                    <a:lnTo>
                      <a:pt x="1620" y="102"/>
                    </a:lnTo>
                    <a:lnTo>
                      <a:pt x="1614" y="102"/>
                    </a:lnTo>
                    <a:lnTo>
                      <a:pt x="1608" y="106"/>
                    </a:lnTo>
                    <a:lnTo>
                      <a:pt x="1608" y="106"/>
                    </a:lnTo>
                    <a:lnTo>
                      <a:pt x="1600" y="114"/>
                    </a:lnTo>
                    <a:lnTo>
                      <a:pt x="1598" y="116"/>
                    </a:lnTo>
                    <a:lnTo>
                      <a:pt x="1600" y="118"/>
                    </a:lnTo>
                    <a:lnTo>
                      <a:pt x="1604" y="120"/>
                    </a:lnTo>
                    <a:lnTo>
                      <a:pt x="1610" y="122"/>
                    </a:lnTo>
                    <a:lnTo>
                      <a:pt x="1616" y="124"/>
                    </a:lnTo>
                    <a:lnTo>
                      <a:pt x="1616" y="126"/>
                    </a:lnTo>
                    <a:lnTo>
                      <a:pt x="1616" y="130"/>
                    </a:lnTo>
                    <a:lnTo>
                      <a:pt x="1610" y="138"/>
                    </a:lnTo>
                    <a:lnTo>
                      <a:pt x="1592" y="150"/>
                    </a:lnTo>
                    <a:lnTo>
                      <a:pt x="1592" y="150"/>
                    </a:lnTo>
                    <a:lnTo>
                      <a:pt x="1574" y="160"/>
                    </a:lnTo>
                    <a:lnTo>
                      <a:pt x="1572" y="160"/>
                    </a:lnTo>
                    <a:lnTo>
                      <a:pt x="1570" y="158"/>
                    </a:lnTo>
                    <a:lnTo>
                      <a:pt x="1568" y="156"/>
                    </a:lnTo>
                    <a:lnTo>
                      <a:pt x="1560" y="156"/>
                    </a:lnTo>
                    <a:lnTo>
                      <a:pt x="1546" y="160"/>
                    </a:lnTo>
                    <a:lnTo>
                      <a:pt x="1522" y="168"/>
                    </a:lnTo>
                    <a:lnTo>
                      <a:pt x="1522" y="168"/>
                    </a:lnTo>
                    <a:lnTo>
                      <a:pt x="1482" y="180"/>
                    </a:lnTo>
                    <a:lnTo>
                      <a:pt x="1476" y="182"/>
                    </a:lnTo>
                    <a:lnTo>
                      <a:pt x="1476" y="180"/>
                    </a:lnTo>
                    <a:lnTo>
                      <a:pt x="1476" y="180"/>
                    </a:lnTo>
                    <a:lnTo>
                      <a:pt x="1494" y="168"/>
                    </a:lnTo>
                    <a:lnTo>
                      <a:pt x="1526" y="152"/>
                    </a:lnTo>
                    <a:lnTo>
                      <a:pt x="1526" y="152"/>
                    </a:lnTo>
                    <a:lnTo>
                      <a:pt x="1552" y="140"/>
                    </a:lnTo>
                    <a:lnTo>
                      <a:pt x="1558" y="136"/>
                    </a:lnTo>
                    <a:lnTo>
                      <a:pt x="1560" y="132"/>
                    </a:lnTo>
                    <a:lnTo>
                      <a:pt x="1560" y="132"/>
                    </a:lnTo>
                    <a:lnTo>
                      <a:pt x="1556" y="132"/>
                    </a:lnTo>
                    <a:lnTo>
                      <a:pt x="1538" y="134"/>
                    </a:lnTo>
                    <a:lnTo>
                      <a:pt x="1538" y="134"/>
                    </a:lnTo>
                    <a:lnTo>
                      <a:pt x="1530" y="136"/>
                    </a:lnTo>
                    <a:lnTo>
                      <a:pt x="1522" y="134"/>
                    </a:lnTo>
                    <a:lnTo>
                      <a:pt x="1510" y="134"/>
                    </a:lnTo>
                    <a:lnTo>
                      <a:pt x="1506" y="134"/>
                    </a:lnTo>
                    <a:lnTo>
                      <a:pt x="1498" y="136"/>
                    </a:lnTo>
                    <a:lnTo>
                      <a:pt x="1488" y="140"/>
                    </a:lnTo>
                    <a:lnTo>
                      <a:pt x="1474" y="148"/>
                    </a:lnTo>
                    <a:lnTo>
                      <a:pt x="1474" y="148"/>
                    </a:lnTo>
                    <a:lnTo>
                      <a:pt x="1462" y="156"/>
                    </a:lnTo>
                    <a:lnTo>
                      <a:pt x="1454" y="160"/>
                    </a:lnTo>
                    <a:lnTo>
                      <a:pt x="1448" y="160"/>
                    </a:lnTo>
                    <a:lnTo>
                      <a:pt x="1442" y="162"/>
                    </a:lnTo>
                    <a:lnTo>
                      <a:pt x="1438" y="162"/>
                    </a:lnTo>
                    <a:lnTo>
                      <a:pt x="1432" y="164"/>
                    </a:lnTo>
                    <a:lnTo>
                      <a:pt x="1422" y="168"/>
                    </a:lnTo>
                    <a:lnTo>
                      <a:pt x="1406" y="178"/>
                    </a:lnTo>
                    <a:lnTo>
                      <a:pt x="1406" y="178"/>
                    </a:lnTo>
                    <a:lnTo>
                      <a:pt x="1378" y="198"/>
                    </a:lnTo>
                    <a:lnTo>
                      <a:pt x="1358" y="210"/>
                    </a:lnTo>
                    <a:lnTo>
                      <a:pt x="1352" y="214"/>
                    </a:lnTo>
                    <a:lnTo>
                      <a:pt x="1350" y="218"/>
                    </a:lnTo>
                    <a:lnTo>
                      <a:pt x="1350" y="224"/>
                    </a:lnTo>
                    <a:lnTo>
                      <a:pt x="1352" y="230"/>
                    </a:lnTo>
                    <a:lnTo>
                      <a:pt x="1352" y="230"/>
                    </a:lnTo>
                    <a:lnTo>
                      <a:pt x="1352" y="234"/>
                    </a:lnTo>
                    <a:lnTo>
                      <a:pt x="1352" y="236"/>
                    </a:lnTo>
                    <a:lnTo>
                      <a:pt x="1340" y="232"/>
                    </a:lnTo>
                    <a:lnTo>
                      <a:pt x="1332" y="230"/>
                    </a:lnTo>
                    <a:lnTo>
                      <a:pt x="1324" y="228"/>
                    </a:lnTo>
                    <a:lnTo>
                      <a:pt x="1316" y="230"/>
                    </a:lnTo>
                    <a:lnTo>
                      <a:pt x="1308" y="232"/>
                    </a:lnTo>
                    <a:lnTo>
                      <a:pt x="1308" y="232"/>
                    </a:lnTo>
                    <a:lnTo>
                      <a:pt x="1300" y="236"/>
                    </a:lnTo>
                    <a:lnTo>
                      <a:pt x="1296" y="236"/>
                    </a:lnTo>
                    <a:lnTo>
                      <a:pt x="1294" y="236"/>
                    </a:lnTo>
                    <a:lnTo>
                      <a:pt x="1290" y="232"/>
                    </a:lnTo>
                    <a:lnTo>
                      <a:pt x="1286" y="228"/>
                    </a:lnTo>
                    <a:lnTo>
                      <a:pt x="1280" y="226"/>
                    </a:lnTo>
                    <a:lnTo>
                      <a:pt x="1270" y="224"/>
                    </a:lnTo>
                    <a:lnTo>
                      <a:pt x="1258" y="222"/>
                    </a:lnTo>
                    <a:lnTo>
                      <a:pt x="1258" y="222"/>
                    </a:lnTo>
                    <a:lnTo>
                      <a:pt x="1236" y="220"/>
                    </a:lnTo>
                    <a:lnTo>
                      <a:pt x="1216" y="214"/>
                    </a:lnTo>
                    <a:lnTo>
                      <a:pt x="1198" y="206"/>
                    </a:lnTo>
                    <a:lnTo>
                      <a:pt x="1178" y="196"/>
                    </a:lnTo>
                    <a:lnTo>
                      <a:pt x="1160" y="186"/>
                    </a:lnTo>
                    <a:lnTo>
                      <a:pt x="1138" y="178"/>
                    </a:lnTo>
                    <a:lnTo>
                      <a:pt x="1114" y="172"/>
                    </a:lnTo>
                    <a:lnTo>
                      <a:pt x="1102" y="172"/>
                    </a:lnTo>
                    <a:lnTo>
                      <a:pt x="1088" y="172"/>
                    </a:lnTo>
                    <a:lnTo>
                      <a:pt x="1088" y="172"/>
                    </a:lnTo>
                    <a:lnTo>
                      <a:pt x="1074" y="170"/>
                    </a:lnTo>
                    <a:lnTo>
                      <a:pt x="1062" y="168"/>
                    </a:lnTo>
                    <a:lnTo>
                      <a:pt x="1052" y="162"/>
                    </a:lnTo>
                    <a:lnTo>
                      <a:pt x="1044" y="158"/>
                    </a:lnTo>
                    <a:lnTo>
                      <a:pt x="1036" y="152"/>
                    </a:lnTo>
                    <a:lnTo>
                      <a:pt x="1026" y="146"/>
                    </a:lnTo>
                    <a:lnTo>
                      <a:pt x="1014" y="142"/>
                    </a:lnTo>
                    <a:lnTo>
                      <a:pt x="998" y="140"/>
                    </a:lnTo>
                    <a:lnTo>
                      <a:pt x="998" y="140"/>
                    </a:lnTo>
                    <a:lnTo>
                      <a:pt x="982" y="138"/>
                    </a:lnTo>
                    <a:lnTo>
                      <a:pt x="970" y="140"/>
                    </a:lnTo>
                    <a:lnTo>
                      <a:pt x="950" y="144"/>
                    </a:lnTo>
                    <a:lnTo>
                      <a:pt x="940" y="146"/>
                    </a:lnTo>
                    <a:lnTo>
                      <a:pt x="932" y="146"/>
                    </a:lnTo>
                    <a:lnTo>
                      <a:pt x="922" y="146"/>
                    </a:lnTo>
                    <a:lnTo>
                      <a:pt x="912" y="142"/>
                    </a:lnTo>
                    <a:lnTo>
                      <a:pt x="912" y="142"/>
                    </a:lnTo>
                    <a:lnTo>
                      <a:pt x="898" y="138"/>
                    </a:lnTo>
                    <a:lnTo>
                      <a:pt x="884" y="134"/>
                    </a:lnTo>
                    <a:lnTo>
                      <a:pt x="852" y="132"/>
                    </a:lnTo>
                    <a:lnTo>
                      <a:pt x="816" y="128"/>
                    </a:lnTo>
                    <a:lnTo>
                      <a:pt x="798" y="122"/>
                    </a:lnTo>
                    <a:lnTo>
                      <a:pt x="778" y="116"/>
                    </a:lnTo>
                    <a:lnTo>
                      <a:pt x="778" y="116"/>
                    </a:lnTo>
                    <a:lnTo>
                      <a:pt x="758" y="110"/>
                    </a:lnTo>
                    <a:lnTo>
                      <a:pt x="744" y="108"/>
                    </a:lnTo>
                    <a:lnTo>
                      <a:pt x="732" y="108"/>
                    </a:lnTo>
                    <a:lnTo>
                      <a:pt x="722" y="110"/>
                    </a:lnTo>
                    <a:lnTo>
                      <a:pt x="710" y="114"/>
                    </a:lnTo>
                    <a:lnTo>
                      <a:pt x="698" y="116"/>
                    </a:lnTo>
                    <a:lnTo>
                      <a:pt x="682" y="114"/>
                    </a:lnTo>
                    <a:lnTo>
                      <a:pt x="664" y="110"/>
                    </a:lnTo>
                    <a:lnTo>
                      <a:pt x="664" y="110"/>
                    </a:lnTo>
                    <a:lnTo>
                      <a:pt x="648" y="104"/>
                    </a:lnTo>
                    <a:lnTo>
                      <a:pt x="640" y="98"/>
                    </a:lnTo>
                    <a:lnTo>
                      <a:pt x="636" y="94"/>
                    </a:lnTo>
                    <a:lnTo>
                      <a:pt x="636" y="90"/>
                    </a:lnTo>
                    <a:lnTo>
                      <a:pt x="634" y="86"/>
                    </a:lnTo>
                    <a:lnTo>
                      <a:pt x="630" y="82"/>
                    </a:lnTo>
                    <a:lnTo>
                      <a:pt x="622" y="82"/>
                    </a:lnTo>
                    <a:lnTo>
                      <a:pt x="604" y="80"/>
                    </a:lnTo>
                    <a:lnTo>
                      <a:pt x="604" y="80"/>
                    </a:lnTo>
                    <a:lnTo>
                      <a:pt x="572" y="82"/>
                    </a:lnTo>
                    <a:lnTo>
                      <a:pt x="556" y="82"/>
                    </a:lnTo>
                    <a:lnTo>
                      <a:pt x="552" y="82"/>
                    </a:lnTo>
                    <a:lnTo>
                      <a:pt x="548" y="80"/>
                    </a:lnTo>
                    <a:lnTo>
                      <a:pt x="540" y="72"/>
                    </a:lnTo>
                    <a:lnTo>
                      <a:pt x="540" y="72"/>
                    </a:lnTo>
                    <a:lnTo>
                      <a:pt x="534" y="66"/>
                    </a:lnTo>
                    <a:lnTo>
                      <a:pt x="528" y="66"/>
                    </a:lnTo>
                    <a:lnTo>
                      <a:pt x="524" y="66"/>
                    </a:lnTo>
                    <a:lnTo>
                      <a:pt x="518" y="68"/>
                    </a:lnTo>
                    <a:lnTo>
                      <a:pt x="510" y="70"/>
                    </a:lnTo>
                    <a:lnTo>
                      <a:pt x="506" y="70"/>
                    </a:lnTo>
                    <a:lnTo>
                      <a:pt x="500" y="66"/>
                    </a:lnTo>
                    <a:lnTo>
                      <a:pt x="500" y="66"/>
                    </a:lnTo>
                    <a:lnTo>
                      <a:pt x="488" y="56"/>
                    </a:lnTo>
                    <a:lnTo>
                      <a:pt x="482" y="52"/>
                    </a:lnTo>
                    <a:lnTo>
                      <a:pt x="474" y="50"/>
                    </a:lnTo>
                    <a:lnTo>
                      <a:pt x="466" y="50"/>
                    </a:lnTo>
                    <a:lnTo>
                      <a:pt x="456" y="52"/>
                    </a:lnTo>
                    <a:lnTo>
                      <a:pt x="444" y="58"/>
                    </a:lnTo>
                    <a:lnTo>
                      <a:pt x="432" y="68"/>
                    </a:lnTo>
                    <a:lnTo>
                      <a:pt x="432" y="68"/>
                    </a:lnTo>
                    <a:lnTo>
                      <a:pt x="418" y="78"/>
                    </a:lnTo>
                    <a:lnTo>
                      <a:pt x="404" y="82"/>
                    </a:lnTo>
                    <a:lnTo>
                      <a:pt x="392" y="84"/>
                    </a:lnTo>
                    <a:lnTo>
                      <a:pt x="378" y="84"/>
                    </a:lnTo>
                    <a:lnTo>
                      <a:pt x="364" y="84"/>
                    </a:lnTo>
                    <a:lnTo>
                      <a:pt x="348" y="86"/>
                    </a:lnTo>
                    <a:lnTo>
                      <a:pt x="330" y="94"/>
                    </a:lnTo>
                    <a:lnTo>
                      <a:pt x="310" y="106"/>
                    </a:lnTo>
                    <a:lnTo>
                      <a:pt x="310" y="106"/>
                    </a:lnTo>
                    <a:lnTo>
                      <a:pt x="300" y="114"/>
                    </a:lnTo>
                    <a:lnTo>
                      <a:pt x="290" y="120"/>
                    </a:lnTo>
                    <a:lnTo>
                      <a:pt x="282" y="122"/>
                    </a:lnTo>
                    <a:lnTo>
                      <a:pt x="274" y="124"/>
                    </a:lnTo>
                    <a:lnTo>
                      <a:pt x="260" y="126"/>
                    </a:lnTo>
                    <a:lnTo>
                      <a:pt x="250" y="124"/>
                    </a:lnTo>
                    <a:lnTo>
                      <a:pt x="240" y="124"/>
                    </a:lnTo>
                    <a:lnTo>
                      <a:pt x="236" y="124"/>
                    </a:lnTo>
                    <a:lnTo>
                      <a:pt x="230" y="126"/>
                    </a:lnTo>
                    <a:lnTo>
                      <a:pt x="226" y="130"/>
                    </a:lnTo>
                    <a:lnTo>
                      <a:pt x="222" y="134"/>
                    </a:lnTo>
                    <a:lnTo>
                      <a:pt x="212" y="152"/>
                    </a:lnTo>
                    <a:lnTo>
                      <a:pt x="212" y="152"/>
                    </a:lnTo>
                    <a:lnTo>
                      <a:pt x="202" y="172"/>
                    </a:lnTo>
                    <a:lnTo>
                      <a:pt x="192" y="188"/>
                    </a:lnTo>
                    <a:lnTo>
                      <a:pt x="182" y="202"/>
                    </a:lnTo>
                    <a:lnTo>
                      <a:pt x="172" y="212"/>
                    </a:lnTo>
                    <a:lnTo>
                      <a:pt x="158" y="220"/>
                    </a:lnTo>
                    <a:lnTo>
                      <a:pt x="142" y="224"/>
                    </a:lnTo>
                    <a:lnTo>
                      <a:pt x="122" y="228"/>
                    </a:lnTo>
                    <a:lnTo>
                      <a:pt x="96" y="228"/>
                    </a:lnTo>
                    <a:lnTo>
                      <a:pt x="96" y="228"/>
                    </a:lnTo>
                    <a:lnTo>
                      <a:pt x="84" y="230"/>
                    </a:lnTo>
                    <a:lnTo>
                      <a:pt x="78" y="232"/>
                    </a:lnTo>
                    <a:lnTo>
                      <a:pt x="74" y="236"/>
                    </a:lnTo>
                    <a:lnTo>
                      <a:pt x="74" y="240"/>
                    </a:lnTo>
                    <a:lnTo>
                      <a:pt x="74" y="244"/>
                    </a:lnTo>
                    <a:lnTo>
                      <a:pt x="72" y="250"/>
                    </a:lnTo>
                    <a:lnTo>
                      <a:pt x="66" y="254"/>
                    </a:lnTo>
                    <a:lnTo>
                      <a:pt x="58" y="258"/>
                    </a:lnTo>
                    <a:lnTo>
                      <a:pt x="58" y="258"/>
                    </a:lnTo>
                    <a:lnTo>
                      <a:pt x="54" y="260"/>
                    </a:lnTo>
                    <a:lnTo>
                      <a:pt x="52" y="262"/>
                    </a:lnTo>
                    <a:lnTo>
                      <a:pt x="54" y="266"/>
                    </a:lnTo>
                    <a:lnTo>
                      <a:pt x="58" y="268"/>
                    </a:lnTo>
                    <a:lnTo>
                      <a:pt x="72" y="274"/>
                    </a:lnTo>
                    <a:lnTo>
                      <a:pt x="92" y="282"/>
                    </a:lnTo>
                    <a:lnTo>
                      <a:pt x="114" y="292"/>
                    </a:lnTo>
                    <a:lnTo>
                      <a:pt x="136" y="304"/>
                    </a:lnTo>
                    <a:lnTo>
                      <a:pt x="156" y="318"/>
                    </a:lnTo>
                    <a:lnTo>
                      <a:pt x="162" y="326"/>
                    </a:lnTo>
                    <a:lnTo>
                      <a:pt x="168" y="334"/>
                    </a:lnTo>
                    <a:lnTo>
                      <a:pt x="168" y="334"/>
                    </a:lnTo>
                    <a:lnTo>
                      <a:pt x="172" y="342"/>
                    </a:lnTo>
                    <a:lnTo>
                      <a:pt x="176" y="346"/>
                    </a:lnTo>
                    <a:lnTo>
                      <a:pt x="186" y="354"/>
                    </a:lnTo>
                    <a:lnTo>
                      <a:pt x="196" y="356"/>
                    </a:lnTo>
                    <a:lnTo>
                      <a:pt x="206" y="356"/>
                    </a:lnTo>
                    <a:lnTo>
                      <a:pt x="212" y="356"/>
                    </a:lnTo>
                    <a:lnTo>
                      <a:pt x="218" y="356"/>
                    </a:lnTo>
                    <a:lnTo>
                      <a:pt x="220" y="356"/>
                    </a:lnTo>
                    <a:lnTo>
                      <a:pt x="222" y="358"/>
                    </a:lnTo>
                    <a:lnTo>
                      <a:pt x="220" y="364"/>
                    </a:lnTo>
                    <a:lnTo>
                      <a:pt x="220" y="364"/>
                    </a:lnTo>
                    <a:lnTo>
                      <a:pt x="220" y="372"/>
                    </a:lnTo>
                    <a:lnTo>
                      <a:pt x="220" y="376"/>
                    </a:lnTo>
                    <a:lnTo>
                      <a:pt x="224" y="378"/>
                    </a:lnTo>
                    <a:lnTo>
                      <a:pt x="228" y="380"/>
                    </a:lnTo>
                    <a:lnTo>
                      <a:pt x="232" y="380"/>
                    </a:lnTo>
                    <a:lnTo>
                      <a:pt x="236" y="382"/>
                    </a:lnTo>
                    <a:lnTo>
                      <a:pt x="240" y="386"/>
                    </a:lnTo>
                    <a:lnTo>
                      <a:pt x="242" y="392"/>
                    </a:lnTo>
                    <a:lnTo>
                      <a:pt x="242" y="392"/>
                    </a:lnTo>
                    <a:lnTo>
                      <a:pt x="244" y="400"/>
                    </a:lnTo>
                    <a:lnTo>
                      <a:pt x="248" y="402"/>
                    </a:lnTo>
                    <a:lnTo>
                      <a:pt x="254" y="404"/>
                    </a:lnTo>
                    <a:lnTo>
                      <a:pt x="260" y="402"/>
                    </a:lnTo>
                    <a:lnTo>
                      <a:pt x="266" y="402"/>
                    </a:lnTo>
                    <a:lnTo>
                      <a:pt x="270" y="402"/>
                    </a:lnTo>
                    <a:lnTo>
                      <a:pt x="274" y="404"/>
                    </a:lnTo>
                    <a:lnTo>
                      <a:pt x="276" y="410"/>
                    </a:lnTo>
                    <a:lnTo>
                      <a:pt x="276" y="410"/>
                    </a:lnTo>
                    <a:lnTo>
                      <a:pt x="274" y="418"/>
                    </a:lnTo>
                    <a:lnTo>
                      <a:pt x="272" y="418"/>
                    </a:lnTo>
                    <a:lnTo>
                      <a:pt x="270" y="418"/>
                    </a:lnTo>
                    <a:lnTo>
                      <a:pt x="266" y="416"/>
                    </a:lnTo>
                    <a:lnTo>
                      <a:pt x="262" y="416"/>
                    </a:lnTo>
                    <a:lnTo>
                      <a:pt x="258" y="418"/>
                    </a:lnTo>
                    <a:lnTo>
                      <a:pt x="252" y="424"/>
                    </a:lnTo>
                    <a:lnTo>
                      <a:pt x="252" y="424"/>
                    </a:lnTo>
                    <a:lnTo>
                      <a:pt x="250" y="426"/>
                    </a:lnTo>
                    <a:lnTo>
                      <a:pt x="248" y="426"/>
                    </a:lnTo>
                    <a:lnTo>
                      <a:pt x="240" y="422"/>
                    </a:lnTo>
                    <a:lnTo>
                      <a:pt x="234" y="420"/>
                    </a:lnTo>
                    <a:lnTo>
                      <a:pt x="224" y="420"/>
                    </a:lnTo>
                    <a:lnTo>
                      <a:pt x="212" y="420"/>
                    </a:lnTo>
                    <a:lnTo>
                      <a:pt x="194" y="422"/>
                    </a:lnTo>
                    <a:lnTo>
                      <a:pt x="194" y="422"/>
                    </a:lnTo>
                    <a:lnTo>
                      <a:pt x="186" y="422"/>
                    </a:lnTo>
                    <a:lnTo>
                      <a:pt x="180" y="420"/>
                    </a:lnTo>
                    <a:lnTo>
                      <a:pt x="176" y="418"/>
                    </a:lnTo>
                    <a:lnTo>
                      <a:pt x="174" y="416"/>
                    </a:lnTo>
                    <a:lnTo>
                      <a:pt x="174" y="408"/>
                    </a:lnTo>
                    <a:lnTo>
                      <a:pt x="176" y="398"/>
                    </a:lnTo>
                    <a:lnTo>
                      <a:pt x="176" y="390"/>
                    </a:lnTo>
                    <a:lnTo>
                      <a:pt x="174" y="388"/>
                    </a:lnTo>
                    <a:lnTo>
                      <a:pt x="172" y="384"/>
                    </a:lnTo>
                    <a:lnTo>
                      <a:pt x="168" y="384"/>
                    </a:lnTo>
                    <a:lnTo>
                      <a:pt x="162" y="384"/>
                    </a:lnTo>
                    <a:lnTo>
                      <a:pt x="140" y="388"/>
                    </a:lnTo>
                    <a:lnTo>
                      <a:pt x="140" y="388"/>
                    </a:lnTo>
                    <a:lnTo>
                      <a:pt x="116" y="396"/>
                    </a:lnTo>
                    <a:lnTo>
                      <a:pt x="92" y="406"/>
                    </a:lnTo>
                    <a:lnTo>
                      <a:pt x="56" y="424"/>
                    </a:lnTo>
                    <a:lnTo>
                      <a:pt x="28" y="440"/>
                    </a:lnTo>
                    <a:lnTo>
                      <a:pt x="18" y="444"/>
                    </a:lnTo>
                    <a:lnTo>
                      <a:pt x="10" y="446"/>
                    </a:lnTo>
                    <a:lnTo>
                      <a:pt x="10" y="446"/>
                    </a:lnTo>
                    <a:lnTo>
                      <a:pt x="4" y="448"/>
                    </a:lnTo>
                    <a:lnTo>
                      <a:pt x="0" y="452"/>
                    </a:lnTo>
                    <a:lnTo>
                      <a:pt x="0" y="456"/>
                    </a:lnTo>
                    <a:lnTo>
                      <a:pt x="2" y="460"/>
                    </a:lnTo>
                    <a:lnTo>
                      <a:pt x="8" y="466"/>
                    </a:lnTo>
                    <a:lnTo>
                      <a:pt x="16" y="470"/>
                    </a:lnTo>
                    <a:lnTo>
                      <a:pt x="28" y="472"/>
                    </a:lnTo>
                    <a:lnTo>
                      <a:pt x="42" y="474"/>
                    </a:lnTo>
                    <a:lnTo>
                      <a:pt x="42" y="474"/>
                    </a:lnTo>
                    <a:lnTo>
                      <a:pt x="54" y="474"/>
                    </a:lnTo>
                    <a:lnTo>
                      <a:pt x="60" y="478"/>
                    </a:lnTo>
                    <a:lnTo>
                      <a:pt x="58" y="480"/>
                    </a:lnTo>
                    <a:lnTo>
                      <a:pt x="56" y="484"/>
                    </a:lnTo>
                    <a:lnTo>
                      <a:pt x="52" y="488"/>
                    </a:lnTo>
                    <a:lnTo>
                      <a:pt x="50" y="492"/>
                    </a:lnTo>
                    <a:lnTo>
                      <a:pt x="50" y="498"/>
                    </a:lnTo>
                    <a:lnTo>
                      <a:pt x="56" y="502"/>
                    </a:lnTo>
                    <a:lnTo>
                      <a:pt x="56" y="502"/>
                    </a:lnTo>
                    <a:lnTo>
                      <a:pt x="64" y="506"/>
                    </a:lnTo>
                    <a:lnTo>
                      <a:pt x="66" y="512"/>
                    </a:lnTo>
                    <a:lnTo>
                      <a:pt x="68" y="520"/>
                    </a:lnTo>
                    <a:lnTo>
                      <a:pt x="70" y="524"/>
                    </a:lnTo>
                    <a:lnTo>
                      <a:pt x="74" y="528"/>
                    </a:lnTo>
                    <a:lnTo>
                      <a:pt x="82" y="532"/>
                    </a:lnTo>
                    <a:lnTo>
                      <a:pt x="94" y="534"/>
                    </a:lnTo>
                    <a:lnTo>
                      <a:pt x="94" y="534"/>
                    </a:lnTo>
                    <a:lnTo>
                      <a:pt x="110" y="534"/>
                    </a:lnTo>
                    <a:lnTo>
                      <a:pt x="122" y="534"/>
                    </a:lnTo>
                    <a:lnTo>
                      <a:pt x="144" y="528"/>
                    </a:lnTo>
                    <a:lnTo>
                      <a:pt x="154" y="526"/>
                    </a:lnTo>
                    <a:lnTo>
                      <a:pt x="166" y="526"/>
                    </a:lnTo>
                    <a:lnTo>
                      <a:pt x="176" y="528"/>
                    </a:lnTo>
                    <a:lnTo>
                      <a:pt x="190" y="534"/>
                    </a:lnTo>
                    <a:lnTo>
                      <a:pt x="190" y="534"/>
                    </a:lnTo>
                    <a:lnTo>
                      <a:pt x="198" y="536"/>
                    </a:lnTo>
                    <a:lnTo>
                      <a:pt x="204" y="538"/>
                    </a:lnTo>
                    <a:lnTo>
                      <a:pt x="210" y="538"/>
                    </a:lnTo>
                    <a:lnTo>
                      <a:pt x="218" y="536"/>
                    </a:lnTo>
                    <a:lnTo>
                      <a:pt x="230" y="530"/>
                    </a:lnTo>
                    <a:lnTo>
                      <a:pt x="242" y="522"/>
                    </a:lnTo>
                    <a:lnTo>
                      <a:pt x="254" y="512"/>
                    </a:lnTo>
                    <a:lnTo>
                      <a:pt x="266" y="506"/>
                    </a:lnTo>
                    <a:lnTo>
                      <a:pt x="270" y="506"/>
                    </a:lnTo>
                    <a:lnTo>
                      <a:pt x="276" y="506"/>
                    </a:lnTo>
                    <a:lnTo>
                      <a:pt x="280" y="508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90" y="516"/>
                    </a:lnTo>
                    <a:lnTo>
                      <a:pt x="290" y="518"/>
                    </a:lnTo>
                    <a:lnTo>
                      <a:pt x="290" y="522"/>
                    </a:lnTo>
                    <a:lnTo>
                      <a:pt x="288" y="524"/>
                    </a:lnTo>
                    <a:lnTo>
                      <a:pt x="282" y="526"/>
                    </a:lnTo>
                    <a:lnTo>
                      <a:pt x="272" y="528"/>
                    </a:lnTo>
                    <a:lnTo>
                      <a:pt x="264" y="530"/>
                    </a:lnTo>
                    <a:lnTo>
                      <a:pt x="260" y="534"/>
                    </a:lnTo>
                    <a:lnTo>
                      <a:pt x="260" y="536"/>
                    </a:lnTo>
                    <a:lnTo>
                      <a:pt x="262" y="538"/>
                    </a:lnTo>
                    <a:lnTo>
                      <a:pt x="274" y="544"/>
                    </a:lnTo>
                    <a:lnTo>
                      <a:pt x="274" y="544"/>
                    </a:lnTo>
                    <a:lnTo>
                      <a:pt x="280" y="550"/>
                    </a:lnTo>
                    <a:lnTo>
                      <a:pt x="286" y="554"/>
                    </a:lnTo>
                    <a:lnTo>
                      <a:pt x="290" y="558"/>
                    </a:lnTo>
                    <a:lnTo>
                      <a:pt x="292" y="564"/>
                    </a:lnTo>
                    <a:lnTo>
                      <a:pt x="292" y="570"/>
                    </a:lnTo>
                    <a:lnTo>
                      <a:pt x="292" y="574"/>
                    </a:lnTo>
                    <a:lnTo>
                      <a:pt x="288" y="584"/>
                    </a:lnTo>
                    <a:lnTo>
                      <a:pt x="280" y="592"/>
                    </a:lnTo>
                    <a:lnTo>
                      <a:pt x="270" y="598"/>
                    </a:lnTo>
                    <a:lnTo>
                      <a:pt x="258" y="600"/>
                    </a:lnTo>
                    <a:lnTo>
                      <a:pt x="244" y="598"/>
                    </a:lnTo>
                    <a:lnTo>
                      <a:pt x="244" y="598"/>
                    </a:lnTo>
                    <a:lnTo>
                      <a:pt x="240" y="598"/>
                    </a:lnTo>
                    <a:lnTo>
                      <a:pt x="234" y="598"/>
                    </a:lnTo>
                    <a:lnTo>
                      <a:pt x="226" y="602"/>
                    </a:lnTo>
                    <a:lnTo>
                      <a:pt x="220" y="610"/>
                    </a:lnTo>
                    <a:lnTo>
                      <a:pt x="214" y="618"/>
                    </a:lnTo>
                    <a:lnTo>
                      <a:pt x="210" y="624"/>
                    </a:lnTo>
                    <a:lnTo>
                      <a:pt x="202" y="630"/>
                    </a:lnTo>
                    <a:lnTo>
                      <a:pt x="198" y="630"/>
                    </a:lnTo>
                    <a:lnTo>
                      <a:pt x="192" y="630"/>
                    </a:lnTo>
                    <a:lnTo>
                      <a:pt x="186" y="628"/>
                    </a:lnTo>
                    <a:lnTo>
                      <a:pt x="180" y="624"/>
                    </a:lnTo>
                    <a:lnTo>
                      <a:pt x="180" y="624"/>
                    </a:lnTo>
                    <a:lnTo>
                      <a:pt x="172" y="620"/>
                    </a:lnTo>
                    <a:lnTo>
                      <a:pt x="166" y="618"/>
                    </a:lnTo>
                    <a:lnTo>
                      <a:pt x="160" y="618"/>
                    </a:lnTo>
                    <a:lnTo>
                      <a:pt x="154" y="620"/>
                    </a:lnTo>
                    <a:lnTo>
                      <a:pt x="144" y="626"/>
                    </a:lnTo>
                    <a:lnTo>
                      <a:pt x="136" y="636"/>
                    </a:lnTo>
                    <a:lnTo>
                      <a:pt x="124" y="658"/>
                    </a:lnTo>
                    <a:lnTo>
                      <a:pt x="118" y="666"/>
                    </a:lnTo>
                    <a:lnTo>
                      <a:pt x="112" y="672"/>
                    </a:lnTo>
                    <a:lnTo>
                      <a:pt x="112" y="672"/>
                    </a:lnTo>
                    <a:lnTo>
                      <a:pt x="106" y="674"/>
                    </a:lnTo>
                    <a:lnTo>
                      <a:pt x="102" y="678"/>
                    </a:lnTo>
                    <a:lnTo>
                      <a:pt x="96" y="690"/>
                    </a:lnTo>
                    <a:lnTo>
                      <a:pt x="92" y="702"/>
                    </a:lnTo>
                    <a:lnTo>
                      <a:pt x="88" y="708"/>
                    </a:lnTo>
                    <a:lnTo>
                      <a:pt x="82" y="712"/>
                    </a:lnTo>
                    <a:lnTo>
                      <a:pt x="82" y="712"/>
                    </a:lnTo>
                    <a:lnTo>
                      <a:pt x="76" y="716"/>
                    </a:lnTo>
                    <a:lnTo>
                      <a:pt x="74" y="720"/>
                    </a:lnTo>
                    <a:lnTo>
                      <a:pt x="74" y="726"/>
                    </a:lnTo>
                    <a:lnTo>
                      <a:pt x="76" y="730"/>
                    </a:lnTo>
                    <a:lnTo>
                      <a:pt x="88" y="740"/>
                    </a:lnTo>
                    <a:lnTo>
                      <a:pt x="108" y="756"/>
                    </a:lnTo>
                    <a:lnTo>
                      <a:pt x="108" y="756"/>
                    </a:lnTo>
                    <a:lnTo>
                      <a:pt x="116" y="764"/>
                    </a:lnTo>
                    <a:lnTo>
                      <a:pt x="118" y="772"/>
                    </a:lnTo>
                    <a:lnTo>
                      <a:pt x="118" y="778"/>
                    </a:lnTo>
                    <a:lnTo>
                      <a:pt x="116" y="784"/>
                    </a:lnTo>
                    <a:lnTo>
                      <a:pt x="114" y="790"/>
                    </a:lnTo>
                    <a:lnTo>
                      <a:pt x="112" y="794"/>
                    </a:lnTo>
                    <a:lnTo>
                      <a:pt x="112" y="800"/>
                    </a:lnTo>
                    <a:lnTo>
                      <a:pt x="116" y="804"/>
                    </a:lnTo>
                    <a:lnTo>
                      <a:pt x="116" y="804"/>
                    </a:lnTo>
                    <a:lnTo>
                      <a:pt x="132" y="818"/>
                    </a:lnTo>
                    <a:lnTo>
                      <a:pt x="148" y="834"/>
                    </a:lnTo>
                    <a:lnTo>
                      <a:pt x="158" y="840"/>
                    </a:lnTo>
                    <a:lnTo>
                      <a:pt x="168" y="844"/>
                    </a:lnTo>
                    <a:lnTo>
                      <a:pt x="180" y="844"/>
                    </a:lnTo>
                    <a:lnTo>
                      <a:pt x="194" y="840"/>
                    </a:lnTo>
                    <a:lnTo>
                      <a:pt x="194" y="840"/>
                    </a:lnTo>
                    <a:lnTo>
                      <a:pt x="208" y="836"/>
                    </a:lnTo>
                    <a:lnTo>
                      <a:pt x="218" y="834"/>
                    </a:lnTo>
                    <a:lnTo>
                      <a:pt x="228" y="836"/>
                    </a:lnTo>
                    <a:lnTo>
                      <a:pt x="234" y="838"/>
                    </a:lnTo>
                    <a:lnTo>
                      <a:pt x="240" y="842"/>
                    </a:lnTo>
                    <a:lnTo>
                      <a:pt x="242" y="848"/>
                    </a:lnTo>
                    <a:lnTo>
                      <a:pt x="242" y="858"/>
                    </a:lnTo>
                    <a:lnTo>
                      <a:pt x="238" y="868"/>
                    </a:lnTo>
                    <a:lnTo>
                      <a:pt x="238" y="868"/>
                    </a:lnTo>
                    <a:lnTo>
                      <a:pt x="236" y="878"/>
                    </a:lnTo>
                    <a:lnTo>
                      <a:pt x="236" y="884"/>
                    </a:lnTo>
                    <a:lnTo>
                      <a:pt x="238" y="888"/>
                    </a:lnTo>
                    <a:lnTo>
                      <a:pt x="242" y="890"/>
                    </a:lnTo>
                    <a:lnTo>
                      <a:pt x="244" y="892"/>
                    </a:lnTo>
                    <a:lnTo>
                      <a:pt x="246" y="896"/>
                    </a:lnTo>
                    <a:lnTo>
                      <a:pt x="246" y="900"/>
                    </a:lnTo>
                    <a:lnTo>
                      <a:pt x="244" y="908"/>
                    </a:lnTo>
                    <a:lnTo>
                      <a:pt x="244" y="908"/>
                    </a:lnTo>
                    <a:lnTo>
                      <a:pt x="242" y="918"/>
                    </a:lnTo>
                    <a:lnTo>
                      <a:pt x="244" y="922"/>
                    </a:lnTo>
                    <a:lnTo>
                      <a:pt x="248" y="924"/>
                    </a:lnTo>
                    <a:lnTo>
                      <a:pt x="254" y="924"/>
                    </a:lnTo>
                    <a:lnTo>
                      <a:pt x="262" y="920"/>
                    </a:lnTo>
                    <a:lnTo>
                      <a:pt x="270" y="916"/>
                    </a:lnTo>
                    <a:lnTo>
                      <a:pt x="284" y="904"/>
                    </a:lnTo>
                    <a:lnTo>
                      <a:pt x="284" y="904"/>
                    </a:lnTo>
                    <a:lnTo>
                      <a:pt x="292" y="900"/>
                    </a:lnTo>
                    <a:lnTo>
                      <a:pt x="300" y="898"/>
                    </a:lnTo>
                    <a:lnTo>
                      <a:pt x="308" y="898"/>
                    </a:lnTo>
                    <a:lnTo>
                      <a:pt x="316" y="902"/>
                    </a:lnTo>
                    <a:lnTo>
                      <a:pt x="326" y="906"/>
                    </a:lnTo>
                    <a:lnTo>
                      <a:pt x="336" y="912"/>
                    </a:lnTo>
                    <a:lnTo>
                      <a:pt x="352" y="926"/>
                    </a:lnTo>
                    <a:lnTo>
                      <a:pt x="352" y="926"/>
                    </a:lnTo>
                    <a:lnTo>
                      <a:pt x="358" y="930"/>
                    </a:lnTo>
                    <a:lnTo>
                      <a:pt x="362" y="932"/>
                    </a:lnTo>
                    <a:lnTo>
                      <a:pt x="366" y="930"/>
                    </a:lnTo>
                    <a:lnTo>
                      <a:pt x="370" y="926"/>
                    </a:lnTo>
                    <a:lnTo>
                      <a:pt x="376" y="918"/>
                    </a:lnTo>
                    <a:lnTo>
                      <a:pt x="380" y="916"/>
                    </a:lnTo>
                    <a:lnTo>
                      <a:pt x="386" y="918"/>
                    </a:lnTo>
                    <a:lnTo>
                      <a:pt x="386" y="918"/>
                    </a:lnTo>
                    <a:lnTo>
                      <a:pt x="392" y="920"/>
                    </a:lnTo>
                    <a:lnTo>
                      <a:pt x="402" y="918"/>
                    </a:lnTo>
                    <a:lnTo>
                      <a:pt x="420" y="912"/>
                    </a:lnTo>
                    <a:lnTo>
                      <a:pt x="432" y="908"/>
                    </a:lnTo>
                    <a:lnTo>
                      <a:pt x="432" y="908"/>
                    </a:lnTo>
                    <a:lnTo>
                      <a:pt x="432" y="910"/>
                    </a:lnTo>
                    <a:lnTo>
                      <a:pt x="430" y="916"/>
                    </a:lnTo>
                    <a:lnTo>
                      <a:pt x="430" y="916"/>
                    </a:lnTo>
                    <a:lnTo>
                      <a:pt x="418" y="932"/>
                    </a:lnTo>
                    <a:lnTo>
                      <a:pt x="412" y="946"/>
                    </a:lnTo>
                    <a:lnTo>
                      <a:pt x="410" y="962"/>
                    </a:lnTo>
                    <a:lnTo>
                      <a:pt x="410" y="978"/>
                    </a:lnTo>
                    <a:lnTo>
                      <a:pt x="410" y="978"/>
                    </a:lnTo>
                    <a:lnTo>
                      <a:pt x="408" y="986"/>
                    </a:lnTo>
                    <a:lnTo>
                      <a:pt x="406" y="990"/>
                    </a:lnTo>
                    <a:lnTo>
                      <a:pt x="402" y="992"/>
                    </a:lnTo>
                    <a:lnTo>
                      <a:pt x="396" y="994"/>
                    </a:lnTo>
                    <a:lnTo>
                      <a:pt x="392" y="998"/>
                    </a:lnTo>
                    <a:lnTo>
                      <a:pt x="386" y="1000"/>
                    </a:lnTo>
                    <a:lnTo>
                      <a:pt x="380" y="1008"/>
                    </a:lnTo>
                    <a:lnTo>
                      <a:pt x="374" y="1018"/>
                    </a:lnTo>
                    <a:lnTo>
                      <a:pt x="374" y="1018"/>
                    </a:lnTo>
                    <a:lnTo>
                      <a:pt x="368" y="1028"/>
                    </a:lnTo>
                    <a:lnTo>
                      <a:pt x="360" y="1036"/>
                    </a:lnTo>
                    <a:lnTo>
                      <a:pt x="352" y="1040"/>
                    </a:lnTo>
                    <a:lnTo>
                      <a:pt x="342" y="1044"/>
                    </a:lnTo>
                    <a:lnTo>
                      <a:pt x="332" y="1048"/>
                    </a:lnTo>
                    <a:lnTo>
                      <a:pt x="324" y="1054"/>
                    </a:lnTo>
                    <a:lnTo>
                      <a:pt x="314" y="1060"/>
                    </a:lnTo>
                    <a:lnTo>
                      <a:pt x="306" y="1072"/>
                    </a:lnTo>
                    <a:lnTo>
                      <a:pt x="306" y="1072"/>
                    </a:lnTo>
                    <a:lnTo>
                      <a:pt x="300" y="1082"/>
                    </a:lnTo>
                    <a:lnTo>
                      <a:pt x="296" y="1088"/>
                    </a:lnTo>
                    <a:lnTo>
                      <a:pt x="292" y="1090"/>
                    </a:lnTo>
                    <a:lnTo>
                      <a:pt x="288" y="1088"/>
                    </a:lnTo>
                    <a:lnTo>
                      <a:pt x="276" y="1086"/>
                    </a:lnTo>
                    <a:lnTo>
                      <a:pt x="268" y="1088"/>
                    </a:lnTo>
                    <a:lnTo>
                      <a:pt x="254" y="1090"/>
                    </a:lnTo>
                    <a:lnTo>
                      <a:pt x="254" y="1090"/>
                    </a:lnTo>
                    <a:lnTo>
                      <a:pt x="244" y="1096"/>
                    </a:lnTo>
                    <a:lnTo>
                      <a:pt x="236" y="1100"/>
                    </a:lnTo>
                    <a:lnTo>
                      <a:pt x="232" y="1104"/>
                    </a:lnTo>
                    <a:lnTo>
                      <a:pt x="228" y="1110"/>
                    </a:lnTo>
                    <a:lnTo>
                      <a:pt x="222" y="1118"/>
                    </a:lnTo>
                    <a:lnTo>
                      <a:pt x="218" y="1124"/>
                    </a:lnTo>
                    <a:lnTo>
                      <a:pt x="210" y="1128"/>
                    </a:lnTo>
                    <a:lnTo>
                      <a:pt x="210" y="1128"/>
                    </a:lnTo>
                    <a:lnTo>
                      <a:pt x="200" y="1132"/>
                    </a:lnTo>
                    <a:lnTo>
                      <a:pt x="194" y="1138"/>
                    </a:lnTo>
                    <a:lnTo>
                      <a:pt x="188" y="1144"/>
                    </a:lnTo>
                    <a:lnTo>
                      <a:pt x="186" y="1148"/>
                    </a:lnTo>
                    <a:lnTo>
                      <a:pt x="188" y="1152"/>
                    </a:lnTo>
                    <a:lnTo>
                      <a:pt x="192" y="1154"/>
                    </a:lnTo>
                    <a:lnTo>
                      <a:pt x="200" y="1154"/>
                    </a:lnTo>
                    <a:lnTo>
                      <a:pt x="212" y="1150"/>
                    </a:lnTo>
                    <a:lnTo>
                      <a:pt x="212" y="1150"/>
                    </a:lnTo>
                    <a:lnTo>
                      <a:pt x="224" y="1144"/>
                    </a:lnTo>
                    <a:lnTo>
                      <a:pt x="234" y="1138"/>
                    </a:lnTo>
                    <a:lnTo>
                      <a:pt x="248" y="1124"/>
                    </a:lnTo>
                    <a:lnTo>
                      <a:pt x="256" y="1116"/>
                    </a:lnTo>
                    <a:lnTo>
                      <a:pt x="258" y="1116"/>
                    </a:lnTo>
                    <a:lnTo>
                      <a:pt x="262" y="1120"/>
                    </a:lnTo>
                    <a:lnTo>
                      <a:pt x="262" y="1120"/>
                    </a:lnTo>
                    <a:lnTo>
                      <a:pt x="266" y="1124"/>
                    </a:lnTo>
                    <a:lnTo>
                      <a:pt x="270" y="1124"/>
                    </a:lnTo>
                    <a:lnTo>
                      <a:pt x="278" y="1122"/>
                    </a:lnTo>
                    <a:lnTo>
                      <a:pt x="282" y="1120"/>
                    </a:lnTo>
                    <a:lnTo>
                      <a:pt x="284" y="1120"/>
                    </a:lnTo>
                    <a:lnTo>
                      <a:pt x="288" y="1124"/>
                    </a:lnTo>
                    <a:lnTo>
                      <a:pt x="290" y="1128"/>
                    </a:lnTo>
                    <a:lnTo>
                      <a:pt x="290" y="1128"/>
                    </a:lnTo>
                    <a:lnTo>
                      <a:pt x="292" y="1136"/>
                    </a:lnTo>
                    <a:lnTo>
                      <a:pt x="296" y="1138"/>
                    </a:lnTo>
                    <a:lnTo>
                      <a:pt x="298" y="1140"/>
                    </a:lnTo>
                    <a:lnTo>
                      <a:pt x="302" y="1138"/>
                    </a:lnTo>
                    <a:lnTo>
                      <a:pt x="306" y="1136"/>
                    </a:lnTo>
                    <a:lnTo>
                      <a:pt x="308" y="1130"/>
                    </a:lnTo>
                    <a:lnTo>
                      <a:pt x="308" y="1126"/>
                    </a:lnTo>
                    <a:lnTo>
                      <a:pt x="306" y="1120"/>
                    </a:lnTo>
                    <a:lnTo>
                      <a:pt x="306" y="1120"/>
                    </a:lnTo>
                    <a:lnTo>
                      <a:pt x="306" y="1114"/>
                    </a:lnTo>
                    <a:lnTo>
                      <a:pt x="308" y="1110"/>
                    </a:lnTo>
                    <a:lnTo>
                      <a:pt x="312" y="1106"/>
                    </a:lnTo>
                    <a:lnTo>
                      <a:pt x="316" y="1102"/>
                    </a:lnTo>
                    <a:lnTo>
                      <a:pt x="322" y="1100"/>
                    </a:lnTo>
                    <a:lnTo>
                      <a:pt x="328" y="1100"/>
                    </a:lnTo>
                    <a:lnTo>
                      <a:pt x="332" y="1102"/>
                    </a:lnTo>
                    <a:lnTo>
                      <a:pt x="334" y="1108"/>
                    </a:lnTo>
                    <a:lnTo>
                      <a:pt x="334" y="1108"/>
                    </a:lnTo>
                    <a:lnTo>
                      <a:pt x="334" y="1110"/>
                    </a:lnTo>
                    <a:lnTo>
                      <a:pt x="336" y="1110"/>
                    </a:lnTo>
                    <a:lnTo>
                      <a:pt x="340" y="1110"/>
                    </a:lnTo>
                    <a:lnTo>
                      <a:pt x="354" y="1100"/>
                    </a:lnTo>
                    <a:lnTo>
                      <a:pt x="372" y="1088"/>
                    </a:lnTo>
                    <a:lnTo>
                      <a:pt x="380" y="1084"/>
                    </a:lnTo>
                    <a:lnTo>
                      <a:pt x="388" y="1082"/>
                    </a:lnTo>
                    <a:lnTo>
                      <a:pt x="388" y="1082"/>
                    </a:lnTo>
                    <a:lnTo>
                      <a:pt x="394" y="1082"/>
                    </a:lnTo>
                    <a:lnTo>
                      <a:pt x="396" y="1080"/>
                    </a:lnTo>
                    <a:lnTo>
                      <a:pt x="394" y="1074"/>
                    </a:lnTo>
                    <a:lnTo>
                      <a:pt x="394" y="1068"/>
                    </a:lnTo>
                    <a:lnTo>
                      <a:pt x="398" y="1062"/>
                    </a:lnTo>
                    <a:lnTo>
                      <a:pt x="408" y="1052"/>
                    </a:lnTo>
                    <a:lnTo>
                      <a:pt x="424" y="1042"/>
                    </a:lnTo>
                    <a:lnTo>
                      <a:pt x="424" y="1042"/>
                    </a:lnTo>
                    <a:lnTo>
                      <a:pt x="440" y="1032"/>
                    </a:lnTo>
                    <a:lnTo>
                      <a:pt x="452" y="1024"/>
                    </a:lnTo>
                    <a:lnTo>
                      <a:pt x="462" y="1016"/>
                    </a:lnTo>
                    <a:lnTo>
                      <a:pt x="468" y="1010"/>
                    </a:lnTo>
                    <a:lnTo>
                      <a:pt x="478" y="998"/>
                    </a:lnTo>
                    <a:lnTo>
                      <a:pt x="484" y="994"/>
                    </a:lnTo>
                    <a:lnTo>
                      <a:pt x="492" y="988"/>
                    </a:lnTo>
                    <a:lnTo>
                      <a:pt x="492" y="988"/>
                    </a:lnTo>
                    <a:lnTo>
                      <a:pt x="516" y="976"/>
                    </a:lnTo>
                    <a:lnTo>
                      <a:pt x="538" y="964"/>
                    </a:lnTo>
                    <a:lnTo>
                      <a:pt x="548" y="956"/>
                    </a:lnTo>
                    <a:lnTo>
                      <a:pt x="556" y="950"/>
                    </a:lnTo>
                    <a:lnTo>
                      <a:pt x="562" y="942"/>
                    </a:lnTo>
                    <a:lnTo>
                      <a:pt x="566" y="934"/>
                    </a:lnTo>
                    <a:lnTo>
                      <a:pt x="566" y="934"/>
                    </a:lnTo>
                    <a:lnTo>
                      <a:pt x="568" y="928"/>
                    </a:lnTo>
                    <a:lnTo>
                      <a:pt x="572" y="922"/>
                    </a:lnTo>
                    <a:lnTo>
                      <a:pt x="580" y="916"/>
                    </a:lnTo>
                    <a:lnTo>
                      <a:pt x="588" y="912"/>
                    </a:lnTo>
                    <a:lnTo>
                      <a:pt x="592" y="906"/>
                    </a:lnTo>
                    <a:lnTo>
                      <a:pt x="592" y="900"/>
                    </a:lnTo>
                    <a:lnTo>
                      <a:pt x="592" y="900"/>
                    </a:lnTo>
                    <a:lnTo>
                      <a:pt x="592" y="898"/>
                    </a:lnTo>
                    <a:lnTo>
                      <a:pt x="590" y="896"/>
                    </a:lnTo>
                    <a:lnTo>
                      <a:pt x="582" y="892"/>
                    </a:lnTo>
                    <a:lnTo>
                      <a:pt x="564" y="892"/>
                    </a:lnTo>
                    <a:lnTo>
                      <a:pt x="556" y="890"/>
                    </a:lnTo>
                    <a:lnTo>
                      <a:pt x="554" y="890"/>
                    </a:lnTo>
                    <a:lnTo>
                      <a:pt x="554" y="888"/>
                    </a:lnTo>
                    <a:lnTo>
                      <a:pt x="554" y="886"/>
                    </a:lnTo>
                    <a:lnTo>
                      <a:pt x="556" y="882"/>
                    </a:lnTo>
                    <a:lnTo>
                      <a:pt x="570" y="870"/>
                    </a:lnTo>
                    <a:lnTo>
                      <a:pt x="570" y="870"/>
                    </a:lnTo>
                    <a:lnTo>
                      <a:pt x="598" y="846"/>
                    </a:lnTo>
                    <a:lnTo>
                      <a:pt x="616" y="828"/>
                    </a:lnTo>
                    <a:lnTo>
                      <a:pt x="630" y="810"/>
                    </a:lnTo>
                    <a:lnTo>
                      <a:pt x="644" y="786"/>
                    </a:lnTo>
                    <a:lnTo>
                      <a:pt x="644" y="786"/>
                    </a:lnTo>
                    <a:lnTo>
                      <a:pt x="654" y="774"/>
                    </a:lnTo>
                    <a:lnTo>
                      <a:pt x="666" y="764"/>
                    </a:lnTo>
                    <a:lnTo>
                      <a:pt x="680" y="756"/>
                    </a:lnTo>
                    <a:lnTo>
                      <a:pt x="694" y="750"/>
                    </a:lnTo>
                    <a:lnTo>
                      <a:pt x="710" y="750"/>
                    </a:lnTo>
                    <a:lnTo>
                      <a:pt x="726" y="752"/>
                    </a:lnTo>
                    <a:lnTo>
                      <a:pt x="742" y="758"/>
                    </a:lnTo>
                    <a:lnTo>
                      <a:pt x="750" y="764"/>
                    </a:lnTo>
                    <a:lnTo>
                      <a:pt x="758" y="770"/>
                    </a:lnTo>
                    <a:lnTo>
                      <a:pt x="758" y="770"/>
                    </a:lnTo>
                    <a:lnTo>
                      <a:pt x="768" y="782"/>
                    </a:lnTo>
                    <a:lnTo>
                      <a:pt x="770" y="784"/>
                    </a:lnTo>
                    <a:lnTo>
                      <a:pt x="770" y="784"/>
                    </a:lnTo>
                    <a:lnTo>
                      <a:pt x="752" y="776"/>
                    </a:lnTo>
                    <a:lnTo>
                      <a:pt x="738" y="768"/>
                    </a:lnTo>
                    <a:lnTo>
                      <a:pt x="720" y="764"/>
                    </a:lnTo>
                    <a:lnTo>
                      <a:pt x="712" y="762"/>
                    </a:lnTo>
                    <a:lnTo>
                      <a:pt x="704" y="762"/>
                    </a:lnTo>
                    <a:lnTo>
                      <a:pt x="696" y="764"/>
                    </a:lnTo>
                    <a:lnTo>
                      <a:pt x="690" y="768"/>
                    </a:lnTo>
                    <a:lnTo>
                      <a:pt x="690" y="768"/>
                    </a:lnTo>
                    <a:lnTo>
                      <a:pt x="680" y="776"/>
                    </a:lnTo>
                    <a:lnTo>
                      <a:pt x="674" y="784"/>
                    </a:lnTo>
                    <a:lnTo>
                      <a:pt x="672" y="790"/>
                    </a:lnTo>
                    <a:lnTo>
                      <a:pt x="672" y="796"/>
                    </a:lnTo>
                    <a:lnTo>
                      <a:pt x="672" y="802"/>
                    </a:lnTo>
                    <a:lnTo>
                      <a:pt x="670" y="810"/>
                    </a:lnTo>
                    <a:lnTo>
                      <a:pt x="666" y="818"/>
                    </a:lnTo>
                    <a:lnTo>
                      <a:pt x="658" y="828"/>
                    </a:lnTo>
                    <a:lnTo>
                      <a:pt x="658" y="828"/>
                    </a:lnTo>
                    <a:lnTo>
                      <a:pt x="652" y="836"/>
                    </a:lnTo>
                    <a:lnTo>
                      <a:pt x="650" y="844"/>
                    </a:lnTo>
                    <a:lnTo>
                      <a:pt x="652" y="848"/>
                    </a:lnTo>
                    <a:lnTo>
                      <a:pt x="656" y="852"/>
                    </a:lnTo>
                    <a:lnTo>
                      <a:pt x="660" y="856"/>
                    </a:lnTo>
                    <a:lnTo>
                      <a:pt x="662" y="858"/>
                    </a:lnTo>
                    <a:lnTo>
                      <a:pt x="662" y="862"/>
                    </a:lnTo>
                    <a:lnTo>
                      <a:pt x="656" y="866"/>
                    </a:lnTo>
                    <a:lnTo>
                      <a:pt x="656" y="866"/>
                    </a:lnTo>
                    <a:lnTo>
                      <a:pt x="646" y="874"/>
                    </a:lnTo>
                    <a:lnTo>
                      <a:pt x="644" y="876"/>
                    </a:lnTo>
                    <a:lnTo>
                      <a:pt x="644" y="878"/>
                    </a:lnTo>
                    <a:lnTo>
                      <a:pt x="646" y="880"/>
                    </a:lnTo>
                    <a:lnTo>
                      <a:pt x="648" y="882"/>
                    </a:lnTo>
                    <a:lnTo>
                      <a:pt x="658" y="884"/>
                    </a:lnTo>
                    <a:lnTo>
                      <a:pt x="670" y="884"/>
                    </a:lnTo>
                    <a:lnTo>
                      <a:pt x="684" y="882"/>
                    </a:lnTo>
                    <a:lnTo>
                      <a:pt x="698" y="876"/>
                    </a:lnTo>
                    <a:lnTo>
                      <a:pt x="712" y="866"/>
                    </a:lnTo>
                    <a:lnTo>
                      <a:pt x="712" y="866"/>
                    </a:lnTo>
                    <a:lnTo>
                      <a:pt x="732" y="850"/>
                    </a:lnTo>
                    <a:lnTo>
                      <a:pt x="748" y="840"/>
                    </a:lnTo>
                    <a:lnTo>
                      <a:pt x="762" y="834"/>
                    </a:lnTo>
                    <a:lnTo>
                      <a:pt x="778" y="834"/>
                    </a:lnTo>
                    <a:lnTo>
                      <a:pt x="778" y="834"/>
                    </a:lnTo>
                    <a:lnTo>
                      <a:pt x="786" y="832"/>
                    </a:lnTo>
                    <a:lnTo>
                      <a:pt x="790" y="830"/>
                    </a:lnTo>
                    <a:lnTo>
                      <a:pt x="790" y="828"/>
                    </a:lnTo>
                    <a:lnTo>
                      <a:pt x="790" y="824"/>
                    </a:lnTo>
                    <a:lnTo>
                      <a:pt x="790" y="820"/>
                    </a:lnTo>
                    <a:lnTo>
                      <a:pt x="790" y="818"/>
                    </a:lnTo>
                    <a:lnTo>
                      <a:pt x="794" y="814"/>
                    </a:lnTo>
                    <a:lnTo>
                      <a:pt x="800" y="810"/>
                    </a:lnTo>
                    <a:lnTo>
                      <a:pt x="800" y="810"/>
                    </a:lnTo>
                    <a:lnTo>
                      <a:pt x="804" y="806"/>
                    </a:lnTo>
                    <a:lnTo>
                      <a:pt x="806" y="802"/>
                    </a:lnTo>
                    <a:lnTo>
                      <a:pt x="804" y="796"/>
                    </a:lnTo>
                    <a:lnTo>
                      <a:pt x="802" y="790"/>
                    </a:lnTo>
                    <a:lnTo>
                      <a:pt x="800" y="784"/>
                    </a:lnTo>
                    <a:lnTo>
                      <a:pt x="800" y="780"/>
                    </a:lnTo>
                    <a:lnTo>
                      <a:pt x="804" y="776"/>
                    </a:lnTo>
                    <a:lnTo>
                      <a:pt x="812" y="774"/>
                    </a:lnTo>
                    <a:lnTo>
                      <a:pt x="812" y="774"/>
                    </a:lnTo>
                    <a:lnTo>
                      <a:pt x="824" y="772"/>
                    </a:lnTo>
                    <a:lnTo>
                      <a:pt x="834" y="770"/>
                    </a:lnTo>
                    <a:lnTo>
                      <a:pt x="850" y="764"/>
                    </a:lnTo>
                    <a:lnTo>
                      <a:pt x="856" y="764"/>
                    </a:lnTo>
                    <a:lnTo>
                      <a:pt x="860" y="764"/>
                    </a:lnTo>
                    <a:lnTo>
                      <a:pt x="862" y="768"/>
                    </a:lnTo>
                    <a:lnTo>
                      <a:pt x="862" y="774"/>
                    </a:lnTo>
                    <a:lnTo>
                      <a:pt x="862" y="774"/>
                    </a:lnTo>
                    <a:lnTo>
                      <a:pt x="862" y="780"/>
                    </a:lnTo>
                    <a:lnTo>
                      <a:pt x="866" y="784"/>
                    </a:lnTo>
                    <a:lnTo>
                      <a:pt x="870" y="788"/>
                    </a:lnTo>
                    <a:lnTo>
                      <a:pt x="874" y="790"/>
                    </a:lnTo>
                    <a:lnTo>
                      <a:pt x="888" y="794"/>
                    </a:lnTo>
                    <a:lnTo>
                      <a:pt x="896" y="798"/>
                    </a:lnTo>
                    <a:lnTo>
                      <a:pt x="906" y="802"/>
                    </a:lnTo>
                    <a:lnTo>
                      <a:pt x="906" y="802"/>
                    </a:lnTo>
                    <a:lnTo>
                      <a:pt x="912" y="806"/>
                    </a:lnTo>
                    <a:lnTo>
                      <a:pt x="918" y="806"/>
                    </a:lnTo>
                    <a:lnTo>
                      <a:pt x="922" y="804"/>
                    </a:lnTo>
                    <a:lnTo>
                      <a:pt x="924" y="802"/>
                    </a:lnTo>
                    <a:lnTo>
                      <a:pt x="926" y="800"/>
                    </a:lnTo>
                    <a:lnTo>
                      <a:pt x="930" y="800"/>
                    </a:lnTo>
                    <a:lnTo>
                      <a:pt x="934" y="804"/>
                    </a:lnTo>
                    <a:lnTo>
                      <a:pt x="940" y="810"/>
                    </a:lnTo>
                    <a:lnTo>
                      <a:pt x="940" y="810"/>
                    </a:lnTo>
                    <a:lnTo>
                      <a:pt x="948" y="820"/>
                    </a:lnTo>
                    <a:lnTo>
                      <a:pt x="958" y="824"/>
                    </a:lnTo>
                    <a:lnTo>
                      <a:pt x="968" y="828"/>
                    </a:lnTo>
                    <a:lnTo>
                      <a:pt x="978" y="828"/>
                    </a:lnTo>
                    <a:lnTo>
                      <a:pt x="1002" y="826"/>
                    </a:lnTo>
                    <a:lnTo>
                      <a:pt x="1024" y="824"/>
                    </a:lnTo>
                    <a:lnTo>
                      <a:pt x="1024" y="824"/>
                    </a:lnTo>
                    <a:lnTo>
                      <a:pt x="1036" y="826"/>
                    </a:lnTo>
                    <a:lnTo>
                      <a:pt x="1050" y="830"/>
                    </a:lnTo>
                    <a:lnTo>
                      <a:pt x="1076" y="842"/>
                    </a:lnTo>
                    <a:lnTo>
                      <a:pt x="1090" y="846"/>
                    </a:lnTo>
                    <a:lnTo>
                      <a:pt x="1104" y="850"/>
                    </a:lnTo>
                    <a:lnTo>
                      <a:pt x="1116" y="850"/>
                    </a:lnTo>
                    <a:lnTo>
                      <a:pt x="1122" y="848"/>
                    </a:lnTo>
                    <a:lnTo>
                      <a:pt x="1126" y="846"/>
                    </a:lnTo>
                    <a:lnTo>
                      <a:pt x="1126" y="846"/>
                    </a:lnTo>
                    <a:lnTo>
                      <a:pt x="1136" y="842"/>
                    </a:lnTo>
                    <a:lnTo>
                      <a:pt x="1142" y="840"/>
                    </a:lnTo>
                    <a:lnTo>
                      <a:pt x="1146" y="840"/>
                    </a:lnTo>
                    <a:lnTo>
                      <a:pt x="1150" y="842"/>
                    </a:lnTo>
                    <a:lnTo>
                      <a:pt x="1150" y="846"/>
                    </a:lnTo>
                    <a:lnTo>
                      <a:pt x="1150" y="850"/>
                    </a:lnTo>
                    <a:lnTo>
                      <a:pt x="1146" y="854"/>
                    </a:lnTo>
                    <a:lnTo>
                      <a:pt x="1142" y="858"/>
                    </a:lnTo>
                    <a:lnTo>
                      <a:pt x="1142" y="858"/>
                    </a:lnTo>
                    <a:lnTo>
                      <a:pt x="1138" y="860"/>
                    </a:lnTo>
                    <a:lnTo>
                      <a:pt x="1140" y="864"/>
                    </a:lnTo>
                    <a:lnTo>
                      <a:pt x="1146" y="868"/>
                    </a:lnTo>
                    <a:lnTo>
                      <a:pt x="1154" y="874"/>
                    </a:lnTo>
                    <a:lnTo>
                      <a:pt x="1174" y="882"/>
                    </a:lnTo>
                    <a:lnTo>
                      <a:pt x="1192" y="892"/>
                    </a:lnTo>
                    <a:lnTo>
                      <a:pt x="1192" y="892"/>
                    </a:lnTo>
                    <a:lnTo>
                      <a:pt x="1206" y="900"/>
                    </a:lnTo>
                    <a:lnTo>
                      <a:pt x="1216" y="912"/>
                    </a:lnTo>
                    <a:lnTo>
                      <a:pt x="1228" y="924"/>
                    </a:lnTo>
                    <a:lnTo>
                      <a:pt x="1244" y="934"/>
                    </a:lnTo>
                    <a:lnTo>
                      <a:pt x="1244" y="934"/>
                    </a:lnTo>
                    <a:lnTo>
                      <a:pt x="1254" y="938"/>
                    </a:lnTo>
                    <a:lnTo>
                      <a:pt x="1264" y="940"/>
                    </a:lnTo>
                    <a:lnTo>
                      <a:pt x="1272" y="940"/>
                    </a:lnTo>
                    <a:lnTo>
                      <a:pt x="1278" y="940"/>
                    </a:lnTo>
                    <a:lnTo>
                      <a:pt x="1282" y="938"/>
                    </a:lnTo>
                    <a:lnTo>
                      <a:pt x="1284" y="934"/>
                    </a:lnTo>
                    <a:lnTo>
                      <a:pt x="1284" y="930"/>
                    </a:lnTo>
                    <a:lnTo>
                      <a:pt x="1280" y="924"/>
                    </a:lnTo>
                    <a:lnTo>
                      <a:pt x="1280" y="924"/>
                    </a:lnTo>
                    <a:lnTo>
                      <a:pt x="1272" y="912"/>
                    </a:lnTo>
                    <a:lnTo>
                      <a:pt x="1268" y="904"/>
                    </a:lnTo>
                    <a:lnTo>
                      <a:pt x="1268" y="902"/>
                    </a:lnTo>
                    <a:lnTo>
                      <a:pt x="1270" y="902"/>
                    </a:lnTo>
                    <a:lnTo>
                      <a:pt x="1282" y="912"/>
                    </a:lnTo>
                    <a:lnTo>
                      <a:pt x="1282" y="912"/>
                    </a:lnTo>
                    <a:lnTo>
                      <a:pt x="1298" y="928"/>
                    </a:lnTo>
                    <a:lnTo>
                      <a:pt x="1314" y="938"/>
                    </a:lnTo>
                    <a:lnTo>
                      <a:pt x="1320" y="940"/>
                    </a:lnTo>
                    <a:lnTo>
                      <a:pt x="1324" y="940"/>
                    </a:lnTo>
                    <a:lnTo>
                      <a:pt x="1326" y="938"/>
                    </a:lnTo>
                    <a:lnTo>
                      <a:pt x="1326" y="930"/>
                    </a:lnTo>
                    <a:lnTo>
                      <a:pt x="1326" y="930"/>
                    </a:lnTo>
                    <a:lnTo>
                      <a:pt x="1322" y="916"/>
                    </a:lnTo>
                    <a:lnTo>
                      <a:pt x="1322" y="908"/>
                    </a:lnTo>
                    <a:lnTo>
                      <a:pt x="1322" y="906"/>
                    </a:lnTo>
                    <a:lnTo>
                      <a:pt x="1324" y="908"/>
                    </a:lnTo>
                    <a:lnTo>
                      <a:pt x="1332" y="922"/>
                    </a:lnTo>
                    <a:lnTo>
                      <a:pt x="1332" y="922"/>
                    </a:lnTo>
                    <a:lnTo>
                      <a:pt x="1338" y="930"/>
                    </a:lnTo>
                    <a:lnTo>
                      <a:pt x="1344" y="934"/>
                    </a:lnTo>
                    <a:lnTo>
                      <a:pt x="1348" y="936"/>
                    </a:lnTo>
                    <a:lnTo>
                      <a:pt x="1354" y="938"/>
                    </a:lnTo>
                    <a:lnTo>
                      <a:pt x="1358" y="938"/>
                    </a:lnTo>
                    <a:lnTo>
                      <a:pt x="1362" y="940"/>
                    </a:lnTo>
                    <a:lnTo>
                      <a:pt x="1368" y="942"/>
                    </a:lnTo>
                    <a:lnTo>
                      <a:pt x="1372" y="950"/>
                    </a:lnTo>
                    <a:lnTo>
                      <a:pt x="1372" y="950"/>
                    </a:lnTo>
                    <a:lnTo>
                      <a:pt x="1378" y="966"/>
                    </a:lnTo>
                    <a:lnTo>
                      <a:pt x="1382" y="976"/>
                    </a:lnTo>
                    <a:lnTo>
                      <a:pt x="1384" y="982"/>
                    </a:lnTo>
                    <a:lnTo>
                      <a:pt x="1390" y="988"/>
                    </a:lnTo>
                    <a:lnTo>
                      <a:pt x="1390" y="988"/>
                    </a:lnTo>
                    <a:lnTo>
                      <a:pt x="1394" y="992"/>
                    </a:lnTo>
                    <a:lnTo>
                      <a:pt x="1394" y="996"/>
                    </a:lnTo>
                    <a:lnTo>
                      <a:pt x="1390" y="1002"/>
                    </a:lnTo>
                    <a:lnTo>
                      <a:pt x="1388" y="1006"/>
                    </a:lnTo>
                    <a:lnTo>
                      <a:pt x="1388" y="1008"/>
                    </a:lnTo>
                    <a:lnTo>
                      <a:pt x="1392" y="1012"/>
                    </a:lnTo>
                    <a:lnTo>
                      <a:pt x="1398" y="1014"/>
                    </a:lnTo>
                    <a:lnTo>
                      <a:pt x="1398" y="1014"/>
                    </a:lnTo>
                    <a:lnTo>
                      <a:pt x="1412" y="1020"/>
                    </a:lnTo>
                    <a:lnTo>
                      <a:pt x="1414" y="1024"/>
                    </a:lnTo>
                    <a:lnTo>
                      <a:pt x="1416" y="1026"/>
                    </a:lnTo>
                    <a:lnTo>
                      <a:pt x="1422" y="1036"/>
                    </a:lnTo>
                    <a:lnTo>
                      <a:pt x="1426" y="1042"/>
                    </a:lnTo>
                    <a:lnTo>
                      <a:pt x="1434" y="1052"/>
                    </a:lnTo>
                    <a:lnTo>
                      <a:pt x="1434" y="1052"/>
                    </a:lnTo>
                    <a:lnTo>
                      <a:pt x="1452" y="1064"/>
                    </a:lnTo>
                    <a:lnTo>
                      <a:pt x="1464" y="1070"/>
                    </a:lnTo>
                    <a:lnTo>
                      <a:pt x="1466" y="1074"/>
                    </a:lnTo>
                    <a:lnTo>
                      <a:pt x="1460" y="1076"/>
                    </a:lnTo>
                    <a:lnTo>
                      <a:pt x="1460" y="1076"/>
                    </a:lnTo>
                    <a:lnTo>
                      <a:pt x="1452" y="1080"/>
                    </a:lnTo>
                    <a:lnTo>
                      <a:pt x="1450" y="1086"/>
                    </a:lnTo>
                    <a:lnTo>
                      <a:pt x="1448" y="1092"/>
                    </a:lnTo>
                    <a:lnTo>
                      <a:pt x="1442" y="1100"/>
                    </a:lnTo>
                    <a:lnTo>
                      <a:pt x="1442" y="1100"/>
                    </a:lnTo>
                    <a:lnTo>
                      <a:pt x="1440" y="1104"/>
                    </a:lnTo>
                    <a:lnTo>
                      <a:pt x="1440" y="1108"/>
                    </a:lnTo>
                    <a:lnTo>
                      <a:pt x="1440" y="1112"/>
                    </a:lnTo>
                    <a:lnTo>
                      <a:pt x="1442" y="1114"/>
                    </a:lnTo>
                    <a:lnTo>
                      <a:pt x="1446" y="1116"/>
                    </a:lnTo>
                    <a:lnTo>
                      <a:pt x="1450" y="1114"/>
                    </a:lnTo>
                    <a:lnTo>
                      <a:pt x="1452" y="1112"/>
                    </a:lnTo>
                    <a:lnTo>
                      <a:pt x="1456" y="1106"/>
                    </a:lnTo>
                    <a:lnTo>
                      <a:pt x="1456" y="1106"/>
                    </a:lnTo>
                    <a:lnTo>
                      <a:pt x="1462" y="1092"/>
                    </a:lnTo>
                    <a:lnTo>
                      <a:pt x="1466" y="1088"/>
                    </a:lnTo>
                    <a:lnTo>
                      <a:pt x="1470" y="1084"/>
                    </a:lnTo>
                    <a:lnTo>
                      <a:pt x="1474" y="1082"/>
                    </a:lnTo>
                    <a:lnTo>
                      <a:pt x="1478" y="1084"/>
                    </a:lnTo>
                    <a:lnTo>
                      <a:pt x="1484" y="1088"/>
                    </a:lnTo>
                    <a:lnTo>
                      <a:pt x="1488" y="1094"/>
                    </a:lnTo>
                    <a:lnTo>
                      <a:pt x="1488" y="1094"/>
                    </a:lnTo>
                    <a:lnTo>
                      <a:pt x="1492" y="1104"/>
                    </a:lnTo>
                    <a:lnTo>
                      <a:pt x="1494" y="1112"/>
                    </a:lnTo>
                    <a:lnTo>
                      <a:pt x="1494" y="1118"/>
                    </a:lnTo>
                    <a:lnTo>
                      <a:pt x="1492" y="1124"/>
                    </a:lnTo>
                    <a:lnTo>
                      <a:pt x="1488" y="1134"/>
                    </a:lnTo>
                    <a:lnTo>
                      <a:pt x="1488" y="1138"/>
                    </a:lnTo>
                    <a:lnTo>
                      <a:pt x="1488" y="1144"/>
                    </a:lnTo>
                    <a:lnTo>
                      <a:pt x="1488" y="1144"/>
                    </a:lnTo>
                    <a:lnTo>
                      <a:pt x="1492" y="1152"/>
                    </a:lnTo>
                    <a:lnTo>
                      <a:pt x="1494" y="1160"/>
                    </a:lnTo>
                    <a:lnTo>
                      <a:pt x="1496" y="1164"/>
                    </a:lnTo>
                    <a:lnTo>
                      <a:pt x="1498" y="1164"/>
                    </a:lnTo>
                    <a:lnTo>
                      <a:pt x="1502" y="1162"/>
                    </a:lnTo>
                    <a:lnTo>
                      <a:pt x="1508" y="1158"/>
                    </a:lnTo>
                    <a:lnTo>
                      <a:pt x="1508" y="1158"/>
                    </a:lnTo>
                    <a:lnTo>
                      <a:pt x="1516" y="1150"/>
                    </a:lnTo>
                    <a:lnTo>
                      <a:pt x="1524" y="1142"/>
                    </a:lnTo>
                    <a:lnTo>
                      <a:pt x="1526" y="1138"/>
                    </a:lnTo>
                    <a:lnTo>
                      <a:pt x="1526" y="1132"/>
                    </a:lnTo>
                    <a:lnTo>
                      <a:pt x="1524" y="1118"/>
                    </a:lnTo>
                    <a:lnTo>
                      <a:pt x="1524" y="1118"/>
                    </a:lnTo>
                    <a:lnTo>
                      <a:pt x="1522" y="1106"/>
                    </a:lnTo>
                    <a:lnTo>
                      <a:pt x="1524" y="1098"/>
                    </a:lnTo>
                    <a:lnTo>
                      <a:pt x="1528" y="1094"/>
                    </a:lnTo>
                    <a:lnTo>
                      <a:pt x="1530" y="1090"/>
                    </a:lnTo>
                    <a:lnTo>
                      <a:pt x="1530" y="1090"/>
                    </a:lnTo>
                    <a:lnTo>
                      <a:pt x="1528" y="1098"/>
                    </a:lnTo>
                    <a:lnTo>
                      <a:pt x="1530" y="1106"/>
                    </a:lnTo>
                    <a:lnTo>
                      <a:pt x="1532" y="1118"/>
                    </a:lnTo>
                    <a:lnTo>
                      <a:pt x="1534" y="1130"/>
                    </a:lnTo>
                    <a:lnTo>
                      <a:pt x="1532" y="1136"/>
                    </a:lnTo>
                    <a:lnTo>
                      <a:pt x="1530" y="1140"/>
                    </a:lnTo>
                    <a:lnTo>
                      <a:pt x="1530" y="1140"/>
                    </a:lnTo>
                    <a:lnTo>
                      <a:pt x="1526" y="1142"/>
                    </a:lnTo>
                    <a:lnTo>
                      <a:pt x="1526" y="1146"/>
                    </a:lnTo>
                    <a:lnTo>
                      <a:pt x="1526" y="1152"/>
                    </a:lnTo>
                    <a:lnTo>
                      <a:pt x="1526" y="1160"/>
                    </a:lnTo>
                    <a:lnTo>
                      <a:pt x="1524" y="1162"/>
                    </a:lnTo>
                    <a:lnTo>
                      <a:pt x="1522" y="1166"/>
                    </a:lnTo>
                    <a:lnTo>
                      <a:pt x="1522" y="1166"/>
                    </a:lnTo>
                    <a:lnTo>
                      <a:pt x="1516" y="1172"/>
                    </a:lnTo>
                    <a:lnTo>
                      <a:pt x="1512" y="1178"/>
                    </a:lnTo>
                    <a:lnTo>
                      <a:pt x="1512" y="1182"/>
                    </a:lnTo>
                    <a:lnTo>
                      <a:pt x="1512" y="1186"/>
                    </a:lnTo>
                    <a:lnTo>
                      <a:pt x="1518" y="1192"/>
                    </a:lnTo>
                    <a:lnTo>
                      <a:pt x="1520" y="1194"/>
                    </a:lnTo>
                    <a:lnTo>
                      <a:pt x="1524" y="1198"/>
                    </a:lnTo>
                    <a:lnTo>
                      <a:pt x="1524" y="1198"/>
                    </a:lnTo>
                    <a:lnTo>
                      <a:pt x="1528" y="1210"/>
                    </a:lnTo>
                    <a:lnTo>
                      <a:pt x="1534" y="1222"/>
                    </a:lnTo>
                    <a:lnTo>
                      <a:pt x="1542" y="1232"/>
                    </a:lnTo>
                    <a:lnTo>
                      <a:pt x="1554" y="1244"/>
                    </a:lnTo>
                    <a:lnTo>
                      <a:pt x="1554" y="1244"/>
                    </a:lnTo>
                    <a:lnTo>
                      <a:pt x="1558" y="1246"/>
                    </a:lnTo>
                    <a:lnTo>
                      <a:pt x="1560" y="1244"/>
                    </a:lnTo>
                    <a:lnTo>
                      <a:pt x="1562" y="1236"/>
                    </a:lnTo>
                    <a:lnTo>
                      <a:pt x="1564" y="1230"/>
                    </a:lnTo>
                    <a:lnTo>
                      <a:pt x="1566" y="1224"/>
                    </a:lnTo>
                    <a:lnTo>
                      <a:pt x="1574" y="1218"/>
                    </a:lnTo>
                    <a:lnTo>
                      <a:pt x="1584" y="1216"/>
                    </a:lnTo>
                    <a:lnTo>
                      <a:pt x="1584" y="1216"/>
                    </a:lnTo>
                    <a:lnTo>
                      <a:pt x="1592" y="1216"/>
                    </a:lnTo>
                    <a:lnTo>
                      <a:pt x="1594" y="1216"/>
                    </a:lnTo>
                    <a:lnTo>
                      <a:pt x="1586" y="1222"/>
                    </a:lnTo>
                    <a:lnTo>
                      <a:pt x="1582" y="1228"/>
                    </a:lnTo>
                    <a:lnTo>
                      <a:pt x="1578" y="1234"/>
                    </a:lnTo>
                    <a:lnTo>
                      <a:pt x="1574" y="1240"/>
                    </a:lnTo>
                    <a:lnTo>
                      <a:pt x="1576" y="1248"/>
                    </a:lnTo>
                    <a:lnTo>
                      <a:pt x="1576" y="1248"/>
                    </a:lnTo>
                    <a:lnTo>
                      <a:pt x="1582" y="1258"/>
                    </a:lnTo>
                    <a:lnTo>
                      <a:pt x="1586" y="1260"/>
                    </a:lnTo>
                    <a:lnTo>
                      <a:pt x="1588" y="1262"/>
                    </a:lnTo>
                    <a:lnTo>
                      <a:pt x="1590" y="1274"/>
                    </a:lnTo>
                    <a:lnTo>
                      <a:pt x="1590" y="1274"/>
                    </a:lnTo>
                    <a:lnTo>
                      <a:pt x="1592" y="1280"/>
                    </a:lnTo>
                    <a:lnTo>
                      <a:pt x="1596" y="1280"/>
                    </a:lnTo>
                    <a:lnTo>
                      <a:pt x="1600" y="1280"/>
                    </a:lnTo>
                    <a:lnTo>
                      <a:pt x="1604" y="1278"/>
                    </a:lnTo>
                    <a:lnTo>
                      <a:pt x="1608" y="1278"/>
                    </a:lnTo>
                    <a:lnTo>
                      <a:pt x="1610" y="1278"/>
                    </a:lnTo>
                    <a:lnTo>
                      <a:pt x="1610" y="1280"/>
                    </a:lnTo>
                    <a:lnTo>
                      <a:pt x="1606" y="1290"/>
                    </a:lnTo>
                    <a:lnTo>
                      <a:pt x="1606" y="1290"/>
                    </a:lnTo>
                    <a:lnTo>
                      <a:pt x="1598" y="1306"/>
                    </a:lnTo>
                    <a:lnTo>
                      <a:pt x="1596" y="1318"/>
                    </a:lnTo>
                    <a:lnTo>
                      <a:pt x="1598" y="1322"/>
                    </a:lnTo>
                    <a:lnTo>
                      <a:pt x="1600" y="1322"/>
                    </a:lnTo>
                    <a:lnTo>
                      <a:pt x="1600" y="1322"/>
                    </a:lnTo>
                    <a:lnTo>
                      <a:pt x="1602" y="1322"/>
                    </a:lnTo>
                    <a:lnTo>
                      <a:pt x="1602" y="1324"/>
                    </a:lnTo>
                    <a:lnTo>
                      <a:pt x="1602" y="1330"/>
                    </a:lnTo>
                    <a:lnTo>
                      <a:pt x="1602" y="1336"/>
                    </a:lnTo>
                    <a:lnTo>
                      <a:pt x="1604" y="1340"/>
                    </a:lnTo>
                    <a:lnTo>
                      <a:pt x="1608" y="1342"/>
                    </a:lnTo>
                    <a:lnTo>
                      <a:pt x="1608" y="1342"/>
                    </a:lnTo>
                    <a:lnTo>
                      <a:pt x="1610" y="1342"/>
                    </a:lnTo>
                    <a:lnTo>
                      <a:pt x="1612" y="1340"/>
                    </a:lnTo>
                    <a:lnTo>
                      <a:pt x="1614" y="1330"/>
                    </a:lnTo>
                    <a:lnTo>
                      <a:pt x="1616" y="1320"/>
                    </a:lnTo>
                    <a:lnTo>
                      <a:pt x="1618" y="1316"/>
                    </a:lnTo>
                    <a:lnTo>
                      <a:pt x="1622" y="1314"/>
                    </a:lnTo>
                    <a:lnTo>
                      <a:pt x="1622" y="1314"/>
                    </a:lnTo>
                    <a:lnTo>
                      <a:pt x="1630" y="1310"/>
                    </a:lnTo>
                    <a:lnTo>
                      <a:pt x="1636" y="1304"/>
                    </a:lnTo>
                    <a:lnTo>
                      <a:pt x="1642" y="1300"/>
                    </a:lnTo>
                    <a:lnTo>
                      <a:pt x="1642" y="1300"/>
                    </a:lnTo>
                    <a:lnTo>
                      <a:pt x="1644" y="1304"/>
                    </a:lnTo>
                    <a:lnTo>
                      <a:pt x="1644" y="1304"/>
                    </a:lnTo>
                    <a:lnTo>
                      <a:pt x="1646" y="1306"/>
                    </a:lnTo>
                    <a:lnTo>
                      <a:pt x="1648" y="1308"/>
                    </a:lnTo>
                    <a:lnTo>
                      <a:pt x="1654" y="1308"/>
                    </a:lnTo>
                    <a:lnTo>
                      <a:pt x="1660" y="1308"/>
                    </a:lnTo>
                    <a:lnTo>
                      <a:pt x="1660" y="1310"/>
                    </a:lnTo>
                    <a:lnTo>
                      <a:pt x="1660" y="1314"/>
                    </a:lnTo>
                    <a:lnTo>
                      <a:pt x="1660" y="1314"/>
                    </a:lnTo>
                    <a:lnTo>
                      <a:pt x="1660" y="1318"/>
                    </a:lnTo>
                    <a:lnTo>
                      <a:pt x="1658" y="1318"/>
                    </a:lnTo>
                    <a:lnTo>
                      <a:pt x="1656" y="1316"/>
                    </a:lnTo>
                    <a:lnTo>
                      <a:pt x="1652" y="1314"/>
                    </a:lnTo>
                    <a:lnTo>
                      <a:pt x="1648" y="1312"/>
                    </a:lnTo>
                    <a:lnTo>
                      <a:pt x="1642" y="1314"/>
                    </a:lnTo>
                    <a:lnTo>
                      <a:pt x="1634" y="1318"/>
                    </a:lnTo>
                    <a:lnTo>
                      <a:pt x="1634" y="1318"/>
                    </a:lnTo>
                    <a:lnTo>
                      <a:pt x="1622" y="1330"/>
                    </a:lnTo>
                    <a:lnTo>
                      <a:pt x="1618" y="1336"/>
                    </a:lnTo>
                    <a:lnTo>
                      <a:pt x="1618" y="1342"/>
                    </a:lnTo>
                    <a:lnTo>
                      <a:pt x="1618" y="1350"/>
                    </a:lnTo>
                    <a:lnTo>
                      <a:pt x="1618" y="1350"/>
                    </a:lnTo>
                    <a:lnTo>
                      <a:pt x="1620" y="1356"/>
                    </a:lnTo>
                    <a:lnTo>
                      <a:pt x="1622" y="1358"/>
                    </a:lnTo>
                    <a:lnTo>
                      <a:pt x="1626" y="1360"/>
                    </a:lnTo>
                    <a:lnTo>
                      <a:pt x="1628" y="1362"/>
                    </a:lnTo>
                    <a:lnTo>
                      <a:pt x="1624" y="1366"/>
                    </a:lnTo>
                    <a:lnTo>
                      <a:pt x="1624" y="1366"/>
                    </a:lnTo>
                    <a:lnTo>
                      <a:pt x="1622" y="1368"/>
                    </a:lnTo>
                    <a:lnTo>
                      <a:pt x="1622" y="1370"/>
                    </a:lnTo>
                    <a:lnTo>
                      <a:pt x="1624" y="1372"/>
                    </a:lnTo>
                    <a:lnTo>
                      <a:pt x="1626" y="1374"/>
                    </a:lnTo>
                    <a:lnTo>
                      <a:pt x="1624" y="1376"/>
                    </a:lnTo>
                    <a:lnTo>
                      <a:pt x="1624" y="1376"/>
                    </a:lnTo>
                    <a:lnTo>
                      <a:pt x="1620" y="1378"/>
                    </a:lnTo>
                    <a:lnTo>
                      <a:pt x="1620" y="1382"/>
                    </a:lnTo>
                    <a:lnTo>
                      <a:pt x="1620" y="1384"/>
                    </a:lnTo>
                    <a:lnTo>
                      <a:pt x="1622" y="1386"/>
                    </a:lnTo>
                    <a:lnTo>
                      <a:pt x="1630" y="1392"/>
                    </a:lnTo>
                    <a:lnTo>
                      <a:pt x="1642" y="1396"/>
                    </a:lnTo>
                    <a:lnTo>
                      <a:pt x="1642" y="1396"/>
                    </a:lnTo>
                    <a:lnTo>
                      <a:pt x="1650" y="1398"/>
                    </a:lnTo>
                    <a:lnTo>
                      <a:pt x="1656" y="1396"/>
                    </a:lnTo>
                    <a:lnTo>
                      <a:pt x="1662" y="1394"/>
                    </a:lnTo>
                    <a:lnTo>
                      <a:pt x="1670" y="1394"/>
                    </a:lnTo>
                    <a:lnTo>
                      <a:pt x="1670" y="1394"/>
                    </a:lnTo>
                    <a:lnTo>
                      <a:pt x="1676" y="1396"/>
                    </a:lnTo>
                    <a:lnTo>
                      <a:pt x="1676" y="1398"/>
                    </a:lnTo>
                    <a:lnTo>
                      <a:pt x="1676" y="1400"/>
                    </a:lnTo>
                    <a:lnTo>
                      <a:pt x="1682" y="1400"/>
                    </a:lnTo>
                    <a:lnTo>
                      <a:pt x="1682" y="1400"/>
                    </a:lnTo>
                    <a:lnTo>
                      <a:pt x="1688" y="1402"/>
                    </a:lnTo>
                    <a:lnTo>
                      <a:pt x="1688" y="1404"/>
                    </a:lnTo>
                    <a:lnTo>
                      <a:pt x="1686" y="1412"/>
                    </a:lnTo>
                    <a:lnTo>
                      <a:pt x="1686" y="1416"/>
                    </a:lnTo>
                    <a:lnTo>
                      <a:pt x="1686" y="1420"/>
                    </a:lnTo>
                    <a:lnTo>
                      <a:pt x="1688" y="1422"/>
                    </a:lnTo>
                    <a:lnTo>
                      <a:pt x="1694" y="1420"/>
                    </a:lnTo>
                    <a:lnTo>
                      <a:pt x="1694" y="1420"/>
                    </a:lnTo>
                    <a:lnTo>
                      <a:pt x="1700" y="1420"/>
                    </a:lnTo>
                    <a:lnTo>
                      <a:pt x="1702" y="1422"/>
                    </a:lnTo>
                    <a:lnTo>
                      <a:pt x="1706" y="1424"/>
                    </a:lnTo>
                    <a:lnTo>
                      <a:pt x="1714" y="1422"/>
                    </a:lnTo>
                    <a:lnTo>
                      <a:pt x="1714" y="1422"/>
                    </a:lnTo>
                    <a:lnTo>
                      <a:pt x="1718" y="1422"/>
                    </a:lnTo>
                    <a:lnTo>
                      <a:pt x="1722" y="1422"/>
                    </a:lnTo>
                    <a:lnTo>
                      <a:pt x="1730" y="1426"/>
                    </a:lnTo>
                    <a:lnTo>
                      <a:pt x="1736" y="1430"/>
                    </a:lnTo>
                    <a:lnTo>
                      <a:pt x="1738" y="1430"/>
                    </a:lnTo>
                    <a:lnTo>
                      <a:pt x="1742" y="1428"/>
                    </a:lnTo>
                    <a:lnTo>
                      <a:pt x="1742" y="1428"/>
                    </a:lnTo>
                    <a:lnTo>
                      <a:pt x="1744" y="1428"/>
                    </a:lnTo>
                    <a:lnTo>
                      <a:pt x="1748" y="1430"/>
                    </a:lnTo>
                    <a:lnTo>
                      <a:pt x="1750" y="1434"/>
                    </a:lnTo>
                    <a:lnTo>
                      <a:pt x="1750" y="1442"/>
                    </a:lnTo>
                    <a:lnTo>
                      <a:pt x="1748" y="1444"/>
                    </a:lnTo>
                    <a:lnTo>
                      <a:pt x="1744" y="1446"/>
                    </a:lnTo>
                    <a:lnTo>
                      <a:pt x="1744" y="1446"/>
                    </a:lnTo>
                    <a:lnTo>
                      <a:pt x="1742" y="1448"/>
                    </a:lnTo>
                    <a:lnTo>
                      <a:pt x="1742" y="1450"/>
                    </a:lnTo>
                    <a:lnTo>
                      <a:pt x="1748" y="1458"/>
                    </a:lnTo>
                    <a:lnTo>
                      <a:pt x="1758" y="1464"/>
                    </a:lnTo>
                    <a:lnTo>
                      <a:pt x="1764" y="1464"/>
                    </a:lnTo>
                    <a:lnTo>
                      <a:pt x="1768" y="1464"/>
                    </a:lnTo>
                    <a:lnTo>
                      <a:pt x="1768" y="1464"/>
                    </a:lnTo>
                    <a:lnTo>
                      <a:pt x="1774" y="1458"/>
                    </a:lnTo>
                    <a:lnTo>
                      <a:pt x="1778" y="1454"/>
                    </a:lnTo>
                    <a:lnTo>
                      <a:pt x="1778" y="1452"/>
                    </a:lnTo>
                    <a:lnTo>
                      <a:pt x="1778" y="1454"/>
                    </a:lnTo>
                    <a:lnTo>
                      <a:pt x="1780" y="1460"/>
                    </a:lnTo>
                    <a:lnTo>
                      <a:pt x="1780" y="1460"/>
                    </a:lnTo>
                    <a:lnTo>
                      <a:pt x="1780" y="1468"/>
                    </a:lnTo>
                    <a:lnTo>
                      <a:pt x="1784" y="1470"/>
                    </a:lnTo>
                    <a:lnTo>
                      <a:pt x="1786" y="1470"/>
                    </a:lnTo>
                    <a:lnTo>
                      <a:pt x="1786" y="1474"/>
                    </a:lnTo>
                    <a:lnTo>
                      <a:pt x="1786" y="1474"/>
                    </a:lnTo>
                    <a:lnTo>
                      <a:pt x="1784" y="1476"/>
                    </a:lnTo>
                    <a:lnTo>
                      <a:pt x="1782" y="1476"/>
                    </a:lnTo>
                    <a:lnTo>
                      <a:pt x="1780" y="1472"/>
                    </a:lnTo>
                    <a:lnTo>
                      <a:pt x="1776" y="1468"/>
                    </a:lnTo>
                    <a:lnTo>
                      <a:pt x="1774" y="1468"/>
                    </a:lnTo>
                    <a:lnTo>
                      <a:pt x="1772" y="1470"/>
                    </a:lnTo>
                    <a:lnTo>
                      <a:pt x="1772" y="1470"/>
                    </a:lnTo>
                    <a:lnTo>
                      <a:pt x="1770" y="1472"/>
                    </a:lnTo>
                    <a:lnTo>
                      <a:pt x="1772" y="1476"/>
                    </a:lnTo>
                    <a:lnTo>
                      <a:pt x="1780" y="1484"/>
                    </a:lnTo>
                    <a:lnTo>
                      <a:pt x="1790" y="1486"/>
                    </a:lnTo>
                    <a:lnTo>
                      <a:pt x="1794" y="1486"/>
                    </a:lnTo>
                    <a:lnTo>
                      <a:pt x="1794" y="1484"/>
                    </a:lnTo>
                    <a:lnTo>
                      <a:pt x="1794" y="1484"/>
                    </a:lnTo>
                    <a:lnTo>
                      <a:pt x="1796" y="1478"/>
                    </a:lnTo>
                    <a:lnTo>
                      <a:pt x="1800" y="1474"/>
                    </a:lnTo>
                    <a:lnTo>
                      <a:pt x="1804" y="1474"/>
                    </a:lnTo>
                    <a:lnTo>
                      <a:pt x="1804" y="1478"/>
                    </a:lnTo>
                    <a:lnTo>
                      <a:pt x="1804" y="1478"/>
                    </a:lnTo>
                    <a:lnTo>
                      <a:pt x="1804" y="1486"/>
                    </a:lnTo>
                    <a:lnTo>
                      <a:pt x="1806" y="1492"/>
                    </a:lnTo>
                    <a:lnTo>
                      <a:pt x="1808" y="1498"/>
                    </a:lnTo>
                    <a:lnTo>
                      <a:pt x="1808" y="1504"/>
                    </a:lnTo>
                    <a:lnTo>
                      <a:pt x="1808" y="1504"/>
                    </a:lnTo>
                    <a:lnTo>
                      <a:pt x="1808" y="1510"/>
                    </a:lnTo>
                    <a:lnTo>
                      <a:pt x="1810" y="1512"/>
                    </a:lnTo>
                    <a:lnTo>
                      <a:pt x="1812" y="1510"/>
                    </a:lnTo>
                    <a:lnTo>
                      <a:pt x="1816" y="1506"/>
                    </a:lnTo>
                    <a:lnTo>
                      <a:pt x="1816" y="1506"/>
                    </a:lnTo>
                    <a:lnTo>
                      <a:pt x="1818" y="1504"/>
                    </a:lnTo>
                    <a:lnTo>
                      <a:pt x="1820" y="1506"/>
                    </a:lnTo>
                    <a:lnTo>
                      <a:pt x="1822" y="1508"/>
                    </a:lnTo>
                    <a:lnTo>
                      <a:pt x="1822" y="1508"/>
                    </a:lnTo>
                    <a:lnTo>
                      <a:pt x="1822" y="1516"/>
                    </a:lnTo>
                    <a:lnTo>
                      <a:pt x="1824" y="1520"/>
                    </a:lnTo>
                    <a:lnTo>
                      <a:pt x="1828" y="1526"/>
                    </a:lnTo>
                    <a:lnTo>
                      <a:pt x="1832" y="1528"/>
                    </a:lnTo>
                    <a:lnTo>
                      <a:pt x="1832" y="1530"/>
                    </a:lnTo>
                    <a:lnTo>
                      <a:pt x="1832" y="1534"/>
                    </a:lnTo>
                    <a:lnTo>
                      <a:pt x="1832" y="1534"/>
                    </a:lnTo>
                    <a:lnTo>
                      <a:pt x="1832" y="1538"/>
                    </a:lnTo>
                    <a:lnTo>
                      <a:pt x="1830" y="1538"/>
                    </a:lnTo>
                    <a:lnTo>
                      <a:pt x="1826" y="1540"/>
                    </a:lnTo>
                    <a:lnTo>
                      <a:pt x="1824" y="1540"/>
                    </a:lnTo>
                    <a:lnTo>
                      <a:pt x="1824" y="1542"/>
                    </a:lnTo>
                    <a:lnTo>
                      <a:pt x="1830" y="1550"/>
                    </a:lnTo>
                    <a:lnTo>
                      <a:pt x="1830" y="1550"/>
                    </a:lnTo>
                    <a:lnTo>
                      <a:pt x="1836" y="1562"/>
                    </a:lnTo>
                    <a:lnTo>
                      <a:pt x="1840" y="1570"/>
                    </a:lnTo>
                    <a:lnTo>
                      <a:pt x="1840" y="1582"/>
                    </a:lnTo>
                    <a:lnTo>
                      <a:pt x="1840" y="1600"/>
                    </a:lnTo>
                    <a:lnTo>
                      <a:pt x="1840" y="1600"/>
                    </a:lnTo>
                    <a:lnTo>
                      <a:pt x="1838" y="1608"/>
                    </a:lnTo>
                    <a:lnTo>
                      <a:pt x="1836" y="1610"/>
                    </a:lnTo>
                    <a:lnTo>
                      <a:pt x="1834" y="1608"/>
                    </a:lnTo>
                    <a:lnTo>
                      <a:pt x="1834" y="1604"/>
                    </a:lnTo>
                    <a:lnTo>
                      <a:pt x="1828" y="1570"/>
                    </a:lnTo>
                    <a:lnTo>
                      <a:pt x="1828" y="1570"/>
                    </a:lnTo>
                    <a:lnTo>
                      <a:pt x="1824" y="1564"/>
                    </a:lnTo>
                    <a:lnTo>
                      <a:pt x="1816" y="1560"/>
                    </a:lnTo>
                    <a:lnTo>
                      <a:pt x="1808" y="1558"/>
                    </a:lnTo>
                    <a:lnTo>
                      <a:pt x="1798" y="1556"/>
                    </a:lnTo>
                    <a:lnTo>
                      <a:pt x="1776" y="1554"/>
                    </a:lnTo>
                    <a:lnTo>
                      <a:pt x="1766" y="1552"/>
                    </a:lnTo>
                    <a:lnTo>
                      <a:pt x="1758" y="1548"/>
                    </a:lnTo>
                    <a:lnTo>
                      <a:pt x="1758" y="1548"/>
                    </a:lnTo>
                    <a:lnTo>
                      <a:pt x="1752" y="1546"/>
                    </a:lnTo>
                    <a:lnTo>
                      <a:pt x="1746" y="1546"/>
                    </a:lnTo>
                    <a:lnTo>
                      <a:pt x="1744" y="1548"/>
                    </a:lnTo>
                    <a:lnTo>
                      <a:pt x="1742" y="1552"/>
                    </a:lnTo>
                    <a:lnTo>
                      <a:pt x="1744" y="1556"/>
                    </a:lnTo>
                    <a:lnTo>
                      <a:pt x="1746" y="1564"/>
                    </a:lnTo>
                    <a:lnTo>
                      <a:pt x="1754" y="1578"/>
                    </a:lnTo>
                    <a:lnTo>
                      <a:pt x="1754" y="1578"/>
                    </a:lnTo>
                    <a:lnTo>
                      <a:pt x="1758" y="1586"/>
                    </a:lnTo>
                    <a:lnTo>
                      <a:pt x="1764" y="1598"/>
                    </a:lnTo>
                    <a:lnTo>
                      <a:pt x="1770" y="1626"/>
                    </a:lnTo>
                    <a:lnTo>
                      <a:pt x="1774" y="1658"/>
                    </a:lnTo>
                    <a:lnTo>
                      <a:pt x="1774" y="1690"/>
                    </a:lnTo>
                    <a:lnTo>
                      <a:pt x="1774" y="1690"/>
                    </a:lnTo>
                    <a:lnTo>
                      <a:pt x="1774" y="1726"/>
                    </a:lnTo>
                    <a:lnTo>
                      <a:pt x="1770" y="1768"/>
                    </a:lnTo>
                    <a:lnTo>
                      <a:pt x="1766" y="1810"/>
                    </a:lnTo>
                    <a:lnTo>
                      <a:pt x="1762" y="1828"/>
                    </a:lnTo>
                    <a:lnTo>
                      <a:pt x="1756" y="1842"/>
                    </a:lnTo>
                    <a:lnTo>
                      <a:pt x="1756" y="1842"/>
                    </a:lnTo>
                    <a:lnTo>
                      <a:pt x="1754" y="1854"/>
                    </a:lnTo>
                    <a:lnTo>
                      <a:pt x="1754" y="1870"/>
                    </a:lnTo>
                    <a:lnTo>
                      <a:pt x="1756" y="1886"/>
                    </a:lnTo>
                    <a:lnTo>
                      <a:pt x="1760" y="1904"/>
                    </a:lnTo>
                    <a:lnTo>
                      <a:pt x="1764" y="1920"/>
                    </a:lnTo>
                    <a:lnTo>
                      <a:pt x="1766" y="1938"/>
                    </a:lnTo>
                    <a:lnTo>
                      <a:pt x="1766" y="1956"/>
                    </a:lnTo>
                    <a:lnTo>
                      <a:pt x="1762" y="1972"/>
                    </a:lnTo>
                    <a:lnTo>
                      <a:pt x="1762" y="1972"/>
                    </a:lnTo>
                    <a:lnTo>
                      <a:pt x="1760" y="1986"/>
                    </a:lnTo>
                    <a:lnTo>
                      <a:pt x="1758" y="1996"/>
                    </a:lnTo>
                    <a:lnTo>
                      <a:pt x="1762" y="2006"/>
                    </a:lnTo>
                    <a:lnTo>
                      <a:pt x="1766" y="2012"/>
                    </a:lnTo>
                    <a:lnTo>
                      <a:pt x="1774" y="2030"/>
                    </a:lnTo>
                    <a:lnTo>
                      <a:pt x="1778" y="2042"/>
                    </a:lnTo>
                    <a:lnTo>
                      <a:pt x="1780" y="2056"/>
                    </a:lnTo>
                    <a:lnTo>
                      <a:pt x="1780" y="2056"/>
                    </a:lnTo>
                    <a:lnTo>
                      <a:pt x="1784" y="2072"/>
                    </a:lnTo>
                    <a:lnTo>
                      <a:pt x="1786" y="2082"/>
                    </a:lnTo>
                    <a:lnTo>
                      <a:pt x="1792" y="2090"/>
                    </a:lnTo>
                    <a:lnTo>
                      <a:pt x="1798" y="2096"/>
                    </a:lnTo>
                    <a:lnTo>
                      <a:pt x="1808" y="2104"/>
                    </a:lnTo>
                    <a:lnTo>
                      <a:pt x="1812" y="2110"/>
                    </a:lnTo>
                    <a:lnTo>
                      <a:pt x="1814" y="2118"/>
                    </a:lnTo>
                    <a:lnTo>
                      <a:pt x="1814" y="2118"/>
                    </a:lnTo>
                    <a:lnTo>
                      <a:pt x="1816" y="2124"/>
                    </a:lnTo>
                    <a:lnTo>
                      <a:pt x="1818" y="2128"/>
                    </a:lnTo>
                    <a:lnTo>
                      <a:pt x="1824" y="2132"/>
                    </a:lnTo>
                    <a:lnTo>
                      <a:pt x="1828" y="2136"/>
                    </a:lnTo>
                    <a:lnTo>
                      <a:pt x="1832" y="2140"/>
                    </a:lnTo>
                    <a:lnTo>
                      <a:pt x="1834" y="2146"/>
                    </a:lnTo>
                    <a:lnTo>
                      <a:pt x="1836" y="2158"/>
                    </a:lnTo>
                    <a:lnTo>
                      <a:pt x="1836" y="2158"/>
                    </a:lnTo>
                    <a:lnTo>
                      <a:pt x="1838" y="2170"/>
                    </a:lnTo>
                    <a:lnTo>
                      <a:pt x="1842" y="2178"/>
                    </a:lnTo>
                    <a:lnTo>
                      <a:pt x="1846" y="2182"/>
                    </a:lnTo>
                    <a:lnTo>
                      <a:pt x="1852" y="2186"/>
                    </a:lnTo>
                    <a:lnTo>
                      <a:pt x="1856" y="2188"/>
                    </a:lnTo>
                    <a:lnTo>
                      <a:pt x="1860" y="2190"/>
                    </a:lnTo>
                    <a:lnTo>
                      <a:pt x="1862" y="2194"/>
                    </a:lnTo>
                    <a:lnTo>
                      <a:pt x="1860" y="2200"/>
                    </a:lnTo>
                    <a:lnTo>
                      <a:pt x="1860" y="2200"/>
                    </a:lnTo>
                    <a:lnTo>
                      <a:pt x="1858" y="2208"/>
                    </a:lnTo>
                    <a:lnTo>
                      <a:pt x="1858" y="2214"/>
                    </a:lnTo>
                    <a:lnTo>
                      <a:pt x="1860" y="2218"/>
                    </a:lnTo>
                    <a:lnTo>
                      <a:pt x="1862" y="2224"/>
                    </a:lnTo>
                    <a:lnTo>
                      <a:pt x="1872" y="2238"/>
                    </a:lnTo>
                    <a:lnTo>
                      <a:pt x="1890" y="2260"/>
                    </a:lnTo>
                    <a:lnTo>
                      <a:pt x="1890" y="2260"/>
                    </a:lnTo>
                    <a:lnTo>
                      <a:pt x="1900" y="2272"/>
                    </a:lnTo>
                    <a:lnTo>
                      <a:pt x="1904" y="2282"/>
                    </a:lnTo>
                    <a:lnTo>
                      <a:pt x="1908" y="2292"/>
                    </a:lnTo>
                    <a:lnTo>
                      <a:pt x="1908" y="2298"/>
                    </a:lnTo>
                    <a:lnTo>
                      <a:pt x="1910" y="2310"/>
                    </a:lnTo>
                    <a:lnTo>
                      <a:pt x="1912" y="2314"/>
                    </a:lnTo>
                    <a:lnTo>
                      <a:pt x="1916" y="2318"/>
                    </a:lnTo>
                    <a:lnTo>
                      <a:pt x="1916" y="2318"/>
                    </a:lnTo>
                    <a:lnTo>
                      <a:pt x="1920" y="2322"/>
                    </a:lnTo>
                    <a:lnTo>
                      <a:pt x="1926" y="2324"/>
                    </a:lnTo>
                    <a:lnTo>
                      <a:pt x="1940" y="2326"/>
                    </a:lnTo>
                    <a:lnTo>
                      <a:pt x="1948" y="2328"/>
                    </a:lnTo>
                    <a:lnTo>
                      <a:pt x="1958" y="2332"/>
                    </a:lnTo>
                    <a:lnTo>
                      <a:pt x="1968" y="2336"/>
                    </a:lnTo>
                    <a:lnTo>
                      <a:pt x="1978" y="2344"/>
                    </a:lnTo>
                    <a:lnTo>
                      <a:pt x="1978" y="2344"/>
                    </a:lnTo>
                    <a:lnTo>
                      <a:pt x="1986" y="2352"/>
                    </a:lnTo>
                    <a:lnTo>
                      <a:pt x="1994" y="2358"/>
                    </a:lnTo>
                    <a:lnTo>
                      <a:pt x="2006" y="2360"/>
                    </a:lnTo>
                    <a:lnTo>
                      <a:pt x="2016" y="2364"/>
                    </a:lnTo>
                    <a:lnTo>
                      <a:pt x="2022" y="2368"/>
                    </a:lnTo>
                    <a:lnTo>
                      <a:pt x="2030" y="2374"/>
                    </a:lnTo>
                    <a:lnTo>
                      <a:pt x="2030" y="2374"/>
                    </a:lnTo>
                    <a:lnTo>
                      <a:pt x="2036" y="2382"/>
                    </a:lnTo>
                    <a:lnTo>
                      <a:pt x="2040" y="2388"/>
                    </a:lnTo>
                    <a:lnTo>
                      <a:pt x="2046" y="2400"/>
                    </a:lnTo>
                    <a:lnTo>
                      <a:pt x="2048" y="2410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66" y="2454"/>
                    </a:lnTo>
                    <a:lnTo>
                      <a:pt x="2078" y="2480"/>
                    </a:lnTo>
                    <a:lnTo>
                      <a:pt x="2092" y="2520"/>
                    </a:lnTo>
                    <a:lnTo>
                      <a:pt x="2100" y="2548"/>
                    </a:lnTo>
                    <a:lnTo>
                      <a:pt x="2106" y="2560"/>
                    </a:lnTo>
                    <a:lnTo>
                      <a:pt x="2112" y="2568"/>
                    </a:lnTo>
                    <a:lnTo>
                      <a:pt x="2112" y="2568"/>
                    </a:lnTo>
                    <a:lnTo>
                      <a:pt x="2120" y="2578"/>
                    </a:lnTo>
                    <a:lnTo>
                      <a:pt x="2130" y="2586"/>
                    </a:lnTo>
                    <a:lnTo>
                      <a:pt x="2150" y="2604"/>
                    </a:lnTo>
                    <a:lnTo>
                      <a:pt x="2160" y="2614"/>
                    </a:lnTo>
                    <a:lnTo>
                      <a:pt x="2166" y="2624"/>
                    </a:lnTo>
                    <a:lnTo>
                      <a:pt x="2170" y="2636"/>
                    </a:lnTo>
                    <a:lnTo>
                      <a:pt x="2170" y="2650"/>
                    </a:lnTo>
                    <a:lnTo>
                      <a:pt x="2170" y="2650"/>
                    </a:lnTo>
                    <a:lnTo>
                      <a:pt x="2170" y="2656"/>
                    </a:lnTo>
                    <a:lnTo>
                      <a:pt x="2168" y="2662"/>
                    </a:lnTo>
                    <a:lnTo>
                      <a:pt x="2164" y="2664"/>
                    </a:lnTo>
                    <a:lnTo>
                      <a:pt x="2162" y="2668"/>
                    </a:lnTo>
                    <a:lnTo>
                      <a:pt x="2154" y="2668"/>
                    </a:lnTo>
                    <a:lnTo>
                      <a:pt x="2148" y="2668"/>
                    </a:lnTo>
                    <a:lnTo>
                      <a:pt x="2142" y="2668"/>
                    </a:lnTo>
                    <a:lnTo>
                      <a:pt x="2138" y="2668"/>
                    </a:lnTo>
                    <a:lnTo>
                      <a:pt x="2140" y="2672"/>
                    </a:lnTo>
                    <a:lnTo>
                      <a:pt x="2146" y="2682"/>
                    </a:lnTo>
                    <a:lnTo>
                      <a:pt x="2146" y="2682"/>
                    </a:lnTo>
                    <a:lnTo>
                      <a:pt x="2156" y="2692"/>
                    </a:lnTo>
                    <a:lnTo>
                      <a:pt x="2166" y="2700"/>
                    </a:lnTo>
                    <a:lnTo>
                      <a:pt x="2188" y="2716"/>
                    </a:lnTo>
                    <a:lnTo>
                      <a:pt x="2212" y="2730"/>
                    </a:lnTo>
                    <a:lnTo>
                      <a:pt x="2226" y="2738"/>
                    </a:lnTo>
                    <a:lnTo>
                      <a:pt x="2238" y="2748"/>
                    </a:lnTo>
                    <a:lnTo>
                      <a:pt x="2238" y="2748"/>
                    </a:lnTo>
                    <a:lnTo>
                      <a:pt x="2244" y="2754"/>
                    </a:lnTo>
                    <a:lnTo>
                      <a:pt x="2248" y="2758"/>
                    </a:lnTo>
                    <a:lnTo>
                      <a:pt x="2250" y="2764"/>
                    </a:lnTo>
                    <a:lnTo>
                      <a:pt x="2252" y="2770"/>
                    </a:lnTo>
                    <a:lnTo>
                      <a:pt x="2250" y="2782"/>
                    </a:lnTo>
                    <a:lnTo>
                      <a:pt x="2250" y="2794"/>
                    </a:lnTo>
                    <a:lnTo>
                      <a:pt x="2248" y="2808"/>
                    </a:lnTo>
                    <a:lnTo>
                      <a:pt x="2250" y="2814"/>
                    </a:lnTo>
                    <a:lnTo>
                      <a:pt x="2252" y="2820"/>
                    </a:lnTo>
                    <a:lnTo>
                      <a:pt x="2256" y="2828"/>
                    </a:lnTo>
                    <a:lnTo>
                      <a:pt x="2262" y="2834"/>
                    </a:lnTo>
                    <a:lnTo>
                      <a:pt x="2270" y="2842"/>
                    </a:lnTo>
                    <a:lnTo>
                      <a:pt x="2280" y="2850"/>
                    </a:lnTo>
                    <a:lnTo>
                      <a:pt x="2280" y="2850"/>
                    </a:lnTo>
                    <a:lnTo>
                      <a:pt x="2300" y="2866"/>
                    </a:lnTo>
                    <a:lnTo>
                      <a:pt x="2316" y="2882"/>
                    </a:lnTo>
                    <a:lnTo>
                      <a:pt x="2326" y="2894"/>
                    </a:lnTo>
                    <a:lnTo>
                      <a:pt x="2332" y="2906"/>
                    </a:lnTo>
                    <a:lnTo>
                      <a:pt x="2336" y="2914"/>
                    </a:lnTo>
                    <a:lnTo>
                      <a:pt x="2340" y="2918"/>
                    </a:lnTo>
                    <a:lnTo>
                      <a:pt x="2344" y="2920"/>
                    </a:lnTo>
                    <a:lnTo>
                      <a:pt x="2350" y="2916"/>
                    </a:lnTo>
                    <a:lnTo>
                      <a:pt x="2350" y="2916"/>
                    </a:lnTo>
                    <a:lnTo>
                      <a:pt x="2358" y="2910"/>
                    </a:lnTo>
                    <a:lnTo>
                      <a:pt x="2362" y="2906"/>
                    </a:lnTo>
                    <a:lnTo>
                      <a:pt x="2364" y="2900"/>
                    </a:lnTo>
                    <a:lnTo>
                      <a:pt x="2364" y="2896"/>
                    </a:lnTo>
                    <a:lnTo>
                      <a:pt x="2358" y="2884"/>
                    </a:lnTo>
                    <a:lnTo>
                      <a:pt x="2346" y="2864"/>
                    </a:lnTo>
                    <a:lnTo>
                      <a:pt x="2346" y="2864"/>
                    </a:lnTo>
                    <a:lnTo>
                      <a:pt x="2340" y="2856"/>
                    </a:lnTo>
                    <a:lnTo>
                      <a:pt x="2336" y="2850"/>
                    </a:lnTo>
                    <a:lnTo>
                      <a:pt x="2332" y="2850"/>
                    </a:lnTo>
                    <a:lnTo>
                      <a:pt x="2330" y="2850"/>
                    </a:lnTo>
                    <a:lnTo>
                      <a:pt x="2324" y="2854"/>
                    </a:lnTo>
                    <a:lnTo>
                      <a:pt x="2320" y="2854"/>
                    </a:lnTo>
                    <a:lnTo>
                      <a:pt x="2316" y="2850"/>
                    </a:lnTo>
                    <a:lnTo>
                      <a:pt x="2316" y="2850"/>
                    </a:lnTo>
                    <a:lnTo>
                      <a:pt x="2312" y="2846"/>
                    </a:lnTo>
                    <a:lnTo>
                      <a:pt x="2310" y="2842"/>
                    </a:lnTo>
                    <a:lnTo>
                      <a:pt x="2310" y="2832"/>
                    </a:lnTo>
                    <a:lnTo>
                      <a:pt x="2310" y="2826"/>
                    </a:lnTo>
                    <a:lnTo>
                      <a:pt x="2310" y="2820"/>
                    </a:lnTo>
                    <a:lnTo>
                      <a:pt x="2306" y="2810"/>
                    </a:lnTo>
                    <a:lnTo>
                      <a:pt x="2300" y="2798"/>
                    </a:lnTo>
                    <a:lnTo>
                      <a:pt x="2300" y="2798"/>
                    </a:lnTo>
                    <a:lnTo>
                      <a:pt x="2290" y="2776"/>
                    </a:lnTo>
                    <a:lnTo>
                      <a:pt x="2286" y="2762"/>
                    </a:lnTo>
                    <a:lnTo>
                      <a:pt x="2282" y="2748"/>
                    </a:lnTo>
                    <a:lnTo>
                      <a:pt x="2276" y="2730"/>
                    </a:lnTo>
                    <a:lnTo>
                      <a:pt x="2276" y="2730"/>
                    </a:lnTo>
                    <a:lnTo>
                      <a:pt x="2270" y="2718"/>
                    </a:lnTo>
                    <a:lnTo>
                      <a:pt x="2264" y="2708"/>
                    </a:lnTo>
                    <a:lnTo>
                      <a:pt x="2250" y="2690"/>
                    </a:lnTo>
                    <a:lnTo>
                      <a:pt x="2236" y="2672"/>
                    </a:lnTo>
                    <a:lnTo>
                      <a:pt x="2230" y="2662"/>
                    </a:lnTo>
                    <a:lnTo>
                      <a:pt x="2224" y="2648"/>
                    </a:lnTo>
                    <a:lnTo>
                      <a:pt x="2224" y="2648"/>
                    </a:lnTo>
                    <a:lnTo>
                      <a:pt x="2220" y="2636"/>
                    </a:lnTo>
                    <a:lnTo>
                      <a:pt x="2214" y="2624"/>
                    </a:lnTo>
                    <a:lnTo>
                      <a:pt x="2198" y="2604"/>
                    </a:lnTo>
                    <a:lnTo>
                      <a:pt x="2182" y="2584"/>
                    </a:lnTo>
                    <a:lnTo>
                      <a:pt x="2168" y="2564"/>
                    </a:lnTo>
                    <a:lnTo>
                      <a:pt x="2168" y="2564"/>
                    </a:lnTo>
                    <a:lnTo>
                      <a:pt x="2160" y="2550"/>
                    </a:lnTo>
                    <a:lnTo>
                      <a:pt x="2154" y="2534"/>
                    </a:lnTo>
                    <a:lnTo>
                      <a:pt x="2148" y="2516"/>
                    </a:lnTo>
                    <a:lnTo>
                      <a:pt x="2144" y="2498"/>
                    </a:lnTo>
                    <a:lnTo>
                      <a:pt x="2142" y="2482"/>
                    </a:lnTo>
                    <a:lnTo>
                      <a:pt x="2142" y="2470"/>
                    </a:lnTo>
                    <a:lnTo>
                      <a:pt x="2144" y="2466"/>
                    </a:lnTo>
                    <a:lnTo>
                      <a:pt x="2146" y="2464"/>
                    </a:lnTo>
                    <a:lnTo>
                      <a:pt x="2148" y="2464"/>
                    </a:lnTo>
                    <a:lnTo>
                      <a:pt x="2154" y="2466"/>
                    </a:lnTo>
                    <a:lnTo>
                      <a:pt x="2154" y="2466"/>
                    </a:lnTo>
                    <a:lnTo>
                      <a:pt x="2168" y="2474"/>
                    </a:lnTo>
                    <a:lnTo>
                      <a:pt x="2172" y="2476"/>
                    </a:lnTo>
                    <a:lnTo>
                      <a:pt x="2178" y="2474"/>
                    </a:lnTo>
                    <a:lnTo>
                      <a:pt x="2186" y="2478"/>
                    </a:lnTo>
                    <a:lnTo>
                      <a:pt x="2186" y="2478"/>
                    </a:lnTo>
                    <a:lnTo>
                      <a:pt x="2198" y="2484"/>
                    </a:lnTo>
                    <a:lnTo>
                      <a:pt x="2202" y="2488"/>
                    </a:lnTo>
                    <a:lnTo>
                      <a:pt x="2206" y="2492"/>
                    </a:lnTo>
                    <a:lnTo>
                      <a:pt x="2214" y="2508"/>
                    </a:lnTo>
                    <a:lnTo>
                      <a:pt x="2222" y="2536"/>
                    </a:lnTo>
                    <a:lnTo>
                      <a:pt x="2222" y="2536"/>
                    </a:lnTo>
                    <a:lnTo>
                      <a:pt x="2228" y="2556"/>
                    </a:lnTo>
                    <a:lnTo>
                      <a:pt x="2236" y="2574"/>
                    </a:lnTo>
                    <a:lnTo>
                      <a:pt x="2244" y="2594"/>
                    </a:lnTo>
                    <a:lnTo>
                      <a:pt x="2254" y="2612"/>
                    </a:lnTo>
                    <a:lnTo>
                      <a:pt x="2264" y="2628"/>
                    </a:lnTo>
                    <a:lnTo>
                      <a:pt x="2276" y="2642"/>
                    </a:lnTo>
                    <a:lnTo>
                      <a:pt x="2288" y="2654"/>
                    </a:lnTo>
                    <a:lnTo>
                      <a:pt x="2300" y="2664"/>
                    </a:lnTo>
                    <a:lnTo>
                      <a:pt x="2300" y="2664"/>
                    </a:lnTo>
                    <a:lnTo>
                      <a:pt x="2308" y="2672"/>
                    </a:lnTo>
                    <a:lnTo>
                      <a:pt x="2314" y="2678"/>
                    </a:lnTo>
                    <a:lnTo>
                      <a:pt x="2320" y="2694"/>
                    </a:lnTo>
                    <a:lnTo>
                      <a:pt x="2324" y="2700"/>
                    </a:lnTo>
                    <a:lnTo>
                      <a:pt x="2328" y="2706"/>
                    </a:lnTo>
                    <a:lnTo>
                      <a:pt x="2338" y="2714"/>
                    </a:lnTo>
                    <a:lnTo>
                      <a:pt x="2352" y="2722"/>
                    </a:lnTo>
                    <a:lnTo>
                      <a:pt x="2352" y="2722"/>
                    </a:lnTo>
                    <a:lnTo>
                      <a:pt x="2360" y="2724"/>
                    </a:lnTo>
                    <a:lnTo>
                      <a:pt x="2364" y="2728"/>
                    </a:lnTo>
                    <a:lnTo>
                      <a:pt x="2368" y="2732"/>
                    </a:lnTo>
                    <a:lnTo>
                      <a:pt x="2370" y="2736"/>
                    </a:lnTo>
                    <a:lnTo>
                      <a:pt x="2368" y="2746"/>
                    </a:lnTo>
                    <a:lnTo>
                      <a:pt x="2366" y="2754"/>
                    </a:lnTo>
                    <a:lnTo>
                      <a:pt x="2364" y="2764"/>
                    </a:lnTo>
                    <a:lnTo>
                      <a:pt x="2362" y="2772"/>
                    </a:lnTo>
                    <a:lnTo>
                      <a:pt x="2364" y="2776"/>
                    </a:lnTo>
                    <a:lnTo>
                      <a:pt x="2368" y="2782"/>
                    </a:lnTo>
                    <a:lnTo>
                      <a:pt x="2372" y="2786"/>
                    </a:lnTo>
                    <a:lnTo>
                      <a:pt x="2380" y="2790"/>
                    </a:lnTo>
                    <a:lnTo>
                      <a:pt x="2380" y="2790"/>
                    </a:lnTo>
                    <a:lnTo>
                      <a:pt x="2394" y="2798"/>
                    </a:lnTo>
                    <a:lnTo>
                      <a:pt x="2402" y="2804"/>
                    </a:lnTo>
                    <a:lnTo>
                      <a:pt x="2408" y="2810"/>
                    </a:lnTo>
                    <a:lnTo>
                      <a:pt x="2410" y="2816"/>
                    </a:lnTo>
                    <a:lnTo>
                      <a:pt x="2422" y="2834"/>
                    </a:lnTo>
                    <a:lnTo>
                      <a:pt x="2432" y="2848"/>
                    </a:lnTo>
                    <a:lnTo>
                      <a:pt x="2450" y="2864"/>
                    </a:lnTo>
                    <a:lnTo>
                      <a:pt x="2450" y="2864"/>
                    </a:lnTo>
                    <a:lnTo>
                      <a:pt x="2476" y="2890"/>
                    </a:lnTo>
                    <a:lnTo>
                      <a:pt x="2494" y="2912"/>
                    </a:lnTo>
                    <a:lnTo>
                      <a:pt x="2504" y="2928"/>
                    </a:lnTo>
                    <a:lnTo>
                      <a:pt x="2512" y="2942"/>
                    </a:lnTo>
                    <a:lnTo>
                      <a:pt x="2516" y="2954"/>
                    </a:lnTo>
                    <a:lnTo>
                      <a:pt x="2518" y="2964"/>
                    </a:lnTo>
                    <a:lnTo>
                      <a:pt x="2522" y="2976"/>
                    </a:lnTo>
                    <a:lnTo>
                      <a:pt x="2526" y="2988"/>
                    </a:lnTo>
                    <a:lnTo>
                      <a:pt x="2526" y="2988"/>
                    </a:lnTo>
                    <a:lnTo>
                      <a:pt x="2530" y="2998"/>
                    </a:lnTo>
                    <a:lnTo>
                      <a:pt x="2530" y="3010"/>
                    </a:lnTo>
                    <a:lnTo>
                      <a:pt x="2528" y="3020"/>
                    </a:lnTo>
                    <a:lnTo>
                      <a:pt x="2524" y="3028"/>
                    </a:lnTo>
                    <a:lnTo>
                      <a:pt x="2518" y="3038"/>
                    </a:lnTo>
                    <a:lnTo>
                      <a:pt x="2516" y="3050"/>
                    </a:lnTo>
                    <a:lnTo>
                      <a:pt x="2516" y="3060"/>
                    </a:lnTo>
                    <a:lnTo>
                      <a:pt x="2520" y="3072"/>
                    </a:lnTo>
                    <a:lnTo>
                      <a:pt x="2520" y="3072"/>
                    </a:lnTo>
                    <a:lnTo>
                      <a:pt x="2528" y="3084"/>
                    </a:lnTo>
                    <a:lnTo>
                      <a:pt x="2534" y="3094"/>
                    </a:lnTo>
                    <a:lnTo>
                      <a:pt x="2550" y="3106"/>
                    </a:lnTo>
                    <a:lnTo>
                      <a:pt x="2570" y="3120"/>
                    </a:lnTo>
                    <a:lnTo>
                      <a:pt x="2580" y="3130"/>
                    </a:lnTo>
                    <a:lnTo>
                      <a:pt x="2594" y="3140"/>
                    </a:lnTo>
                    <a:lnTo>
                      <a:pt x="2594" y="3140"/>
                    </a:lnTo>
                    <a:lnTo>
                      <a:pt x="2606" y="3152"/>
                    </a:lnTo>
                    <a:lnTo>
                      <a:pt x="2618" y="3158"/>
                    </a:lnTo>
                    <a:lnTo>
                      <a:pt x="2628" y="3162"/>
                    </a:lnTo>
                    <a:lnTo>
                      <a:pt x="2638" y="3164"/>
                    </a:lnTo>
                    <a:lnTo>
                      <a:pt x="2648" y="3168"/>
                    </a:lnTo>
                    <a:lnTo>
                      <a:pt x="2658" y="3170"/>
                    </a:lnTo>
                    <a:lnTo>
                      <a:pt x="2668" y="3176"/>
                    </a:lnTo>
                    <a:lnTo>
                      <a:pt x="2680" y="3186"/>
                    </a:lnTo>
                    <a:lnTo>
                      <a:pt x="2680" y="3186"/>
                    </a:lnTo>
                    <a:lnTo>
                      <a:pt x="2694" y="3198"/>
                    </a:lnTo>
                    <a:lnTo>
                      <a:pt x="2714" y="3210"/>
                    </a:lnTo>
                    <a:lnTo>
                      <a:pt x="2736" y="3224"/>
                    </a:lnTo>
                    <a:lnTo>
                      <a:pt x="2762" y="3236"/>
                    </a:lnTo>
                    <a:lnTo>
                      <a:pt x="2814" y="3260"/>
                    </a:lnTo>
                    <a:lnTo>
                      <a:pt x="2862" y="3278"/>
                    </a:lnTo>
                    <a:lnTo>
                      <a:pt x="2862" y="3278"/>
                    </a:lnTo>
                    <a:lnTo>
                      <a:pt x="2880" y="3282"/>
                    </a:lnTo>
                    <a:lnTo>
                      <a:pt x="2894" y="3282"/>
                    </a:lnTo>
                    <a:lnTo>
                      <a:pt x="2906" y="3278"/>
                    </a:lnTo>
                    <a:lnTo>
                      <a:pt x="2916" y="3272"/>
                    </a:lnTo>
                    <a:lnTo>
                      <a:pt x="2926" y="3266"/>
                    </a:lnTo>
                    <a:lnTo>
                      <a:pt x="2938" y="3260"/>
                    </a:lnTo>
                    <a:lnTo>
                      <a:pt x="2950" y="3258"/>
                    </a:lnTo>
                    <a:lnTo>
                      <a:pt x="2968" y="3260"/>
                    </a:lnTo>
                    <a:lnTo>
                      <a:pt x="2968" y="3260"/>
                    </a:lnTo>
                    <a:lnTo>
                      <a:pt x="2984" y="3264"/>
                    </a:lnTo>
                    <a:lnTo>
                      <a:pt x="2996" y="3272"/>
                    </a:lnTo>
                    <a:lnTo>
                      <a:pt x="3006" y="3280"/>
                    </a:lnTo>
                    <a:lnTo>
                      <a:pt x="3014" y="3290"/>
                    </a:lnTo>
                    <a:lnTo>
                      <a:pt x="3032" y="3314"/>
                    </a:lnTo>
                    <a:lnTo>
                      <a:pt x="3042" y="3326"/>
                    </a:lnTo>
                    <a:lnTo>
                      <a:pt x="3054" y="3338"/>
                    </a:lnTo>
                    <a:lnTo>
                      <a:pt x="3054" y="3338"/>
                    </a:lnTo>
                    <a:lnTo>
                      <a:pt x="3072" y="3356"/>
                    </a:lnTo>
                    <a:lnTo>
                      <a:pt x="3086" y="3364"/>
                    </a:lnTo>
                    <a:lnTo>
                      <a:pt x="3094" y="3368"/>
                    </a:lnTo>
                    <a:lnTo>
                      <a:pt x="3104" y="3368"/>
                    </a:lnTo>
                    <a:lnTo>
                      <a:pt x="3104" y="3368"/>
                    </a:lnTo>
                    <a:lnTo>
                      <a:pt x="3116" y="3368"/>
                    </a:lnTo>
                    <a:lnTo>
                      <a:pt x="3124" y="3370"/>
                    </a:lnTo>
                    <a:lnTo>
                      <a:pt x="3140" y="3376"/>
                    </a:lnTo>
                    <a:lnTo>
                      <a:pt x="3140" y="3376"/>
                    </a:lnTo>
                    <a:lnTo>
                      <a:pt x="3146" y="3382"/>
                    </a:lnTo>
                    <a:lnTo>
                      <a:pt x="3150" y="3386"/>
                    </a:lnTo>
                    <a:lnTo>
                      <a:pt x="3152" y="3388"/>
                    </a:lnTo>
                    <a:lnTo>
                      <a:pt x="3160" y="3390"/>
                    </a:lnTo>
                    <a:lnTo>
                      <a:pt x="3160" y="3390"/>
                    </a:lnTo>
                    <a:lnTo>
                      <a:pt x="3174" y="3392"/>
                    </a:lnTo>
                    <a:lnTo>
                      <a:pt x="3186" y="3398"/>
                    </a:lnTo>
                    <a:lnTo>
                      <a:pt x="3196" y="3404"/>
                    </a:lnTo>
                    <a:lnTo>
                      <a:pt x="3204" y="3406"/>
                    </a:lnTo>
                    <a:lnTo>
                      <a:pt x="3204" y="3406"/>
                    </a:lnTo>
                    <a:lnTo>
                      <a:pt x="3204" y="3406"/>
                    </a:lnTo>
                    <a:lnTo>
                      <a:pt x="3204" y="3404"/>
                    </a:lnTo>
                    <a:lnTo>
                      <a:pt x="3202" y="3402"/>
                    </a:lnTo>
                    <a:lnTo>
                      <a:pt x="3202" y="3400"/>
                    </a:lnTo>
                    <a:lnTo>
                      <a:pt x="3210" y="3404"/>
                    </a:lnTo>
                    <a:lnTo>
                      <a:pt x="3210" y="3404"/>
                    </a:lnTo>
                    <a:lnTo>
                      <a:pt x="3212" y="3406"/>
                    </a:lnTo>
                    <a:lnTo>
                      <a:pt x="3218" y="3406"/>
                    </a:lnTo>
                    <a:lnTo>
                      <a:pt x="3226" y="3406"/>
                    </a:lnTo>
                    <a:lnTo>
                      <a:pt x="3234" y="3404"/>
                    </a:lnTo>
                    <a:lnTo>
                      <a:pt x="3236" y="3402"/>
                    </a:lnTo>
                    <a:lnTo>
                      <a:pt x="3234" y="3400"/>
                    </a:lnTo>
                    <a:lnTo>
                      <a:pt x="3234" y="3400"/>
                    </a:lnTo>
                    <a:lnTo>
                      <a:pt x="3230" y="3398"/>
                    </a:lnTo>
                    <a:lnTo>
                      <a:pt x="3230" y="3396"/>
                    </a:lnTo>
                    <a:lnTo>
                      <a:pt x="3230" y="3394"/>
                    </a:lnTo>
                    <a:lnTo>
                      <a:pt x="3232" y="3394"/>
                    </a:lnTo>
                    <a:lnTo>
                      <a:pt x="3232" y="3394"/>
                    </a:lnTo>
                    <a:lnTo>
                      <a:pt x="3236" y="3396"/>
                    </a:lnTo>
                    <a:lnTo>
                      <a:pt x="3238" y="3396"/>
                    </a:lnTo>
                    <a:lnTo>
                      <a:pt x="3240" y="3392"/>
                    </a:lnTo>
                    <a:lnTo>
                      <a:pt x="3240" y="3392"/>
                    </a:lnTo>
                    <a:lnTo>
                      <a:pt x="3242" y="3398"/>
                    </a:lnTo>
                    <a:lnTo>
                      <a:pt x="3242" y="3398"/>
                    </a:lnTo>
                    <a:lnTo>
                      <a:pt x="3248" y="3406"/>
                    </a:lnTo>
                    <a:lnTo>
                      <a:pt x="3252" y="3410"/>
                    </a:lnTo>
                    <a:lnTo>
                      <a:pt x="3254" y="3412"/>
                    </a:lnTo>
                    <a:lnTo>
                      <a:pt x="3252" y="3416"/>
                    </a:lnTo>
                    <a:lnTo>
                      <a:pt x="3252" y="3416"/>
                    </a:lnTo>
                    <a:lnTo>
                      <a:pt x="3250" y="3418"/>
                    </a:lnTo>
                    <a:lnTo>
                      <a:pt x="3250" y="3418"/>
                    </a:lnTo>
                    <a:lnTo>
                      <a:pt x="3246" y="3416"/>
                    </a:lnTo>
                    <a:lnTo>
                      <a:pt x="3244" y="3412"/>
                    </a:lnTo>
                    <a:lnTo>
                      <a:pt x="3242" y="3412"/>
                    </a:lnTo>
                    <a:lnTo>
                      <a:pt x="3240" y="3414"/>
                    </a:lnTo>
                    <a:lnTo>
                      <a:pt x="3240" y="3414"/>
                    </a:lnTo>
                    <a:lnTo>
                      <a:pt x="3238" y="3418"/>
                    </a:lnTo>
                    <a:lnTo>
                      <a:pt x="3242" y="3422"/>
                    </a:lnTo>
                    <a:lnTo>
                      <a:pt x="3246" y="3426"/>
                    </a:lnTo>
                    <a:lnTo>
                      <a:pt x="3252" y="3434"/>
                    </a:lnTo>
                    <a:lnTo>
                      <a:pt x="3252" y="3434"/>
                    </a:lnTo>
                    <a:lnTo>
                      <a:pt x="3258" y="3442"/>
                    </a:lnTo>
                    <a:lnTo>
                      <a:pt x="3266" y="3448"/>
                    </a:lnTo>
                    <a:lnTo>
                      <a:pt x="3274" y="3454"/>
                    </a:lnTo>
                    <a:lnTo>
                      <a:pt x="3278" y="3460"/>
                    </a:lnTo>
                    <a:lnTo>
                      <a:pt x="3282" y="3466"/>
                    </a:lnTo>
                    <a:lnTo>
                      <a:pt x="3282" y="3466"/>
                    </a:lnTo>
                    <a:lnTo>
                      <a:pt x="3288" y="3478"/>
                    </a:lnTo>
                    <a:lnTo>
                      <a:pt x="3294" y="3486"/>
                    </a:lnTo>
                    <a:lnTo>
                      <a:pt x="3304" y="3494"/>
                    </a:lnTo>
                    <a:lnTo>
                      <a:pt x="3316" y="3506"/>
                    </a:lnTo>
                    <a:lnTo>
                      <a:pt x="3316" y="3506"/>
                    </a:lnTo>
                    <a:lnTo>
                      <a:pt x="3318" y="3510"/>
                    </a:lnTo>
                    <a:lnTo>
                      <a:pt x="3318" y="3512"/>
                    </a:lnTo>
                    <a:lnTo>
                      <a:pt x="3314" y="3514"/>
                    </a:lnTo>
                    <a:lnTo>
                      <a:pt x="3310" y="3518"/>
                    </a:lnTo>
                    <a:lnTo>
                      <a:pt x="3310" y="3518"/>
                    </a:lnTo>
                    <a:lnTo>
                      <a:pt x="3310" y="3520"/>
                    </a:lnTo>
                    <a:lnTo>
                      <a:pt x="3310" y="3520"/>
                    </a:lnTo>
                    <a:lnTo>
                      <a:pt x="3316" y="3522"/>
                    </a:lnTo>
                    <a:lnTo>
                      <a:pt x="3318" y="3522"/>
                    </a:lnTo>
                    <a:lnTo>
                      <a:pt x="3318" y="3522"/>
                    </a:lnTo>
                    <a:lnTo>
                      <a:pt x="3318" y="3528"/>
                    </a:lnTo>
                    <a:lnTo>
                      <a:pt x="3318" y="3528"/>
                    </a:lnTo>
                    <a:lnTo>
                      <a:pt x="3318" y="3534"/>
                    </a:lnTo>
                    <a:lnTo>
                      <a:pt x="3316" y="3534"/>
                    </a:lnTo>
                    <a:lnTo>
                      <a:pt x="3314" y="3536"/>
                    </a:lnTo>
                    <a:lnTo>
                      <a:pt x="3312" y="3540"/>
                    </a:lnTo>
                    <a:lnTo>
                      <a:pt x="3312" y="3540"/>
                    </a:lnTo>
                    <a:lnTo>
                      <a:pt x="3312" y="3550"/>
                    </a:lnTo>
                    <a:lnTo>
                      <a:pt x="3314" y="3558"/>
                    </a:lnTo>
                    <a:lnTo>
                      <a:pt x="3318" y="3564"/>
                    </a:lnTo>
                    <a:lnTo>
                      <a:pt x="3322" y="3566"/>
                    </a:lnTo>
                    <a:lnTo>
                      <a:pt x="3322" y="3566"/>
                    </a:lnTo>
                    <a:lnTo>
                      <a:pt x="3330" y="3570"/>
                    </a:lnTo>
                    <a:lnTo>
                      <a:pt x="3334" y="3574"/>
                    </a:lnTo>
                    <a:lnTo>
                      <a:pt x="3338" y="3578"/>
                    </a:lnTo>
                    <a:lnTo>
                      <a:pt x="3338" y="3578"/>
                    </a:lnTo>
                    <a:lnTo>
                      <a:pt x="3340" y="3582"/>
                    </a:lnTo>
                    <a:lnTo>
                      <a:pt x="3342" y="3580"/>
                    </a:lnTo>
                    <a:lnTo>
                      <a:pt x="3348" y="3574"/>
                    </a:lnTo>
                    <a:lnTo>
                      <a:pt x="3348" y="3574"/>
                    </a:lnTo>
                    <a:lnTo>
                      <a:pt x="3350" y="3572"/>
                    </a:lnTo>
                    <a:lnTo>
                      <a:pt x="3350" y="3570"/>
                    </a:lnTo>
                    <a:lnTo>
                      <a:pt x="3348" y="3566"/>
                    </a:lnTo>
                    <a:lnTo>
                      <a:pt x="3338" y="3558"/>
                    </a:lnTo>
                    <a:lnTo>
                      <a:pt x="3338" y="3558"/>
                    </a:lnTo>
                    <a:lnTo>
                      <a:pt x="3336" y="3554"/>
                    </a:lnTo>
                    <a:lnTo>
                      <a:pt x="3336" y="3552"/>
                    </a:lnTo>
                    <a:lnTo>
                      <a:pt x="3336" y="3550"/>
                    </a:lnTo>
                    <a:lnTo>
                      <a:pt x="3338" y="3552"/>
                    </a:lnTo>
                    <a:lnTo>
                      <a:pt x="3338" y="3552"/>
                    </a:lnTo>
                    <a:lnTo>
                      <a:pt x="3342" y="3554"/>
                    </a:lnTo>
                    <a:lnTo>
                      <a:pt x="3348" y="3558"/>
                    </a:lnTo>
                    <a:lnTo>
                      <a:pt x="3354" y="3562"/>
                    </a:lnTo>
                    <a:lnTo>
                      <a:pt x="3358" y="3566"/>
                    </a:lnTo>
                    <a:lnTo>
                      <a:pt x="3358" y="3566"/>
                    </a:lnTo>
                    <a:lnTo>
                      <a:pt x="3358" y="3576"/>
                    </a:lnTo>
                    <a:lnTo>
                      <a:pt x="3360" y="3578"/>
                    </a:lnTo>
                    <a:lnTo>
                      <a:pt x="3362" y="3582"/>
                    </a:lnTo>
                    <a:lnTo>
                      <a:pt x="3362" y="3582"/>
                    </a:lnTo>
                    <a:lnTo>
                      <a:pt x="3366" y="3584"/>
                    </a:lnTo>
                    <a:lnTo>
                      <a:pt x="3368" y="3586"/>
                    </a:lnTo>
                    <a:lnTo>
                      <a:pt x="3374" y="3586"/>
                    </a:lnTo>
                    <a:lnTo>
                      <a:pt x="3384" y="3592"/>
                    </a:lnTo>
                    <a:lnTo>
                      <a:pt x="3384" y="3592"/>
                    </a:lnTo>
                    <a:lnTo>
                      <a:pt x="3398" y="3604"/>
                    </a:lnTo>
                    <a:lnTo>
                      <a:pt x="3402" y="3608"/>
                    </a:lnTo>
                    <a:lnTo>
                      <a:pt x="3402" y="3612"/>
                    </a:lnTo>
                    <a:lnTo>
                      <a:pt x="3402" y="3612"/>
                    </a:lnTo>
                    <a:lnTo>
                      <a:pt x="3402" y="3620"/>
                    </a:lnTo>
                    <a:lnTo>
                      <a:pt x="3400" y="3624"/>
                    </a:lnTo>
                    <a:lnTo>
                      <a:pt x="3398" y="3626"/>
                    </a:lnTo>
                    <a:lnTo>
                      <a:pt x="3398" y="3626"/>
                    </a:lnTo>
                    <a:lnTo>
                      <a:pt x="3398" y="3628"/>
                    </a:lnTo>
                    <a:lnTo>
                      <a:pt x="3396" y="3630"/>
                    </a:lnTo>
                    <a:lnTo>
                      <a:pt x="3400" y="3634"/>
                    </a:lnTo>
                    <a:lnTo>
                      <a:pt x="3404" y="3636"/>
                    </a:lnTo>
                    <a:lnTo>
                      <a:pt x="3408" y="3638"/>
                    </a:lnTo>
                    <a:lnTo>
                      <a:pt x="3408" y="3638"/>
                    </a:lnTo>
                    <a:lnTo>
                      <a:pt x="3410" y="3640"/>
                    </a:lnTo>
                    <a:lnTo>
                      <a:pt x="3414" y="3640"/>
                    </a:lnTo>
                    <a:lnTo>
                      <a:pt x="3414" y="3642"/>
                    </a:lnTo>
                    <a:lnTo>
                      <a:pt x="3416" y="3640"/>
                    </a:lnTo>
                    <a:lnTo>
                      <a:pt x="3416" y="3640"/>
                    </a:lnTo>
                    <a:lnTo>
                      <a:pt x="3416" y="3636"/>
                    </a:lnTo>
                    <a:lnTo>
                      <a:pt x="3414" y="3634"/>
                    </a:lnTo>
                    <a:lnTo>
                      <a:pt x="3410" y="3630"/>
                    </a:lnTo>
                    <a:lnTo>
                      <a:pt x="3406" y="3626"/>
                    </a:lnTo>
                    <a:lnTo>
                      <a:pt x="3408" y="3626"/>
                    </a:lnTo>
                    <a:lnTo>
                      <a:pt x="3410" y="3624"/>
                    </a:lnTo>
                    <a:lnTo>
                      <a:pt x="3410" y="3624"/>
                    </a:lnTo>
                    <a:lnTo>
                      <a:pt x="3414" y="3622"/>
                    </a:lnTo>
                    <a:lnTo>
                      <a:pt x="3414" y="3624"/>
                    </a:lnTo>
                    <a:lnTo>
                      <a:pt x="3416" y="3628"/>
                    </a:lnTo>
                    <a:lnTo>
                      <a:pt x="3418" y="3630"/>
                    </a:lnTo>
                    <a:lnTo>
                      <a:pt x="3418" y="3630"/>
                    </a:lnTo>
                    <a:lnTo>
                      <a:pt x="3420" y="3630"/>
                    </a:lnTo>
                    <a:lnTo>
                      <a:pt x="3422" y="3632"/>
                    </a:lnTo>
                    <a:lnTo>
                      <a:pt x="3422" y="3636"/>
                    </a:lnTo>
                    <a:lnTo>
                      <a:pt x="3422" y="3642"/>
                    </a:lnTo>
                    <a:lnTo>
                      <a:pt x="3422" y="3646"/>
                    </a:lnTo>
                    <a:lnTo>
                      <a:pt x="3422" y="3646"/>
                    </a:lnTo>
                    <a:lnTo>
                      <a:pt x="3428" y="3654"/>
                    </a:lnTo>
                    <a:lnTo>
                      <a:pt x="3430" y="3656"/>
                    </a:lnTo>
                    <a:lnTo>
                      <a:pt x="3432" y="3656"/>
                    </a:lnTo>
                    <a:lnTo>
                      <a:pt x="3432" y="3656"/>
                    </a:lnTo>
                    <a:lnTo>
                      <a:pt x="3434" y="3648"/>
                    </a:lnTo>
                    <a:lnTo>
                      <a:pt x="3436" y="3646"/>
                    </a:lnTo>
                    <a:lnTo>
                      <a:pt x="3440" y="3644"/>
                    </a:lnTo>
                    <a:lnTo>
                      <a:pt x="3440" y="3644"/>
                    </a:lnTo>
                    <a:lnTo>
                      <a:pt x="3452" y="3646"/>
                    </a:lnTo>
                    <a:lnTo>
                      <a:pt x="3464" y="3650"/>
                    </a:lnTo>
                    <a:lnTo>
                      <a:pt x="3472" y="3652"/>
                    </a:lnTo>
                    <a:lnTo>
                      <a:pt x="3476" y="3654"/>
                    </a:lnTo>
                    <a:lnTo>
                      <a:pt x="3476" y="3654"/>
                    </a:lnTo>
                    <a:lnTo>
                      <a:pt x="3478" y="3652"/>
                    </a:lnTo>
                    <a:lnTo>
                      <a:pt x="3480" y="3654"/>
                    </a:lnTo>
                    <a:lnTo>
                      <a:pt x="3482" y="3662"/>
                    </a:lnTo>
                    <a:lnTo>
                      <a:pt x="3482" y="3662"/>
                    </a:lnTo>
                    <a:lnTo>
                      <a:pt x="3484" y="3666"/>
                    </a:lnTo>
                    <a:lnTo>
                      <a:pt x="3484" y="3670"/>
                    </a:lnTo>
                    <a:lnTo>
                      <a:pt x="3486" y="3672"/>
                    </a:lnTo>
                    <a:lnTo>
                      <a:pt x="3490" y="3676"/>
                    </a:lnTo>
                    <a:lnTo>
                      <a:pt x="3490" y="3676"/>
                    </a:lnTo>
                    <a:lnTo>
                      <a:pt x="3496" y="3678"/>
                    </a:lnTo>
                    <a:lnTo>
                      <a:pt x="3498" y="3678"/>
                    </a:lnTo>
                    <a:lnTo>
                      <a:pt x="3498" y="3674"/>
                    </a:lnTo>
                    <a:lnTo>
                      <a:pt x="3498" y="3674"/>
                    </a:lnTo>
                    <a:lnTo>
                      <a:pt x="3500" y="3668"/>
                    </a:lnTo>
                    <a:lnTo>
                      <a:pt x="3502" y="3666"/>
                    </a:lnTo>
                    <a:lnTo>
                      <a:pt x="3504" y="3666"/>
                    </a:lnTo>
                    <a:lnTo>
                      <a:pt x="3504" y="3668"/>
                    </a:lnTo>
                    <a:lnTo>
                      <a:pt x="3504" y="3668"/>
                    </a:lnTo>
                    <a:lnTo>
                      <a:pt x="3504" y="3672"/>
                    </a:lnTo>
                    <a:lnTo>
                      <a:pt x="3508" y="3680"/>
                    </a:lnTo>
                    <a:lnTo>
                      <a:pt x="3510" y="3686"/>
                    </a:lnTo>
                    <a:lnTo>
                      <a:pt x="3510" y="3694"/>
                    </a:lnTo>
                    <a:lnTo>
                      <a:pt x="3510" y="3694"/>
                    </a:lnTo>
                    <a:lnTo>
                      <a:pt x="3510" y="3696"/>
                    </a:lnTo>
                    <a:lnTo>
                      <a:pt x="3510" y="3698"/>
                    </a:lnTo>
                    <a:lnTo>
                      <a:pt x="3516" y="3698"/>
                    </a:lnTo>
                    <a:lnTo>
                      <a:pt x="3528" y="3696"/>
                    </a:lnTo>
                    <a:lnTo>
                      <a:pt x="3528" y="3696"/>
                    </a:lnTo>
                    <a:lnTo>
                      <a:pt x="3530" y="3696"/>
                    </a:lnTo>
                    <a:lnTo>
                      <a:pt x="3532" y="3696"/>
                    </a:lnTo>
                    <a:lnTo>
                      <a:pt x="3532" y="3692"/>
                    </a:lnTo>
                    <a:lnTo>
                      <a:pt x="3532" y="3690"/>
                    </a:lnTo>
                    <a:lnTo>
                      <a:pt x="3538" y="3688"/>
                    </a:lnTo>
                    <a:lnTo>
                      <a:pt x="3538" y="3688"/>
                    </a:lnTo>
                    <a:lnTo>
                      <a:pt x="3544" y="3688"/>
                    </a:lnTo>
                    <a:lnTo>
                      <a:pt x="3546" y="3686"/>
                    </a:lnTo>
                    <a:lnTo>
                      <a:pt x="3548" y="3684"/>
                    </a:lnTo>
                    <a:lnTo>
                      <a:pt x="3546" y="3680"/>
                    </a:lnTo>
                    <a:lnTo>
                      <a:pt x="3542" y="3672"/>
                    </a:lnTo>
                    <a:lnTo>
                      <a:pt x="3542" y="3672"/>
                    </a:lnTo>
                    <a:lnTo>
                      <a:pt x="3536" y="3664"/>
                    </a:lnTo>
                    <a:lnTo>
                      <a:pt x="3534" y="3660"/>
                    </a:lnTo>
                    <a:lnTo>
                      <a:pt x="3534" y="3658"/>
                    </a:lnTo>
                    <a:lnTo>
                      <a:pt x="3532" y="3658"/>
                    </a:lnTo>
                    <a:lnTo>
                      <a:pt x="3532" y="3658"/>
                    </a:lnTo>
                    <a:lnTo>
                      <a:pt x="3530" y="3658"/>
                    </a:lnTo>
                    <a:lnTo>
                      <a:pt x="3528" y="3656"/>
                    </a:lnTo>
                    <a:lnTo>
                      <a:pt x="3526" y="3652"/>
                    </a:lnTo>
                    <a:lnTo>
                      <a:pt x="3528" y="3648"/>
                    </a:lnTo>
                    <a:lnTo>
                      <a:pt x="3530" y="3646"/>
                    </a:lnTo>
                    <a:lnTo>
                      <a:pt x="3532" y="3646"/>
                    </a:lnTo>
                    <a:lnTo>
                      <a:pt x="3532" y="3646"/>
                    </a:lnTo>
                    <a:lnTo>
                      <a:pt x="3538" y="3644"/>
                    </a:lnTo>
                    <a:lnTo>
                      <a:pt x="3544" y="3642"/>
                    </a:lnTo>
                    <a:lnTo>
                      <a:pt x="3550" y="3636"/>
                    </a:lnTo>
                    <a:lnTo>
                      <a:pt x="3556" y="3628"/>
                    </a:lnTo>
                    <a:lnTo>
                      <a:pt x="3556" y="3628"/>
                    </a:lnTo>
                    <a:lnTo>
                      <a:pt x="3558" y="3624"/>
                    </a:lnTo>
                    <a:lnTo>
                      <a:pt x="3558" y="3622"/>
                    </a:lnTo>
                    <a:lnTo>
                      <a:pt x="3558" y="3618"/>
                    </a:lnTo>
                    <a:lnTo>
                      <a:pt x="3562" y="3616"/>
                    </a:lnTo>
                    <a:lnTo>
                      <a:pt x="3562" y="3616"/>
                    </a:lnTo>
                    <a:lnTo>
                      <a:pt x="3566" y="3614"/>
                    </a:lnTo>
                    <a:lnTo>
                      <a:pt x="3568" y="3612"/>
                    </a:lnTo>
                    <a:lnTo>
                      <a:pt x="3570" y="3610"/>
                    </a:lnTo>
                    <a:lnTo>
                      <a:pt x="3576" y="3610"/>
                    </a:lnTo>
                    <a:lnTo>
                      <a:pt x="3576" y="3610"/>
                    </a:lnTo>
                    <a:lnTo>
                      <a:pt x="3586" y="3612"/>
                    </a:lnTo>
                    <a:lnTo>
                      <a:pt x="3598" y="3620"/>
                    </a:lnTo>
                    <a:lnTo>
                      <a:pt x="3606" y="3626"/>
                    </a:lnTo>
                    <a:lnTo>
                      <a:pt x="3608" y="3630"/>
                    </a:lnTo>
                    <a:lnTo>
                      <a:pt x="3608" y="3632"/>
                    </a:lnTo>
                    <a:lnTo>
                      <a:pt x="3608" y="3632"/>
                    </a:lnTo>
                    <a:lnTo>
                      <a:pt x="3606" y="3636"/>
                    </a:lnTo>
                    <a:lnTo>
                      <a:pt x="3608" y="3638"/>
                    </a:lnTo>
                    <a:lnTo>
                      <a:pt x="3610" y="3640"/>
                    </a:lnTo>
                    <a:lnTo>
                      <a:pt x="3612" y="3640"/>
                    </a:lnTo>
                    <a:lnTo>
                      <a:pt x="3612" y="3640"/>
                    </a:lnTo>
                    <a:lnTo>
                      <a:pt x="3616" y="3638"/>
                    </a:lnTo>
                    <a:lnTo>
                      <a:pt x="3616" y="3638"/>
                    </a:lnTo>
                    <a:lnTo>
                      <a:pt x="3618" y="3638"/>
                    </a:lnTo>
                    <a:lnTo>
                      <a:pt x="3620" y="3638"/>
                    </a:lnTo>
                    <a:lnTo>
                      <a:pt x="3620" y="3638"/>
                    </a:lnTo>
                    <a:lnTo>
                      <a:pt x="3622" y="3638"/>
                    </a:lnTo>
                    <a:lnTo>
                      <a:pt x="3620" y="3640"/>
                    </a:lnTo>
                    <a:lnTo>
                      <a:pt x="3618" y="3648"/>
                    </a:lnTo>
                    <a:lnTo>
                      <a:pt x="3614" y="3658"/>
                    </a:lnTo>
                    <a:lnTo>
                      <a:pt x="3612" y="3662"/>
                    </a:lnTo>
                    <a:lnTo>
                      <a:pt x="3614" y="3666"/>
                    </a:lnTo>
                    <a:lnTo>
                      <a:pt x="3614" y="3666"/>
                    </a:lnTo>
                    <a:lnTo>
                      <a:pt x="3622" y="3682"/>
                    </a:lnTo>
                    <a:lnTo>
                      <a:pt x="3626" y="3690"/>
                    </a:lnTo>
                    <a:lnTo>
                      <a:pt x="3632" y="3696"/>
                    </a:lnTo>
                    <a:lnTo>
                      <a:pt x="3632" y="3696"/>
                    </a:lnTo>
                    <a:lnTo>
                      <a:pt x="3636" y="3700"/>
                    </a:lnTo>
                    <a:lnTo>
                      <a:pt x="3638" y="3702"/>
                    </a:lnTo>
                    <a:lnTo>
                      <a:pt x="3640" y="3704"/>
                    </a:lnTo>
                    <a:lnTo>
                      <a:pt x="3640" y="3708"/>
                    </a:lnTo>
                    <a:lnTo>
                      <a:pt x="3672" y="3654"/>
                    </a:lnTo>
                    <a:lnTo>
                      <a:pt x="3672" y="3654"/>
                    </a:lnTo>
                    <a:lnTo>
                      <a:pt x="3654" y="3626"/>
                    </a:lnTo>
                    <a:lnTo>
                      <a:pt x="3654" y="3626"/>
                    </a:lnTo>
                    <a:close/>
                    <a:moveTo>
                      <a:pt x="3590" y="1870"/>
                    </a:moveTo>
                    <a:lnTo>
                      <a:pt x="3590" y="1870"/>
                    </a:lnTo>
                    <a:lnTo>
                      <a:pt x="3570" y="1886"/>
                    </a:lnTo>
                    <a:lnTo>
                      <a:pt x="3558" y="1894"/>
                    </a:lnTo>
                    <a:lnTo>
                      <a:pt x="3546" y="1900"/>
                    </a:lnTo>
                    <a:lnTo>
                      <a:pt x="3546" y="1900"/>
                    </a:lnTo>
                    <a:lnTo>
                      <a:pt x="3536" y="1904"/>
                    </a:lnTo>
                    <a:lnTo>
                      <a:pt x="3524" y="1910"/>
                    </a:lnTo>
                    <a:lnTo>
                      <a:pt x="3508" y="1920"/>
                    </a:lnTo>
                    <a:lnTo>
                      <a:pt x="3488" y="1932"/>
                    </a:lnTo>
                    <a:lnTo>
                      <a:pt x="3488" y="1932"/>
                    </a:lnTo>
                    <a:lnTo>
                      <a:pt x="3466" y="1938"/>
                    </a:lnTo>
                    <a:lnTo>
                      <a:pt x="3448" y="1942"/>
                    </a:lnTo>
                    <a:lnTo>
                      <a:pt x="3434" y="1942"/>
                    </a:lnTo>
                    <a:lnTo>
                      <a:pt x="3426" y="1940"/>
                    </a:lnTo>
                    <a:lnTo>
                      <a:pt x="3426" y="1940"/>
                    </a:lnTo>
                    <a:lnTo>
                      <a:pt x="3424" y="1938"/>
                    </a:lnTo>
                    <a:lnTo>
                      <a:pt x="3424" y="1938"/>
                    </a:lnTo>
                    <a:lnTo>
                      <a:pt x="3430" y="1936"/>
                    </a:lnTo>
                    <a:lnTo>
                      <a:pt x="3434" y="1936"/>
                    </a:lnTo>
                    <a:lnTo>
                      <a:pt x="3434" y="1934"/>
                    </a:lnTo>
                    <a:lnTo>
                      <a:pt x="3434" y="1934"/>
                    </a:lnTo>
                    <a:lnTo>
                      <a:pt x="3434" y="1934"/>
                    </a:lnTo>
                    <a:lnTo>
                      <a:pt x="3426" y="1932"/>
                    </a:lnTo>
                    <a:lnTo>
                      <a:pt x="3418" y="1930"/>
                    </a:lnTo>
                    <a:lnTo>
                      <a:pt x="3410" y="1930"/>
                    </a:lnTo>
                    <a:lnTo>
                      <a:pt x="3408" y="1928"/>
                    </a:lnTo>
                    <a:lnTo>
                      <a:pt x="3406" y="1926"/>
                    </a:lnTo>
                    <a:lnTo>
                      <a:pt x="3406" y="1926"/>
                    </a:lnTo>
                    <a:lnTo>
                      <a:pt x="3408" y="1922"/>
                    </a:lnTo>
                    <a:lnTo>
                      <a:pt x="3410" y="1916"/>
                    </a:lnTo>
                    <a:lnTo>
                      <a:pt x="3414" y="1910"/>
                    </a:lnTo>
                    <a:lnTo>
                      <a:pt x="3416" y="1900"/>
                    </a:lnTo>
                    <a:lnTo>
                      <a:pt x="3416" y="1900"/>
                    </a:lnTo>
                    <a:lnTo>
                      <a:pt x="3420" y="1892"/>
                    </a:lnTo>
                    <a:lnTo>
                      <a:pt x="3422" y="1890"/>
                    </a:lnTo>
                    <a:lnTo>
                      <a:pt x="3426" y="1886"/>
                    </a:lnTo>
                    <a:lnTo>
                      <a:pt x="3430" y="1880"/>
                    </a:lnTo>
                    <a:lnTo>
                      <a:pt x="3430" y="1880"/>
                    </a:lnTo>
                    <a:lnTo>
                      <a:pt x="3434" y="1872"/>
                    </a:lnTo>
                    <a:lnTo>
                      <a:pt x="3436" y="1870"/>
                    </a:lnTo>
                    <a:lnTo>
                      <a:pt x="3438" y="1872"/>
                    </a:lnTo>
                    <a:lnTo>
                      <a:pt x="3440" y="1880"/>
                    </a:lnTo>
                    <a:lnTo>
                      <a:pt x="3440" y="1880"/>
                    </a:lnTo>
                    <a:lnTo>
                      <a:pt x="3446" y="1882"/>
                    </a:lnTo>
                    <a:lnTo>
                      <a:pt x="3448" y="1884"/>
                    </a:lnTo>
                    <a:lnTo>
                      <a:pt x="3450" y="1886"/>
                    </a:lnTo>
                    <a:lnTo>
                      <a:pt x="3448" y="1888"/>
                    </a:lnTo>
                    <a:lnTo>
                      <a:pt x="3442" y="1892"/>
                    </a:lnTo>
                    <a:lnTo>
                      <a:pt x="3432" y="1894"/>
                    </a:lnTo>
                    <a:lnTo>
                      <a:pt x="3432" y="1894"/>
                    </a:lnTo>
                    <a:lnTo>
                      <a:pt x="3426" y="1894"/>
                    </a:lnTo>
                    <a:lnTo>
                      <a:pt x="3424" y="1896"/>
                    </a:lnTo>
                    <a:lnTo>
                      <a:pt x="3422" y="1898"/>
                    </a:lnTo>
                    <a:lnTo>
                      <a:pt x="3422" y="1902"/>
                    </a:lnTo>
                    <a:lnTo>
                      <a:pt x="3422" y="1904"/>
                    </a:lnTo>
                    <a:lnTo>
                      <a:pt x="3424" y="1906"/>
                    </a:lnTo>
                    <a:lnTo>
                      <a:pt x="3428" y="1908"/>
                    </a:lnTo>
                    <a:lnTo>
                      <a:pt x="3432" y="1908"/>
                    </a:lnTo>
                    <a:lnTo>
                      <a:pt x="3432" y="1908"/>
                    </a:lnTo>
                    <a:lnTo>
                      <a:pt x="3438" y="1908"/>
                    </a:lnTo>
                    <a:lnTo>
                      <a:pt x="3442" y="1910"/>
                    </a:lnTo>
                    <a:lnTo>
                      <a:pt x="3444" y="1912"/>
                    </a:lnTo>
                    <a:lnTo>
                      <a:pt x="3446" y="1910"/>
                    </a:lnTo>
                    <a:lnTo>
                      <a:pt x="3446" y="1910"/>
                    </a:lnTo>
                    <a:lnTo>
                      <a:pt x="3450" y="1904"/>
                    </a:lnTo>
                    <a:lnTo>
                      <a:pt x="3456" y="1900"/>
                    </a:lnTo>
                    <a:lnTo>
                      <a:pt x="3466" y="1896"/>
                    </a:lnTo>
                    <a:lnTo>
                      <a:pt x="3466" y="1896"/>
                    </a:lnTo>
                    <a:lnTo>
                      <a:pt x="3470" y="1892"/>
                    </a:lnTo>
                    <a:lnTo>
                      <a:pt x="3474" y="1888"/>
                    </a:lnTo>
                    <a:lnTo>
                      <a:pt x="3482" y="1880"/>
                    </a:lnTo>
                    <a:lnTo>
                      <a:pt x="3488" y="1876"/>
                    </a:lnTo>
                    <a:lnTo>
                      <a:pt x="3496" y="1874"/>
                    </a:lnTo>
                    <a:lnTo>
                      <a:pt x="3504" y="1874"/>
                    </a:lnTo>
                    <a:lnTo>
                      <a:pt x="3518" y="1876"/>
                    </a:lnTo>
                    <a:lnTo>
                      <a:pt x="3518" y="1876"/>
                    </a:lnTo>
                    <a:lnTo>
                      <a:pt x="3534" y="1880"/>
                    </a:lnTo>
                    <a:lnTo>
                      <a:pt x="3538" y="1880"/>
                    </a:lnTo>
                    <a:lnTo>
                      <a:pt x="3536" y="1878"/>
                    </a:lnTo>
                    <a:lnTo>
                      <a:pt x="3532" y="1876"/>
                    </a:lnTo>
                    <a:lnTo>
                      <a:pt x="3532" y="1872"/>
                    </a:lnTo>
                    <a:lnTo>
                      <a:pt x="3532" y="1870"/>
                    </a:lnTo>
                    <a:lnTo>
                      <a:pt x="3532" y="1870"/>
                    </a:lnTo>
                    <a:lnTo>
                      <a:pt x="3536" y="1866"/>
                    </a:lnTo>
                    <a:lnTo>
                      <a:pt x="3540" y="1864"/>
                    </a:lnTo>
                    <a:lnTo>
                      <a:pt x="3560" y="1862"/>
                    </a:lnTo>
                    <a:lnTo>
                      <a:pt x="3560" y="1862"/>
                    </a:lnTo>
                    <a:lnTo>
                      <a:pt x="3580" y="1860"/>
                    </a:lnTo>
                    <a:lnTo>
                      <a:pt x="3584" y="1860"/>
                    </a:lnTo>
                    <a:lnTo>
                      <a:pt x="3586" y="1858"/>
                    </a:lnTo>
                    <a:lnTo>
                      <a:pt x="3586" y="1858"/>
                    </a:lnTo>
                    <a:lnTo>
                      <a:pt x="3586" y="1854"/>
                    </a:lnTo>
                    <a:lnTo>
                      <a:pt x="3586" y="1852"/>
                    </a:lnTo>
                    <a:lnTo>
                      <a:pt x="3588" y="1850"/>
                    </a:lnTo>
                    <a:lnTo>
                      <a:pt x="3588" y="1850"/>
                    </a:lnTo>
                    <a:lnTo>
                      <a:pt x="3590" y="1850"/>
                    </a:lnTo>
                    <a:lnTo>
                      <a:pt x="3592" y="1852"/>
                    </a:lnTo>
                    <a:lnTo>
                      <a:pt x="3594" y="1858"/>
                    </a:lnTo>
                    <a:lnTo>
                      <a:pt x="3592" y="1864"/>
                    </a:lnTo>
                    <a:lnTo>
                      <a:pt x="3590" y="1870"/>
                    </a:lnTo>
                    <a:lnTo>
                      <a:pt x="3590" y="1870"/>
                    </a:lnTo>
                    <a:close/>
                    <a:moveTo>
                      <a:pt x="3578" y="1812"/>
                    </a:moveTo>
                    <a:lnTo>
                      <a:pt x="3578" y="1812"/>
                    </a:lnTo>
                    <a:lnTo>
                      <a:pt x="3586" y="1806"/>
                    </a:lnTo>
                    <a:lnTo>
                      <a:pt x="3596" y="1804"/>
                    </a:lnTo>
                    <a:lnTo>
                      <a:pt x="3624" y="1798"/>
                    </a:lnTo>
                    <a:lnTo>
                      <a:pt x="3624" y="1798"/>
                    </a:lnTo>
                    <a:lnTo>
                      <a:pt x="3636" y="1796"/>
                    </a:lnTo>
                    <a:lnTo>
                      <a:pt x="3642" y="1794"/>
                    </a:lnTo>
                    <a:lnTo>
                      <a:pt x="3656" y="1802"/>
                    </a:lnTo>
                    <a:lnTo>
                      <a:pt x="3656" y="1802"/>
                    </a:lnTo>
                    <a:lnTo>
                      <a:pt x="3662" y="1804"/>
                    </a:lnTo>
                    <a:lnTo>
                      <a:pt x="3664" y="1804"/>
                    </a:lnTo>
                    <a:lnTo>
                      <a:pt x="3668" y="1804"/>
                    </a:lnTo>
                    <a:lnTo>
                      <a:pt x="3668" y="1802"/>
                    </a:lnTo>
                    <a:lnTo>
                      <a:pt x="3672" y="1794"/>
                    </a:lnTo>
                    <a:lnTo>
                      <a:pt x="3674" y="1790"/>
                    </a:lnTo>
                    <a:lnTo>
                      <a:pt x="3678" y="1788"/>
                    </a:lnTo>
                    <a:lnTo>
                      <a:pt x="3678" y="1788"/>
                    </a:lnTo>
                    <a:lnTo>
                      <a:pt x="3686" y="1782"/>
                    </a:lnTo>
                    <a:lnTo>
                      <a:pt x="3696" y="1778"/>
                    </a:lnTo>
                    <a:lnTo>
                      <a:pt x="3706" y="1776"/>
                    </a:lnTo>
                    <a:lnTo>
                      <a:pt x="3716" y="1770"/>
                    </a:lnTo>
                    <a:lnTo>
                      <a:pt x="3716" y="1770"/>
                    </a:lnTo>
                    <a:lnTo>
                      <a:pt x="3714" y="1774"/>
                    </a:lnTo>
                    <a:lnTo>
                      <a:pt x="3712" y="1778"/>
                    </a:lnTo>
                    <a:lnTo>
                      <a:pt x="3708" y="1782"/>
                    </a:lnTo>
                    <a:lnTo>
                      <a:pt x="3702" y="1784"/>
                    </a:lnTo>
                    <a:lnTo>
                      <a:pt x="3702" y="1784"/>
                    </a:lnTo>
                    <a:lnTo>
                      <a:pt x="3698" y="1786"/>
                    </a:lnTo>
                    <a:lnTo>
                      <a:pt x="3694" y="1790"/>
                    </a:lnTo>
                    <a:lnTo>
                      <a:pt x="3696" y="1794"/>
                    </a:lnTo>
                    <a:lnTo>
                      <a:pt x="3698" y="1798"/>
                    </a:lnTo>
                    <a:lnTo>
                      <a:pt x="3698" y="1798"/>
                    </a:lnTo>
                    <a:lnTo>
                      <a:pt x="3702" y="1800"/>
                    </a:lnTo>
                    <a:lnTo>
                      <a:pt x="3702" y="1802"/>
                    </a:lnTo>
                    <a:lnTo>
                      <a:pt x="3700" y="1806"/>
                    </a:lnTo>
                    <a:lnTo>
                      <a:pt x="3700" y="1814"/>
                    </a:lnTo>
                    <a:lnTo>
                      <a:pt x="3700" y="1814"/>
                    </a:lnTo>
                    <a:lnTo>
                      <a:pt x="3700" y="1820"/>
                    </a:lnTo>
                    <a:lnTo>
                      <a:pt x="3696" y="1822"/>
                    </a:lnTo>
                    <a:lnTo>
                      <a:pt x="3690" y="1826"/>
                    </a:lnTo>
                    <a:lnTo>
                      <a:pt x="3684" y="1830"/>
                    </a:lnTo>
                    <a:lnTo>
                      <a:pt x="3684" y="1830"/>
                    </a:lnTo>
                    <a:lnTo>
                      <a:pt x="3680" y="1834"/>
                    </a:lnTo>
                    <a:lnTo>
                      <a:pt x="3676" y="1836"/>
                    </a:lnTo>
                    <a:lnTo>
                      <a:pt x="3662" y="1838"/>
                    </a:lnTo>
                    <a:lnTo>
                      <a:pt x="3648" y="1838"/>
                    </a:lnTo>
                    <a:lnTo>
                      <a:pt x="3638" y="1834"/>
                    </a:lnTo>
                    <a:lnTo>
                      <a:pt x="3638" y="1834"/>
                    </a:lnTo>
                    <a:lnTo>
                      <a:pt x="3628" y="1832"/>
                    </a:lnTo>
                    <a:lnTo>
                      <a:pt x="3616" y="1830"/>
                    </a:lnTo>
                    <a:lnTo>
                      <a:pt x="3604" y="1832"/>
                    </a:lnTo>
                    <a:lnTo>
                      <a:pt x="3594" y="1834"/>
                    </a:lnTo>
                    <a:lnTo>
                      <a:pt x="3594" y="1834"/>
                    </a:lnTo>
                    <a:lnTo>
                      <a:pt x="3588" y="1838"/>
                    </a:lnTo>
                    <a:lnTo>
                      <a:pt x="3582" y="1840"/>
                    </a:lnTo>
                    <a:lnTo>
                      <a:pt x="3574" y="1842"/>
                    </a:lnTo>
                    <a:lnTo>
                      <a:pt x="3574" y="1842"/>
                    </a:lnTo>
                    <a:lnTo>
                      <a:pt x="3568" y="1842"/>
                    </a:lnTo>
                    <a:lnTo>
                      <a:pt x="3562" y="1842"/>
                    </a:lnTo>
                    <a:lnTo>
                      <a:pt x="3560" y="1840"/>
                    </a:lnTo>
                    <a:lnTo>
                      <a:pt x="3558" y="1838"/>
                    </a:lnTo>
                    <a:lnTo>
                      <a:pt x="3558" y="1834"/>
                    </a:lnTo>
                    <a:lnTo>
                      <a:pt x="3560" y="1828"/>
                    </a:lnTo>
                    <a:lnTo>
                      <a:pt x="3560" y="1828"/>
                    </a:lnTo>
                    <a:lnTo>
                      <a:pt x="3564" y="1820"/>
                    </a:lnTo>
                    <a:lnTo>
                      <a:pt x="3570" y="1818"/>
                    </a:lnTo>
                    <a:lnTo>
                      <a:pt x="3574" y="1816"/>
                    </a:lnTo>
                    <a:lnTo>
                      <a:pt x="3578" y="1812"/>
                    </a:lnTo>
                    <a:lnTo>
                      <a:pt x="3578" y="1812"/>
                    </a:lnTo>
                    <a:close/>
                    <a:moveTo>
                      <a:pt x="3092" y="1606"/>
                    </a:moveTo>
                    <a:lnTo>
                      <a:pt x="3092" y="1606"/>
                    </a:lnTo>
                    <a:lnTo>
                      <a:pt x="3104" y="1594"/>
                    </a:lnTo>
                    <a:lnTo>
                      <a:pt x="3118" y="1586"/>
                    </a:lnTo>
                    <a:lnTo>
                      <a:pt x="3158" y="1566"/>
                    </a:lnTo>
                    <a:lnTo>
                      <a:pt x="3158" y="1566"/>
                    </a:lnTo>
                    <a:lnTo>
                      <a:pt x="3164" y="1564"/>
                    </a:lnTo>
                    <a:lnTo>
                      <a:pt x="3164" y="1564"/>
                    </a:lnTo>
                    <a:lnTo>
                      <a:pt x="3168" y="1560"/>
                    </a:lnTo>
                    <a:lnTo>
                      <a:pt x="3172" y="1556"/>
                    </a:lnTo>
                    <a:lnTo>
                      <a:pt x="3176" y="1544"/>
                    </a:lnTo>
                    <a:lnTo>
                      <a:pt x="3176" y="1544"/>
                    </a:lnTo>
                    <a:lnTo>
                      <a:pt x="3180" y="1538"/>
                    </a:lnTo>
                    <a:lnTo>
                      <a:pt x="3184" y="1534"/>
                    </a:lnTo>
                    <a:lnTo>
                      <a:pt x="3188" y="1534"/>
                    </a:lnTo>
                    <a:lnTo>
                      <a:pt x="3190" y="1536"/>
                    </a:lnTo>
                    <a:lnTo>
                      <a:pt x="3190" y="1538"/>
                    </a:lnTo>
                    <a:lnTo>
                      <a:pt x="3190" y="1542"/>
                    </a:lnTo>
                    <a:lnTo>
                      <a:pt x="3190" y="1542"/>
                    </a:lnTo>
                    <a:lnTo>
                      <a:pt x="3188" y="1548"/>
                    </a:lnTo>
                    <a:lnTo>
                      <a:pt x="3192" y="1544"/>
                    </a:lnTo>
                    <a:lnTo>
                      <a:pt x="3196" y="1536"/>
                    </a:lnTo>
                    <a:lnTo>
                      <a:pt x="3200" y="1524"/>
                    </a:lnTo>
                    <a:lnTo>
                      <a:pt x="3200" y="1524"/>
                    </a:lnTo>
                    <a:lnTo>
                      <a:pt x="3204" y="1516"/>
                    </a:lnTo>
                    <a:lnTo>
                      <a:pt x="3206" y="1516"/>
                    </a:lnTo>
                    <a:lnTo>
                      <a:pt x="3208" y="1516"/>
                    </a:lnTo>
                    <a:lnTo>
                      <a:pt x="3208" y="1522"/>
                    </a:lnTo>
                    <a:lnTo>
                      <a:pt x="3206" y="1532"/>
                    </a:lnTo>
                    <a:lnTo>
                      <a:pt x="3206" y="1532"/>
                    </a:lnTo>
                    <a:lnTo>
                      <a:pt x="3204" y="1538"/>
                    </a:lnTo>
                    <a:lnTo>
                      <a:pt x="3204" y="1540"/>
                    </a:lnTo>
                    <a:lnTo>
                      <a:pt x="3204" y="1540"/>
                    </a:lnTo>
                    <a:lnTo>
                      <a:pt x="3216" y="1532"/>
                    </a:lnTo>
                    <a:lnTo>
                      <a:pt x="3216" y="1532"/>
                    </a:lnTo>
                    <a:lnTo>
                      <a:pt x="3218" y="1530"/>
                    </a:lnTo>
                    <a:lnTo>
                      <a:pt x="3220" y="1526"/>
                    </a:lnTo>
                    <a:lnTo>
                      <a:pt x="3218" y="1520"/>
                    </a:lnTo>
                    <a:lnTo>
                      <a:pt x="3216" y="1514"/>
                    </a:lnTo>
                    <a:lnTo>
                      <a:pt x="3216" y="1512"/>
                    </a:lnTo>
                    <a:lnTo>
                      <a:pt x="3216" y="1510"/>
                    </a:lnTo>
                    <a:lnTo>
                      <a:pt x="3216" y="1510"/>
                    </a:lnTo>
                    <a:lnTo>
                      <a:pt x="3220" y="1508"/>
                    </a:lnTo>
                    <a:lnTo>
                      <a:pt x="3224" y="1510"/>
                    </a:lnTo>
                    <a:lnTo>
                      <a:pt x="3236" y="1514"/>
                    </a:lnTo>
                    <a:lnTo>
                      <a:pt x="3248" y="1520"/>
                    </a:lnTo>
                    <a:lnTo>
                      <a:pt x="3254" y="1522"/>
                    </a:lnTo>
                    <a:lnTo>
                      <a:pt x="3260" y="1522"/>
                    </a:lnTo>
                    <a:lnTo>
                      <a:pt x="3260" y="1522"/>
                    </a:lnTo>
                    <a:lnTo>
                      <a:pt x="3268" y="1522"/>
                    </a:lnTo>
                    <a:lnTo>
                      <a:pt x="3272" y="1522"/>
                    </a:lnTo>
                    <a:lnTo>
                      <a:pt x="3276" y="1522"/>
                    </a:lnTo>
                    <a:lnTo>
                      <a:pt x="3284" y="1522"/>
                    </a:lnTo>
                    <a:lnTo>
                      <a:pt x="3284" y="1522"/>
                    </a:lnTo>
                    <a:lnTo>
                      <a:pt x="3288" y="1524"/>
                    </a:lnTo>
                    <a:lnTo>
                      <a:pt x="3292" y="1528"/>
                    </a:lnTo>
                    <a:lnTo>
                      <a:pt x="3296" y="1542"/>
                    </a:lnTo>
                    <a:lnTo>
                      <a:pt x="3298" y="1550"/>
                    </a:lnTo>
                    <a:lnTo>
                      <a:pt x="3302" y="1558"/>
                    </a:lnTo>
                    <a:lnTo>
                      <a:pt x="3308" y="1566"/>
                    </a:lnTo>
                    <a:lnTo>
                      <a:pt x="3314" y="1570"/>
                    </a:lnTo>
                    <a:lnTo>
                      <a:pt x="3314" y="1570"/>
                    </a:lnTo>
                    <a:lnTo>
                      <a:pt x="3320" y="1572"/>
                    </a:lnTo>
                    <a:lnTo>
                      <a:pt x="3328" y="1572"/>
                    </a:lnTo>
                    <a:lnTo>
                      <a:pt x="3340" y="1570"/>
                    </a:lnTo>
                    <a:lnTo>
                      <a:pt x="3344" y="1570"/>
                    </a:lnTo>
                    <a:lnTo>
                      <a:pt x="3348" y="1570"/>
                    </a:lnTo>
                    <a:lnTo>
                      <a:pt x="3348" y="1574"/>
                    </a:lnTo>
                    <a:lnTo>
                      <a:pt x="3346" y="1580"/>
                    </a:lnTo>
                    <a:lnTo>
                      <a:pt x="3346" y="1580"/>
                    </a:lnTo>
                    <a:lnTo>
                      <a:pt x="3344" y="1588"/>
                    </a:lnTo>
                    <a:lnTo>
                      <a:pt x="3346" y="1594"/>
                    </a:lnTo>
                    <a:lnTo>
                      <a:pt x="3358" y="1604"/>
                    </a:lnTo>
                    <a:lnTo>
                      <a:pt x="3358" y="1604"/>
                    </a:lnTo>
                    <a:lnTo>
                      <a:pt x="3360" y="1606"/>
                    </a:lnTo>
                    <a:lnTo>
                      <a:pt x="3360" y="1610"/>
                    </a:lnTo>
                    <a:lnTo>
                      <a:pt x="3358" y="1618"/>
                    </a:lnTo>
                    <a:lnTo>
                      <a:pt x="3354" y="1624"/>
                    </a:lnTo>
                    <a:lnTo>
                      <a:pt x="3354" y="1626"/>
                    </a:lnTo>
                    <a:lnTo>
                      <a:pt x="3356" y="1630"/>
                    </a:lnTo>
                    <a:lnTo>
                      <a:pt x="3356" y="1630"/>
                    </a:lnTo>
                    <a:lnTo>
                      <a:pt x="3362" y="1630"/>
                    </a:lnTo>
                    <a:lnTo>
                      <a:pt x="3364" y="1630"/>
                    </a:lnTo>
                    <a:lnTo>
                      <a:pt x="3366" y="1630"/>
                    </a:lnTo>
                    <a:lnTo>
                      <a:pt x="3368" y="1632"/>
                    </a:lnTo>
                    <a:lnTo>
                      <a:pt x="3368" y="1632"/>
                    </a:lnTo>
                    <a:lnTo>
                      <a:pt x="3370" y="1634"/>
                    </a:lnTo>
                    <a:lnTo>
                      <a:pt x="3368" y="1636"/>
                    </a:lnTo>
                    <a:lnTo>
                      <a:pt x="3364" y="1640"/>
                    </a:lnTo>
                    <a:lnTo>
                      <a:pt x="3362" y="1642"/>
                    </a:lnTo>
                    <a:lnTo>
                      <a:pt x="3362" y="1648"/>
                    </a:lnTo>
                    <a:lnTo>
                      <a:pt x="3362" y="1648"/>
                    </a:lnTo>
                    <a:lnTo>
                      <a:pt x="3362" y="1652"/>
                    </a:lnTo>
                    <a:lnTo>
                      <a:pt x="3364" y="1654"/>
                    </a:lnTo>
                    <a:lnTo>
                      <a:pt x="3372" y="1652"/>
                    </a:lnTo>
                    <a:lnTo>
                      <a:pt x="3380" y="1652"/>
                    </a:lnTo>
                    <a:lnTo>
                      <a:pt x="3382" y="1652"/>
                    </a:lnTo>
                    <a:lnTo>
                      <a:pt x="3382" y="1656"/>
                    </a:lnTo>
                    <a:lnTo>
                      <a:pt x="3382" y="1656"/>
                    </a:lnTo>
                    <a:lnTo>
                      <a:pt x="3382" y="1662"/>
                    </a:lnTo>
                    <a:lnTo>
                      <a:pt x="3386" y="1664"/>
                    </a:lnTo>
                    <a:lnTo>
                      <a:pt x="3392" y="1666"/>
                    </a:lnTo>
                    <a:lnTo>
                      <a:pt x="3402" y="1668"/>
                    </a:lnTo>
                    <a:lnTo>
                      <a:pt x="3402" y="1668"/>
                    </a:lnTo>
                    <a:lnTo>
                      <a:pt x="3416" y="1672"/>
                    </a:lnTo>
                    <a:lnTo>
                      <a:pt x="3430" y="1674"/>
                    </a:lnTo>
                    <a:lnTo>
                      <a:pt x="3446" y="1674"/>
                    </a:lnTo>
                    <a:lnTo>
                      <a:pt x="3460" y="1676"/>
                    </a:lnTo>
                    <a:lnTo>
                      <a:pt x="3460" y="1676"/>
                    </a:lnTo>
                    <a:lnTo>
                      <a:pt x="3470" y="1676"/>
                    </a:lnTo>
                    <a:lnTo>
                      <a:pt x="3478" y="1676"/>
                    </a:lnTo>
                    <a:lnTo>
                      <a:pt x="3484" y="1678"/>
                    </a:lnTo>
                    <a:lnTo>
                      <a:pt x="3484" y="1678"/>
                    </a:lnTo>
                    <a:lnTo>
                      <a:pt x="3484" y="1680"/>
                    </a:lnTo>
                    <a:lnTo>
                      <a:pt x="3484" y="1680"/>
                    </a:lnTo>
                    <a:lnTo>
                      <a:pt x="3484" y="1682"/>
                    </a:lnTo>
                    <a:lnTo>
                      <a:pt x="3484" y="1684"/>
                    </a:lnTo>
                    <a:lnTo>
                      <a:pt x="3490" y="1686"/>
                    </a:lnTo>
                    <a:lnTo>
                      <a:pt x="3508" y="1686"/>
                    </a:lnTo>
                    <a:lnTo>
                      <a:pt x="3508" y="1686"/>
                    </a:lnTo>
                    <a:lnTo>
                      <a:pt x="3514" y="1688"/>
                    </a:lnTo>
                    <a:lnTo>
                      <a:pt x="3518" y="1692"/>
                    </a:lnTo>
                    <a:lnTo>
                      <a:pt x="3526" y="1704"/>
                    </a:lnTo>
                    <a:lnTo>
                      <a:pt x="3532" y="1716"/>
                    </a:lnTo>
                    <a:lnTo>
                      <a:pt x="3534" y="1718"/>
                    </a:lnTo>
                    <a:lnTo>
                      <a:pt x="3536" y="1718"/>
                    </a:lnTo>
                    <a:lnTo>
                      <a:pt x="3536" y="1718"/>
                    </a:lnTo>
                    <a:lnTo>
                      <a:pt x="3540" y="1716"/>
                    </a:lnTo>
                    <a:lnTo>
                      <a:pt x="3542" y="1716"/>
                    </a:lnTo>
                    <a:lnTo>
                      <a:pt x="3544" y="1720"/>
                    </a:lnTo>
                    <a:lnTo>
                      <a:pt x="3544" y="1726"/>
                    </a:lnTo>
                    <a:lnTo>
                      <a:pt x="3544" y="1726"/>
                    </a:lnTo>
                    <a:lnTo>
                      <a:pt x="3544" y="1730"/>
                    </a:lnTo>
                    <a:lnTo>
                      <a:pt x="3546" y="1734"/>
                    </a:lnTo>
                    <a:lnTo>
                      <a:pt x="3552" y="1742"/>
                    </a:lnTo>
                    <a:lnTo>
                      <a:pt x="3556" y="1748"/>
                    </a:lnTo>
                    <a:lnTo>
                      <a:pt x="3560" y="1756"/>
                    </a:lnTo>
                    <a:lnTo>
                      <a:pt x="3560" y="1756"/>
                    </a:lnTo>
                    <a:lnTo>
                      <a:pt x="3558" y="1758"/>
                    </a:lnTo>
                    <a:lnTo>
                      <a:pt x="3558" y="1758"/>
                    </a:lnTo>
                    <a:lnTo>
                      <a:pt x="3554" y="1754"/>
                    </a:lnTo>
                    <a:lnTo>
                      <a:pt x="3548" y="1750"/>
                    </a:lnTo>
                    <a:lnTo>
                      <a:pt x="3546" y="1750"/>
                    </a:lnTo>
                    <a:lnTo>
                      <a:pt x="3544" y="1750"/>
                    </a:lnTo>
                    <a:lnTo>
                      <a:pt x="3544" y="1750"/>
                    </a:lnTo>
                    <a:lnTo>
                      <a:pt x="3542" y="1752"/>
                    </a:lnTo>
                    <a:lnTo>
                      <a:pt x="3542" y="1754"/>
                    </a:lnTo>
                    <a:lnTo>
                      <a:pt x="3546" y="1760"/>
                    </a:lnTo>
                    <a:lnTo>
                      <a:pt x="3548" y="1766"/>
                    </a:lnTo>
                    <a:lnTo>
                      <a:pt x="3546" y="1768"/>
                    </a:lnTo>
                    <a:lnTo>
                      <a:pt x="3544" y="1770"/>
                    </a:lnTo>
                    <a:lnTo>
                      <a:pt x="3544" y="1770"/>
                    </a:lnTo>
                    <a:lnTo>
                      <a:pt x="3542" y="1772"/>
                    </a:lnTo>
                    <a:lnTo>
                      <a:pt x="3538" y="1770"/>
                    </a:lnTo>
                    <a:lnTo>
                      <a:pt x="3530" y="1764"/>
                    </a:lnTo>
                    <a:lnTo>
                      <a:pt x="3520" y="1760"/>
                    </a:lnTo>
                    <a:lnTo>
                      <a:pt x="3516" y="1758"/>
                    </a:lnTo>
                    <a:lnTo>
                      <a:pt x="3512" y="1760"/>
                    </a:lnTo>
                    <a:lnTo>
                      <a:pt x="3512" y="1760"/>
                    </a:lnTo>
                    <a:lnTo>
                      <a:pt x="3508" y="1762"/>
                    </a:lnTo>
                    <a:lnTo>
                      <a:pt x="3508" y="1758"/>
                    </a:lnTo>
                    <a:lnTo>
                      <a:pt x="3508" y="1754"/>
                    </a:lnTo>
                    <a:lnTo>
                      <a:pt x="3508" y="1754"/>
                    </a:lnTo>
                    <a:lnTo>
                      <a:pt x="3504" y="1754"/>
                    </a:lnTo>
                    <a:lnTo>
                      <a:pt x="3504" y="1754"/>
                    </a:lnTo>
                    <a:lnTo>
                      <a:pt x="3502" y="1754"/>
                    </a:lnTo>
                    <a:lnTo>
                      <a:pt x="3502" y="1754"/>
                    </a:lnTo>
                    <a:lnTo>
                      <a:pt x="3504" y="1750"/>
                    </a:lnTo>
                    <a:lnTo>
                      <a:pt x="3506" y="1746"/>
                    </a:lnTo>
                    <a:lnTo>
                      <a:pt x="3504" y="1744"/>
                    </a:lnTo>
                    <a:lnTo>
                      <a:pt x="3502" y="1742"/>
                    </a:lnTo>
                    <a:lnTo>
                      <a:pt x="3502" y="1742"/>
                    </a:lnTo>
                    <a:lnTo>
                      <a:pt x="3498" y="1742"/>
                    </a:lnTo>
                    <a:lnTo>
                      <a:pt x="3496" y="1740"/>
                    </a:lnTo>
                    <a:lnTo>
                      <a:pt x="3494" y="1734"/>
                    </a:lnTo>
                    <a:lnTo>
                      <a:pt x="3494" y="1728"/>
                    </a:lnTo>
                    <a:lnTo>
                      <a:pt x="3492" y="1728"/>
                    </a:lnTo>
                    <a:lnTo>
                      <a:pt x="3490" y="1726"/>
                    </a:lnTo>
                    <a:lnTo>
                      <a:pt x="3490" y="1726"/>
                    </a:lnTo>
                    <a:lnTo>
                      <a:pt x="3486" y="1726"/>
                    </a:lnTo>
                    <a:lnTo>
                      <a:pt x="3482" y="1726"/>
                    </a:lnTo>
                    <a:lnTo>
                      <a:pt x="3480" y="1724"/>
                    </a:lnTo>
                    <a:lnTo>
                      <a:pt x="3478" y="1726"/>
                    </a:lnTo>
                    <a:lnTo>
                      <a:pt x="3478" y="1726"/>
                    </a:lnTo>
                    <a:lnTo>
                      <a:pt x="3480" y="1730"/>
                    </a:lnTo>
                    <a:lnTo>
                      <a:pt x="3484" y="1736"/>
                    </a:lnTo>
                    <a:lnTo>
                      <a:pt x="3490" y="1744"/>
                    </a:lnTo>
                    <a:lnTo>
                      <a:pt x="3496" y="1756"/>
                    </a:lnTo>
                    <a:lnTo>
                      <a:pt x="3496" y="1756"/>
                    </a:lnTo>
                    <a:lnTo>
                      <a:pt x="3496" y="1762"/>
                    </a:lnTo>
                    <a:lnTo>
                      <a:pt x="3494" y="1766"/>
                    </a:lnTo>
                    <a:lnTo>
                      <a:pt x="3486" y="1776"/>
                    </a:lnTo>
                    <a:lnTo>
                      <a:pt x="3482" y="1782"/>
                    </a:lnTo>
                    <a:lnTo>
                      <a:pt x="3480" y="1788"/>
                    </a:lnTo>
                    <a:lnTo>
                      <a:pt x="3476" y="1796"/>
                    </a:lnTo>
                    <a:lnTo>
                      <a:pt x="3476" y="1806"/>
                    </a:lnTo>
                    <a:lnTo>
                      <a:pt x="3476" y="1806"/>
                    </a:lnTo>
                    <a:lnTo>
                      <a:pt x="3476" y="1826"/>
                    </a:lnTo>
                    <a:lnTo>
                      <a:pt x="3476" y="1832"/>
                    </a:lnTo>
                    <a:lnTo>
                      <a:pt x="3472" y="1838"/>
                    </a:lnTo>
                    <a:lnTo>
                      <a:pt x="3468" y="1842"/>
                    </a:lnTo>
                    <a:lnTo>
                      <a:pt x="3464" y="1844"/>
                    </a:lnTo>
                    <a:lnTo>
                      <a:pt x="3448" y="1852"/>
                    </a:lnTo>
                    <a:lnTo>
                      <a:pt x="3448" y="1852"/>
                    </a:lnTo>
                    <a:lnTo>
                      <a:pt x="3446" y="1846"/>
                    </a:lnTo>
                    <a:lnTo>
                      <a:pt x="3444" y="1838"/>
                    </a:lnTo>
                    <a:lnTo>
                      <a:pt x="3440" y="1818"/>
                    </a:lnTo>
                    <a:lnTo>
                      <a:pt x="3438" y="1808"/>
                    </a:lnTo>
                    <a:lnTo>
                      <a:pt x="3434" y="1802"/>
                    </a:lnTo>
                    <a:lnTo>
                      <a:pt x="3428" y="1796"/>
                    </a:lnTo>
                    <a:lnTo>
                      <a:pt x="3424" y="1796"/>
                    </a:lnTo>
                    <a:lnTo>
                      <a:pt x="3424" y="1796"/>
                    </a:lnTo>
                    <a:lnTo>
                      <a:pt x="3418" y="1798"/>
                    </a:lnTo>
                    <a:lnTo>
                      <a:pt x="3414" y="1800"/>
                    </a:lnTo>
                    <a:lnTo>
                      <a:pt x="3408" y="1808"/>
                    </a:lnTo>
                    <a:lnTo>
                      <a:pt x="3404" y="1816"/>
                    </a:lnTo>
                    <a:lnTo>
                      <a:pt x="3400" y="1818"/>
                    </a:lnTo>
                    <a:lnTo>
                      <a:pt x="3398" y="1820"/>
                    </a:lnTo>
                    <a:lnTo>
                      <a:pt x="3398" y="1820"/>
                    </a:lnTo>
                    <a:lnTo>
                      <a:pt x="3394" y="1818"/>
                    </a:lnTo>
                    <a:lnTo>
                      <a:pt x="3392" y="1816"/>
                    </a:lnTo>
                    <a:lnTo>
                      <a:pt x="3388" y="1810"/>
                    </a:lnTo>
                    <a:lnTo>
                      <a:pt x="3390" y="1802"/>
                    </a:lnTo>
                    <a:lnTo>
                      <a:pt x="3392" y="1798"/>
                    </a:lnTo>
                    <a:lnTo>
                      <a:pt x="3394" y="1796"/>
                    </a:lnTo>
                    <a:lnTo>
                      <a:pt x="3394" y="1796"/>
                    </a:lnTo>
                    <a:lnTo>
                      <a:pt x="3400" y="1790"/>
                    </a:lnTo>
                    <a:lnTo>
                      <a:pt x="3406" y="1784"/>
                    </a:lnTo>
                    <a:lnTo>
                      <a:pt x="3410" y="1776"/>
                    </a:lnTo>
                    <a:lnTo>
                      <a:pt x="3412" y="1764"/>
                    </a:lnTo>
                    <a:lnTo>
                      <a:pt x="3412" y="1764"/>
                    </a:lnTo>
                    <a:lnTo>
                      <a:pt x="3412" y="1758"/>
                    </a:lnTo>
                    <a:lnTo>
                      <a:pt x="3412" y="1754"/>
                    </a:lnTo>
                    <a:lnTo>
                      <a:pt x="3410" y="1746"/>
                    </a:lnTo>
                    <a:lnTo>
                      <a:pt x="3408" y="1740"/>
                    </a:lnTo>
                    <a:lnTo>
                      <a:pt x="3408" y="1738"/>
                    </a:lnTo>
                    <a:lnTo>
                      <a:pt x="3410" y="1738"/>
                    </a:lnTo>
                    <a:lnTo>
                      <a:pt x="3410" y="1738"/>
                    </a:lnTo>
                    <a:lnTo>
                      <a:pt x="3414" y="1736"/>
                    </a:lnTo>
                    <a:lnTo>
                      <a:pt x="3414" y="1734"/>
                    </a:lnTo>
                    <a:lnTo>
                      <a:pt x="3410" y="1728"/>
                    </a:lnTo>
                    <a:lnTo>
                      <a:pt x="3402" y="1722"/>
                    </a:lnTo>
                    <a:lnTo>
                      <a:pt x="3392" y="1716"/>
                    </a:lnTo>
                    <a:lnTo>
                      <a:pt x="3392" y="1716"/>
                    </a:lnTo>
                    <a:lnTo>
                      <a:pt x="3382" y="1712"/>
                    </a:lnTo>
                    <a:lnTo>
                      <a:pt x="3380" y="1708"/>
                    </a:lnTo>
                    <a:lnTo>
                      <a:pt x="3378" y="1706"/>
                    </a:lnTo>
                    <a:lnTo>
                      <a:pt x="3372" y="1704"/>
                    </a:lnTo>
                    <a:lnTo>
                      <a:pt x="3372" y="1704"/>
                    </a:lnTo>
                    <a:lnTo>
                      <a:pt x="3366" y="1702"/>
                    </a:lnTo>
                    <a:lnTo>
                      <a:pt x="3362" y="1698"/>
                    </a:lnTo>
                    <a:lnTo>
                      <a:pt x="3358" y="1696"/>
                    </a:lnTo>
                    <a:lnTo>
                      <a:pt x="3356" y="1696"/>
                    </a:lnTo>
                    <a:lnTo>
                      <a:pt x="3352" y="1698"/>
                    </a:lnTo>
                    <a:lnTo>
                      <a:pt x="3346" y="1702"/>
                    </a:lnTo>
                    <a:lnTo>
                      <a:pt x="3346" y="1702"/>
                    </a:lnTo>
                    <a:lnTo>
                      <a:pt x="3342" y="1706"/>
                    </a:lnTo>
                    <a:lnTo>
                      <a:pt x="3340" y="1710"/>
                    </a:lnTo>
                    <a:lnTo>
                      <a:pt x="3342" y="1712"/>
                    </a:lnTo>
                    <a:lnTo>
                      <a:pt x="3344" y="1714"/>
                    </a:lnTo>
                    <a:lnTo>
                      <a:pt x="3346" y="1718"/>
                    </a:lnTo>
                    <a:lnTo>
                      <a:pt x="3340" y="1720"/>
                    </a:lnTo>
                    <a:lnTo>
                      <a:pt x="3340" y="1720"/>
                    </a:lnTo>
                    <a:lnTo>
                      <a:pt x="3334" y="1722"/>
                    </a:lnTo>
                    <a:lnTo>
                      <a:pt x="3330" y="1726"/>
                    </a:lnTo>
                    <a:lnTo>
                      <a:pt x="3328" y="1732"/>
                    </a:lnTo>
                    <a:lnTo>
                      <a:pt x="3328" y="1738"/>
                    </a:lnTo>
                    <a:lnTo>
                      <a:pt x="3326" y="1748"/>
                    </a:lnTo>
                    <a:lnTo>
                      <a:pt x="3324" y="1752"/>
                    </a:lnTo>
                    <a:lnTo>
                      <a:pt x="3322" y="1752"/>
                    </a:lnTo>
                    <a:lnTo>
                      <a:pt x="3322" y="1752"/>
                    </a:lnTo>
                    <a:lnTo>
                      <a:pt x="3320" y="1752"/>
                    </a:lnTo>
                    <a:lnTo>
                      <a:pt x="3318" y="1748"/>
                    </a:lnTo>
                    <a:lnTo>
                      <a:pt x="3318" y="1738"/>
                    </a:lnTo>
                    <a:lnTo>
                      <a:pt x="3318" y="1734"/>
                    </a:lnTo>
                    <a:lnTo>
                      <a:pt x="3316" y="1734"/>
                    </a:lnTo>
                    <a:lnTo>
                      <a:pt x="3314" y="1736"/>
                    </a:lnTo>
                    <a:lnTo>
                      <a:pt x="3308" y="1744"/>
                    </a:lnTo>
                    <a:lnTo>
                      <a:pt x="3308" y="1744"/>
                    </a:lnTo>
                    <a:lnTo>
                      <a:pt x="3300" y="1752"/>
                    </a:lnTo>
                    <a:lnTo>
                      <a:pt x="3296" y="1754"/>
                    </a:lnTo>
                    <a:lnTo>
                      <a:pt x="3294" y="1756"/>
                    </a:lnTo>
                    <a:lnTo>
                      <a:pt x="3294" y="1766"/>
                    </a:lnTo>
                    <a:lnTo>
                      <a:pt x="3294" y="1766"/>
                    </a:lnTo>
                    <a:lnTo>
                      <a:pt x="3296" y="1772"/>
                    </a:lnTo>
                    <a:lnTo>
                      <a:pt x="3294" y="1778"/>
                    </a:lnTo>
                    <a:lnTo>
                      <a:pt x="3290" y="1786"/>
                    </a:lnTo>
                    <a:lnTo>
                      <a:pt x="3286" y="1792"/>
                    </a:lnTo>
                    <a:lnTo>
                      <a:pt x="3286" y="1796"/>
                    </a:lnTo>
                    <a:lnTo>
                      <a:pt x="3286" y="1800"/>
                    </a:lnTo>
                    <a:lnTo>
                      <a:pt x="3286" y="1800"/>
                    </a:lnTo>
                    <a:lnTo>
                      <a:pt x="3288" y="1808"/>
                    </a:lnTo>
                    <a:lnTo>
                      <a:pt x="3286" y="1812"/>
                    </a:lnTo>
                    <a:lnTo>
                      <a:pt x="3284" y="1818"/>
                    </a:lnTo>
                    <a:lnTo>
                      <a:pt x="3286" y="1828"/>
                    </a:lnTo>
                    <a:lnTo>
                      <a:pt x="3286" y="1828"/>
                    </a:lnTo>
                    <a:lnTo>
                      <a:pt x="3292" y="1840"/>
                    </a:lnTo>
                    <a:lnTo>
                      <a:pt x="3294" y="1852"/>
                    </a:lnTo>
                    <a:lnTo>
                      <a:pt x="3296" y="1862"/>
                    </a:lnTo>
                    <a:lnTo>
                      <a:pt x="3294" y="1872"/>
                    </a:lnTo>
                    <a:lnTo>
                      <a:pt x="3294" y="1880"/>
                    </a:lnTo>
                    <a:lnTo>
                      <a:pt x="3290" y="1890"/>
                    </a:lnTo>
                    <a:lnTo>
                      <a:pt x="3282" y="1908"/>
                    </a:lnTo>
                    <a:lnTo>
                      <a:pt x="3282" y="1908"/>
                    </a:lnTo>
                    <a:lnTo>
                      <a:pt x="3276" y="1916"/>
                    </a:lnTo>
                    <a:lnTo>
                      <a:pt x="3270" y="1922"/>
                    </a:lnTo>
                    <a:lnTo>
                      <a:pt x="3264" y="1928"/>
                    </a:lnTo>
                    <a:lnTo>
                      <a:pt x="3258" y="1930"/>
                    </a:lnTo>
                    <a:lnTo>
                      <a:pt x="3252" y="1930"/>
                    </a:lnTo>
                    <a:lnTo>
                      <a:pt x="3246" y="1926"/>
                    </a:lnTo>
                    <a:lnTo>
                      <a:pt x="3242" y="1922"/>
                    </a:lnTo>
                    <a:lnTo>
                      <a:pt x="3236" y="1914"/>
                    </a:lnTo>
                    <a:lnTo>
                      <a:pt x="3236" y="1914"/>
                    </a:lnTo>
                    <a:lnTo>
                      <a:pt x="3232" y="1904"/>
                    </a:lnTo>
                    <a:lnTo>
                      <a:pt x="3230" y="1898"/>
                    </a:lnTo>
                    <a:lnTo>
                      <a:pt x="3230" y="1884"/>
                    </a:lnTo>
                    <a:lnTo>
                      <a:pt x="3230" y="1872"/>
                    </a:lnTo>
                    <a:lnTo>
                      <a:pt x="3230" y="1864"/>
                    </a:lnTo>
                    <a:lnTo>
                      <a:pt x="3230" y="1856"/>
                    </a:lnTo>
                    <a:lnTo>
                      <a:pt x="3230" y="1856"/>
                    </a:lnTo>
                    <a:lnTo>
                      <a:pt x="3228" y="1842"/>
                    </a:lnTo>
                    <a:lnTo>
                      <a:pt x="3228" y="1834"/>
                    </a:lnTo>
                    <a:lnTo>
                      <a:pt x="3232" y="1824"/>
                    </a:lnTo>
                    <a:lnTo>
                      <a:pt x="3234" y="1810"/>
                    </a:lnTo>
                    <a:lnTo>
                      <a:pt x="3234" y="1810"/>
                    </a:lnTo>
                    <a:lnTo>
                      <a:pt x="3234" y="1802"/>
                    </a:lnTo>
                    <a:lnTo>
                      <a:pt x="3236" y="1796"/>
                    </a:lnTo>
                    <a:lnTo>
                      <a:pt x="3238" y="1792"/>
                    </a:lnTo>
                    <a:lnTo>
                      <a:pt x="3240" y="1792"/>
                    </a:lnTo>
                    <a:lnTo>
                      <a:pt x="3242" y="1790"/>
                    </a:lnTo>
                    <a:lnTo>
                      <a:pt x="3242" y="1784"/>
                    </a:lnTo>
                    <a:lnTo>
                      <a:pt x="3242" y="1784"/>
                    </a:lnTo>
                    <a:lnTo>
                      <a:pt x="3240" y="1780"/>
                    </a:lnTo>
                    <a:lnTo>
                      <a:pt x="3242" y="1776"/>
                    </a:lnTo>
                    <a:lnTo>
                      <a:pt x="3246" y="1764"/>
                    </a:lnTo>
                    <a:lnTo>
                      <a:pt x="3248" y="1754"/>
                    </a:lnTo>
                    <a:lnTo>
                      <a:pt x="3248" y="1752"/>
                    </a:lnTo>
                    <a:lnTo>
                      <a:pt x="3246" y="1748"/>
                    </a:lnTo>
                    <a:lnTo>
                      <a:pt x="3246" y="1748"/>
                    </a:lnTo>
                    <a:lnTo>
                      <a:pt x="3240" y="1748"/>
                    </a:lnTo>
                    <a:lnTo>
                      <a:pt x="3238" y="1752"/>
                    </a:lnTo>
                    <a:lnTo>
                      <a:pt x="3234" y="1758"/>
                    </a:lnTo>
                    <a:lnTo>
                      <a:pt x="3228" y="1764"/>
                    </a:lnTo>
                    <a:lnTo>
                      <a:pt x="3228" y="1764"/>
                    </a:lnTo>
                    <a:lnTo>
                      <a:pt x="3226" y="1766"/>
                    </a:lnTo>
                    <a:lnTo>
                      <a:pt x="3224" y="1766"/>
                    </a:lnTo>
                    <a:lnTo>
                      <a:pt x="3224" y="1758"/>
                    </a:lnTo>
                    <a:lnTo>
                      <a:pt x="3226" y="1750"/>
                    </a:lnTo>
                    <a:lnTo>
                      <a:pt x="3230" y="1746"/>
                    </a:lnTo>
                    <a:lnTo>
                      <a:pt x="3232" y="1742"/>
                    </a:lnTo>
                    <a:lnTo>
                      <a:pt x="3232" y="1742"/>
                    </a:lnTo>
                    <a:lnTo>
                      <a:pt x="3236" y="1740"/>
                    </a:lnTo>
                    <a:lnTo>
                      <a:pt x="3238" y="1736"/>
                    </a:lnTo>
                    <a:lnTo>
                      <a:pt x="3240" y="1732"/>
                    </a:lnTo>
                    <a:lnTo>
                      <a:pt x="3244" y="1726"/>
                    </a:lnTo>
                    <a:lnTo>
                      <a:pt x="3244" y="1726"/>
                    </a:lnTo>
                    <a:lnTo>
                      <a:pt x="3252" y="1714"/>
                    </a:lnTo>
                    <a:lnTo>
                      <a:pt x="3258" y="1700"/>
                    </a:lnTo>
                    <a:lnTo>
                      <a:pt x="3264" y="1692"/>
                    </a:lnTo>
                    <a:lnTo>
                      <a:pt x="3266" y="1690"/>
                    </a:lnTo>
                    <a:lnTo>
                      <a:pt x="3266" y="1692"/>
                    </a:lnTo>
                    <a:lnTo>
                      <a:pt x="3266" y="1692"/>
                    </a:lnTo>
                    <a:lnTo>
                      <a:pt x="3268" y="1696"/>
                    </a:lnTo>
                    <a:lnTo>
                      <a:pt x="3270" y="1696"/>
                    </a:lnTo>
                    <a:lnTo>
                      <a:pt x="3274" y="1694"/>
                    </a:lnTo>
                    <a:lnTo>
                      <a:pt x="3278" y="1692"/>
                    </a:lnTo>
                    <a:lnTo>
                      <a:pt x="3280" y="1692"/>
                    </a:lnTo>
                    <a:lnTo>
                      <a:pt x="3278" y="1698"/>
                    </a:lnTo>
                    <a:lnTo>
                      <a:pt x="3278" y="1698"/>
                    </a:lnTo>
                    <a:lnTo>
                      <a:pt x="3278" y="1702"/>
                    </a:lnTo>
                    <a:lnTo>
                      <a:pt x="3278" y="1702"/>
                    </a:lnTo>
                    <a:lnTo>
                      <a:pt x="3284" y="1696"/>
                    </a:lnTo>
                    <a:lnTo>
                      <a:pt x="3292" y="1688"/>
                    </a:lnTo>
                    <a:lnTo>
                      <a:pt x="3296" y="1686"/>
                    </a:lnTo>
                    <a:lnTo>
                      <a:pt x="3300" y="1684"/>
                    </a:lnTo>
                    <a:lnTo>
                      <a:pt x="3300" y="1684"/>
                    </a:lnTo>
                    <a:lnTo>
                      <a:pt x="3310" y="1684"/>
                    </a:lnTo>
                    <a:lnTo>
                      <a:pt x="3314" y="1684"/>
                    </a:lnTo>
                    <a:lnTo>
                      <a:pt x="3320" y="1678"/>
                    </a:lnTo>
                    <a:lnTo>
                      <a:pt x="3324" y="1676"/>
                    </a:lnTo>
                    <a:lnTo>
                      <a:pt x="3328" y="1678"/>
                    </a:lnTo>
                    <a:lnTo>
                      <a:pt x="3336" y="1680"/>
                    </a:lnTo>
                    <a:lnTo>
                      <a:pt x="3346" y="1686"/>
                    </a:lnTo>
                    <a:lnTo>
                      <a:pt x="3346" y="1686"/>
                    </a:lnTo>
                    <a:lnTo>
                      <a:pt x="3352" y="1690"/>
                    </a:lnTo>
                    <a:lnTo>
                      <a:pt x="3354" y="1690"/>
                    </a:lnTo>
                    <a:lnTo>
                      <a:pt x="3356" y="1688"/>
                    </a:lnTo>
                    <a:lnTo>
                      <a:pt x="3358" y="1686"/>
                    </a:lnTo>
                    <a:lnTo>
                      <a:pt x="3358" y="1682"/>
                    </a:lnTo>
                    <a:lnTo>
                      <a:pt x="3360" y="1680"/>
                    </a:lnTo>
                    <a:lnTo>
                      <a:pt x="3362" y="1680"/>
                    </a:lnTo>
                    <a:lnTo>
                      <a:pt x="3362" y="1680"/>
                    </a:lnTo>
                    <a:lnTo>
                      <a:pt x="3370" y="1684"/>
                    </a:lnTo>
                    <a:lnTo>
                      <a:pt x="3380" y="1686"/>
                    </a:lnTo>
                    <a:lnTo>
                      <a:pt x="3386" y="1684"/>
                    </a:lnTo>
                    <a:lnTo>
                      <a:pt x="3388" y="1682"/>
                    </a:lnTo>
                    <a:lnTo>
                      <a:pt x="3388" y="1678"/>
                    </a:lnTo>
                    <a:lnTo>
                      <a:pt x="3388" y="1678"/>
                    </a:lnTo>
                    <a:lnTo>
                      <a:pt x="3384" y="1674"/>
                    </a:lnTo>
                    <a:lnTo>
                      <a:pt x="3380" y="1672"/>
                    </a:lnTo>
                    <a:lnTo>
                      <a:pt x="3376" y="1670"/>
                    </a:lnTo>
                    <a:lnTo>
                      <a:pt x="3374" y="1662"/>
                    </a:lnTo>
                    <a:lnTo>
                      <a:pt x="3374" y="1662"/>
                    </a:lnTo>
                    <a:lnTo>
                      <a:pt x="3374" y="1658"/>
                    </a:lnTo>
                    <a:lnTo>
                      <a:pt x="3372" y="1658"/>
                    </a:lnTo>
                    <a:lnTo>
                      <a:pt x="3368" y="1658"/>
                    </a:lnTo>
                    <a:lnTo>
                      <a:pt x="3360" y="1658"/>
                    </a:lnTo>
                    <a:lnTo>
                      <a:pt x="3348" y="1654"/>
                    </a:lnTo>
                    <a:lnTo>
                      <a:pt x="3348" y="1654"/>
                    </a:lnTo>
                    <a:lnTo>
                      <a:pt x="3346" y="1652"/>
                    </a:lnTo>
                    <a:lnTo>
                      <a:pt x="3344" y="1650"/>
                    </a:lnTo>
                    <a:lnTo>
                      <a:pt x="3344" y="1644"/>
                    </a:lnTo>
                    <a:lnTo>
                      <a:pt x="3346" y="1638"/>
                    </a:lnTo>
                    <a:lnTo>
                      <a:pt x="3344" y="1638"/>
                    </a:lnTo>
                    <a:lnTo>
                      <a:pt x="3340" y="1640"/>
                    </a:lnTo>
                    <a:lnTo>
                      <a:pt x="3340" y="1640"/>
                    </a:lnTo>
                    <a:lnTo>
                      <a:pt x="3330" y="1642"/>
                    </a:lnTo>
                    <a:lnTo>
                      <a:pt x="3314" y="1644"/>
                    </a:lnTo>
                    <a:lnTo>
                      <a:pt x="3300" y="1646"/>
                    </a:lnTo>
                    <a:lnTo>
                      <a:pt x="3294" y="1648"/>
                    </a:lnTo>
                    <a:lnTo>
                      <a:pt x="3288" y="1652"/>
                    </a:lnTo>
                    <a:lnTo>
                      <a:pt x="3288" y="1652"/>
                    </a:lnTo>
                    <a:lnTo>
                      <a:pt x="3280" y="1656"/>
                    </a:lnTo>
                    <a:lnTo>
                      <a:pt x="3274" y="1656"/>
                    </a:lnTo>
                    <a:lnTo>
                      <a:pt x="3268" y="1656"/>
                    </a:lnTo>
                    <a:lnTo>
                      <a:pt x="3258" y="1654"/>
                    </a:lnTo>
                    <a:lnTo>
                      <a:pt x="3258" y="1654"/>
                    </a:lnTo>
                    <a:lnTo>
                      <a:pt x="3252" y="1654"/>
                    </a:lnTo>
                    <a:lnTo>
                      <a:pt x="3250" y="1652"/>
                    </a:lnTo>
                    <a:lnTo>
                      <a:pt x="3244" y="1646"/>
                    </a:lnTo>
                    <a:lnTo>
                      <a:pt x="3238" y="1636"/>
                    </a:lnTo>
                    <a:lnTo>
                      <a:pt x="3234" y="1632"/>
                    </a:lnTo>
                    <a:lnTo>
                      <a:pt x="3228" y="1630"/>
                    </a:lnTo>
                    <a:lnTo>
                      <a:pt x="3228" y="1630"/>
                    </a:lnTo>
                    <a:lnTo>
                      <a:pt x="3222" y="1628"/>
                    </a:lnTo>
                    <a:lnTo>
                      <a:pt x="3218" y="1628"/>
                    </a:lnTo>
                    <a:lnTo>
                      <a:pt x="3210" y="1632"/>
                    </a:lnTo>
                    <a:lnTo>
                      <a:pt x="3208" y="1634"/>
                    </a:lnTo>
                    <a:lnTo>
                      <a:pt x="3206" y="1634"/>
                    </a:lnTo>
                    <a:lnTo>
                      <a:pt x="3206" y="1632"/>
                    </a:lnTo>
                    <a:lnTo>
                      <a:pt x="3204" y="1628"/>
                    </a:lnTo>
                    <a:lnTo>
                      <a:pt x="3204" y="1628"/>
                    </a:lnTo>
                    <a:lnTo>
                      <a:pt x="3202" y="1618"/>
                    </a:lnTo>
                    <a:lnTo>
                      <a:pt x="3200" y="1616"/>
                    </a:lnTo>
                    <a:lnTo>
                      <a:pt x="3198" y="1614"/>
                    </a:lnTo>
                    <a:lnTo>
                      <a:pt x="3190" y="1618"/>
                    </a:lnTo>
                    <a:lnTo>
                      <a:pt x="3180" y="1628"/>
                    </a:lnTo>
                    <a:lnTo>
                      <a:pt x="3180" y="1628"/>
                    </a:lnTo>
                    <a:lnTo>
                      <a:pt x="3176" y="1632"/>
                    </a:lnTo>
                    <a:lnTo>
                      <a:pt x="3170" y="1634"/>
                    </a:lnTo>
                    <a:lnTo>
                      <a:pt x="3164" y="1636"/>
                    </a:lnTo>
                    <a:lnTo>
                      <a:pt x="3156" y="1636"/>
                    </a:lnTo>
                    <a:lnTo>
                      <a:pt x="3150" y="1638"/>
                    </a:lnTo>
                    <a:lnTo>
                      <a:pt x="3144" y="1642"/>
                    </a:lnTo>
                    <a:lnTo>
                      <a:pt x="3144" y="1642"/>
                    </a:lnTo>
                    <a:lnTo>
                      <a:pt x="3134" y="1648"/>
                    </a:lnTo>
                    <a:lnTo>
                      <a:pt x="3126" y="1650"/>
                    </a:lnTo>
                    <a:lnTo>
                      <a:pt x="3118" y="1648"/>
                    </a:lnTo>
                    <a:lnTo>
                      <a:pt x="3110" y="1648"/>
                    </a:lnTo>
                    <a:lnTo>
                      <a:pt x="3110" y="1648"/>
                    </a:lnTo>
                    <a:lnTo>
                      <a:pt x="3106" y="1650"/>
                    </a:lnTo>
                    <a:lnTo>
                      <a:pt x="3104" y="1648"/>
                    </a:lnTo>
                    <a:lnTo>
                      <a:pt x="3108" y="1640"/>
                    </a:lnTo>
                    <a:lnTo>
                      <a:pt x="3112" y="1632"/>
                    </a:lnTo>
                    <a:lnTo>
                      <a:pt x="3110" y="1630"/>
                    </a:lnTo>
                    <a:lnTo>
                      <a:pt x="3108" y="1628"/>
                    </a:lnTo>
                    <a:lnTo>
                      <a:pt x="3108" y="1628"/>
                    </a:lnTo>
                    <a:lnTo>
                      <a:pt x="3104" y="1628"/>
                    </a:lnTo>
                    <a:lnTo>
                      <a:pt x="3098" y="1630"/>
                    </a:lnTo>
                    <a:lnTo>
                      <a:pt x="3086" y="1636"/>
                    </a:lnTo>
                    <a:lnTo>
                      <a:pt x="3074" y="1642"/>
                    </a:lnTo>
                    <a:lnTo>
                      <a:pt x="3068" y="1642"/>
                    </a:lnTo>
                    <a:lnTo>
                      <a:pt x="3062" y="1642"/>
                    </a:lnTo>
                    <a:lnTo>
                      <a:pt x="3062" y="1642"/>
                    </a:lnTo>
                    <a:lnTo>
                      <a:pt x="3058" y="1640"/>
                    </a:lnTo>
                    <a:lnTo>
                      <a:pt x="3058" y="1638"/>
                    </a:lnTo>
                    <a:lnTo>
                      <a:pt x="3060" y="1636"/>
                    </a:lnTo>
                    <a:lnTo>
                      <a:pt x="3064" y="1632"/>
                    </a:lnTo>
                    <a:lnTo>
                      <a:pt x="3076" y="1620"/>
                    </a:lnTo>
                    <a:lnTo>
                      <a:pt x="3092" y="1606"/>
                    </a:lnTo>
                    <a:lnTo>
                      <a:pt x="3092" y="160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87" name="Freeform 6087">
                <a:extLst>
                  <a:ext uri="{FF2B5EF4-FFF2-40B4-BE49-F238E27FC236}">
                    <a16:creationId xmlns:a16="http://schemas.microsoft.com/office/drawing/2014/main" xmlns="" id="{50217B9A-6998-4C18-8F02-13424178E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860" y="823913"/>
                <a:ext cx="304800" cy="171450"/>
              </a:xfrm>
              <a:custGeom>
                <a:avLst/>
                <a:gdLst/>
                <a:ahLst/>
                <a:cxnLst>
                  <a:cxn ang="0">
                    <a:pos x="78" y="174"/>
                  </a:cxn>
                  <a:cxn ang="0">
                    <a:pos x="110" y="166"/>
                  </a:cxn>
                  <a:cxn ang="0">
                    <a:pos x="110" y="174"/>
                  </a:cxn>
                  <a:cxn ang="0">
                    <a:pos x="176" y="164"/>
                  </a:cxn>
                  <a:cxn ang="0">
                    <a:pos x="174" y="172"/>
                  </a:cxn>
                  <a:cxn ang="0">
                    <a:pos x="118" y="192"/>
                  </a:cxn>
                  <a:cxn ang="0">
                    <a:pos x="108" y="204"/>
                  </a:cxn>
                  <a:cxn ang="0">
                    <a:pos x="148" y="238"/>
                  </a:cxn>
                  <a:cxn ang="0">
                    <a:pos x="224" y="268"/>
                  </a:cxn>
                  <a:cxn ang="0">
                    <a:pos x="260" y="262"/>
                  </a:cxn>
                  <a:cxn ang="0">
                    <a:pos x="268" y="252"/>
                  </a:cxn>
                  <a:cxn ang="0">
                    <a:pos x="288" y="260"/>
                  </a:cxn>
                  <a:cxn ang="0">
                    <a:pos x="282" y="242"/>
                  </a:cxn>
                  <a:cxn ang="0">
                    <a:pos x="296" y="246"/>
                  </a:cxn>
                  <a:cxn ang="0">
                    <a:pos x="322" y="266"/>
                  </a:cxn>
                  <a:cxn ang="0">
                    <a:pos x="328" y="246"/>
                  </a:cxn>
                  <a:cxn ang="0">
                    <a:pos x="340" y="234"/>
                  </a:cxn>
                  <a:cxn ang="0">
                    <a:pos x="364" y="230"/>
                  </a:cxn>
                  <a:cxn ang="0">
                    <a:pos x="426" y="192"/>
                  </a:cxn>
                  <a:cxn ang="0">
                    <a:pos x="480" y="174"/>
                  </a:cxn>
                  <a:cxn ang="0">
                    <a:pos x="472" y="166"/>
                  </a:cxn>
                  <a:cxn ang="0">
                    <a:pos x="438" y="146"/>
                  </a:cxn>
                  <a:cxn ang="0">
                    <a:pos x="400" y="146"/>
                  </a:cxn>
                  <a:cxn ang="0">
                    <a:pos x="390" y="142"/>
                  </a:cxn>
                  <a:cxn ang="0">
                    <a:pos x="400" y="122"/>
                  </a:cxn>
                  <a:cxn ang="0">
                    <a:pos x="382" y="108"/>
                  </a:cxn>
                  <a:cxn ang="0">
                    <a:pos x="376" y="86"/>
                  </a:cxn>
                  <a:cxn ang="0">
                    <a:pos x="352" y="78"/>
                  </a:cxn>
                  <a:cxn ang="0">
                    <a:pos x="328" y="90"/>
                  </a:cxn>
                  <a:cxn ang="0">
                    <a:pos x="326" y="102"/>
                  </a:cxn>
                  <a:cxn ang="0">
                    <a:pos x="306" y="92"/>
                  </a:cxn>
                  <a:cxn ang="0">
                    <a:pos x="306" y="74"/>
                  </a:cxn>
                  <a:cxn ang="0">
                    <a:pos x="274" y="68"/>
                  </a:cxn>
                  <a:cxn ang="0">
                    <a:pos x="192" y="20"/>
                  </a:cxn>
                  <a:cxn ang="0">
                    <a:pos x="134" y="0"/>
                  </a:cxn>
                  <a:cxn ang="0">
                    <a:pos x="100" y="4"/>
                  </a:cxn>
                  <a:cxn ang="0">
                    <a:pos x="112" y="20"/>
                  </a:cxn>
                  <a:cxn ang="0">
                    <a:pos x="98" y="28"/>
                  </a:cxn>
                  <a:cxn ang="0">
                    <a:pos x="66" y="32"/>
                  </a:cxn>
                  <a:cxn ang="0">
                    <a:pos x="54" y="54"/>
                  </a:cxn>
                  <a:cxn ang="0">
                    <a:pos x="26" y="76"/>
                  </a:cxn>
                  <a:cxn ang="0">
                    <a:pos x="18" y="92"/>
                  </a:cxn>
                  <a:cxn ang="0">
                    <a:pos x="50" y="100"/>
                  </a:cxn>
                  <a:cxn ang="0">
                    <a:pos x="90" y="104"/>
                  </a:cxn>
                  <a:cxn ang="0">
                    <a:pos x="72" y="112"/>
                  </a:cxn>
                  <a:cxn ang="0">
                    <a:pos x="4" y="106"/>
                  </a:cxn>
                  <a:cxn ang="0">
                    <a:pos x="2" y="116"/>
                  </a:cxn>
                  <a:cxn ang="0">
                    <a:pos x="32" y="148"/>
                  </a:cxn>
                </a:cxnLst>
                <a:rect l="0" t="0" r="r" b="b"/>
                <a:pathLst>
                  <a:path w="480" h="270">
                    <a:moveTo>
                      <a:pt x="54" y="164"/>
                    </a:moveTo>
                    <a:lnTo>
                      <a:pt x="54" y="164"/>
                    </a:lnTo>
                    <a:lnTo>
                      <a:pt x="66" y="172"/>
                    </a:lnTo>
                    <a:lnTo>
                      <a:pt x="78" y="174"/>
                    </a:lnTo>
                    <a:lnTo>
                      <a:pt x="88" y="172"/>
                    </a:lnTo>
                    <a:lnTo>
                      <a:pt x="98" y="170"/>
                    </a:lnTo>
                    <a:lnTo>
                      <a:pt x="108" y="164"/>
                    </a:lnTo>
                    <a:lnTo>
                      <a:pt x="110" y="166"/>
                    </a:lnTo>
                    <a:lnTo>
                      <a:pt x="108" y="170"/>
                    </a:lnTo>
                    <a:lnTo>
                      <a:pt x="108" y="170"/>
                    </a:lnTo>
                    <a:lnTo>
                      <a:pt x="108" y="172"/>
                    </a:lnTo>
                    <a:lnTo>
                      <a:pt x="110" y="174"/>
                    </a:lnTo>
                    <a:lnTo>
                      <a:pt x="116" y="176"/>
                    </a:lnTo>
                    <a:lnTo>
                      <a:pt x="142" y="168"/>
                    </a:lnTo>
                    <a:lnTo>
                      <a:pt x="168" y="162"/>
                    </a:lnTo>
                    <a:lnTo>
                      <a:pt x="176" y="164"/>
                    </a:lnTo>
                    <a:lnTo>
                      <a:pt x="176" y="164"/>
                    </a:lnTo>
                    <a:lnTo>
                      <a:pt x="176" y="168"/>
                    </a:lnTo>
                    <a:lnTo>
                      <a:pt x="176" y="168"/>
                    </a:lnTo>
                    <a:lnTo>
                      <a:pt x="174" y="172"/>
                    </a:lnTo>
                    <a:lnTo>
                      <a:pt x="170" y="174"/>
                    </a:lnTo>
                    <a:lnTo>
                      <a:pt x="158" y="180"/>
                    </a:lnTo>
                    <a:lnTo>
                      <a:pt x="130" y="188"/>
                    </a:lnTo>
                    <a:lnTo>
                      <a:pt x="118" y="192"/>
                    </a:lnTo>
                    <a:lnTo>
                      <a:pt x="108" y="196"/>
                    </a:lnTo>
                    <a:lnTo>
                      <a:pt x="104" y="200"/>
                    </a:lnTo>
                    <a:lnTo>
                      <a:pt x="106" y="202"/>
                    </a:lnTo>
                    <a:lnTo>
                      <a:pt x="108" y="204"/>
                    </a:lnTo>
                    <a:lnTo>
                      <a:pt x="108" y="204"/>
                    </a:lnTo>
                    <a:lnTo>
                      <a:pt x="122" y="214"/>
                    </a:lnTo>
                    <a:lnTo>
                      <a:pt x="134" y="226"/>
                    </a:lnTo>
                    <a:lnTo>
                      <a:pt x="148" y="238"/>
                    </a:lnTo>
                    <a:lnTo>
                      <a:pt x="166" y="250"/>
                    </a:lnTo>
                    <a:lnTo>
                      <a:pt x="166" y="250"/>
                    </a:lnTo>
                    <a:lnTo>
                      <a:pt x="194" y="260"/>
                    </a:lnTo>
                    <a:lnTo>
                      <a:pt x="224" y="268"/>
                    </a:lnTo>
                    <a:lnTo>
                      <a:pt x="238" y="270"/>
                    </a:lnTo>
                    <a:lnTo>
                      <a:pt x="250" y="270"/>
                    </a:lnTo>
                    <a:lnTo>
                      <a:pt x="258" y="266"/>
                    </a:lnTo>
                    <a:lnTo>
                      <a:pt x="260" y="262"/>
                    </a:lnTo>
                    <a:lnTo>
                      <a:pt x="262" y="260"/>
                    </a:lnTo>
                    <a:lnTo>
                      <a:pt x="262" y="260"/>
                    </a:lnTo>
                    <a:lnTo>
                      <a:pt x="262" y="254"/>
                    </a:lnTo>
                    <a:lnTo>
                      <a:pt x="268" y="252"/>
                    </a:lnTo>
                    <a:lnTo>
                      <a:pt x="274" y="254"/>
                    </a:lnTo>
                    <a:lnTo>
                      <a:pt x="280" y="256"/>
                    </a:lnTo>
                    <a:lnTo>
                      <a:pt x="284" y="258"/>
                    </a:lnTo>
                    <a:lnTo>
                      <a:pt x="288" y="260"/>
                    </a:lnTo>
                    <a:lnTo>
                      <a:pt x="290" y="258"/>
                    </a:lnTo>
                    <a:lnTo>
                      <a:pt x="286" y="250"/>
                    </a:lnTo>
                    <a:lnTo>
                      <a:pt x="286" y="250"/>
                    </a:lnTo>
                    <a:lnTo>
                      <a:pt x="282" y="242"/>
                    </a:lnTo>
                    <a:lnTo>
                      <a:pt x="280" y="236"/>
                    </a:lnTo>
                    <a:lnTo>
                      <a:pt x="282" y="236"/>
                    </a:lnTo>
                    <a:lnTo>
                      <a:pt x="284" y="236"/>
                    </a:lnTo>
                    <a:lnTo>
                      <a:pt x="296" y="246"/>
                    </a:lnTo>
                    <a:lnTo>
                      <a:pt x="314" y="260"/>
                    </a:lnTo>
                    <a:lnTo>
                      <a:pt x="314" y="260"/>
                    </a:lnTo>
                    <a:lnTo>
                      <a:pt x="320" y="266"/>
                    </a:lnTo>
                    <a:lnTo>
                      <a:pt x="322" y="266"/>
                    </a:lnTo>
                    <a:lnTo>
                      <a:pt x="324" y="266"/>
                    </a:lnTo>
                    <a:lnTo>
                      <a:pt x="326" y="262"/>
                    </a:lnTo>
                    <a:lnTo>
                      <a:pt x="328" y="254"/>
                    </a:lnTo>
                    <a:lnTo>
                      <a:pt x="328" y="246"/>
                    </a:lnTo>
                    <a:lnTo>
                      <a:pt x="330" y="240"/>
                    </a:lnTo>
                    <a:lnTo>
                      <a:pt x="334" y="236"/>
                    </a:lnTo>
                    <a:lnTo>
                      <a:pt x="336" y="234"/>
                    </a:lnTo>
                    <a:lnTo>
                      <a:pt x="340" y="234"/>
                    </a:lnTo>
                    <a:lnTo>
                      <a:pt x="340" y="234"/>
                    </a:lnTo>
                    <a:lnTo>
                      <a:pt x="348" y="236"/>
                    </a:lnTo>
                    <a:lnTo>
                      <a:pt x="356" y="234"/>
                    </a:lnTo>
                    <a:lnTo>
                      <a:pt x="364" y="230"/>
                    </a:lnTo>
                    <a:lnTo>
                      <a:pt x="374" y="226"/>
                    </a:lnTo>
                    <a:lnTo>
                      <a:pt x="414" y="198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40" y="186"/>
                    </a:lnTo>
                    <a:lnTo>
                      <a:pt x="466" y="180"/>
                    </a:lnTo>
                    <a:lnTo>
                      <a:pt x="474" y="176"/>
                    </a:lnTo>
                    <a:lnTo>
                      <a:pt x="480" y="174"/>
                    </a:lnTo>
                    <a:lnTo>
                      <a:pt x="480" y="172"/>
                    </a:lnTo>
                    <a:lnTo>
                      <a:pt x="480" y="170"/>
                    </a:lnTo>
                    <a:lnTo>
                      <a:pt x="472" y="166"/>
                    </a:lnTo>
                    <a:lnTo>
                      <a:pt x="472" y="166"/>
                    </a:lnTo>
                    <a:lnTo>
                      <a:pt x="464" y="162"/>
                    </a:lnTo>
                    <a:lnTo>
                      <a:pt x="456" y="156"/>
                    </a:lnTo>
                    <a:lnTo>
                      <a:pt x="444" y="148"/>
                    </a:lnTo>
                    <a:lnTo>
                      <a:pt x="438" y="146"/>
                    </a:lnTo>
                    <a:lnTo>
                      <a:pt x="430" y="144"/>
                    </a:lnTo>
                    <a:lnTo>
                      <a:pt x="418" y="144"/>
                    </a:lnTo>
                    <a:lnTo>
                      <a:pt x="400" y="146"/>
                    </a:lnTo>
                    <a:lnTo>
                      <a:pt x="400" y="146"/>
                    </a:lnTo>
                    <a:lnTo>
                      <a:pt x="388" y="148"/>
                    </a:lnTo>
                    <a:lnTo>
                      <a:pt x="384" y="148"/>
                    </a:lnTo>
                    <a:lnTo>
                      <a:pt x="386" y="146"/>
                    </a:lnTo>
                    <a:lnTo>
                      <a:pt x="390" y="142"/>
                    </a:lnTo>
                    <a:lnTo>
                      <a:pt x="396" y="136"/>
                    </a:lnTo>
                    <a:lnTo>
                      <a:pt x="400" y="130"/>
                    </a:lnTo>
                    <a:lnTo>
                      <a:pt x="400" y="126"/>
                    </a:lnTo>
                    <a:lnTo>
                      <a:pt x="400" y="122"/>
                    </a:lnTo>
                    <a:lnTo>
                      <a:pt x="396" y="118"/>
                    </a:lnTo>
                    <a:lnTo>
                      <a:pt x="392" y="114"/>
                    </a:lnTo>
                    <a:lnTo>
                      <a:pt x="392" y="114"/>
                    </a:lnTo>
                    <a:lnTo>
                      <a:pt x="382" y="108"/>
                    </a:lnTo>
                    <a:lnTo>
                      <a:pt x="376" y="100"/>
                    </a:lnTo>
                    <a:lnTo>
                      <a:pt x="376" y="96"/>
                    </a:lnTo>
                    <a:lnTo>
                      <a:pt x="376" y="90"/>
                    </a:lnTo>
                    <a:lnTo>
                      <a:pt x="376" y="86"/>
                    </a:lnTo>
                    <a:lnTo>
                      <a:pt x="372" y="82"/>
                    </a:lnTo>
                    <a:lnTo>
                      <a:pt x="366" y="80"/>
                    </a:lnTo>
                    <a:lnTo>
                      <a:pt x="352" y="78"/>
                    </a:lnTo>
                    <a:lnTo>
                      <a:pt x="352" y="78"/>
                    </a:lnTo>
                    <a:lnTo>
                      <a:pt x="338" y="76"/>
                    </a:lnTo>
                    <a:lnTo>
                      <a:pt x="330" y="80"/>
                    </a:lnTo>
                    <a:lnTo>
                      <a:pt x="328" y="84"/>
                    </a:lnTo>
                    <a:lnTo>
                      <a:pt x="328" y="90"/>
                    </a:lnTo>
                    <a:lnTo>
                      <a:pt x="330" y="96"/>
                    </a:lnTo>
                    <a:lnTo>
                      <a:pt x="328" y="100"/>
                    </a:lnTo>
                    <a:lnTo>
                      <a:pt x="328" y="102"/>
                    </a:lnTo>
                    <a:lnTo>
                      <a:pt x="326" y="102"/>
                    </a:lnTo>
                    <a:lnTo>
                      <a:pt x="318" y="100"/>
                    </a:lnTo>
                    <a:lnTo>
                      <a:pt x="318" y="100"/>
                    </a:lnTo>
                    <a:lnTo>
                      <a:pt x="310" y="96"/>
                    </a:lnTo>
                    <a:lnTo>
                      <a:pt x="306" y="92"/>
                    </a:lnTo>
                    <a:lnTo>
                      <a:pt x="306" y="86"/>
                    </a:lnTo>
                    <a:lnTo>
                      <a:pt x="308" y="82"/>
                    </a:lnTo>
                    <a:lnTo>
                      <a:pt x="308" y="78"/>
                    </a:lnTo>
                    <a:lnTo>
                      <a:pt x="306" y="74"/>
                    </a:lnTo>
                    <a:lnTo>
                      <a:pt x="298" y="70"/>
                    </a:lnTo>
                    <a:lnTo>
                      <a:pt x="284" y="70"/>
                    </a:lnTo>
                    <a:lnTo>
                      <a:pt x="284" y="70"/>
                    </a:lnTo>
                    <a:lnTo>
                      <a:pt x="274" y="68"/>
                    </a:lnTo>
                    <a:lnTo>
                      <a:pt x="266" y="66"/>
                    </a:lnTo>
                    <a:lnTo>
                      <a:pt x="248" y="56"/>
                    </a:lnTo>
                    <a:lnTo>
                      <a:pt x="212" y="32"/>
                    </a:lnTo>
                    <a:lnTo>
                      <a:pt x="192" y="20"/>
                    </a:lnTo>
                    <a:lnTo>
                      <a:pt x="170" y="10"/>
                    </a:lnTo>
                    <a:lnTo>
                      <a:pt x="158" y="6"/>
                    </a:lnTo>
                    <a:lnTo>
                      <a:pt x="146" y="2"/>
                    </a:lnTo>
                    <a:lnTo>
                      <a:pt x="134" y="0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4" y="2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102" y="10"/>
                    </a:lnTo>
                    <a:lnTo>
                      <a:pt x="108" y="14"/>
                    </a:lnTo>
                    <a:lnTo>
                      <a:pt x="112" y="20"/>
                    </a:lnTo>
                    <a:lnTo>
                      <a:pt x="114" y="24"/>
                    </a:lnTo>
                    <a:lnTo>
                      <a:pt x="114" y="24"/>
                    </a:lnTo>
                    <a:lnTo>
                      <a:pt x="110" y="26"/>
                    </a:lnTo>
                    <a:lnTo>
                      <a:pt x="98" y="28"/>
                    </a:lnTo>
                    <a:lnTo>
                      <a:pt x="98" y="28"/>
                    </a:lnTo>
                    <a:lnTo>
                      <a:pt x="82" y="28"/>
                    </a:lnTo>
                    <a:lnTo>
                      <a:pt x="70" y="30"/>
                    </a:lnTo>
                    <a:lnTo>
                      <a:pt x="66" y="32"/>
                    </a:lnTo>
                    <a:lnTo>
                      <a:pt x="64" y="36"/>
                    </a:lnTo>
                    <a:lnTo>
                      <a:pt x="58" y="48"/>
                    </a:lnTo>
                    <a:lnTo>
                      <a:pt x="58" y="48"/>
                    </a:lnTo>
                    <a:lnTo>
                      <a:pt x="54" y="54"/>
                    </a:lnTo>
                    <a:lnTo>
                      <a:pt x="52" y="58"/>
                    </a:lnTo>
                    <a:lnTo>
                      <a:pt x="42" y="64"/>
                    </a:lnTo>
                    <a:lnTo>
                      <a:pt x="32" y="72"/>
                    </a:lnTo>
                    <a:lnTo>
                      <a:pt x="26" y="76"/>
                    </a:lnTo>
                    <a:lnTo>
                      <a:pt x="20" y="84"/>
                    </a:lnTo>
                    <a:lnTo>
                      <a:pt x="20" y="84"/>
                    </a:lnTo>
                    <a:lnTo>
                      <a:pt x="18" y="88"/>
                    </a:lnTo>
                    <a:lnTo>
                      <a:pt x="18" y="92"/>
                    </a:lnTo>
                    <a:lnTo>
                      <a:pt x="20" y="94"/>
                    </a:lnTo>
                    <a:lnTo>
                      <a:pt x="24" y="96"/>
                    </a:lnTo>
                    <a:lnTo>
                      <a:pt x="34" y="98"/>
                    </a:lnTo>
                    <a:lnTo>
                      <a:pt x="50" y="100"/>
                    </a:lnTo>
                    <a:lnTo>
                      <a:pt x="78" y="102"/>
                    </a:lnTo>
                    <a:lnTo>
                      <a:pt x="86" y="102"/>
                    </a:lnTo>
                    <a:lnTo>
                      <a:pt x="88" y="102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6" y="108"/>
                    </a:lnTo>
                    <a:lnTo>
                      <a:pt x="82" y="110"/>
                    </a:lnTo>
                    <a:lnTo>
                      <a:pt x="72" y="112"/>
                    </a:lnTo>
                    <a:lnTo>
                      <a:pt x="58" y="112"/>
                    </a:lnTo>
                    <a:lnTo>
                      <a:pt x="42" y="110"/>
                    </a:lnTo>
                    <a:lnTo>
                      <a:pt x="14" y="106"/>
                    </a:lnTo>
                    <a:lnTo>
                      <a:pt x="4" y="106"/>
                    </a:lnTo>
                    <a:lnTo>
                      <a:pt x="2" y="108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2" y="116"/>
                    </a:lnTo>
                    <a:lnTo>
                      <a:pt x="4" y="122"/>
                    </a:lnTo>
                    <a:lnTo>
                      <a:pt x="8" y="128"/>
                    </a:lnTo>
                    <a:lnTo>
                      <a:pt x="14" y="134"/>
                    </a:lnTo>
                    <a:lnTo>
                      <a:pt x="32" y="148"/>
                    </a:lnTo>
                    <a:lnTo>
                      <a:pt x="54" y="164"/>
                    </a:lnTo>
                    <a:lnTo>
                      <a:pt x="54" y="16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88" name="Freeform 6088">
                <a:extLst>
                  <a:ext uri="{FF2B5EF4-FFF2-40B4-BE49-F238E27FC236}">
                    <a16:creationId xmlns:a16="http://schemas.microsoft.com/office/drawing/2014/main" xmlns="" id="{24555EFB-DAAF-431C-9229-890303396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580" y="1206183"/>
                <a:ext cx="734060" cy="539750"/>
              </a:xfrm>
              <a:custGeom>
                <a:avLst/>
                <a:gdLst/>
                <a:ahLst/>
                <a:cxnLst>
                  <a:cxn ang="0">
                    <a:pos x="1088" y="504"/>
                  </a:cxn>
                  <a:cxn ang="0">
                    <a:pos x="1060" y="480"/>
                  </a:cxn>
                  <a:cxn ang="0">
                    <a:pos x="960" y="426"/>
                  </a:cxn>
                  <a:cxn ang="0">
                    <a:pos x="890" y="396"/>
                  </a:cxn>
                  <a:cxn ang="0">
                    <a:pos x="890" y="348"/>
                  </a:cxn>
                  <a:cxn ang="0">
                    <a:pos x="926" y="328"/>
                  </a:cxn>
                  <a:cxn ang="0">
                    <a:pos x="926" y="298"/>
                  </a:cxn>
                  <a:cxn ang="0">
                    <a:pos x="846" y="276"/>
                  </a:cxn>
                  <a:cxn ang="0">
                    <a:pos x="844" y="232"/>
                  </a:cxn>
                  <a:cxn ang="0">
                    <a:pos x="782" y="204"/>
                  </a:cxn>
                  <a:cxn ang="0">
                    <a:pos x="706" y="174"/>
                  </a:cxn>
                  <a:cxn ang="0">
                    <a:pos x="642" y="134"/>
                  </a:cxn>
                  <a:cxn ang="0">
                    <a:pos x="560" y="98"/>
                  </a:cxn>
                  <a:cxn ang="0">
                    <a:pos x="462" y="112"/>
                  </a:cxn>
                  <a:cxn ang="0">
                    <a:pos x="404" y="110"/>
                  </a:cxn>
                  <a:cxn ang="0">
                    <a:pos x="388" y="90"/>
                  </a:cxn>
                  <a:cxn ang="0">
                    <a:pos x="352" y="18"/>
                  </a:cxn>
                  <a:cxn ang="0">
                    <a:pos x="200" y="50"/>
                  </a:cxn>
                  <a:cxn ang="0">
                    <a:pos x="174" y="84"/>
                  </a:cxn>
                  <a:cxn ang="0">
                    <a:pos x="168" y="138"/>
                  </a:cxn>
                  <a:cxn ang="0">
                    <a:pos x="222" y="180"/>
                  </a:cxn>
                  <a:cxn ang="0">
                    <a:pos x="150" y="122"/>
                  </a:cxn>
                  <a:cxn ang="0">
                    <a:pos x="188" y="26"/>
                  </a:cxn>
                  <a:cxn ang="0">
                    <a:pos x="116" y="8"/>
                  </a:cxn>
                  <a:cxn ang="0">
                    <a:pos x="18" y="90"/>
                  </a:cxn>
                  <a:cxn ang="0">
                    <a:pos x="58" y="196"/>
                  </a:cxn>
                  <a:cxn ang="0">
                    <a:pos x="40" y="216"/>
                  </a:cxn>
                  <a:cxn ang="0">
                    <a:pos x="118" y="270"/>
                  </a:cxn>
                  <a:cxn ang="0">
                    <a:pos x="234" y="288"/>
                  </a:cxn>
                  <a:cxn ang="0">
                    <a:pos x="336" y="290"/>
                  </a:cxn>
                  <a:cxn ang="0">
                    <a:pos x="358" y="284"/>
                  </a:cxn>
                  <a:cxn ang="0">
                    <a:pos x="462" y="284"/>
                  </a:cxn>
                  <a:cxn ang="0">
                    <a:pos x="498" y="274"/>
                  </a:cxn>
                  <a:cxn ang="0">
                    <a:pos x="580" y="338"/>
                  </a:cxn>
                  <a:cxn ang="0">
                    <a:pos x="538" y="376"/>
                  </a:cxn>
                  <a:cxn ang="0">
                    <a:pos x="654" y="402"/>
                  </a:cxn>
                  <a:cxn ang="0">
                    <a:pos x="712" y="474"/>
                  </a:cxn>
                  <a:cxn ang="0">
                    <a:pos x="640" y="558"/>
                  </a:cxn>
                  <a:cxn ang="0">
                    <a:pos x="628" y="608"/>
                  </a:cxn>
                  <a:cxn ang="0">
                    <a:pos x="510" y="624"/>
                  </a:cxn>
                  <a:cxn ang="0">
                    <a:pos x="514" y="688"/>
                  </a:cxn>
                  <a:cxn ang="0">
                    <a:pos x="616" y="688"/>
                  </a:cxn>
                  <a:cxn ang="0">
                    <a:pos x="656" y="674"/>
                  </a:cxn>
                  <a:cxn ang="0">
                    <a:pos x="736" y="724"/>
                  </a:cxn>
                  <a:cxn ang="0">
                    <a:pos x="732" y="752"/>
                  </a:cxn>
                  <a:cxn ang="0">
                    <a:pos x="854" y="818"/>
                  </a:cxn>
                  <a:cxn ang="0">
                    <a:pos x="966" y="822"/>
                  </a:cxn>
                  <a:cxn ang="0">
                    <a:pos x="854" y="724"/>
                  </a:cxn>
                  <a:cxn ang="0">
                    <a:pos x="908" y="744"/>
                  </a:cxn>
                  <a:cxn ang="0">
                    <a:pos x="1012" y="814"/>
                  </a:cxn>
                  <a:cxn ang="0">
                    <a:pos x="1018" y="766"/>
                  </a:cxn>
                  <a:cxn ang="0">
                    <a:pos x="1022" y="724"/>
                  </a:cxn>
                  <a:cxn ang="0">
                    <a:pos x="1000" y="694"/>
                  </a:cxn>
                  <a:cxn ang="0">
                    <a:pos x="942" y="632"/>
                  </a:cxn>
                  <a:cxn ang="0">
                    <a:pos x="890" y="586"/>
                  </a:cxn>
                  <a:cxn ang="0">
                    <a:pos x="902" y="544"/>
                  </a:cxn>
                  <a:cxn ang="0">
                    <a:pos x="942" y="544"/>
                  </a:cxn>
                  <a:cxn ang="0">
                    <a:pos x="990" y="580"/>
                  </a:cxn>
                  <a:cxn ang="0">
                    <a:pos x="1070" y="648"/>
                  </a:cxn>
                  <a:cxn ang="0">
                    <a:pos x="1102" y="596"/>
                  </a:cxn>
                  <a:cxn ang="0">
                    <a:pos x="1128" y="568"/>
                  </a:cxn>
                  <a:cxn ang="0">
                    <a:pos x="1148" y="514"/>
                  </a:cxn>
                </a:cxnLst>
                <a:rect l="0" t="0" r="r" b="b"/>
                <a:pathLst>
                  <a:path w="1156" h="850">
                    <a:moveTo>
                      <a:pt x="1148" y="514"/>
                    </a:moveTo>
                    <a:lnTo>
                      <a:pt x="1148" y="514"/>
                    </a:lnTo>
                    <a:lnTo>
                      <a:pt x="1144" y="506"/>
                    </a:lnTo>
                    <a:lnTo>
                      <a:pt x="1138" y="502"/>
                    </a:lnTo>
                    <a:lnTo>
                      <a:pt x="1134" y="500"/>
                    </a:lnTo>
                    <a:lnTo>
                      <a:pt x="1128" y="498"/>
                    </a:lnTo>
                    <a:lnTo>
                      <a:pt x="1116" y="498"/>
                    </a:lnTo>
                    <a:lnTo>
                      <a:pt x="1106" y="502"/>
                    </a:lnTo>
                    <a:lnTo>
                      <a:pt x="1096" y="506"/>
                    </a:lnTo>
                    <a:lnTo>
                      <a:pt x="1090" y="508"/>
                    </a:lnTo>
                    <a:lnTo>
                      <a:pt x="1088" y="506"/>
                    </a:lnTo>
                    <a:lnTo>
                      <a:pt x="1088" y="504"/>
                    </a:lnTo>
                    <a:lnTo>
                      <a:pt x="1090" y="496"/>
                    </a:lnTo>
                    <a:lnTo>
                      <a:pt x="1090" y="496"/>
                    </a:lnTo>
                    <a:lnTo>
                      <a:pt x="1092" y="486"/>
                    </a:lnTo>
                    <a:lnTo>
                      <a:pt x="1090" y="482"/>
                    </a:lnTo>
                    <a:lnTo>
                      <a:pt x="1088" y="480"/>
                    </a:lnTo>
                    <a:lnTo>
                      <a:pt x="1084" y="480"/>
                    </a:lnTo>
                    <a:lnTo>
                      <a:pt x="1076" y="482"/>
                    </a:lnTo>
                    <a:lnTo>
                      <a:pt x="1062" y="486"/>
                    </a:lnTo>
                    <a:lnTo>
                      <a:pt x="1060" y="486"/>
                    </a:lnTo>
                    <a:lnTo>
                      <a:pt x="1058" y="486"/>
                    </a:lnTo>
                    <a:lnTo>
                      <a:pt x="1060" y="480"/>
                    </a:lnTo>
                    <a:lnTo>
                      <a:pt x="1060" y="480"/>
                    </a:lnTo>
                    <a:lnTo>
                      <a:pt x="1062" y="472"/>
                    </a:lnTo>
                    <a:lnTo>
                      <a:pt x="1062" y="466"/>
                    </a:lnTo>
                    <a:lnTo>
                      <a:pt x="1060" y="462"/>
                    </a:lnTo>
                    <a:lnTo>
                      <a:pt x="1056" y="458"/>
                    </a:lnTo>
                    <a:lnTo>
                      <a:pt x="1042" y="450"/>
                    </a:lnTo>
                    <a:lnTo>
                      <a:pt x="1022" y="436"/>
                    </a:lnTo>
                    <a:lnTo>
                      <a:pt x="1022" y="436"/>
                    </a:lnTo>
                    <a:lnTo>
                      <a:pt x="1010" y="430"/>
                    </a:lnTo>
                    <a:lnTo>
                      <a:pt x="996" y="428"/>
                    </a:lnTo>
                    <a:lnTo>
                      <a:pt x="984" y="426"/>
                    </a:lnTo>
                    <a:lnTo>
                      <a:pt x="970" y="426"/>
                    </a:lnTo>
                    <a:lnTo>
                      <a:pt x="960" y="426"/>
                    </a:lnTo>
                    <a:lnTo>
                      <a:pt x="950" y="424"/>
                    </a:lnTo>
                    <a:lnTo>
                      <a:pt x="944" y="420"/>
                    </a:lnTo>
                    <a:lnTo>
                      <a:pt x="942" y="416"/>
                    </a:lnTo>
                    <a:lnTo>
                      <a:pt x="940" y="410"/>
                    </a:lnTo>
                    <a:lnTo>
                      <a:pt x="940" y="410"/>
                    </a:lnTo>
                    <a:lnTo>
                      <a:pt x="938" y="406"/>
                    </a:lnTo>
                    <a:lnTo>
                      <a:pt x="936" y="402"/>
                    </a:lnTo>
                    <a:lnTo>
                      <a:pt x="930" y="400"/>
                    </a:lnTo>
                    <a:lnTo>
                      <a:pt x="926" y="398"/>
                    </a:lnTo>
                    <a:lnTo>
                      <a:pt x="914" y="396"/>
                    </a:lnTo>
                    <a:lnTo>
                      <a:pt x="900" y="396"/>
                    </a:lnTo>
                    <a:lnTo>
                      <a:pt x="890" y="396"/>
                    </a:lnTo>
                    <a:lnTo>
                      <a:pt x="882" y="394"/>
                    </a:lnTo>
                    <a:lnTo>
                      <a:pt x="882" y="394"/>
                    </a:lnTo>
                    <a:lnTo>
                      <a:pt x="882" y="392"/>
                    </a:lnTo>
                    <a:lnTo>
                      <a:pt x="890" y="384"/>
                    </a:lnTo>
                    <a:lnTo>
                      <a:pt x="890" y="384"/>
                    </a:lnTo>
                    <a:lnTo>
                      <a:pt x="896" y="380"/>
                    </a:lnTo>
                    <a:lnTo>
                      <a:pt x="900" y="376"/>
                    </a:lnTo>
                    <a:lnTo>
                      <a:pt x="902" y="372"/>
                    </a:lnTo>
                    <a:lnTo>
                      <a:pt x="902" y="366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90" y="348"/>
                    </a:lnTo>
                    <a:lnTo>
                      <a:pt x="888" y="344"/>
                    </a:lnTo>
                    <a:lnTo>
                      <a:pt x="890" y="344"/>
                    </a:lnTo>
                    <a:lnTo>
                      <a:pt x="902" y="346"/>
                    </a:lnTo>
                    <a:lnTo>
                      <a:pt x="902" y="346"/>
                    </a:lnTo>
                    <a:lnTo>
                      <a:pt x="916" y="348"/>
                    </a:lnTo>
                    <a:lnTo>
                      <a:pt x="928" y="348"/>
                    </a:lnTo>
                    <a:lnTo>
                      <a:pt x="938" y="346"/>
                    </a:lnTo>
                    <a:lnTo>
                      <a:pt x="942" y="342"/>
                    </a:lnTo>
                    <a:lnTo>
                      <a:pt x="944" y="340"/>
                    </a:lnTo>
                    <a:lnTo>
                      <a:pt x="944" y="338"/>
                    </a:lnTo>
                    <a:lnTo>
                      <a:pt x="938" y="334"/>
                    </a:lnTo>
                    <a:lnTo>
                      <a:pt x="926" y="328"/>
                    </a:lnTo>
                    <a:lnTo>
                      <a:pt x="906" y="324"/>
                    </a:lnTo>
                    <a:lnTo>
                      <a:pt x="906" y="324"/>
                    </a:lnTo>
                    <a:lnTo>
                      <a:pt x="876" y="318"/>
                    </a:lnTo>
                    <a:lnTo>
                      <a:pt x="876" y="318"/>
                    </a:lnTo>
                    <a:lnTo>
                      <a:pt x="876" y="318"/>
                    </a:lnTo>
                    <a:lnTo>
                      <a:pt x="880" y="316"/>
                    </a:lnTo>
                    <a:lnTo>
                      <a:pt x="900" y="312"/>
                    </a:lnTo>
                    <a:lnTo>
                      <a:pt x="910" y="308"/>
                    </a:lnTo>
                    <a:lnTo>
                      <a:pt x="920" y="304"/>
                    </a:lnTo>
                    <a:lnTo>
                      <a:pt x="920" y="304"/>
                    </a:lnTo>
                    <a:lnTo>
                      <a:pt x="924" y="300"/>
                    </a:lnTo>
                    <a:lnTo>
                      <a:pt x="926" y="298"/>
                    </a:lnTo>
                    <a:lnTo>
                      <a:pt x="926" y="294"/>
                    </a:lnTo>
                    <a:lnTo>
                      <a:pt x="926" y="290"/>
                    </a:lnTo>
                    <a:lnTo>
                      <a:pt x="922" y="284"/>
                    </a:lnTo>
                    <a:lnTo>
                      <a:pt x="914" y="278"/>
                    </a:lnTo>
                    <a:lnTo>
                      <a:pt x="904" y="272"/>
                    </a:lnTo>
                    <a:lnTo>
                      <a:pt x="894" y="268"/>
                    </a:lnTo>
                    <a:lnTo>
                      <a:pt x="886" y="268"/>
                    </a:lnTo>
                    <a:lnTo>
                      <a:pt x="880" y="270"/>
                    </a:lnTo>
                    <a:lnTo>
                      <a:pt x="880" y="270"/>
                    </a:lnTo>
                    <a:lnTo>
                      <a:pt x="872" y="274"/>
                    </a:lnTo>
                    <a:lnTo>
                      <a:pt x="864" y="276"/>
                    </a:lnTo>
                    <a:lnTo>
                      <a:pt x="846" y="276"/>
                    </a:lnTo>
                    <a:lnTo>
                      <a:pt x="842" y="276"/>
                    </a:lnTo>
                    <a:lnTo>
                      <a:pt x="840" y="274"/>
                    </a:lnTo>
                    <a:lnTo>
                      <a:pt x="842" y="270"/>
                    </a:lnTo>
                    <a:lnTo>
                      <a:pt x="852" y="266"/>
                    </a:lnTo>
                    <a:lnTo>
                      <a:pt x="852" y="266"/>
                    </a:lnTo>
                    <a:lnTo>
                      <a:pt x="874" y="258"/>
                    </a:lnTo>
                    <a:lnTo>
                      <a:pt x="880" y="254"/>
                    </a:lnTo>
                    <a:lnTo>
                      <a:pt x="882" y="252"/>
                    </a:lnTo>
                    <a:lnTo>
                      <a:pt x="878" y="248"/>
                    </a:lnTo>
                    <a:lnTo>
                      <a:pt x="872" y="244"/>
                    </a:lnTo>
                    <a:lnTo>
                      <a:pt x="844" y="232"/>
                    </a:lnTo>
                    <a:lnTo>
                      <a:pt x="844" y="232"/>
                    </a:lnTo>
                    <a:lnTo>
                      <a:pt x="826" y="226"/>
                    </a:lnTo>
                    <a:lnTo>
                      <a:pt x="812" y="226"/>
                    </a:lnTo>
                    <a:lnTo>
                      <a:pt x="802" y="228"/>
                    </a:lnTo>
                    <a:lnTo>
                      <a:pt x="794" y="230"/>
                    </a:lnTo>
                    <a:lnTo>
                      <a:pt x="790" y="232"/>
                    </a:lnTo>
                    <a:lnTo>
                      <a:pt x="786" y="232"/>
                    </a:lnTo>
                    <a:lnTo>
                      <a:pt x="786" y="230"/>
                    </a:lnTo>
                    <a:lnTo>
                      <a:pt x="786" y="220"/>
                    </a:lnTo>
                    <a:lnTo>
                      <a:pt x="786" y="220"/>
                    </a:lnTo>
                    <a:lnTo>
                      <a:pt x="788" y="210"/>
                    </a:lnTo>
                    <a:lnTo>
                      <a:pt x="784" y="206"/>
                    </a:lnTo>
                    <a:lnTo>
                      <a:pt x="782" y="204"/>
                    </a:lnTo>
                    <a:lnTo>
                      <a:pt x="776" y="204"/>
                    </a:lnTo>
                    <a:lnTo>
                      <a:pt x="768" y="206"/>
                    </a:lnTo>
                    <a:lnTo>
                      <a:pt x="764" y="204"/>
                    </a:lnTo>
                    <a:lnTo>
                      <a:pt x="762" y="198"/>
                    </a:lnTo>
                    <a:lnTo>
                      <a:pt x="762" y="198"/>
                    </a:lnTo>
                    <a:lnTo>
                      <a:pt x="762" y="190"/>
                    </a:lnTo>
                    <a:lnTo>
                      <a:pt x="756" y="184"/>
                    </a:lnTo>
                    <a:lnTo>
                      <a:pt x="748" y="178"/>
                    </a:lnTo>
                    <a:lnTo>
                      <a:pt x="738" y="174"/>
                    </a:lnTo>
                    <a:lnTo>
                      <a:pt x="728" y="170"/>
                    </a:lnTo>
                    <a:lnTo>
                      <a:pt x="716" y="170"/>
                    </a:lnTo>
                    <a:lnTo>
                      <a:pt x="706" y="174"/>
                    </a:lnTo>
                    <a:lnTo>
                      <a:pt x="696" y="182"/>
                    </a:lnTo>
                    <a:lnTo>
                      <a:pt x="696" y="182"/>
                    </a:lnTo>
                    <a:lnTo>
                      <a:pt x="686" y="190"/>
                    </a:lnTo>
                    <a:lnTo>
                      <a:pt x="680" y="192"/>
                    </a:lnTo>
                    <a:lnTo>
                      <a:pt x="674" y="190"/>
                    </a:lnTo>
                    <a:lnTo>
                      <a:pt x="670" y="186"/>
                    </a:lnTo>
                    <a:lnTo>
                      <a:pt x="666" y="178"/>
                    </a:lnTo>
                    <a:lnTo>
                      <a:pt x="662" y="168"/>
                    </a:lnTo>
                    <a:lnTo>
                      <a:pt x="652" y="148"/>
                    </a:lnTo>
                    <a:lnTo>
                      <a:pt x="652" y="148"/>
                    </a:lnTo>
                    <a:lnTo>
                      <a:pt x="648" y="138"/>
                    </a:lnTo>
                    <a:lnTo>
                      <a:pt x="642" y="134"/>
                    </a:lnTo>
                    <a:lnTo>
                      <a:pt x="638" y="134"/>
                    </a:lnTo>
                    <a:lnTo>
                      <a:pt x="632" y="134"/>
                    </a:lnTo>
                    <a:lnTo>
                      <a:pt x="628" y="134"/>
                    </a:lnTo>
                    <a:lnTo>
                      <a:pt x="622" y="134"/>
                    </a:lnTo>
                    <a:lnTo>
                      <a:pt x="616" y="128"/>
                    </a:lnTo>
                    <a:lnTo>
                      <a:pt x="610" y="120"/>
                    </a:lnTo>
                    <a:lnTo>
                      <a:pt x="610" y="120"/>
                    </a:lnTo>
                    <a:lnTo>
                      <a:pt x="602" y="110"/>
                    </a:lnTo>
                    <a:lnTo>
                      <a:pt x="594" y="104"/>
                    </a:lnTo>
                    <a:lnTo>
                      <a:pt x="586" y="100"/>
                    </a:lnTo>
                    <a:lnTo>
                      <a:pt x="578" y="100"/>
                    </a:lnTo>
                    <a:lnTo>
                      <a:pt x="560" y="98"/>
                    </a:lnTo>
                    <a:lnTo>
                      <a:pt x="552" y="98"/>
                    </a:lnTo>
                    <a:lnTo>
                      <a:pt x="546" y="94"/>
                    </a:lnTo>
                    <a:lnTo>
                      <a:pt x="546" y="94"/>
                    </a:lnTo>
                    <a:lnTo>
                      <a:pt x="528" y="88"/>
                    </a:lnTo>
                    <a:lnTo>
                      <a:pt x="518" y="84"/>
                    </a:lnTo>
                    <a:lnTo>
                      <a:pt x="506" y="82"/>
                    </a:lnTo>
                    <a:lnTo>
                      <a:pt x="494" y="84"/>
                    </a:lnTo>
                    <a:lnTo>
                      <a:pt x="484" y="88"/>
                    </a:lnTo>
                    <a:lnTo>
                      <a:pt x="474" y="94"/>
                    </a:lnTo>
                    <a:lnTo>
                      <a:pt x="466" y="106"/>
                    </a:lnTo>
                    <a:lnTo>
                      <a:pt x="466" y="106"/>
                    </a:lnTo>
                    <a:lnTo>
                      <a:pt x="462" y="112"/>
                    </a:lnTo>
                    <a:lnTo>
                      <a:pt x="460" y="116"/>
                    </a:lnTo>
                    <a:lnTo>
                      <a:pt x="456" y="118"/>
                    </a:lnTo>
                    <a:lnTo>
                      <a:pt x="452" y="118"/>
                    </a:lnTo>
                    <a:lnTo>
                      <a:pt x="444" y="116"/>
                    </a:lnTo>
                    <a:lnTo>
                      <a:pt x="436" y="112"/>
                    </a:lnTo>
                    <a:lnTo>
                      <a:pt x="428" y="106"/>
                    </a:lnTo>
                    <a:lnTo>
                      <a:pt x="420" y="104"/>
                    </a:lnTo>
                    <a:lnTo>
                      <a:pt x="416" y="102"/>
                    </a:lnTo>
                    <a:lnTo>
                      <a:pt x="412" y="104"/>
                    </a:lnTo>
                    <a:lnTo>
                      <a:pt x="408" y="106"/>
                    </a:lnTo>
                    <a:lnTo>
                      <a:pt x="404" y="110"/>
                    </a:lnTo>
                    <a:lnTo>
                      <a:pt x="404" y="110"/>
                    </a:lnTo>
                    <a:lnTo>
                      <a:pt x="396" y="118"/>
                    </a:lnTo>
                    <a:lnTo>
                      <a:pt x="388" y="124"/>
                    </a:lnTo>
                    <a:lnTo>
                      <a:pt x="380" y="130"/>
                    </a:lnTo>
                    <a:lnTo>
                      <a:pt x="376" y="132"/>
                    </a:lnTo>
                    <a:lnTo>
                      <a:pt x="372" y="132"/>
                    </a:lnTo>
                    <a:lnTo>
                      <a:pt x="370" y="130"/>
                    </a:lnTo>
                    <a:lnTo>
                      <a:pt x="372" y="126"/>
                    </a:lnTo>
                    <a:lnTo>
                      <a:pt x="376" y="118"/>
                    </a:lnTo>
                    <a:lnTo>
                      <a:pt x="376" y="118"/>
                    </a:lnTo>
                    <a:lnTo>
                      <a:pt x="382" y="110"/>
                    </a:lnTo>
                    <a:lnTo>
                      <a:pt x="386" y="100"/>
                    </a:lnTo>
                    <a:lnTo>
                      <a:pt x="388" y="90"/>
                    </a:lnTo>
                    <a:lnTo>
                      <a:pt x="388" y="82"/>
                    </a:lnTo>
                    <a:lnTo>
                      <a:pt x="386" y="72"/>
                    </a:lnTo>
                    <a:lnTo>
                      <a:pt x="382" y="64"/>
                    </a:lnTo>
                    <a:lnTo>
                      <a:pt x="376" y="58"/>
                    </a:lnTo>
                    <a:lnTo>
                      <a:pt x="368" y="54"/>
                    </a:lnTo>
                    <a:lnTo>
                      <a:pt x="368" y="54"/>
                    </a:lnTo>
                    <a:lnTo>
                      <a:pt x="360" y="50"/>
                    </a:lnTo>
                    <a:lnTo>
                      <a:pt x="356" y="44"/>
                    </a:lnTo>
                    <a:lnTo>
                      <a:pt x="356" y="38"/>
                    </a:lnTo>
                    <a:lnTo>
                      <a:pt x="354" y="32"/>
                    </a:lnTo>
                    <a:lnTo>
                      <a:pt x="354" y="24"/>
                    </a:lnTo>
                    <a:lnTo>
                      <a:pt x="352" y="18"/>
                    </a:lnTo>
                    <a:lnTo>
                      <a:pt x="346" y="14"/>
                    </a:lnTo>
                    <a:lnTo>
                      <a:pt x="338" y="12"/>
                    </a:lnTo>
                    <a:lnTo>
                      <a:pt x="338" y="12"/>
                    </a:lnTo>
                    <a:lnTo>
                      <a:pt x="326" y="10"/>
                    </a:lnTo>
                    <a:lnTo>
                      <a:pt x="306" y="12"/>
                    </a:lnTo>
                    <a:lnTo>
                      <a:pt x="282" y="14"/>
                    </a:lnTo>
                    <a:lnTo>
                      <a:pt x="260" y="18"/>
                    </a:lnTo>
                    <a:lnTo>
                      <a:pt x="236" y="24"/>
                    </a:lnTo>
                    <a:lnTo>
                      <a:pt x="218" y="32"/>
                    </a:lnTo>
                    <a:lnTo>
                      <a:pt x="210" y="38"/>
                    </a:lnTo>
                    <a:lnTo>
                      <a:pt x="204" y="44"/>
                    </a:lnTo>
                    <a:lnTo>
                      <a:pt x="200" y="50"/>
                    </a:lnTo>
                    <a:lnTo>
                      <a:pt x="198" y="56"/>
                    </a:lnTo>
                    <a:lnTo>
                      <a:pt x="198" y="56"/>
                    </a:lnTo>
                    <a:lnTo>
                      <a:pt x="198" y="62"/>
                    </a:lnTo>
                    <a:lnTo>
                      <a:pt x="196" y="66"/>
                    </a:lnTo>
                    <a:lnTo>
                      <a:pt x="194" y="68"/>
                    </a:lnTo>
                    <a:lnTo>
                      <a:pt x="192" y="70"/>
                    </a:lnTo>
                    <a:lnTo>
                      <a:pt x="186" y="72"/>
                    </a:lnTo>
                    <a:lnTo>
                      <a:pt x="178" y="70"/>
                    </a:lnTo>
                    <a:lnTo>
                      <a:pt x="174" y="72"/>
                    </a:lnTo>
                    <a:lnTo>
                      <a:pt x="172" y="72"/>
                    </a:lnTo>
                    <a:lnTo>
                      <a:pt x="172" y="74"/>
                    </a:lnTo>
                    <a:lnTo>
                      <a:pt x="174" y="84"/>
                    </a:lnTo>
                    <a:lnTo>
                      <a:pt x="182" y="100"/>
                    </a:lnTo>
                    <a:lnTo>
                      <a:pt x="182" y="100"/>
                    </a:lnTo>
                    <a:lnTo>
                      <a:pt x="188" y="116"/>
                    </a:lnTo>
                    <a:lnTo>
                      <a:pt x="188" y="122"/>
                    </a:lnTo>
                    <a:lnTo>
                      <a:pt x="188" y="126"/>
                    </a:lnTo>
                    <a:lnTo>
                      <a:pt x="188" y="130"/>
                    </a:lnTo>
                    <a:lnTo>
                      <a:pt x="184" y="130"/>
                    </a:lnTo>
                    <a:lnTo>
                      <a:pt x="180" y="132"/>
                    </a:lnTo>
                    <a:lnTo>
                      <a:pt x="174" y="132"/>
                    </a:lnTo>
                    <a:lnTo>
                      <a:pt x="168" y="134"/>
                    </a:lnTo>
                    <a:lnTo>
                      <a:pt x="168" y="136"/>
                    </a:lnTo>
                    <a:lnTo>
                      <a:pt x="168" y="138"/>
                    </a:lnTo>
                    <a:lnTo>
                      <a:pt x="174" y="148"/>
                    </a:lnTo>
                    <a:lnTo>
                      <a:pt x="174" y="148"/>
                    </a:lnTo>
                    <a:lnTo>
                      <a:pt x="184" y="158"/>
                    </a:lnTo>
                    <a:lnTo>
                      <a:pt x="192" y="164"/>
                    </a:lnTo>
                    <a:lnTo>
                      <a:pt x="200" y="166"/>
                    </a:lnTo>
                    <a:lnTo>
                      <a:pt x="208" y="166"/>
                    </a:lnTo>
                    <a:lnTo>
                      <a:pt x="212" y="164"/>
                    </a:lnTo>
                    <a:lnTo>
                      <a:pt x="218" y="166"/>
                    </a:lnTo>
                    <a:lnTo>
                      <a:pt x="220" y="168"/>
                    </a:lnTo>
                    <a:lnTo>
                      <a:pt x="222" y="176"/>
                    </a:lnTo>
                    <a:lnTo>
                      <a:pt x="222" y="176"/>
                    </a:lnTo>
                    <a:lnTo>
                      <a:pt x="222" y="180"/>
                    </a:lnTo>
                    <a:lnTo>
                      <a:pt x="220" y="182"/>
                    </a:lnTo>
                    <a:lnTo>
                      <a:pt x="216" y="184"/>
                    </a:lnTo>
                    <a:lnTo>
                      <a:pt x="210" y="184"/>
                    </a:lnTo>
                    <a:lnTo>
                      <a:pt x="196" y="180"/>
                    </a:lnTo>
                    <a:lnTo>
                      <a:pt x="180" y="174"/>
                    </a:lnTo>
                    <a:lnTo>
                      <a:pt x="164" y="164"/>
                    </a:lnTo>
                    <a:lnTo>
                      <a:pt x="152" y="150"/>
                    </a:lnTo>
                    <a:lnTo>
                      <a:pt x="148" y="144"/>
                    </a:lnTo>
                    <a:lnTo>
                      <a:pt x="146" y="136"/>
                    </a:lnTo>
                    <a:lnTo>
                      <a:pt x="146" y="130"/>
                    </a:lnTo>
                    <a:lnTo>
                      <a:pt x="150" y="122"/>
                    </a:lnTo>
                    <a:lnTo>
                      <a:pt x="150" y="122"/>
                    </a:lnTo>
                    <a:lnTo>
                      <a:pt x="154" y="110"/>
                    </a:lnTo>
                    <a:lnTo>
                      <a:pt x="152" y="102"/>
                    </a:lnTo>
                    <a:lnTo>
                      <a:pt x="150" y="98"/>
                    </a:lnTo>
                    <a:lnTo>
                      <a:pt x="144" y="94"/>
                    </a:lnTo>
                    <a:lnTo>
                      <a:pt x="142" y="90"/>
                    </a:lnTo>
                    <a:lnTo>
                      <a:pt x="140" y="84"/>
                    </a:lnTo>
                    <a:lnTo>
                      <a:pt x="144" y="74"/>
                    </a:lnTo>
                    <a:lnTo>
                      <a:pt x="154" y="60"/>
                    </a:lnTo>
                    <a:lnTo>
                      <a:pt x="154" y="60"/>
                    </a:lnTo>
                    <a:lnTo>
                      <a:pt x="168" y="44"/>
                    </a:lnTo>
                    <a:lnTo>
                      <a:pt x="180" y="34"/>
                    </a:lnTo>
                    <a:lnTo>
                      <a:pt x="188" y="26"/>
                    </a:lnTo>
                    <a:lnTo>
                      <a:pt x="198" y="22"/>
                    </a:lnTo>
                    <a:lnTo>
                      <a:pt x="208" y="16"/>
                    </a:lnTo>
                    <a:lnTo>
                      <a:pt x="212" y="14"/>
                    </a:lnTo>
                    <a:lnTo>
                      <a:pt x="212" y="10"/>
                    </a:lnTo>
                    <a:lnTo>
                      <a:pt x="212" y="10"/>
                    </a:lnTo>
                    <a:lnTo>
                      <a:pt x="212" y="8"/>
                    </a:lnTo>
                    <a:lnTo>
                      <a:pt x="210" y="6"/>
                    </a:lnTo>
                    <a:lnTo>
                      <a:pt x="200" y="2"/>
                    </a:lnTo>
                    <a:lnTo>
                      <a:pt x="184" y="0"/>
                    </a:lnTo>
                    <a:lnTo>
                      <a:pt x="164" y="0"/>
                    </a:lnTo>
                    <a:lnTo>
                      <a:pt x="140" y="2"/>
                    </a:lnTo>
                    <a:lnTo>
                      <a:pt x="116" y="8"/>
                    </a:lnTo>
                    <a:lnTo>
                      <a:pt x="92" y="1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52" y="38"/>
                    </a:lnTo>
                    <a:lnTo>
                      <a:pt x="40" y="48"/>
                    </a:lnTo>
                    <a:lnTo>
                      <a:pt x="34" y="56"/>
                    </a:lnTo>
                    <a:lnTo>
                      <a:pt x="32" y="62"/>
                    </a:lnTo>
                    <a:lnTo>
                      <a:pt x="30" y="72"/>
                    </a:lnTo>
                    <a:lnTo>
                      <a:pt x="28" y="76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18" y="90"/>
                    </a:lnTo>
                    <a:lnTo>
                      <a:pt x="14" y="96"/>
                    </a:lnTo>
                    <a:lnTo>
                      <a:pt x="8" y="112"/>
                    </a:lnTo>
                    <a:lnTo>
                      <a:pt x="4" y="132"/>
                    </a:lnTo>
                    <a:lnTo>
                      <a:pt x="2" y="156"/>
                    </a:lnTo>
                    <a:lnTo>
                      <a:pt x="2" y="156"/>
                    </a:lnTo>
                    <a:lnTo>
                      <a:pt x="0" y="168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8" y="188"/>
                    </a:lnTo>
                    <a:lnTo>
                      <a:pt x="14" y="192"/>
                    </a:lnTo>
                    <a:lnTo>
                      <a:pt x="26" y="194"/>
                    </a:lnTo>
                    <a:lnTo>
                      <a:pt x="58" y="196"/>
                    </a:lnTo>
                    <a:lnTo>
                      <a:pt x="58" y="196"/>
                    </a:lnTo>
                    <a:lnTo>
                      <a:pt x="76" y="200"/>
                    </a:lnTo>
                    <a:lnTo>
                      <a:pt x="90" y="202"/>
                    </a:lnTo>
                    <a:lnTo>
                      <a:pt x="100" y="208"/>
                    </a:lnTo>
                    <a:lnTo>
                      <a:pt x="106" y="212"/>
                    </a:lnTo>
                    <a:lnTo>
                      <a:pt x="106" y="216"/>
                    </a:lnTo>
                    <a:lnTo>
                      <a:pt x="102" y="218"/>
                    </a:lnTo>
                    <a:lnTo>
                      <a:pt x="94" y="220"/>
                    </a:lnTo>
                    <a:lnTo>
                      <a:pt x="78" y="218"/>
                    </a:lnTo>
                    <a:lnTo>
                      <a:pt x="78" y="218"/>
                    </a:lnTo>
                    <a:lnTo>
                      <a:pt x="50" y="216"/>
                    </a:lnTo>
                    <a:lnTo>
                      <a:pt x="40" y="216"/>
                    </a:lnTo>
                    <a:lnTo>
                      <a:pt x="32" y="218"/>
                    </a:lnTo>
                    <a:lnTo>
                      <a:pt x="32" y="220"/>
                    </a:lnTo>
                    <a:lnTo>
                      <a:pt x="30" y="222"/>
                    </a:lnTo>
                    <a:lnTo>
                      <a:pt x="32" y="228"/>
                    </a:lnTo>
                    <a:lnTo>
                      <a:pt x="40" y="238"/>
                    </a:lnTo>
                    <a:lnTo>
                      <a:pt x="52" y="250"/>
                    </a:lnTo>
                    <a:lnTo>
                      <a:pt x="52" y="250"/>
                    </a:lnTo>
                    <a:lnTo>
                      <a:pt x="68" y="262"/>
                    </a:lnTo>
                    <a:lnTo>
                      <a:pt x="82" y="268"/>
                    </a:lnTo>
                    <a:lnTo>
                      <a:pt x="94" y="270"/>
                    </a:lnTo>
                    <a:lnTo>
                      <a:pt x="106" y="270"/>
                    </a:lnTo>
                    <a:lnTo>
                      <a:pt x="118" y="270"/>
                    </a:lnTo>
                    <a:lnTo>
                      <a:pt x="130" y="270"/>
                    </a:lnTo>
                    <a:lnTo>
                      <a:pt x="142" y="272"/>
                    </a:lnTo>
                    <a:lnTo>
                      <a:pt x="152" y="278"/>
                    </a:lnTo>
                    <a:lnTo>
                      <a:pt x="152" y="278"/>
                    </a:lnTo>
                    <a:lnTo>
                      <a:pt x="162" y="284"/>
                    </a:lnTo>
                    <a:lnTo>
                      <a:pt x="174" y="288"/>
                    </a:lnTo>
                    <a:lnTo>
                      <a:pt x="184" y="290"/>
                    </a:lnTo>
                    <a:lnTo>
                      <a:pt x="194" y="288"/>
                    </a:lnTo>
                    <a:lnTo>
                      <a:pt x="208" y="286"/>
                    </a:lnTo>
                    <a:lnTo>
                      <a:pt x="218" y="286"/>
                    </a:lnTo>
                    <a:lnTo>
                      <a:pt x="218" y="286"/>
                    </a:lnTo>
                    <a:lnTo>
                      <a:pt x="234" y="288"/>
                    </a:lnTo>
                    <a:lnTo>
                      <a:pt x="244" y="290"/>
                    </a:lnTo>
                    <a:lnTo>
                      <a:pt x="260" y="290"/>
                    </a:lnTo>
                    <a:lnTo>
                      <a:pt x="268" y="290"/>
                    </a:lnTo>
                    <a:lnTo>
                      <a:pt x="276" y="290"/>
                    </a:lnTo>
                    <a:lnTo>
                      <a:pt x="288" y="292"/>
                    </a:lnTo>
                    <a:lnTo>
                      <a:pt x="304" y="296"/>
                    </a:lnTo>
                    <a:lnTo>
                      <a:pt x="304" y="296"/>
                    </a:lnTo>
                    <a:lnTo>
                      <a:pt x="316" y="300"/>
                    </a:lnTo>
                    <a:lnTo>
                      <a:pt x="324" y="298"/>
                    </a:lnTo>
                    <a:lnTo>
                      <a:pt x="328" y="296"/>
                    </a:lnTo>
                    <a:lnTo>
                      <a:pt x="332" y="292"/>
                    </a:lnTo>
                    <a:lnTo>
                      <a:pt x="336" y="290"/>
                    </a:lnTo>
                    <a:lnTo>
                      <a:pt x="340" y="290"/>
                    </a:lnTo>
                    <a:lnTo>
                      <a:pt x="346" y="292"/>
                    </a:lnTo>
                    <a:lnTo>
                      <a:pt x="356" y="298"/>
                    </a:lnTo>
                    <a:lnTo>
                      <a:pt x="356" y="298"/>
                    </a:lnTo>
                    <a:lnTo>
                      <a:pt x="374" y="312"/>
                    </a:lnTo>
                    <a:lnTo>
                      <a:pt x="378" y="314"/>
                    </a:lnTo>
                    <a:lnTo>
                      <a:pt x="380" y="312"/>
                    </a:lnTo>
                    <a:lnTo>
                      <a:pt x="378" y="310"/>
                    </a:lnTo>
                    <a:lnTo>
                      <a:pt x="376" y="306"/>
                    </a:lnTo>
                    <a:lnTo>
                      <a:pt x="362" y="292"/>
                    </a:lnTo>
                    <a:lnTo>
                      <a:pt x="362" y="292"/>
                    </a:lnTo>
                    <a:lnTo>
                      <a:pt x="358" y="284"/>
                    </a:lnTo>
                    <a:lnTo>
                      <a:pt x="358" y="282"/>
                    </a:lnTo>
                    <a:lnTo>
                      <a:pt x="360" y="282"/>
                    </a:lnTo>
                    <a:lnTo>
                      <a:pt x="368" y="282"/>
                    </a:lnTo>
                    <a:lnTo>
                      <a:pt x="380" y="284"/>
                    </a:lnTo>
                    <a:lnTo>
                      <a:pt x="410" y="290"/>
                    </a:lnTo>
                    <a:lnTo>
                      <a:pt x="444" y="296"/>
                    </a:lnTo>
                    <a:lnTo>
                      <a:pt x="444" y="296"/>
                    </a:lnTo>
                    <a:lnTo>
                      <a:pt x="450" y="296"/>
                    </a:lnTo>
                    <a:lnTo>
                      <a:pt x="454" y="296"/>
                    </a:lnTo>
                    <a:lnTo>
                      <a:pt x="458" y="294"/>
                    </a:lnTo>
                    <a:lnTo>
                      <a:pt x="460" y="290"/>
                    </a:lnTo>
                    <a:lnTo>
                      <a:pt x="462" y="284"/>
                    </a:lnTo>
                    <a:lnTo>
                      <a:pt x="460" y="274"/>
                    </a:lnTo>
                    <a:lnTo>
                      <a:pt x="456" y="260"/>
                    </a:lnTo>
                    <a:lnTo>
                      <a:pt x="456" y="260"/>
                    </a:lnTo>
                    <a:lnTo>
                      <a:pt x="458" y="260"/>
                    </a:lnTo>
                    <a:lnTo>
                      <a:pt x="464" y="264"/>
                    </a:lnTo>
                    <a:lnTo>
                      <a:pt x="464" y="264"/>
                    </a:lnTo>
                    <a:lnTo>
                      <a:pt x="472" y="270"/>
                    </a:lnTo>
                    <a:lnTo>
                      <a:pt x="478" y="272"/>
                    </a:lnTo>
                    <a:lnTo>
                      <a:pt x="484" y="272"/>
                    </a:lnTo>
                    <a:lnTo>
                      <a:pt x="490" y="272"/>
                    </a:lnTo>
                    <a:lnTo>
                      <a:pt x="494" y="272"/>
                    </a:lnTo>
                    <a:lnTo>
                      <a:pt x="498" y="274"/>
                    </a:lnTo>
                    <a:lnTo>
                      <a:pt x="500" y="278"/>
                    </a:lnTo>
                    <a:lnTo>
                      <a:pt x="502" y="286"/>
                    </a:lnTo>
                    <a:lnTo>
                      <a:pt x="502" y="286"/>
                    </a:lnTo>
                    <a:lnTo>
                      <a:pt x="502" y="294"/>
                    </a:lnTo>
                    <a:lnTo>
                      <a:pt x="504" y="302"/>
                    </a:lnTo>
                    <a:lnTo>
                      <a:pt x="508" y="306"/>
                    </a:lnTo>
                    <a:lnTo>
                      <a:pt x="512" y="310"/>
                    </a:lnTo>
                    <a:lnTo>
                      <a:pt x="528" y="318"/>
                    </a:lnTo>
                    <a:lnTo>
                      <a:pt x="556" y="326"/>
                    </a:lnTo>
                    <a:lnTo>
                      <a:pt x="556" y="326"/>
                    </a:lnTo>
                    <a:lnTo>
                      <a:pt x="570" y="332"/>
                    </a:lnTo>
                    <a:lnTo>
                      <a:pt x="580" y="338"/>
                    </a:lnTo>
                    <a:lnTo>
                      <a:pt x="584" y="344"/>
                    </a:lnTo>
                    <a:lnTo>
                      <a:pt x="584" y="348"/>
                    </a:lnTo>
                    <a:lnTo>
                      <a:pt x="580" y="352"/>
                    </a:lnTo>
                    <a:lnTo>
                      <a:pt x="574" y="356"/>
                    </a:lnTo>
                    <a:lnTo>
                      <a:pt x="568" y="356"/>
                    </a:lnTo>
                    <a:lnTo>
                      <a:pt x="558" y="356"/>
                    </a:lnTo>
                    <a:lnTo>
                      <a:pt x="558" y="356"/>
                    </a:lnTo>
                    <a:lnTo>
                      <a:pt x="550" y="358"/>
                    </a:lnTo>
                    <a:lnTo>
                      <a:pt x="542" y="360"/>
                    </a:lnTo>
                    <a:lnTo>
                      <a:pt x="538" y="366"/>
                    </a:lnTo>
                    <a:lnTo>
                      <a:pt x="538" y="370"/>
                    </a:lnTo>
                    <a:lnTo>
                      <a:pt x="538" y="376"/>
                    </a:lnTo>
                    <a:lnTo>
                      <a:pt x="544" y="378"/>
                    </a:lnTo>
                    <a:lnTo>
                      <a:pt x="550" y="380"/>
                    </a:lnTo>
                    <a:lnTo>
                      <a:pt x="562" y="378"/>
                    </a:lnTo>
                    <a:lnTo>
                      <a:pt x="562" y="378"/>
                    </a:lnTo>
                    <a:lnTo>
                      <a:pt x="576" y="374"/>
                    </a:lnTo>
                    <a:lnTo>
                      <a:pt x="590" y="374"/>
                    </a:lnTo>
                    <a:lnTo>
                      <a:pt x="606" y="376"/>
                    </a:lnTo>
                    <a:lnTo>
                      <a:pt x="618" y="380"/>
                    </a:lnTo>
                    <a:lnTo>
                      <a:pt x="630" y="384"/>
                    </a:lnTo>
                    <a:lnTo>
                      <a:pt x="640" y="390"/>
                    </a:lnTo>
                    <a:lnTo>
                      <a:pt x="648" y="396"/>
                    </a:lnTo>
                    <a:lnTo>
                      <a:pt x="654" y="402"/>
                    </a:lnTo>
                    <a:lnTo>
                      <a:pt x="654" y="402"/>
                    </a:lnTo>
                    <a:lnTo>
                      <a:pt x="656" y="406"/>
                    </a:lnTo>
                    <a:lnTo>
                      <a:pt x="662" y="408"/>
                    </a:lnTo>
                    <a:lnTo>
                      <a:pt x="674" y="414"/>
                    </a:lnTo>
                    <a:lnTo>
                      <a:pt x="682" y="416"/>
                    </a:lnTo>
                    <a:lnTo>
                      <a:pt x="688" y="420"/>
                    </a:lnTo>
                    <a:lnTo>
                      <a:pt x="692" y="428"/>
                    </a:lnTo>
                    <a:lnTo>
                      <a:pt x="696" y="438"/>
                    </a:lnTo>
                    <a:lnTo>
                      <a:pt x="696" y="438"/>
                    </a:lnTo>
                    <a:lnTo>
                      <a:pt x="698" y="450"/>
                    </a:lnTo>
                    <a:lnTo>
                      <a:pt x="704" y="460"/>
                    </a:lnTo>
                    <a:lnTo>
                      <a:pt x="712" y="474"/>
                    </a:lnTo>
                    <a:lnTo>
                      <a:pt x="716" y="480"/>
                    </a:lnTo>
                    <a:lnTo>
                      <a:pt x="718" y="486"/>
                    </a:lnTo>
                    <a:lnTo>
                      <a:pt x="716" y="490"/>
                    </a:lnTo>
                    <a:lnTo>
                      <a:pt x="710" y="494"/>
                    </a:lnTo>
                    <a:lnTo>
                      <a:pt x="710" y="494"/>
                    </a:lnTo>
                    <a:lnTo>
                      <a:pt x="696" y="504"/>
                    </a:lnTo>
                    <a:lnTo>
                      <a:pt x="682" y="518"/>
                    </a:lnTo>
                    <a:lnTo>
                      <a:pt x="668" y="532"/>
                    </a:lnTo>
                    <a:lnTo>
                      <a:pt x="648" y="548"/>
                    </a:lnTo>
                    <a:lnTo>
                      <a:pt x="648" y="548"/>
                    </a:lnTo>
                    <a:lnTo>
                      <a:pt x="644" y="554"/>
                    </a:lnTo>
                    <a:lnTo>
                      <a:pt x="640" y="558"/>
                    </a:lnTo>
                    <a:lnTo>
                      <a:pt x="640" y="564"/>
                    </a:lnTo>
                    <a:lnTo>
                      <a:pt x="642" y="570"/>
                    </a:lnTo>
                    <a:lnTo>
                      <a:pt x="646" y="580"/>
                    </a:lnTo>
                    <a:lnTo>
                      <a:pt x="654" y="590"/>
                    </a:lnTo>
                    <a:lnTo>
                      <a:pt x="666" y="604"/>
                    </a:lnTo>
                    <a:lnTo>
                      <a:pt x="666" y="606"/>
                    </a:lnTo>
                    <a:lnTo>
                      <a:pt x="666" y="608"/>
                    </a:lnTo>
                    <a:lnTo>
                      <a:pt x="656" y="606"/>
                    </a:lnTo>
                    <a:lnTo>
                      <a:pt x="656" y="606"/>
                    </a:lnTo>
                    <a:lnTo>
                      <a:pt x="646" y="602"/>
                    </a:lnTo>
                    <a:lnTo>
                      <a:pt x="636" y="604"/>
                    </a:lnTo>
                    <a:lnTo>
                      <a:pt x="628" y="608"/>
                    </a:lnTo>
                    <a:lnTo>
                      <a:pt x="620" y="612"/>
                    </a:lnTo>
                    <a:lnTo>
                      <a:pt x="608" y="616"/>
                    </a:lnTo>
                    <a:lnTo>
                      <a:pt x="594" y="620"/>
                    </a:lnTo>
                    <a:lnTo>
                      <a:pt x="576" y="620"/>
                    </a:lnTo>
                    <a:lnTo>
                      <a:pt x="552" y="614"/>
                    </a:lnTo>
                    <a:lnTo>
                      <a:pt x="552" y="614"/>
                    </a:lnTo>
                    <a:lnTo>
                      <a:pt x="528" y="610"/>
                    </a:lnTo>
                    <a:lnTo>
                      <a:pt x="516" y="608"/>
                    </a:lnTo>
                    <a:lnTo>
                      <a:pt x="510" y="608"/>
                    </a:lnTo>
                    <a:lnTo>
                      <a:pt x="510" y="612"/>
                    </a:lnTo>
                    <a:lnTo>
                      <a:pt x="510" y="616"/>
                    </a:lnTo>
                    <a:lnTo>
                      <a:pt x="510" y="624"/>
                    </a:lnTo>
                    <a:lnTo>
                      <a:pt x="504" y="630"/>
                    </a:lnTo>
                    <a:lnTo>
                      <a:pt x="494" y="638"/>
                    </a:lnTo>
                    <a:lnTo>
                      <a:pt x="494" y="638"/>
                    </a:lnTo>
                    <a:lnTo>
                      <a:pt x="488" y="642"/>
                    </a:lnTo>
                    <a:lnTo>
                      <a:pt x="484" y="648"/>
                    </a:lnTo>
                    <a:lnTo>
                      <a:pt x="482" y="652"/>
                    </a:lnTo>
                    <a:lnTo>
                      <a:pt x="480" y="658"/>
                    </a:lnTo>
                    <a:lnTo>
                      <a:pt x="482" y="664"/>
                    </a:lnTo>
                    <a:lnTo>
                      <a:pt x="484" y="668"/>
                    </a:lnTo>
                    <a:lnTo>
                      <a:pt x="494" y="678"/>
                    </a:lnTo>
                    <a:lnTo>
                      <a:pt x="506" y="686"/>
                    </a:lnTo>
                    <a:lnTo>
                      <a:pt x="514" y="688"/>
                    </a:lnTo>
                    <a:lnTo>
                      <a:pt x="522" y="690"/>
                    </a:lnTo>
                    <a:lnTo>
                      <a:pt x="532" y="690"/>
                    </a:lnTo>
                    <a:lnTo>
                      <a:pt x="542" y="690"/>
                    </a:lnTo>
                    <a:lnTo>
                      <a:pt x="552" y="686"/>
                    </a:lnTo>
                    <a:lnTo>
                      <a:pt x="562" y="682"/>
                    </a:lnTo>
                    <a:lnTo>
                      <a:pt x="562" y="682"/>
                    </a:lnTo>
                    <a:lnTo>
                      <a:pt x="580" y="676"/>
                    </a:lnTo>
                    <a:lnTo>
                      <a:pt x="592" y="674"/>
                    </a:lnTo>
                    <a:lnTo>
                      <a:pt x="602" y="676"/>
                    </a:lnTo>
                    <a:lnTo>
                      <a:pt x="608" y="680"/>
                    </a:lnTo>
                    <a:lnTo>
                      <a:pt x="612" y="684"/>
                    </a:lnTo>
                    <a:lnTo>
                      <a:pt x="616" y="688"/>
                    </a:lnTo>
                    <a:lnTo>
                      <a:pt x="622" y="686"/>
                    </a:lnTo>
                    <a:lnTo>
                      <a:pt x="628" y="680"/>
                    </a:lnTo>
                    <a:lnTo>
                      <a:pt x="628" y="680"/>
                    </a:lnTo>
                    <a:lnTo>
                      <a:pt x="634" y="674"/>
                    </a:lnTo>
                    <a:lnTo>
                      <a:pt x="640" y="674"/>
                    </a:lnTo>
                    <a:lnTo>
                      <a:pt x="642" y="676"/>
                    </a:lnTo>
                    <a:lnTo>
                      <a:pt x="644" y="680"/>
                    </a:lnTo>
                    <a:lnTo>
                      <a:pt x="646" y="688"/>
                    </a:lnTo>
                    <a:lnTo>
                      <a:pt x="648" y="690"/>
                    </a:lnTo>
                    <a:lnTo>
                      <a:pt x="650" y="686"/>
                    </a:lnTo>
                    <a:lnTo>
                      <a:pt x="650" y="686"/>
                    </a:lnTo>
                    <a:lnTo>
                      <a:pt x="656" y="674"/>
                    </a:lnTo>
                    <a:lnTo>
                      <a:pt x="658" y="672"/>
                    </a:lnTo>
                    <a:lnTo>
                      <a:pt x="662" y="672"/>
                    </a:lnTo>
                    <a:lnTo>
                      <a:pt x="666" y="674"/>
                    </a:lnTo>
                    <a:lnTo>
                      <a:pt x="672" y="680"/>
                    </a:lnTo>
                    <a:lnTo>
                      <a:pt x="696" y="706"/>
                    </a:lnTo>
                    <a:lnTo>
                      <a:pt x="696" y="706"/>
                    </a:lnTo>
                    <a:lnTo>
                      <a:pt x="708" y="720"/>
                    </a:lnTo>
                    <a:lnTo>
                      <a:pt x="718" y="726"/>
                    </a:lnTo>
                    <a:lnTo>
                      <a:pt x="724" y="728"/>
                    </a:lnTo>
                    <a:lnTo>
                      <a:pt x="728" y="728"/>
                    </a:lnTo>
                    <a:lnTo>
                      <a:pt x="732" y="726"/>
                    </a:lnTo>
                    <a:lnTo>
                      <a:pt x="736" y="724"/>
                    </a:lnTo>
                    <a:lnTo>
                      <a:pt x="742" y="726"/>
                    </a:lnTo>
                    <a:lnTo>
                      <a:pt x="750" y="732"/>
                    </a:lnTo>
                    <a:lnTo>
                      <a:pt x="750" y="732"/>
                    </a:lnTo>
                    <a:lnTo>
                      <a:pt x="756" y="738"/>
                    </a:lnTo>
                    <a:lnTo>
                      <a:pt x="756" y="740"/>
                    </a:lnTo>
                    <a:lnTo>
                      <a:pt x="754" y="742"/>
                    </a:lnTo>
                    <a:lnTo>
                      <a:pt x="750" y="744"/>
                    </a:lnTo>
                    <a:lnTo>
                      <a:pt x="742" y="744"/>
                    </a:lnTo>
                    <a:lnTo>
                      <a:pt x="734" y="746"/>
                    </a:lnTo>
                    <a:lnTo>
                      <a:pt x="732" y="748"/>
                    </a:lnTo>
                    <a:lnTo>
                      <a:pt x="732" y="750"/>
                    </a:lnTo>
                    <a:lnTo>
                      <a:pt x="732" y="752"/>
                    </a:lnTo>
                    <a:lnTo>
                      <a:pt x="734" y="756"/>
                    </a:lnTo>
                    <a:lnTo>
                      <a:pt x="744" y="768"/>
                    </a:lnTo>
                    <a:lnTo>
                      <a:pt x="744" y="768"/>
                    </a:lnTo>
                    <a:lnTo>
                      <a:pt x="754" y="776"/>
                    </a:lnTo>
                    <a:lnTo>
                      <a:pt x="766" y="780"/>
                    </a:lnTo>
                    <a:lnTo>
                      <a:pt x="792" y="788"/>
                    </a:lnTo>
                    <a:lnTo>
                      <a:pt x="816" y="794"/>
                    </a:lnTo>
                    <a:lnTo>
                      <a:pt x="826" y="798"/>
                    </a:lnTo>
                    <a:lnTo>
                      <a:pt x="834" y="804"/>
                    </a:lnTo>
                    <a:lnTo>
                      <a:pt x="834" y="804"/>
                    </a:lnTo>
                    <a:lnTo>
                      <a:pt x="842" y="812"/>
                    </a:lnTo>
                    <a:lnTo>
                      <a:pt x="854" y="818"/>
                    </a:lnTo>
                    <a:lnTo>
                      <a:pt x="868" y="824"/>
                    </a:lnTo>
                    <a:lnTo>
                      <a:pt x="882" y="828"/>
                    </a:lnTo>
                    <a:lnTo>
                      <a:pt x="916" y="836"/>
                    </a:lnTo>
                    <a:lnTo>
                      <a:pt x="948" y="846"/>
                    </a:lnTo>
                    <a:lnTo>
                      <a:pt x="948" y="846"/>
                    </a:lnTo>
                    <a:lnTo>
                      <a:pt x="962" y="850"/>
                    </a:lnTo>
                    <a:lnTo>
                      <a:pt x="970" y="850"/>
                    </a:lnTo>
                    <a:lnTo>
                      <a:pt x="972" y="848"/>
                    </a:lnTo>
                    <a:lnTo>
                      <a:pt x="974" y="846"/>
                    </a:lnTo>
                    <a:lnTo>
                      <a:pt x="974" y="840"/>
                    </a:lnTo>
                    <a:lnTo>
                      <a:pt x="972" y="832"/>
                    </a:lnTo>
                    <a:lnTo>
                      <a:pt x="966" y="822"/>
                    </a:lnTo>
                    <a:lnTo>
                      <a:pt x="958" y="812"/>
                    </a:lnTo>
                    <a:lnTo>
                      <a:pt x="948" y="802"/>
                    </a:lnTo>
                    <a:lnTo>
                      <a:pt x="948" y="802"/>
                    </a:lnTo>
                    <a:lnTo>
                      <a:pt x="936" y="792"/>
                    </a:lnTo>
                    <a:lnTo>
                      <a:pt x="920" y="780"/>
                    </a:lnTo>
                    <a:lnTo>
                      <a:pt x="888" y="758"/>
                    </a:lnTo>
                    <a:lnTo>
                      <a:pt x="872" y="748"/>
                    </a:lnTo>
                    <a:lnTo>
                      <a:pt x="862" y="738"/>
                    </a:lnTo>
                    <a:lnTo>
                      <a:pt x="854" y="732"/>
                    </a:lnTo>
                    <a:lnTo>
                      <a:pt x="854" y="728"/>
                    </a:lnTo>
                    <a:lnTo>
                      <a:pt x="854" y="724"/>
                    </a:lnTo>
                    <a:lnTo>
                      <a:pt x="854" y="724"/>
                    </a:lnTo>
                    <a:lnTo>
                      <a:pt x="854" y="724"/>
                    </a:lnTo>
                    <a:lnTo>
                      <a:pt x="858" y="722"/>
                    </a:lnTo>
                    <a:lnTo>
                      <a:pt x="864" y="724"/>
                    </a:lnTo>
                    <a:lnTo>
                      <a:pt x="880" y="736"/>
                    </a:lnTo>
                    <a:lnTo>
                      <a:pt x="894" y="748"/>
                    </a:lnTo>
                    <a:lnTo>
                      <a:pt x="900" y="748"/>
                    </a:lnTo>
                    <a:lnTo>
                      <a:pt x="902" y="748"/>
                    </a:lnTo>
                    <a:lnTo>
                      <a:pt x="902" y="746"/>
                    </a:lnTo>
                    <a:lnTo>
                      <a:pt x="902" y="746"/>
                    </a:lnTo>
                    <a:lnTo>
                      <a:pt x="902" y="742"/>
                    </a:lnTo>
                    <a:lnTo>
                      <a:pt x="904" y="742"/>
                    </a:lnTo>
                    <a:lnTo>
                      <a:pt x="908" y="744"/>
                    </a:lnTo>
                    <a:lnTo>
                      <a:pt x="924" y="754"/>
                    </a:lnTo>
                    <a:lnTo>
                      <a:pt x="932" y="762"/>
                    </a:lnTo>
                    <a:lnTo>
                      <a:pt x="944" y="770"/>
                    </a:lnTo>
                    <a:lnTo>
                      <a:pt x="956" y="776"/>
                    </a:lnTo>
                    <a:lnTo>
                      <a:pt x="968" y="778"/>
                    </a:lnTo>
                    <a:lnTo>
                      <a:pt x="968" y="778"/>
                    </a:lnTo>
                    <a:lnTo>
                      <a:pt x="980" y="782"/>
                    </a:lnTo>
                    <a:lnTo>
                      <a:pt x="990" y="788"/>
                    </a:lnTo>
                    <a:lnTo>
                      <a:pt x="998" y="798"/>
                    </a:lnTo>
                    <a:lnTo>
                      <a:pt x="1004" y="806"/>
                    </a:lnTo>
                    <a:lnTo>
                      <a:pt x="1010" y="812"/>
                    </a:lnTo>
                    <a:lnTo>
                      <a:pt x="1012" y="814"/>
                    </a:lnTo>
                    <a:lnTo>
                      <a:pt x="1014" y="812"/>
                    </a:lnTo>
                    <a:lnTo>
                      <a:pt x="1012" y="802"/>
                    </a:lnTo>
                    <a:lnTo>
                      <a:pt x="1012" y="802"/>
                    </a:lnTo>
                    <a:lnTo>
                      <a:pt x="1012" y="792"/>
                    </a:lnTo>
                    <a:lnTo>
                      <a:pt x="1012" y="788"/>
                    </a:lnTo>
                    <a:lnTo>
                      <a:pt x="1014" y="788"/>
                    </a:lnTo>
                    <a:lnTo>
                      <a:pt x="1016" y="788"/>
                    </a:lnTo>
                    <a:lnTo>
                      <a:pt x="1018" y="788"/>
                    </a:lnTo>
                    <a:lnTo>
                      <a:pt x="1020" y="786"/>
                    </a:lnTo>
                    <a:lnTo>
                      <a:pt x="1020" y="780"/>
                    </a:lnTo>
                    <a:lnTo>
                      <a:pt x="1018" y="766"/>
                    </a:lnTo>
                    <a:lnTo>
                      <a:pt x="1018" y="766"/>
                    </a:lnTo>
                    <a:lnTo>
                      <a:pt x="1016" y="750"/>
                    </a:lnTo>
                    <a:lnTo>
                      <a:pt x="1018" y="752"/>
                    </a:lnTo>
                    <a:lnTo>
                      <a:pt x="1020" y="754"/>
                    </a:lnTo>
                    <a:lnTo>
                      <a:pt x="1022" y="758"/>
                    </a:lnTo>
                    <a:lnTo>
                      <a:pt x="1026" y="760"/>
                    </a:lnTo>
                    <a:lnTo>
                      <a:pt x="1028" y="756"/>
                    </a:lnTo>
                    <a:lnTo>
                      <a:pt x="1032" y="746"/>
                    </a:lnTo>
                    <a:lnTo>
                      <a:pt x="1032" y="746"/>
                    </a:lnTo>
                    <a:lnTo>
                      <a:pt x="1032" y="734"/>
                    </a:lnTo>
                    <a:lnTo>
                      <a:pt x="1030" y="728"/>
                    </a:lnTo>
                    <a:lnTo>
                      <a:pt x="1026" y="724"/>
                    </a:lnTo>
                    <a:lnTo>
                      <a:pt x="1022" y="724"/>
                    </a:lnTo>
                    <a:lnTo>
                      <a:pt x="1018" y="722"/>
                    </a:lnTo>
                    <a:lnTo>
                      <a:pt x="1014" y="722"/>
                    </a:lnTo>
                    <a:lnTo>
                      <a:pt x="1014" y="720"/>
                    </a:lnTo>
                    <a:lnTo>
                      <a:pt x="1018" y="714"/>
                    </a:lnTo>
                    <a:lnTo>
                      <a:pt x="1018" y="714"/>
                    </a:lnTo>
                    <a:lnTo>
                      <a:pt x="1022" y="708"/>
                    </a:lnTo>
                    <a:lnTo>
                      <a:pt x="1020" y="704"/>
                    </a:lnTo>
                    <a:lnTo>
                      <a:pt x="1016" y="702"/>
                    </a:lnTo>
                    <a:lnTo>
                      <a:pt x="1012" y="700"/>
                    </a:lnTo>
                    <a:lnTo>
                      <a:pt x="1006" y="700"/>
                    </a:lnTo>
                    <a:lnTo>
                      <a:pt x="1000" y="698"/>
                    </a:lnTo>
                    <a:lnTo>
                      <a:pt x="1000" y="694"/>
                    </a:lnTo>
                    <a:lnTo>
                      <a:pt x="1002" y="688"/>
                    </a:lnTo>
                    <a:lnTo>
                      <a:pt x="1002" y="688"/>
                    </a:lnTo>
                    <a:lnTo>
                      <a:pt x="1006" y="682"/>
                    </a:lnTo>
                    <a:lnTo>
                      <a:pt x="1010" y="676"/>
                    </a:lnTo>
                    <a:lnTo>
                      <a:pt x="1008" y="672"/>
                    </a:lnTo>
                    <a:lnTo>
                      <a:pt x="1006" y="668"/>
                    </a:lnTo>
                    <a:lnTo>
                      <a:pt x="1000" y="664"/>
                    </a:lnTo>
                    <a:lnTo>
                      <a:pt x="992" y="660"/>
                    </a:lnTo>
                    <a:lnTo>
                      <a:pt x="966" y="648"/>
                    </a:lnTo>
                    <a:lnTo>
                      <a:pt x="966" y="648"/>
                    </a:lnTo>
                    <a:lnTo>
                      <a:pt x="952" y="642"/>
                    </a:lnTo>
                    <a:lnTo>
                      <a:pt x="942" y="632"/>
                    </a:lnTo>
                    <a:lnTo>
                      <a:pt x="936" y="622"/>
                    </a:lnTo>
                    <a:lnTo>
                      <a:pt x="930" y="612"/>
                    </a:lnTo>
                    <a:lnTo>
                      <a:pt x="928" y="602"/>
                    </a:lnTo>
                    <a:lnTo>
                      <a:pt x="924" y="596"/>
                    </a:lnTo>
                    <a:lnTo>
                      <a:pt x="918" y="592"/>
                    </a:lnTo>
                    <a:lnTo>
                      <a:pt x="912" y="592"/>
                    </a:lnTo>
                    <a:lnTo>
                      <a:pt x="912" y="592"/>
                    </a:lnTo>
                    <a:lnTo>
                      <a:pt x="904" y="594"/>
                    </a:lnTo>
                    <a:lnTo>
                      <a:pt x="896" y="594"/>
                    </a:lnTo>
                    <a:lnTo>
                      <a:pt x="892" y="592"/>
                    </a:lnTo>
                    <a:lnTo>
                      <a:pt x="890" y="590"/>
                    </a:lnTo>
                    <a:lnTo>
                      <a:pt x="890" y="586"/>
                    </a:lnTo>
                    <a:lnTo>
                      <a:pt x="894" y="584"/>
                    </a:lnTo>
                    <a:lnTo>
                      <a:pt x="900" y="580"/>
                    </a:lnTo>
                    <a:lnTo>
                      <a:pt x="908" y="578"/>
                    </a:lnTo>
                    <a:lnTo>
                      <a:pt x="908" y="578"/>
                    </a:lnTo>
                    <a:lnTo>
                      <a:pt x="912" y="576"/>
                    </a:lnTo>
                    <a:lnTo>
                      <a:pt x="916" y="576"/>
                    </a:lnTo>
                    <a:lnTo>
                      <a:pt x="916" y="572"/>
                    </a:lnTo>
                    <a:lnTo>
                      <a:pt x="916" y="570"/>
                    </a:lnTo>
                    <a:lnTo>
                      <a:pt x="914" y="564"/>
                    </a:lnTo>
                    <a:lnTo>
                      <a:pt x="910" y="556"/>
                    </a:lnTo>
                    <a:lnTo>
                      <a:pt x="902" y="546"/>
                    </a:lnTo>
                    <a:lnTo>
                      <a:pt x="902" y="544"/>
                    </a:lnTo>
                    <a:lnTo>
                      <a:pt x="904" y="544"/>
                    </a:lnTo>
                    <a:lnTo>
                      <a:pt x="910" y="546"/>
                    </a:lnTo>
                    <a:lnTo>
                      <a:pt x="910" y="546"/>
                    </a:lnTo>
                    <a:lnTo>
                      <a:pt x="918" y="548"/>
                    </a:lnTo>
                    <a:lnTo>
                      <a:pt x="924" y="546"/>
                    </a:lnTo>
                    <a:lnTo>
                      <a:pt x="928" y="542"/>
                    </a:lnTo>
                    <a:lnTo>
                      <a:pt x="930" y="538"/>
                    </a:lnTo>
                    <a:lnTo>
                      <a:pt x="932" y="536"/>
                    </a:lnTo>
                    <a:lnTo>
                      <a:pt x="934" y="534"/>
                    </a:lnTo>
                    <a:lnTo>
                      <a:pt x="938" y="536"/>
                    </a:lnTo>
                    <a:lnTo>
                      <a:pt x="942" y="544"/>
                    </a:lnTo>
                    <a:lnTo>
                      <a:pt x="942" y="544"/>
                    </a:lnTo>
                    <a:lnTo>
                      <a:pt x="950" y="552"/>
                    </a:lnTo>
                    <a:lnTo>
                      <a:pt x="954" y="556"/>
                    </a:lnTo>
                    <a:lnTo>
                      <a:pt x="958" y="558"/>
                    </a:lnTo>
                    <a:lnTo>
                      <a:pt x="962" y="558"/>
                    </a:lnTo>
                    <a:lnTo>
                      <a:pt x="968" y="560"/>
                    </a:lnTo>
                    <a:lnTo>
                      <a:pt x="972" y="562"/>
                    </a:lnTo>
                    <a:lnTo>
                      <a:pt x="974" y="568"/>
                    </a:lnTo>
                    <a:lnTo>
                      <a:pt x="974" y="568"/>
                    </a:lnTo>
                    <a:lnTo>
                      <a:pt x="976" y="574"/>
                    </a:lnTo>
                    <a:lnTo>
                      <a:pt x="980" y="576"/>
                    </a:lnTo>
                    <a:lnTo>
                      <a:pt x="986" y="580"/>
                    </a:lnTo>
                    <a:lnTo>
                      <a:pt x="990" y="580"/>
                    </a:lnTo>
                    <a:lnTo>
                      <a:pt x="992" y="582"/>
                    </a:lnTo>
                    <a:lnTo>
                      <a:pt x="994" y="586"/>
                    </a:lnTo>
                    <a:lnTo>
                      <a:pt x="994" y="592"/>
                    </a:lnTo>
                    <a:lnTo>
                      <a:pt x="994" y="592"/>
                    </a:lnTo>
                    <a:lnTo>
                      <a:pt x="994" y="596"/>
                    </a:lnTo>
                    <a:lnTo>
                      <a:pt x="996" y="600"/>
                    </a:lnTo>
                    <a:lnTo>
                      <a:pt x="1008" y="614"/>
                    </a:lnTo>
                    <a:lnTo>
                      <a:pt x="1022" y="626"/>
                    </a:lnTo>
                    <a:lnTo>
                      <a:pt x="1040" y="638"/>
                    </a:lnTo>
                    <a:lnTo>
                      <a:pt x="1056" y="646"/>
                    </a:lnTo>
                    <a:lnTo>
                      <a:pt x="1064" y="648"/>
                    </a:lnTo>
                    <a:lnTo>
                      <a:pt x="1070" y="648"/>
                    </a:lnTo>
                    <a:lnTo>
                      <a:pt x="1074" y="646"/>
                    </a:lnTo>
                    <a:lnTo>
                      <a:pt x="1078" y="642"/>
                    </a:lnTo>
                    <a:lnTo>
                      <a:pt x="1080" y="636"/>
                    </a:lnTo>
                    <a:lnTo>
                      <a:pt x="1078" y="628"/>
                    </a:lnTo>
                    <a:lnTo>
                      <a:pt x="1078" y="628"/>
                    </a:lnTo>
                    <a:lnTo>
                      <a:pt x="1078" y="618"/>
                    </a:lnTo>
                    <a:lnTo>
                      <a:pt x="1078" y="612"/>
                    </a:lnTo>
                    <a:lnTo>
                      <a:pt x="1080" y="606"/>
                    </a:lnTo>
                    <a:lnTo>
                      <a:pt x="1082" y="602"/>
                    </a:lnTo>
                    <a:lnTo>
                      <a:pt x="1086" y="600"/>
                    </a:lnTo>
                    <a:lnTo>
                      <a:pt x="1092" y="598"/>
                    </a:lnTo>
                    <a:lnTo>
                      <a:pt x="1102" y="596"/>
                    </a:lnTo>
                    <a:lnTo>
                      <a:pt x="1118" y="598"/>
                    </a:lnTo>
                    <a:lnTo>
                      <a:pt x="1122" y="596"/>
                    </a:lnTo>
                    <a:lnTo>
                      <a:pt x="1122" y="596"/>
                    </a:lnTo>
                    <a:lnTo>
                      <a:pt x="1122" y="592"/>
                    </a:lnTo>
                    <a:lnTo>
                      <a:pt x="1122" y="588"/>
                    </a:lnTo>
                    <a:lnTo>
                      <a:pt x="1122" y="588"/>
                    </a:lnTo>
                    <a:lnTo>
                      <a:pt x="1118" y="582"/>
                    </a:lnTo>
                    <a:lnTo>
                      <a:pt x="1118" y="576"/>
                    </a:lnTo>
                    <a:lnTo>
                      <a:pt x="1120" y="574"/>
                    </a:lnTo>
                    <a:lnTo>
                      <a:pt x="1122" y="574"/>
                    </a:lnTo>
                    <a:lnTo>
                      <a:pt x="1128" y="570"/>
                    </a:lnTo>
                    <a:lnTo>
                      <a:pt x="1128" y="568"/>
                    </a:lnTo>
                    <a:lnTo>
                      <a:pt x="1126" y="564"/>
                    </a:lnTo>
                    <a:lnTo>
                      <a:pt x="1126" y="564"/>
                    </a:lnTo>
                    <a:lnTo>
                      <a:pt x="1126" y="560"/>
                    </a:lnTo>
                    <a:lnTo>
                      <a:pt x="1126" y="558"/>
                    </a:lnTo>
                    <a:lnTo>
                      <a:pt x="1130" y="554"/>
                    </a:lnTo>
                    <a:lnTo>
                      <a:pt x="1144" y="548"/>
                    </a:lnTo>
                    <a:lnTo>
                      <a:pt x="1150" y="544"/>
                    </a:lnTo>
                    <a:lnTo>
                      <a:pt x="1154" y="536"/>
                    </a:lnTo>
                    <a:lnTo>
                      <a:pt x="1156" y="532"/>
                    </a:lnTo>
                    <a:lnTo>
                      <a:pt x="1154" y="528"/>
                    </a:lnTo>
                    <a:lnTo>
                      <a:pt x="1148" y="514"/>
                    </a:lnTo>
                    <a:lnTo>
                      <a:pt x="1148" y="5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89" name="Freeform 6089">
                <a:extLst>
                  <a:ext uri="{FF2B5EF4-FFF2-40B4-BE49-F238E27FC236}">
                    <a16:creationId xmlns:a16="http://schemas.microsoft.com/office/drawing/2014/main" xmlns="" id="{F00CCF1B-FC5C-4788-8849-18C2AC3A2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770" y="1751013"/>
                <a:ext cx="20320" cy="1524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8" y="18"/>
                  </a:cxn>
                  <a:cxn ang="0">
                    <a:pos x="14" y="22"/>
                  </a:cxn>
                  <a:cxn ang="0">
                    <a:pos x="20" y="24"/>
                  </a:cxn>
                  <a:cxn ang="0">
                    <a:pos x="26" y="24"/>
                  </a:cxn>
                  <a:cxn ang="0">
                    <a:pos x="30" y="22"/>
                  </a:cxn>
                  <a:cxn ang="0">
                    <a:pos x="30" y="22"/>
                  </a:cxn>
                  <a:cxn ang="0">
                    <a:pos x="32" y="16"/>
                  </a:cxn>
                  <a:cxn ang="0">
                    <a:pos x="32" y="12"/>
                  </a:cxn>
                  <a:cxn ang="0">
                    <a:pos x="32" y="8"/>
                  </a:cxn>
                  <a:cxn ang="0">
                    <a:pos x="28" y="4"/>
                  </a:cxn>
                  <a:cxn ang="0">
                    <a:pos x="24" y="2"/>
                  </a:cxn>
                  <a:cxn ang="0">
                    <a:pos x="20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32" h="24">
                    <a:moveTo>
                      <a:pt x="6" y="0"/>
                    </a:move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8" y="18"/>
                    </a:lnTo>
                    <a:lnTo>
                      <a:pt x="14" y="22"/>
                    </a:lnTo>
                    <a:lnTo>
                      <a:pt x="20" y="24"/>
                    </a:lnTo>
                    <a:lnTo>
                      <a:pt x="26" y="24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2" y="16"/>
                    </a:lnTo>
                    <a:lnTo>
                      <a:pt x="32" y="12"/>
                    </a:lnTo>
                    <a:lnTo>
                      <a:pt x="32" y="8"/>
                    </a:lnTo>
                    <a:lnTo>
                      <a:pt x="28" y="4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90" name="Freeform 6091">
                <a:extLst>
                  <a:ext uri="{FF2B5EF4-FFF2-40B4-BE49-F238E27FC236}">
                    <a16:creationId xmlns:a16="http://schemas.microsoft.com/office/drawing/2014/main" xmlns="" id="{2EDCFEE2-A03E-4F5C-938A-119ED4171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840" y="1799273"/>
                <a:ext cx="13970" cy="15240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" y="24"/>
                  </a:cxn>
                  <a:cxn ang="0">
                    <a:pos x="12" y="22"/>
                  </a:cxn>
                  <a:cxn ang="0">
                    <a:pos x="20" y="16"/>
                  </a:cxn>
                  <a:cxn ang="0">
                    <a:pos x="22" y="12"/>
                  </a:cxn>
                  <a:cxn ang="0">
                    <a:pos x="22" y="10"/>
                  </a:cxn>
                  <a:cxn ang="0">
                    <a:pos x="22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4"/>
                  </a:cxn>
                  <a:cxn ang="0">
                    <a:pos x="2" y="10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2" y="22"/>
                  </a:cxn>
                  <a:cxn ang="0">
                    <a:pos x="4" y="24"/>
                  </a:cxn>
                  <a:cxn ang="0">
                    <a:pos x="4" y="24"/>
                  </a:cxn>
                </a:cxnLst>
                <a:rect l="0" t="0" r="r" b="b"/>
                <a:pathLst>
                  <a:path w="22" h="24">
                    <a:moveTo>
                      <a:pt x="4" y="24"/>
                    </a:moveTo>
                    <a:lnTo>
                      <a:pt x="4" y="24"/>
                    </a:lnTo>
                    <a:lnTo>
                      <a:pt x="12" y="22"/>
                    </a:lnTo>
                    <a:lnTo>
                      <a:pt x="20" y="16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4" y="24"/>
                    </a:lnTo>
                    <a:lnTo>
                      <a:pt x="4" y="2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91" name="Freeform 6092">
                <a:extLst>
                  <a:ext uri="{FF2B5EF4-FFF2-40B4-BE49-F238E27FC236}">
                    <a16:creationId xmlns:a16="http://schemas.microsoft.com/office/drawing/2014/main" xmlns="" id="{79EBEB6F-F7C1-453E-8916-6980AF99D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040" y="1724343"/>
                <a:ext cx="22860" cy="34290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20" y="54"/>
                  </a:cxn>
                  <a:cxn ang="0">
                    <a:pos x="26" y="50"/>
                  </a:cxn>
                  <a:cxn ang="0">
                    <a:pos x="30" y="42"/>
                  </a:cxn>
                  <a:cxn ang="0">
                    <a:pos x="34" y="32"/>
                  </a:cxn>
                  <a:cxn ang="0">
                    <a:pos x="36" y="22"/>
                  </a:cxn>
                  <a:cxn ang="0">
                    <a:pos x="36" y="12"/>
                  </a:cxn>
                  <a:cxn ang="0">
                    <a:pos x="34" y="4"/>
                  </a:cxn>
                  <a:cxn ang="0">
                    <a:pos x="32" y="2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8" y="6"/>
                  </a:cxn>
                  <a:cxn ang="0">
                    <a:pos x="4" y="12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4" y="40"/>
                  </a:cxn>
                  <a:cxn ang="0">
                    <a:pos x="8" y="48"/>
                  </a:cxn>
                  <a:cxn ang="0">
                    <a:pos x="14" y="52"/>
                  </a:cxn>
                  <a:cxn ang="0">
                    <a:pos x="20" y="54"/>
                  </a:cxn>
                  <a:cxn ang="0">
                    <a:pos x="20" y="54"/>
                  </a:cxn>
                </a:cxnLst>
                <a:rect l="0" t="0" r="r" b="b"/>
                <a:pathLst>
                  <a:path w="36" h="54">
                    <a:moveTo>
                      <a:pt x="20" y="54"/>
                    </a:moveTo>
                    <a:lnTo>
                      <a:pt x="20" y="54"/>
                    </a:lnTo>
                    <a:lnTo>
                      <a:pt x="26" y="50"/>
                    </a:lnTo>
                    <a:lnTo>
                      <a:pt x="30" y="42"/>
                    </a:lnTo>
                    <a:lnTo>
                      <a:pt x="34" y="32"/>
                    </a:lnTo>
                    <a:lnTo>
                      <a:pt x="36" y="22"/>
                    </a:lnTo>
                    <a:lnTo>
                      <a:pt x="36" y="12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8" y="6"/>
                    </a:lnTo>
                    <a:lnTo>
                      <a:pt x="4" y="12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4" y="40"/>
                    </a:lnTo>
                    <a:lnTo>
                      <a:pt x="8" y="48"/>
                    </a:lnTo>
                    <a:lnTo>
                      <a:pt x="14" y="52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92" name="Freeform 6094">
                <a:extLst>
                  <a:ext uri="{FF2B5EF4-FFF2-40B4-BE49-F238E27FC236}">
                    <a16:creationId xmlns:a16="http://schemas.microsoft.com/office/drawing/2014/main" xmlns="" id="{AD1435EE-5D71-4539-91FB-96C39B7E9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240" y="1463993"/>
                <a:ext cx="59690" cy="48260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8" y="26"/>
                  </a:cxn>
                  <a:cxn ang="0">
                    <a:pos x="4" y="36"/>
                  </a:cxn>
                  <a:cxn ang="0">
                    <a:pos x="0" y="46"/>
                  </a:cxn>
                  <a:cxn ang="0">
                    <a:pos x="0" y="56"/>
                  </a:cxn>
                  <a:cxn ang="0">
                    <a:pos x="2" y="64"/>
                  </a:cxn>
                  <a:cxn ang="0">
                    <a:pos x="8" y="70"/>
                  </a:cxn>
                  <a:cxn ang="0">
                    <a:pos x="18" y="74"/>
                  </a:cxn>
                  <a:cxn ang="0">
                    <a:pos x="34" y="76"/>
                  </a:cxn>
                  <a:cxn ang="0">
                    <a:pos x="54" y="76"/>
                  </a:cxn>
                  <a:cxn ang="0">
                    <a:pos x="54" y="76"/>
                  </a:cxn>
                  <a:cxn ang="0">
                    <a:pos x="72" y="74"/>
                  </a:cxn>
                  <a:cxn ang="0">
                    <a:pos x="84" y="70"/>
                  </a:cxn>
                  <a:cxn ang="0">
                    <a:pos x="90" y="64"/>
                  </a:cxn>
                  <a:cxn ang="0">
                    <a:pos x="94" y="58"/>
                  </a:cxn>
                  <a:cxn ang="0">
                    <a:pos x="92" y="50"/>
                  </a:cxn>
                  <a:cxn ang="0">
                    <a:pos x="92" y="40"/>
                  </a:cxn>
                  <a:cxn ang="0">
                    <a:pos x="90" y="32"/>
                  </a:cxn>
                  <a:cxn ang="0">
                    <a:pos x="92" y="22"/>
                  </a:cxn>
                  <a:cxn ang="0">
                    <a:pos x="92" y="22"/>
                  </a:cxn>
                  <a:cxn ang="0">
                    <a:pos x="92" y="18"/>
                  </a:cxn>
                  <a:cxn ang="0">
                    <a:pos x="90" y="14"/>
                  </a:cxn>
                  <a:cxn ang="0">
                    <a:pos x="88" y="10"/>
                  </a:cxn>
                  <a:cxn ang="0">
                    <a:pos x="84" y="6"/>
                  </a:cxn>
                  <a:cxn ang="0">
                    <a:pos x="74" y="2"/>
                  </a:cxn>
                  <a:cxn ang="0">
                    <a:pos x="60" y="0"/>
                  </a:cxn>
                  <a:cxn ang="0">
                    <a:pos x="46" y="2"/>
                  </a:cxn>
                  <a:cxn ang="0">
                    <a:pos x="32" y="6"/>
                  </a:cxn>
                  <a:cxn ang="0">
                    <a:pos x="18" y="14"/>
                  </a:cxn>
                  <a:cxn ang="0">
                    <a:pos x="14" y="20"/>
                  </a:cxn>
                  <a:cxn ang="0">
                    <a:pos x="8" y="26"/>
                  </a:cxn>
                  <a:cxn ang="0">
                    <a:pos x="8" y="26"/>
                  </a:cxn>
                </a:cxnLst>
                <a:rect l="0" t="0" r="r" b="b"/>
                <a:pathLst>
                  <a:path w="94" h="76">
                    <a:moveTo>
                      <a:pt x="8" y="26"/>
                    </a:moveTo>
                    <a:lnTo>
                      <a:pt x="8" y="26"/>
                    </a:lnTo>
                    <a:lnTo>
                      <a:pt x="4" y="36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2" y="64"/>
                    </a:lnTo>
                    <a:lnTo>
                      <a:pt x="8" y="70"/>
                    </a:lnTo>
                    <a:lnTo>
                      <a:pt x="18" y="74"/>
                    </a:lnTo>
                    <a:lnTo>
                      <a:pt x="34" y="76"/>
                    </a:lnTo>
                    <a:lnTo>
                      <a:pt x="54" y="76"/>
                    </a:lnTo>
                    <a:lnTo>
                      <a:pt x="54" y="76"/>
                    </a:lnTo>
                    <a:lnTo>
                      <a:pt x="72" y="74"/>
                    </a:lnTo>
                    <a:lnTo>
                      <a:pt x="84" y="70"/>
                    </a:lnTo>
                    <a:lnTo>
                      <a:pt x="90" y="64"/>
                    </a:lnTo>
                    <a:lnTo>
                      <a:pt x="94" y="58"/>
                    </a:lnTo>
                    <a:lnTo>
                      <a:pt x="92" y="50"/>
                    </a:lnTo>
                    <a:lnTo>
                      <a:pt x="92" y="40"/>
                    </a:lnTo>
                    <a:lnTo>
                      <a:pt x="90" y="3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18"/>
                    </a:lnTo>
                    <a:lnTo>
                      <a:pt x="90" y="14"/>
                    </a:lnTo>
                    <a:lnTo>
                      <a:pt x="88" y="10"/>
                    </a:lnTo>
                    <a:lnTo>
                      <a:pt x="84" y="6"/>
                    </a:lnTo>
                    <a:lnTo>
                      <a:pt x="74" y="2"/>
                    </a:lnTo>
                    <a:lnTo>
                      <a:pt x="60" y="0"/>
                    </a:lnTo>
                    <a:lnTo>
                      <a:pt x="46" y="2"/>
                    </a:lnTo>
                    <a:lnTo>
                      <a:pt x="32" y="6"/>
                    </a:lnTo>
                    <a:lnTo>
                      <a:pt x="18" y="14"/>
                    </a:lnTo>
                    <a:lnTo>
                      <a:pt x="14" y="20"/>
                    </a:lnTo>
                    <a:lnTo>
                      <a:pt x="8" y="26"/>
                    </a:lnTo>
                    <a:lnTo>
                      <a:pt x="8" y="2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93" name="Freeform 6098">
                <a:extLst>
                  <a:ext uri="{FF2B5EF4-FFF2-40B4-BE49-F238E27FC236}">
                    <a16:creationId xmlns:a16="http://schemas.microsoft.com/office/drawing/2014/main" xmlns="" id="{891EBA36-D59D-4D70-ABB0-2DECB5A49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8780" y="1211263"/>
                <a:ext cx="63500" cy="43180"/>
              </a:xfrm>
              <a:custGeom>
                <a:avLst/>
                <a:gdLst/>
                <a:ahLst/>
                <a:cxnLst>
                  <a:cxn ang="0">
                    <a:pos x="46" y="2"/>
                  </a:cxn>
                  <a:cxn ang="0">
                    <a:pos x="46" y="2"/>
                  </a:cxn>
                  <a:cxn ang="0">
                    <a:pos x="32" y="4"/>
                  </a:cxn>
                  <a:cxn ang="0">
                    <a:pos x="20" y="6"/>
                  </a:cxn>
                  <a:cxn ang="0">
                    <a:pos x="10" y="10"/>
                  </a:cxn>
                  <a:cxn ang="0">
                    <a:pos x="4" y="12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2" y="22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20" y="28"/>
                  </a:cxn>
                  <a:cxn ang="0">
                    <a:pos x="28" y="32"/>
                  </a:cxn>
                  <a:cxn ang="0">
                    <a:pos x="32" y="36"/>
                  </a:cxn>
                  <a:cxn ang="0">
                    <a:pos x="34" y="40"/>
                  </a:cxn>
                  <a:cxn ang="0">
                    <a:pos x="34" y="40"/>
                  </a:cxn>
                  <a:cxn ang="0">
                    <a:pos x="38" y="46"/>
                  </a:cxn>
                  <a:cxn ang="0">
                    <a:pos x="44" y="50"/>
                  </a:cxn>
                  <a:cxn ang="0">
                    <a:pos x="54" y="56"/>
                  </a:cxn>
                  <a:cxn ang="0">
                    <a:pos x="64" y="66"/>
                  </a:cxn>
                  <a:cxn ang="0">
                    <a:pos x="64" y="66"/>
                  </a:cxn>
                  <a:cxn ang="0">
                    <a:pos x="68" y="68"/>
                  </a:cxn>
                  <a:cxn ang="0">
                    <a:pos x="70" y="68"/>
                  </a:cxn>
                  <a:cxn ang="0">
                    <a:pos x="70" y="66"/>
                  </a:cxn>
                  <a:cxn ang="0">
                    <a:pos x="70" y="66"/>
                  </a:cxn>
                  <a:cxn ang="0">
                    <a:pos x="70" y="62"/>
                  </a:cxn>
                  <a:cxn ang="0">
                    <a:pos x="74" y="60"/>
                  </a:cxn>
                  <a:cxn ang="0">
                    <a:pos x="80" y="56"/>
                  </a:cxn>
                  <a:cxn ang="0">
                    <a:pos x="86" y="48"/>
                  </a:cxn>
                  <a:cxn ang="0">
                    <a:pos x="86" y="48"/>
                  </a:cxn>
                  <a:cxn ang="0">
                    <a:pos x="100" y="26"/>
                  </a:cxn>
                  <a:cxn ang="0">
                    <a:pos x="100" y="20"/>
                  </a:cxn>
                  <a:cxn ang="0">
                    <a:pos x="100" y="16"/>
                  </a:cxn>
                  <a:cxn ang="0">
                    <a:pos x="98" y="14"/>
                  </a:cxn>
                  <a:cxn ang="0">
                    <a:pos x="94" y="10"/>
                  </a:cxn>
                  <a:cxn ang="0">
                    <a:pos x="94" y="10"/>
                  </a:cxn>
                  <a:cxn ang="0">
                    <a:pos x="86" y="6"/>
                  </a:cxn>
                  <a:cxn ang="0">
                    <a:pos x="80" y="2"/>
                  </a:cxn>
                  <a:cxn ang="0">
                    <a:pos x="70" y="0"/>
                  </a:cxn>
                  <a:cxn ang="0">
                    <a:pos x="46" y="2"/>
                  </a:cxn>
                  <a:cxn ang="0">
                    <a:pos x="46" y="2"/>
                  </a:cxn>
                </a:cxnLst>
                <a:rect l="0" t="0" r="r" b="b"/>
                <a:pathLst>
                  <a:path w="100" h="68">
                    <a:moveTo>
                      <a:pt x="46" y="2"/>
                    </a:moveTo>
                    <a:lnTo>
                      <a:pt x="46" y="2"/>
                    </a:lnTo>
                    <a:lnTo>
                      <a:pt x="32" y="4"/>
                    </a:lnTo>
                    <a:lnTo>
                      <a:pt x="20" y="6"/>
                    </a:lnTo>
                    <a:lnTo>
                      <a:pt x="10" y="10"/>
                    </a:lnTo>
                    <a:lnTo>
                      <a:pt x="4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20" y="28"/>
                    </a:lnTo>
                    <a:lnTo>
                      <a:pt x="28" y="32"/>
                    </a:lnTo>
                    <a:lnTo>
                      <a:pt x="32" y="36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8" y="46"/>
                    </a:lnTo>
                    <a:lnTo>
                      <a:pt x="44" y="50"/>
                    </a:lnTo>
                    <a:lnTo>
                      <a:pt x="54" y="56"/>
                    </a:lnTo>
                    <a:lnTo>
                      <a:pt x="64" y="66"/>
                    </a:lnTo>
                    <a:lnTo>
                      <a:pt x="64" y="66"/>
                    </a:lnTo>
                    <a:lnTo>
                      <a:pt x="68" y="68"/>
                    </a:lnTo>
                    <a:lnTo>
                      <a:pt x="70" y="68"/>
                    </a:lnTo>
                    <a:lnTo>
                      <a:pt x="70" y="66"/>
                    </a:lnTo>
                    <a:lnTo>
                      <a:pt x="70" y="66"/>
                    </a:lnTo>
                    <a:lnTo>
                      <a:pt x="70" y="62"/>
                    </a:lnTo>
                    <a:lnTo>
                      <a:pt x="74" y="60"/>
                    </a:lnTo>
                    <a:lnTo>
                      <a:pt x="80" y="56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100" y="26"/>
                    </a:lnTo>
                    <a:lnTo>
                      <a:pt x="100" y="20"/>
                    </a:lnTo>
                    <a:lnTo>
                      <a:pt x="100" y="16"/>
                    </a:lnTo>
                    <a:lnTo>
                      <a:pt x="98" y="14"/>
                    </a:lnTo>
                    <a:lnTo>
                      <a:pt x="94" y="10"/>
                    </a:lnTo>
                    <a:lnTo>
                      <a:pt x="94" y="10"/>
                    </a:lnTo>
                    <a:lnTo>
                      <a:pt x="86" y="6"/>
                    </a:lnTo>
                    <a:lnTo>
                      <a:pt x="80" y="2"/>
                    </a:lnTo>
                    <a:lnTo>
                      <a:pt x="70" y="0"/>
                    </a:lnTo>
                    <a:lnTo>
                      <a:pt x="46" y="2"/>
                    </a:lnTo>
                    <a:lnTo>
                      <a:pt x="4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94" name="Freeform 6099">
                <a:extLst>
                  <a:ext uri="{FF2B5EF4-FFF2-40B4-BE49-F238E27FC236}">
                    <a16:creationId xmlns:a16="http://schemas.microsoft.com/office/drawing/2014/main" xmlns="" id="{B9DF2EB9-E0A6-4907-B55B-BD970B704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550" y="1088073"/>
                <a:ext cx="48260" cy="10160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6" y="2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30" y="2"/>
                  </a:cxn>
                  <a:cxn ang="0">
                    <a:pos x="16" y="6"/>
                  </a:cxn>
                  <a:cxn ang="0">
                    <a:pos x="6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8" y="16"/>
                  </a:cxn>
                  <a:cxn ang="0">
                    <a:pos x="20" y="16"/>
                  </a:cxn>
                  <a:cxn ang="0">
                    <a:pos x="48" y="14"/>
                  </a:cxn>
                  <a:cxn ang="0">
                    <a:pos x="70" y="8"/>
                  </a:cxn>
                  <a:cxn ang="0">
                    <a:pos x="76" y="4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2"/>
                  </a:cxn>
                </a:cxnLst>
                <a:rect l="0" t="0" r="r" b="b"/>
                <a:pathLst>
                  <a:path w="76" h="16">
                    <a:moveTo>
                      <a:pt x="76" y="2"/>
                    </a:moveTo>
                    <a:lnTo>
                      <a:pt x="76" y="2"/>
                    </a:lnTo>
                    <a:lnTo>
                      <a:pt x="68" y="0"/>
                    </a:lnTo>
                    <a:lnTo>
                      <a:pt x="56" y="0"/>
                    </a:lnTo>
                    <a:lnTo>
                      <a:pt x="30" y="2"/>
                    </a:lnTo>
                    <a:lnTo>
                      <a:pt x="16" y="6"/>
                    </a:lnTo>
                    <a:lnTo>
                      <a:pt x="6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20" y="16"/>
                    </a:lnTo>
                    <a:lnTo>
                      <a:pt x="48" y="14"/>
                    </a:lnTo>
                    <a:lnTo>
                      <a:pt x="70" y="8"/>
                    </a:lnTo>
                    <a:lnTo>
                      <a:pt x="76" y="4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95" name="Freeform 6100">
                <a:extLst>
                  <a:ext uri="{FF2B5EF4-FFF2-40B4-BE49-F238E27FC236}">
                    <a16:creationId xmlns:a16="http://schemas.microsoft.com/office/drawing/2014/main" xmlns="" id="{D9E9AC07-430D-432B-A992-9F28EEEEC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3390" y="1129983"/>
                <a:ext cx="30480" cy="203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8" y="30"/>
                  </a:cxn>
                  <a:cxn ang="0">
                    <a:pos x="16" y="32"/>
                  </a:cxn>
                  <a:cxn ang="0">
                    <a:pos x="26" y="32"/>
                  </a:cxn>
                  <a:cxn ang="0">
                    <a:pos x="34" y="30"/>
                  </a:cxn>
                  <a:cxn ang="0">
                    <a:pos x="42" y="28"/>
                  </a:cxn>
                  <a:cxn ang="0">
                    <a:pos x="46" y="22"/>
                  </a:cxn>
                  <a:cxn ang="0">
                    <a:pos x="48" y="20"/>
                  </a:cxn>
                  <a:cxn ang="0">
                    <a:pos x="48" y="18"/>
                  </a:cxn>
                  <a:cxn ang="0">
                    <a:pos x="48" y="18"/>
                  </a:cxn>
                  <a:cxn ang="0">
                    <a:pos x="44" y="12"/>
                  </a:cxn>
                  <a:cxn ang="0">
                    <a:pos x="38" y="6"/>
                  </a:cxn>
                  <a:cxn ang="0">
                    <a:pos x="30" y="2"/>
                  </a:cxn>
                  <a:cxn ang="0">
                    <a:pos x="22" y="0"/>
                  </a:cxn>
                  <a:cxn ang="0">
                    <a:pos x="14" y="0"/>
                  </a:cxn>
                  <a:cxn ang="0">
                    <a:pos x="6" y="2"/>
                  </a:cxn>
                  <a:cxn ang="0">
                    <a:pos x="2" y="8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48" h="32">
                    <a:moveTo>
                      <a:pt x="0" y="2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8" y="30"/>
                    </a:lnTo>
                    <a:lnTo>
                      <a:pt x="16" y="32"/>
                    </a:lnTo>
                    <a:lnTo>
                      <a:pt x="26" y="32"/>
                    </a:lnTo>
                    <a:lnTo>
                      <a:pt x="34" y="30"/>
                    </a:lnTo>
                    <a:lnTo>
                      <a:pt x="42" y="28"/>
                    </a:lnTo>
                    <a:lnTo>
                      <a:pt x="46" y="22"/>
                    </a:lnTo>
                    <a:lnTo>
                      <a:pt x="48" y="20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4" y="12"/>
                    </a:lnTo>
                    <a:lnTo>
                      <a:pt x="38" y="6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6" y="2"/>
                    </a:lnTo>
                    <a:lnTo>
                      <a:pt x="2" y="8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96" name="Freeform 6101">
                <a:extLst>
                  <a:ext uri="{FF2B5EF4-FFF2-40B4-BE49-F238E27FC236}">
                    <a16:creationId xmlns:a16="http://schemas.microsoft.com/office/drawing/2014/main" xmlns="" id="{FC5070AF-7F6C-4E96-A571-5783B28191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470" y="1065213"/>
                <a:ext cx="44450" cy="21590"/>
              </a:xfrm>
              <a:custGeom>
                <a:avLst/>
                <a:gdLst/>
                <a:ahLst/>
                <a:cxnLst>
                  <a:cxn ang="0">
                    <a:pos x="62" y="18"/>
                  </a:cxn>
                  <a:cxn ang="0">
                    <a:pos x="62" y="18"/>
                  </a:cxn>
                  <a:cxn ang="0">
                    <a:pos x="52" y="16"/>
                  </a:cxn>
                  <a:cxn ang="0">
                    <a:pos x="44" y="14"/>
                  </a:cxn>
                  <a:cxn ang="0">
                    <a:pos x="34" y="6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8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12" y="30"/>
                  </a:cxn>
                  <a:cxn ang="0">
                    <a:pos x="16" y="32"/>
                  </a:cxn>
                  <a:cxn ang="0">
                    <a:pos x="26" y="34"/>
                  </a:cxn>
                  <a:cxn ang="0">
                    <a:pos x="40" y="32"/>
                  </a:cxn>
                  <a:cxn ang="0">
                    <a:pos x="52" y="30"/>
                  </a:cxn>
                  <a:cxn ang="0">
                    <a:pos x="62" y="28"/>
                  </a:cxn>
                  <a:cxn ang="0">
                    <a:pos x="68" y="24"/>
                  </a:cxn>
                  <a:cxn ang="0">
                    <a:pos x="70" y="22"/>
                  </a:cxn>
                  <a:cxn ang="0">
                    <a:pos x="70" y="20"/>
                  </a:cxn>
                  <a:cxn ang="0">
                    <a:pos x="62" y="18"/>
                  </a:cxn>
                  <a:cxn ang="0">
                    <a:pos x="62" y="18"/>
                  </a:cxn>
                </a:cxnLst>
                <a:rect l="0" t="0" r="r" b="b"/>
                <a:pathLst>
                  <a:path w="70" h="34">
                    <a:moveTo>
                      <a:pt x="62" y="18"/>
                    </a:moveTo>
                    <a:lnTo>
                      <a:pt x="62" y="18"/>
                    </a:lnTo>
                    <a:lnTo>
                      <a:pt x="52" y="16"/>
                    </a:lnTo>
                    <a:lnTo>
                      <a:pt x="44" y="14"/>
                    </a:lnTo>
                    <a:lnTo>
                      <a:pt x="34" y="6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2" y="30"/>
                    </a:lnTo>
                    <a:lnTo>
                      <a:pt x="16" y="32"/>
                    </a:lnTo>
                    <a:lnTo>
                      <a:pt x="26" y="34"/>
                    </a:lnTo>
                    <a:lnTo>
                      <a:pt x="40" y="32"/>
                    </a:lnTo>
                    <a:lnTo>
                      <a:pt x="52" y="30"/>
                    </a:lnTo>
                    <a:lnTo>
                      <a:pt x="62" y="28"/>
                    </a:lnTo>
                    <a:lnTo>
                      <a:pt x="68" y="24"/>
                    </a:lnTo>
                    <a:lnTo>
                      <a:pt x="70" y="22"/>
                    </a:lnTo>
                    <a:lnTo>
                      <a:pt x="70" y="20"/>
                    </a:lnTo>
                    <a:lnTo>
                      <a:pt x="62" y="18"/>
                    </a:lnTo>
                    <a:lnTo>
                      <a:pt x="6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97" name="Freeform 6102">
                <a:extLst>
                  <a:ext uri="{FF2B5EF4-FFF2-40B4-BE49-F238E27FC236}">
                    <a16:creationId xmlns:a16="http://schemas.microsoft.com/office/drawing/2014/main" xmlns="" id="{F33428A4-6389-4E90-9A6F-C3A69E872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2780" y="1048703"/>
                <a:ext cx="449580" cy="129540"/>
              </a:xfrm>
              <a:custGeom>
                <a:avLst/>
                <a:gdLst/>
                <a:ahLst/>
                <a:cxnLst>
                  <a:cxn ang="0">
                    <a:pos x="342" y="198"/>
                  </a:cxn>
                  <a:cxn ang="0">
                    <a:pos x="406" y="202"/>
                  </a:cxn>
                  <a:cxn ang="0">
                    <a:pos x="530" y="198"/>
                  </a:cxn>
                  <a:cxn ang="0">
                    <a:pos x="560" y="176"/>
                  </a:cxn>
                  <a:cxn ang="0">
                    <a:pos x="566" y="188"/>
                  </a:cxn>
                  <a:cxn ang="0">
                    <a:pos x="624" y="200"/>
                  </a:cxn>
                  <a:cxn ang="0">
                    <a:pos x="680" y="190"/>
                  </a:cxn>
                  <a:cxn ang="0">
                    <a:pos x="688" y="174"/>
                  </a:cxn>
                  <a:cxn ang="0">
                    <a:pos x="708" y="168"/>
                  </a:cxn>
                  <a:cxn ang="0">
                    <a:pos x="694" y="158"/>
                  </a:cxn>
                  <a:cxn ang="0">
                    <a:pos x="700" y="144"/>
                  </a:cxn>
                  <a:cxn ang="0">
                    <a:pos x="700" y="126"/>
                  </a:cxn>
                  <a:cxn ang="0">
                    <a:pos x="672" y="110"/>
                  </a:cxn>
                  <a:cxn ang="0">
                    <a:pos x="642" y="104"/>
                  </a:cxn>
                  <a:cxn ang="0">
                    <a:pos x="600" y="96"/>
                  </a:cxn>
                  <a:cxn ang="0">
                    <a:pos x="480" y="110"/>
                  </a:cxn>
                  <a:cxn ang="0">
                    <a:pos x="442" y="126"/>
                  </a:cxn>
                  <a:cxn ang="0">
                    <a:pos x="416" y="122"/>
                  </a:cxn>
                  <a:cxn ang="0">
                    <a:pos x="374" y="120"/>
                  </a:cxn>
                  <a:cxn ang="0">
                    <a:pos x="346" y="114"/>
                  </a:cxn>
                  <a:cxn ang="0">
                    <a:pos x="330" y="110"/>
                  </a:cxn>
                  <a:cxn ang="0">
                    <a:pos x="324" y="124"/>
                  </a:cxn>
                  <a:cxn ang="0">
                    <a:pos x="310" y="116"/>
                  </a:cxn>
                  <a:cxn ang="0">
                    <a:pos x="310" y="102"/>
                  </a:cxn>
                  <a:cxn ang="0">
                    <a:pos x="294" y="84"/>
                  </a:cxn>
                  <a:cxn ang="0">
                    <a:pos x="268" y="84"/>
                  </a:cxn>
                  <a:cxn ang="0">
                    <a:pos x="262" y="76"/>
                  </a:cxn>
                  <a:cxn ang="0">
                    <a:pos x="308" y="74"/>
                  </a:cxn>
                  <a:cxn ang="0">
                    <a:pos x="316" y="66"/>
                  </a:cxn>
                  <a:cxn ang="0">
                    <a:pos x="278" y="52"/>
                  </a:cxn>
                  <a:cxn ang="0">
                    <a:pos x="240" y="34"/>
                  </a:cxn>
                  <a:cxn ang="0">
                    <a:pos x="182" y="36"/>
                  </a:cxn>
                  <a:cxn ang="0">
                    <a:pos x="154" y="30"/>
                  </a:cxn>
                  <a:cxn ang="0">
                    <a:pos x="124" y="10"/>
                  </a:cxn>
                  <a:cxn ang="0">
                    <a:pos x="78" y="6"/>
                  </a:cxn>
                  <a:cxn ang="0">
                    <a:pos x="10" y="0"/>
                  </a:cxn>
                  <a:cxn ang="0">
                    <a:pos x="2" y="12"/>
                  </a:cxn>
                  <a:cxn ang="0">
                    <a:pos x="18" y="32"/>
                  </a:cxn>
                  <a:cxn ang="0">
                    <a:pos x="58" y="52"/>
                  </a:cxn>
                  <a:cxn ang="0">
                    <a:pos x="66" y="66"/>
                  </a:cxn>
                  <a:cxn ang="0">
                    <a:pos x="112" y="66"/>
                  </a:cxn>
                  <a:cxn ang="0">
                    <a:pos x="160" y="60"/>
                  </a:cxn>
                  <a:cxn ang="0">
                    <a:pos x="186" y="84"/>
                  </a:cxn>
                  <a:cxn ang="0">
                    <a:pos x="202" y="98"/>
                  </a:cxn>
                  <a:cxn ang="0">
                    <a:pos x="194" y="120"/>
                  </a:cxn>
                  <a:cxn ang="0">
                    <a:pos x="186" y="142"/>
                  </a:cxn>
                  <a:cxn ang="0">
                    <a:pos x="198" y="154"/>
                  </a:cxn>
                  <a:cxn ang="0">
                    <a:pos x="206" y="182"/>
                  </a:cxn>
                  <a:cxn ang="0">
                    <a:pos x="232" y="190"/>
                  </a:cxn>
                  <a:cxn ang="0">
                    <a:pos x="250" y="186"/>
                  </a:cxn>
                  <a:cxn ang="0">
                    <a:pos x="282" y="198"/>
                  </a:cxn>
                  <a:cxn ang="0">
                    <a:pos x="326" y="188"/>
                  </a:cxn>
                  <a:cxn ang="0">
                    <a:pos x="342" y="188"/>
                  </a:cxn>
                </a:cxnLst>
                <a:rect l="0" t="0" r="r" b="b"/>
                <a:pathLst>
                  <a:path w="708" h="204">
                    <a:moveTo>
                      <a:pt x="342" y="188"/>
                    </a:moveTo>
                    <a:lnTo>
                      <a:pt x="342" y="188"/>
                    </a:lnTo>
                    <a:lnTo>
                      <a:pt x="342" y="196"/>
                    </a:lnTo>
                    <a:lnTo>
                      <a:pt x="342" y="198"/>
                    </a:lnTo>
                    <a:lnTo>
                      <a:pt x="344" y="200"/>
                    </a:lnTo>
                    <a:lnTo>
                      <a:pt x="352" y="202"/>
                    </a:lnTo>
                    <a:lnTo>
                      <a:pt x="364" y="204"/>
                    </a:lnTo>
                    <a:lnTo>
                      <a:pt x="406" y="202"/>
                    </a:lnTo>
                    <a:lnTo>
                      <a:pt x="472" y="202"/>
                    </a:lnTo>
                    <a:lnTo>
                      <a:pt x="472" y="202"/>
                    </a:lnTo>
                    <a:lnTo>
                      <a:pt x="506" y="202"/>
                    </a:lnTo>
                    <a:lnTo>
                      <a:pt x="530" y="198"/>
                    </a:lnTo>
                    <a:lnTo>
                      <a:pt x="546" y="192"/>
                    </a:lnTo>
                    <a:lnTo>
                      <a:pt x="554" y="186"/>
                    </a:lnTo>
                    <a:lnTo>
                      <a:pt x="558" y="180"/>
                    </a:lnTo>
                    <a:lnTo>
                      <a:pt x="560" y="176"/>
                    </a:lnTo>
                    <a:lnTo>
                      <a:pt x="562" y="178"/>
                    </a:lnTo>
                    <a:lnTo>
                      <a:pt x="562" y="184"/>
                    </a:lnTo>
                    <a:lnTo>
                      <a:pt x="562" y="184"/>
                    </a:lnTo>
                    <a:lnTo>
                      <a:pt x="566" y="188"/>
                    </a:lnTo>
                    <a:lnTo>
                      <a:pt x="570" y="190"/>
                    </a:lnTo>
                    <a:lnTo>
                      <a:pt x="584" y="196"/>
                    </a:lnTo>
                    <a:lnTo>
                      <a:pt x="604" y="200"/>
                    </a:lnTo>
                    <a:lnTo>
                      <a:pt x="624" y="200"/>
                    </a:lnTo>
                    <a:lnTo>
                      <a:pt x="646" y="200"/>
                    </a:lnTo>
                    <a:lnTo>
                      <a:pt x="664" y="198"/>
                    </a:lnTo>
                    <a:lnTo>
                      <a:pt x="676" y="192"/>
                    </a:lnTo>
                    <a:lnTo>
                      <a:pt x="680" y="190"/>
                    </a:lnTo>
                    <a:lnTo>
                      <a:pt x="682" y="186"/>
                    </a:lnTo>
                    <a:lnTo>
                      <a:pt x="682" y="186"/>
                    </a:lnTo>
                    <a:lnTo>
                      <a:pt x="684" y="178"/>
                    </a:lnTo>
                    <a:lnTo>
                      <a:pt x="688" y="174"/>
                    </a:lnTo>
                    <a:lnTo>
                      <a:pt x="694" y="172"/>
                    </a:lnTo>
                    <a:lnTo>
                      <a:pt x="700" y="170"/>
                    </a:lnTo>
                    <a:lnTo>
                      <a:pt x="706" y="168"/>
                    </a:lnTo>
                    <a:lnTo>
                      <a:pt x="708" y="168"/>
                    </a:lnTo>
                    <a:lnTo>
                      <a:pt x="708" y="166"/>
                    </a:lnTo>
                    <a:lnTo>
                      <a:pt x="700" y="162"/>
                    </a:lnTo>
                    <a:lnTo>
                      <a:pt x="700" y="162"/>
                    </a:lnTo>
                    <a:lnTo>
                      <a:pt x="694" y="158"/>
                    </a:lnTo>
                    <a:lnTo>
                      <a:pt x="690" y="154"/>
                    </a:lnTo>
                    <a:lnTo>
                      <a:pt x="692" y="152"/>
                    </a:lnTo>
                    <a:lnTo>
                      <a:pt x="696" y="148"/>
                    </a:lnTo>
                    <a:lnTo>
                      <a:pt x="700" y="144"/>
                    </a:lnTo>
                    <a:lnTo>
                      <a:pt x="702" y="140"/>
                    </a:lnTo>
                    <a:lnTo>
                      <a:pt x="704" y="134"/>
                    </a:lnTo>
                    <a:lnTo>
                      <a:pt x="700" y="126"/>
                    </a:lnTo>
                    <a:lnTo>
                      <a:pt x="700" y="126"/>
                    </a:lnTo>
                    <a:lnTo>
                      <a:pt x="694" y="118"/>
                    </a:lnTo>
                    <a:lnTo>
                      <a:pt x="688" y="114"/>
                    </a:lnTo>
                    <a:lnTo>
                      <a:pt x="680" y="112"/>
                    </a:lnTo>
                    <a:lnTo>
                      <a:pt x="672" y="110"/>
                    </a:lnTo>
                    <a:lnTo>
                      <a:pt x="654" y="110"/>
                    </a:lnTo>
                    <a:lnTo>
                      <a:pt x="648" y="108"/>
                    </a:lnTo>
                    <a:lnTo>
                      <a:pt x="642" y="104"/>
                    </a:lnTo>
                    <a:lnTo>
                      <a:pt x="642" y="104"/>
                    </a:lnTo>
                    <a:lnTo>
                      <a:pt x="636" y="98"/>
                    </a:lnTo>
                    <a:lnTo>
                      <a:pt x="626" y="96"/>
                    </a:lnTo>
                    <a:lnTo>
                      <a:pt x="614" y="94"/>
                    </a:lnTo>
                    <a:lnTo>
                      <a:pt x="600" y="96"/>
                    </a:lnTo>
                    <a:lnTo>
                      <a:pt x="560" y="98"/>
                    </a:lnTo>
                    <a:lnTo>
                      <a:pt x="506" y="106"/>
                    </a:lnTo>
                    <a:lnTo>
                      <a:pt x="506" y="106"/>
                    </a:lnTo>
                    <a:lnTo>
                      <a:pt x="480" y="110"/>
                    </a:lnTo>
                    <a:lnTo>
                      <a:pt x="464" y="114"/>
                    </a:lnTo>
                    <a:lnTo>
                      <a:pt x="454" y="120"/>
                    </a:lnTo>
                    <a:lnTo>
                      <a:pt x="446" y="124"/>
                    </a:lnTo>
                    <a:lnTo>
                      <a:pt x="442" y="126"/>
                    </a:lnTo>
                    <a:lnTo>
                      <a:pt x="438" y="128"/>
                    </a:lnTo>
                    <a:lnTo>
                      <a:pt x="430" y="126"/>
                    </a:lnTo>
                    <a:lnTo>
                      <a:pt x="416" y="122"/>
                    </a:lnTo>
                    <a:lnTo>
                      <a:pt x="416" y="122"/>
                    </a:lnTo>
                    <a:lnTo>
                      <a:pt x="402" y="118"/>
                    </a:lnTo>
                    <a:lnTo>
                      <a:pt x="390" y="118"/>
                    </a:lnTo>
                    <a:lnTo>
                      <a:pt x="382" y="118"/>
                    </a:lnTo>
                    <a:lnTo>
                      <a:pt x="374" y="120"/>
                    </a:lnTo>
                    <a:lnTo>
                      <a:pt x="368" y="122"/>
                    </a:lnTo>
                    <a:lnTo>
                      <a:pt x="362" y="122"/>
                    </a:lnTo>
                    <a:lnTo>
                      <a:pt x="354" y="120"/>
                    </a:lnTo>
                    <a:lnTo>
                      <a:pt x="346" y="114"/>
                    </a:lnTo>
                    <a:lnTo>
                      <a:pt x="346" y="114"/>
                    </a:lnTo>
                    <a:lnTo>
                      <a:pt x="338" y="110"/>
                    </a:lnTo>
                    <a:lnTo>
                      <a:pt x="332" y="108"/>
                    </a:lnTo>
                    <a:lnTo>
                      <a:pt x="330" y="110"/>
                    </a:lnTo>
                    <a:lnTo>
                      <a:pt x="328" y="114"/>
                    </a:lnTo>
                    <a:lnTo>
                      <a:pt x="328" y="118"/>
                    </a:lnTo>
                    <a:lnTo>
                      <a:pt x="326" y="122"/>
                    </a:lnTo>
                    <a:lnTo>
                      <a:pt x="324" y="124"/>
                    </a:lnTo>
                    <a:lnTo>
                      <a:pt x="318" y="122"/>
                    </a:lnTo>
                    <a:lnTo>
                      <a:pt x="318" y="122"/>
                    </a:lnTo>
                    <a:lnTo>
                      <a:pt x="312" y="118"/>
                    </a:lnTo>
                    <a:lnTo>
                      <a:pt x="310" y="116"/>
                    </a:lnTo>
                    <a:lnTo>
                      <a:pt x="310" y="112"/>
                    </a:lnTo>
                    <a:lnTo>
                      <a:pt x="310" y="110"/>
                    </a:lnTo>
                    <a:lnTo>
                      <a:pt x="312" y="106"/>
                    </a:lnTo>
                    <a:lnTo>
                      <a:pt x="310" y="102"/>
                    </a:lnTo>
                    <a:lnTo>
                      <a:pt x="308" y="96"/>
                    </a:lnTo>
                    <a:lnTo>
                      <a:pt x="300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6" y="82"/>
                    </a:lnTo>
                    <a:lnTo>
                      <a:pt x="280" y="82"/>
                    </a:lnTo>
                    <a:lnTo>
                      <a:pt x="276" y="82"/>
                    </a:lnTo>
                    <a:lnTo>
                      <a:pt x="268" y="84"/>
                    </a:lnTo>
                    <a:lnTo>
                      <a:pt x="266" y="82"/>
                    </a:lnTo>
                    <a:lnTo>
                      <a:pt x="264" y="78"/>
                    </a:lnTo>
                    <a:lnTo>
                      <a:pt x="264" y="78"/>
                    </a:lnTo>
                    <a:lnTo>
                      <a:pt x="262" y="76"/>
                    </a:lnTo>
                    <a:lnTo>
                      <a:pt x="264" y="74"/>
                    </a:lnTo>
                    <a:lnTo>
                      <a:pt x="270" y="72"/>
                    </a:lnTo>
                    <a:lnTo>
                      <a:pt x="290" y="72"/>
                    </a:lnTo>
                    <a:lnTo>
                      <a:pt x="308" y="74"/>
                    </a:lnTo>
                    <a:lnTo>
                      <a:pt x="314" y="72"/>
                    </a:lnTo>
                    <a:lnTo>
                      <a:pt x="316" y="70"/>
                    </a:lnTo>
                    <a:lnTo>
                      <a:pt x="316" y="66"/>
                    </a:lnTo>
                    <a:lnTo>
                      <a:pt x="316" y="66"/>
                    </a:lnTo>
                    <a:lnTo>
                      <a:pt x="314" y="62"/>
                    </a:lnTo>
                    <a:lnTo>
                      <a:pt x="308" y="58"/>
                    </a:lnTo>
                    <a:lnTo>
                      <a:pt x="296" y="56"/>
                    </a:lnTo>
                    <a:lnTo>
                      <a:pt x="278" y="52"/>
                    </a:lnTo>
                    <a:lnTo>
                      <a:pt x="268" y="48"/>
                    </a:lnTo>
                    <a:lnTo>
                      <a:pt x="258" y="44"/>
                    </a:lnTo>
                    <a:lnTo>
                      <a:pt x="258" y="44"/>
                    </a:lnTo>
                    <a:lnTo>
                      <a:pt x="240" y="34"/>
                    </a:lnTo>
                    <a:lnTo>
                      <a:pt x="232" y="32"/>
                    </a:lnTo>
                    <a:lnTo>
                      <a:pt x="224" y="30"/>
                    </a:lnTo>
                    <a:lnTo>
                      <a:pt x="204" y="32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70" y="36"/>
                    </a:lnTo>
                    <a:lnTo>
                      <a:pt x="162" y="34"/>
                    </a:lnTo>
                    <a:lnTo>
                      <a:pt x="154" y="30"/>
                    </a:lnTo>
                    <a:lnTo>
                      <a:pt x="148" y="24"/>
                    </a:lnTo>
                    <a:lnTo>
                      <a:pt x="136" y="14"/>
                    </a:lnTo>
                    <a:lnTo>
                      <a:pt x="130" y="10"/>
                    </a:lnTo>
                    <a:lnTo>
                      <a:pt x="124" y="10"/>
                    </a:lnTo>
                    <a:lnTo>
                      <a:pt x="124" y="10"/>
                    </a:lnTo>
                    <a:lnTo>
                      <a:pt x="114" y="10"/>
                    </a:lnTo>
                    <a:lnTo>
                      <a:pt x="104" y="10"/>
                    </a:lnTo>
                    <a:lnTo>
                      <a:pt x="78" y="6"/>
                    </a:lnTo>
                    <a:lnTo>
                      <a:pt x="4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8"/>
                    </a:lnTo>
                    <a:lnTo>
                      <a:pt x="10" y="24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26" y="38"/>
                    </a:lnTo>
                    <a:lnTo>
                      <a:pt x="36" y="42"/>
                    </a:lnTo>
                    <a:lnTo>
                      <a:pt x="50" y="48"/>
                    </a:lnTo>
                    <a:lnTo>
                      <a:pt x="58" y="52"/>
                    </a:lnTo>
                    <a:lnTo>
                      <a:pt x="62" y="56"/>
                    </a:lnTo>
                    <a:lnTo>
                      <a:pt x="62" y="60"/>
                    </a:lnTo>
                    <a:lnTo>
                      <a:pt x="62" y="60"/>
                    </a:lnTo>
                    <a:lnTo>
                      <a:pt x="66" y="66"/>
                    </a:lnTo>
                    <a:lnTo>
                      <a:pt x="70" y="68"/>
                    </a:lnTo>
                    <a:lnTo>
                      <a:pt x="78" y="70"/>
                    </a:lnTo>
                    <a:lnTo>
                      <a:pt x="88" y="70"/>
                    </a:lnTo>
                    <a:lnTo>
                      <a:pt x="112" y="66"/>
                    </a:lnTo>
                    <a:lnTo>
                      <a:pt x="138" y="60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60" y="60"/>
                    </a:lnTo>
                    <a:lnTo>
                      <a:pt x="166" y="62"/>
                    </a:lnTo>
                    <a:lnTo>
                      <a:pt x="170" y="66"/>
                    </a:lnTo>
                    <a:lnTo>
                      <a:pt x="180" y="78"/>
                    </a:lnTo>
                    <a:lnTo>
                      <a:pt x="186" y="84"/>
                    </a:lnTo>
                    <a:lnTo>
                      <a:pt x="194" y="90"/>
                    </a:lnTo>
                    <a:lnTo>
                      <a:pt x="194" y="90"/>
                    </a:lnTo>
                    <a:lnTo>
                      <a:pt x="198" y="94"/>
                    </a:lnTo>
                    <a:lnTo>
                      <a:pt x="202" y="98"/>
                    </a:lnTo>
                    <a:lnTo>
                      <a:pt x="202" y="102"/>
                    </a:lnTo>
                    <a:lnTo>
                      <a:pt x="202" y="106"/>
                    </a:lnTo>
                    <a:lnTo>
                      <a:pt x="200" y="114"/>
                    </a:lnTo>
                    <a:lnTo>
                      <a:pt x="194" y="120"/>
                    </a:lnTo>
                    <a:lnTo>
                      <a:pt x="190" y="128"/>
                    </a:lnTo>
                    <a:lnTo>
                      <a:pt x="186" y="134"/>
                    </a:lnTo>
                    <a:lnTo>
                      <a:pt x="184" y="140"/>
                    </a:lnTo>
                    <a:lnTo>
                      <a:pt x="186" y="142"/>
                    </a:lnTo>
                    <a:lnTo>
                      <a:pt x="190" y="144"/>
                    </a:lnTo>
                    <a:lnTo>
                      <a:pt x="190" y="144"/>
                    </a:lnTo>
                    <a:lnTo>
                      <a:pt x="196" y="150"/>
                    </a:lnTo>
                    <a:lnTo>
                      <a:pt x="198" y="154"/>
                    </a:lnTo>
                    <a:lnTo>
                      <a:pt x="200" y="164"/>
                    </a:lnTo>
                    <a:lnTo>
                      <a:pt x="200" y="170"/>
                    </a:lnTo>
                    <a:lnTo>
                      <a:pt x="202" y="176"/>
                    </a:lnTo>
                    <a:lnTo>
                      <a:pt x="206" y="182"/>
                    </a:lnTo>
                    <a:lnTo>
                      <a:pt x="216" y="186"/>
                    </a:lnTo>
                    <a:lnTo>
                      <a:pt x="216" y="186"/>
                    </a:lnTo>
                    <a:lnTo>
                      <a:pt x="224" y="190"/>
                    </a:lnTo>
                    <a:lnTo>
                      <a:pt x="232" y="190"/>
                    </a:lnTo>
                    <a:lnTo>
                      <a:pt x="236" y="190"/>
                    </a:lnTo>
                    <a:lnTo>
                      <a:pt x="240" y="188"/>
                    </a:lnTo>
                    <a:lnTo>
                      <a:pt x="244" y="186"/>
                    </a:lnTo>
                    <a:lnTo>
                      <a:pt x="250" y="186"/>
                    </a:lnTo>
                    <a:lnTo>
                      <a:pt x="260" y="188"/>
                    </a:lnTo>
                    <a:lnTo>
                      <a:pt x="274" y="194"/>
                    </a:lnTo>
                    <a:lnTo>
                      <a:pt x="274" y="194"/>
                    </a:lnTo>
                    <a:lnTo>
                      <a:pt x="282" y="198"/>
                    </a:lnTo>
                    <a:lnTo>
                      <a:pt x="290" y="198"/>
                    </a:lnTo>
                    <a:lnTo>
                      <a:pt x="304" y="198"/>
                    </a:lnTo>
                    <a:lnTo>
                      <a:pt x="316" y="194"/>
                    </a:lnTo>
                    <a:lnTo>
                      <a:pt x="326" y="188"/>
                    </a:lnTo>
                    <a:lnTo>
                      <a:pt x="340" y="180"/>
                    </a:lnTo>
                    <a:lnTo>
                      <a:pt x="342" y="180"/>
                    </a:lnTo>
                    <a:lnTo>
                      <a:pt x="342" y="180"/>
                    </a:lnTo>
                    <a:lnTo>
                      <a:pt x="342" y="188"/>
                    </a:lnTo>
                    <a:lnTo>
                      <a:pt x="342" y="18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98" name="Freeform 6103">
                <a:extLst>
                  <a:ext uri="{FF2B5EF4-FFF2-40B4-BE49-F238E27FC236}">
                    <a16:creationId xmlns:a16="http://schemas.microsoft.com/office/drawing/2014/main" xmlns="" id="{49598307-21B6-4AD3-8ADB-9C0BE6277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6750" y="1119823"/>
                <a:ext cx="81280" cy="49530"/>
              </a:xfrm>
              <a:custGeom>
                <a:avLst/>
                <a:gdLst/>
                <a:ahLst/>
                <a:cxnLst>
                  <a:cxn ang="0">
                    <a:pos x="94" y="78"/>
                  </a:cxn>
                  <a:cxn ang="0">
                    <a:pos x="94" y="78"/>
                  </a:cxn>
                  <a:cxn ang="0">
                    <a:pos x="110" y="76"/>
                  </a:cxn>
                  <a:cxn ang="0">
                    <a:pos x="120" y="72"/>
                  </a:cxn>
                  <a:cxn ang="0">
                    <a:pos x="126" y="66"/>
                  </a:cxn>
                  <a:cxn ang="0">
                    <a:pos x="128" y="58"/>
                  </a:cxn>
                  <a:cxn ang="0">
                    <a:pos x="126" y="48"/>
                  </a:cxn>
                  <a:cxn ang="0">
                    <a:pos x="120" y="38"/>
                  </a:cxn>
                  <a:cxn ang="0">
                    <a:pos x="114" y="28"/>
                  </a:cxn>
                  <a:cxn ang="0">
                    <a:pos x="104" y="16"/>
                  </a:cxn>
                  <a:cxn ang="0">
                    <a:pos x="104" y="16"/>
                  </a:cxn>
                  <a:cxn ang="0">
                    <a:pos x="92" y="8"/>
                  </a:cxn>
                  <a:cxn ang="0">
                    <a:pos x="80" y="2"/>
                  </a:cxn>
                  <a:cxn ang="0">
                    <a:pos x="68" y="0"/>
                  </a:cxn>
                  <a:cxn ang="0">
                    <a:pos x="58" y="0"/>
                  </a:cxn>
                  <a:cxn ang="0">
                    <a:pos x="46" y="2"/>
                  </a:cxn>
                  <a:cxn ang="0">
                    <a:pos x="34" y="8"/>
                  </a:cxn>
                  <a:cxn ang="0">
                    <a:pos x="24" y="14"/>
                  </a:cxn>
                  <a:cxn ang="0">
                    <a:pos x="16" y="24"/>
                  </a:cxn>
                  <a:cxn ang="0">
                    <a:pos x="16" y="24"/>
                  </a:cxn>
                  <a:cxn ang="0">
                    <a:pos x="6" y="36"/>
                  </a:cxn>
                  <a:cxn ang="0">
                    <a:pos x="2" y="42"/>
                  </a:cxn>
                  <a:cxn ang="0">
                    <a:pos x="0" y="48"/>
                  </a:cxn>
                  <a:cxn ang="0">
                    <a:pos x="0" y="52"/>
                  </a:cxn>
                  <a:cxn ang="0">
                    <a:pos x="4" y="56"/>
                  </a:cxn>
                  <a:cxn ang="0">
                    <a:pos x="10" y="58"/>
                  </a:cxn>
                  <a:cxn ang="0">
                    <a:pos x="22" y="60"/>
                  </a:cxn>
                  <a:cxn ang="0">
                    <a:pos x="22" y="60"/>
                  </a:cxn>
                  <a:cxn ang="0">
                    <a:pos x="32" y="62"/>
                  </a:cxn>
                  <a:cxn ang="0">
                    <a:pos x="40" y="64"/>
                  </a:cxn>
                  <a:cxn ang="0">
                    <a:pos x="54" y="70"/>
                  </a:cxn>
                  <a:cxn ang="0">
                    <a:pos x="68" y="76"/>
                  </a:cxn>
                  <a:cxn ang="0">
                    <a:pos x="80" y="76"/>
                  </a:cxn>
                  <a:cxn ang="0">
                    <a:pos x="94" y="78"/>
                  </a:cxn>
                  <a:cxn ang="0">
                    <a:pos x="94" y="78"/>
                  </a:cxn>
                </a:cxnLst>
                <a:rect l="0" t="0" r="r" b="b"/>
                <a:pathLst>
                  <a:path w="128" h="78">
                    <a:moveTo>
                      <a:pt x="94" y="78"/>
                    </a:moveTo>
                    <a:lnTo>
                      <a:pt x="94" y="78"/>
                    </a:lnTo>
                    <a:lnTo>
                      <a:pt x="110" y="76"/>
                    </a:lnTo>
                    <a:lnTo>
                      <a:pt x="120" y="72"/>
                    </a:lnTo>
                    <a:lnTo>
                      <a:pt x="126" y="66"/>
                    </a:lnTo>
                    <a:lnTo>
                      <a:pt x="128" y="58"/>
                    </a:lnTo>
                    <a:lnTo>
                      <a:pt x="126" y="48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4" y="16"/>
                    </a:lnTo>
                    <a:lnTo>
                      <a:pt x="104" y="16"/>
                    </a:lnTo>
                    <a:lnTo>
                      <a:pt x="92" y="8"/>
                    </a:lnTo>
                    <a:lnTo>
                      <a:pt x="80" y="2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6" y="2"/>
                    </a:lnTo>
                    <a:lnTo>
                      <a:pt x="34" y="8"/>
                    </a:lnTo>
                    <a:lnTo>
                      <a:pt x="24" y="1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6" y="36"/>
                    </a:lnTo>
                    <a:lnTo>
                      <a:pt x="2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4" y="56"/>
                    </a:lnTo>
                    <a:lnTo>
                      <a:pt x="10" y="58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32" y="62"/>
                    </a:lnTo>
                    <a:lnTo>
                      <a:pt x="40" y="64"/>
                    </a:lnTo>
                    <a:lnTo>
                      <a:pt x="54" y="70"/>
                    </a:lnTo>
                    <a:lnTo>
                      <a:pt x="68" y="76"/>
                    </a:lnTo>
                    <a:lnTo>
                      <a:pt x="80" y="76"/>
                    </a:lnTo>
                    <a:lnTo>
                      <a:pt x="94" y="78"/>
                    </a:lnTo>
                    <a:lnTo>
                      <a:pt x="94" y="7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199" name="Freeform 6104">
                <a:extLst>
                  <a:ext uri="{FF2B5EF4-FFF2-40B4-BE49-F238E27FC236}">
                    <a16:creationId xmlns:a16="http://schemas.microsoft.com/office/drawing/2014/main" xmlns="" id="{68861587-07AB-4F19-9E08-791A1108E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0560" y="1010603"/>
                <a:ext cx="80010" cy="19050"/>
              </a:xfrm>
              <a:custGeom>
                <a:avLst/>
                <a:gdLst/>
                <a:ahLst/>
                <a:cxnLst>
                  <a:cxn ang="0">
                    <a:pos x="92" y="28"/>
                  </a:cxn>
                  <a:cxn ang="0">
                    <a:pos x="92" y="28"/>
                  </a:cxn>
                  <a:cxn ang="0">
                    <a:pos x="108" y="28"/>
                  </a:cxn>
                  <a:cxn ang="0">
                    <a:pos x="120" y="26"/>
                  </a:cxn>
                  <a:cxn ang="0">
                    <a:pos x="124" y="22"/>
                  </a:cxn>
                  <a:cxn ang="0">
                    <a:pos x="126" y="20"/>
                  </a:cxn>
                  <a:cxn ang="0">
                    <a:pos x="126" y="16"/>
                  </a:cxn>
                  <a:cxn ang="0">
                    <a:pos x="122" y="12"/>
                  </a:cxn>
                  <a:cxn ang="0">
                    <a:pos x="112" y="8"/>
                  </a:cxn>
                  <a:cxn ang="0">
                    <a:pos x="100" y="4"/>
                  </a:cxn>
                  <a:cxn ang="0">
                    <a:pos x="82" y="2"/>
                  </a:cxn>
                  <a:cxn ang="0">
                    <a:pos x="82" y="2"/>
                  </a:cxn>
                  <a:cxn ang="0">
                    <a:pos x="48" y="0"/>
                  </a:cxn>
                  <a:cxn ang="0">
                    <a:pos x="22" y="4"/>
                  </a:cxn>
                  <a:cxn ang="0">
                    <a:pos x="14" y="6"/>
                  </a:cxn>
                  <a:cxn ang="0">
                    <a:pos x="6" y="8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2" y="24"/>
                  </a:cxn>
                  <a:cxn ang="0">
                    <a:pos x="6" y="26"/>
                  </a:cxn>
                  <a:cxn ang="0">
                    <a:pos x="16" y="28"/>
                  </a:cxn>
                  <a:cxn ang="0">
                    <a:pos x="26" y="30"/>
                  </a:cxn>
                  <a:cxn ang="0">
                    <a:pos x="56" y="28"/>
                  </a:cxn>
                  <a:cxn ang="0">
                    <a:pos x="92" y="28"/>
                  </a:cxn>
                  <a:cxn ang="0">
                    <a:pos x="92" y="28"/>
                  </a:cxn>
                </a:cxnLst>
                <a:rect l="0" t="0" r="r" b="b"/>
                <a:pathLst>
                  <a:path w="126" h="30">
                    <a:moveTo>
                      <a:pt x="92" y="28"/>
                    </a:moveTo>
                    <a:lnTo>
                      <a:pt x="92" y="28"/>
                    </a:lnTo>
                    <a:lnTo>
                      <a:pt x="108" y="28"/>
                    </a:lnTo>
                    <a:lnTo>
                      <a:pt x="120" y="26"/>
                    </a:lnTo>
                    <a:lnTo>
                      <a:pt x="124" y="22"/>
                    </a:lnTo>
                    <a:lnTo>
                      <a:pt x="126" y="20"/>
                    </a:lnTo>
                    <a:lnTo>
                      <a:pt x="126" y="16"/>
                    </a:lnTo>
                    <a:lnTo>
                      <a:pt x="122" y="12"/>
                    </a:lnTo>
                    <a:lnTo>
                      <a:pt x="112" y="8"/>
                    </a:lnTo>
                    <a:lnTo>
                      <a:pt x="100" y="4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48" y="0"/>
                    </a:lnTo>
                    <a:lnTo>
                      <a:pt x="22" y="4"/>
                    </a:lnTo>
                    <a:lnTo>
                      <a:pt x="14" y="6"/>
                    </a:lnTo>
                    <a:lnTo>
                      <a:pt x="6" y="8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6"/>
                    </a:lnTo>
                    <a:lnTo>
                      <a:pt x="16" y="28"/>
                    </a:lnTo>
                    <a:lnTo>
                      <a:pt x="26" y="30"/>
                    </a:lnTo>
                    <a:lnTo>
                      <a:pt x="56" y="28"/>
                    </a:lnTo>
                    <a:lnTo>
                      <a:pt x="92" y="28"/>
                    </a:lnTo>
                    <a:lnTo>
                      <a:pt x="92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00" name="Freeform 6105">
                <a:extLst>
                  <a:ext uri="{FF2B5EF4-FFF2-40B4-BE49-F238E27FC236}">
                    <a16:creationId xmlns:a16="http://schemas.microsoft.com/office/drawing/2014/main" xmlns="" id="{2A50DA90-83F3-43CF-A88F-DD8792002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560" y="944563"/>
                <a:ext cx="34290" cy="12700"/>
              </a:xfrm>
              <a:custGeom>
                <a:avLst/>
                <a:gdLst/>
                <a:ahLst/>
                <a:cxnLst>
                  <a:cxn ang="0">
                    <a:pos x="54" y="4"/>
                  </a:cxn>
                  <a:cxn ang="0">
                    <a:pos x="54" y="4"/>
                  </a:cxn>
                  <a:cxn ang="0">
                    <a:pos x="54" y="2"/>
                  </a:cxn>
                  <a:cxn ang="0">
                    <a:pos x="50" y="0"/>
                  </a:cxn>
                  <a:cxn ang="0">
                    <a:pos x="36" y="0"/>
                  </a:cxn>
                  <a:cxn ang="0">
                    <a:pos x="18" y="6"/>
                  </a:cxn>
                  <a:cxn ang="0">
                    <a:pos x="8" y="10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0" y="18"/>
                  </a:cxn>
                  <a:cxn ang="0">
                    <a:pos x="4" y="20"/>
                  </a:cxn>
                  <a:cxn ang="0">
                    <a:pos x="20" y="18"/>
                  </a:cxn>
                  <a:cxn ang="0">
                    <a:pos x="42" y="12"/>
                  </a:cxn>
                  <a:cxn ang="0">
                    <a:pos x="50" y="8"/>
                  </a:cxn>
                  <a:cxn ang="0">
                    <a:pos x="54" y="4"/>
                  </a:cxn>
                  <a:cxn ang="0">
                    <a:pos x="54" y="4"/>
                  </a:cxn>
                </a:cxnLst>
                <a:rect l="0" t="0" r="r" b="b"/>
                <a:pathLst>
                  <a:path w="54" h="20">
                    <a:moveTo>
                      <a:pt x="54" y="4"/>
                    </a:moveTo>
                    <a:lnTo>
                      <a:pt x="54" y="4"/>
                    </a:lnTo>
                    <a:lnTo>
                      <a:pt x="54" y="2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8" y="6"/>
                    </a:lnTo>
                    <a:lnTo>
                      <a:pt x="8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20" y="18"/>
                    </a:lnTo>
                    <a:lnTo>
                      <a:pt x="42" y="12"/>
                    </a:lnTo>
                    <a:lnTo>
                      <a:pt x="50" y="8"/>
                    </a:lnTo>
                    <a:lnTo>
                      <a:pt x="54" y="4"/>
                    </a:lnTo>
                    <a:lnTo>
                      <a:pt x="54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01" name="Freeform 6106">
                <a:extLst>
                  <a:ext uri="{FF2B5EF4-FFF2-40B4-BE49-F238E27FC236}">
                    <a16:creationId xmlns:a16="http://schemas.microsoft.com/office/drawing/2014/main" xmlns="" id="{0C858FA4-AF47-4094-A8D3-F05F1DB7C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7400" y="727393"/>
                <a:ext cx="784860" cy="367030"/>
              </a:xfrm>
              <a:custGeom>
                <a:avLst/>
                <a:gdLst/>
                <a:ahLst/>
                <a:cxnLst>
                  <a:cxn ang="0">
                    <a:pos x="68" y="162"/>
                  </a:cxn>
                  <a:cxn ang="0">
                    <a:pos x="122" y="204"/>
                  </a:cxn>
                  <a:cxn ang="0">
                    <a:pos x="246" y="182"/>
                  </a:cxn>
                  <a:cxn ang="0">
                    <a:pos x="202" y="210"/>
                  </a:cxn>
                  <a:cxn ang="0">
                    <a:pos x="334" y="210"/>
                  </a:cxn>
                  <a:cxn ang="0">
                    <a:pos x="494" y="186"/>
                  </a:cxn>
                  <a:cxn ang="0">
                    <a:pos x="540" y="190"/>
                  </a:cxn>
                  <a:cxn ang="0">
                    <a:pos x="450" y="222"/>
                  </a:cxn>
                  <a:cxn ang="0">
                    <a:pos x="402" y="274"/>
                  </a:cxn>
                  <a:cxn ang="0">
                    <a:pos x="402" y="298"/>
                  </a:cxn>
                  <a:cxn ang="0">
                    <a:pos x="246" y="240"/>
                  </a:cxn>
                  <a:cxn ang="0">
                    <a:pos x="226" y="284"/>
                  </a:cxn>
                  <a:cxn ang="0">
                    <a:pos x="296" y="336"/>
                  </a:cxn>
                  <a:cxn ang="0">
                    <a:pos x="336" y="356"/>
                  </a:cxn>
                  <a:cxn ang="0">
                    <a:pos x="298" y="364"/>
                  </a:cxn>
                  <a:cxn ang="0">
                    <a:pos x="168" y="410"/>
                  </a:cxn>
                  <a:cxn ang="0">
                    <a:pos x="226" y="422"/>
                  </a:cxn>
                  <a:cxn ang="0">
                    <a:pos x="256" y="440"/>
                  </a:cxn>
                  <a:cxn ang="0">
                    <a:pos x="330" y="460"/>
                  </a:cxn>
                  <a:cxn ang="0">
                    <a:pos x="342" y="464"/>
                  </a:cxn>
                  <a:cxn ang="0">
                    <a:pos x="238" y="460"/>
                  </a:cxn>
                  <a:cxn ang="0">
                    <a:pos x="140" y="450"/>
                  </a:cxn>
                  <a:cxn ang="0">
                    <a:pos x="160" y="502"/>
                  </a:cxn>
                  <a:cxn ang="0">
                    <a:pos x="92" y="546"/>
                  </a:cxn>
                  <a:cxn ang="0">
                    <a:pos x="146" y="562"/>
                  </a:cxn>
                  <a:cxn ang="0">
                    <a:pos x="244" y="562"/>
                  </a:cxn>
                  <a:cxn ang="0">
                    <a:pos x="322" y="552"/>
                  </a:cxn>
                  <a:cxn ang="0">
                    <a:pos x="438" y="548"/>
                  </a:cxn>
                  <a:cxn ang="0">
                    <a:pos x="462" y="578"/>
                  </a:cxn>
                  <a:cxn ang="0">
                    <a:pos x="560" y="538"/>
                  </a:cxn>
                  <a:cxn ang="0">
                    <a:pos x="518" y="514"/>
                  </a:cxn>
                  <a:cxn ang="0">
                    <a:pos x="550" y="472"/>
                  </a:cxn>
                  <a:cxn ang="0">
                    <a:pos x="550" y="432"/>
                  </a:cxn>
                  <a:cxn ang="0">
                    <a:pos x="668" y="402"/>
                  </a:cxn>
                  <a:cxn ang="0">
                    <a:pos x="684" y="372"/>
                  </a:cxn>
                  <a:cxn ang="0">
                    <a:pos x="686" y="348"/>
                  </a:cxn>
                  <a:cxn ang="0">
                    <a:pos x="658" y="326"/>
                  </a:cxn>
                  <a:cxn ang="0">
                    <a:pos x="588" y="318"/>
                  </a:cxn>
                  <a:cxn ang="0">
                    <a:pos x="752" y="284"/>
                  </a:cxn>
                  <a:cxn ang="0">
                    <a:pos x="832" y="278"/>
                  </a:cxn>
                  <a:cxn ang="0">
                    <a:pos x="1076" y="154"/>
                  </a:cxn>
                  <a:cxn ang="0">
                    <a:pos x="1000" y="142"/>
                  </a:cxn>
                  <a:cxn ang="0">
                    <a:pos x="1232" y="76"/>
                  </a:cxn>
                  <a:cxn ang="0">
                    <a:pos x="1168" y="54"/>
                  </a:cxn>
                  <a:cxn ang="0">
                    <a:pos x="1094" y="20"/>
                  </a:cxn>
                  <a:cxn ang="0">
                    <a:pos x="962" y="40"/>
                  </a:cxn>
                  <a:cxn ang="0">
                    <a:pos x="1006" y="20"/>
                  </a:cxn>
                  <a:cxn ang="0">
                    <a:pos x="858" y="2"/>
                  </a:cxn>
                  <a:cxn ang="0">
                    <a:pos x="690" y="10"/>
                  </a:cxn>
                  <a:cxn ang="0">
                    <a:pos x="500" y="14"/>
                  </a:cxn>
                  <a:cxn ang="0">
                    <a:pos x="412" y="24"/>
                  </a:cxn>
                  <a:cxn ang="0">
                    <a:pos x="392" y="42"/>
                  </a:cxn>
                  <a:cxn ang="0">
                    <a:pos x="340" y="70"/>
                  </a:cxn>
                  <a:cxn ang="0">
                    <a:pos x="264" y="52"/>
                  </a:cxn>
                  <a:cxn ang="0">
                    <a:pos x="224" y="76"/>
                  </a:cxn>
                  <a:cxn ang="0">
                    <a:pos x="248" y="98"/>
                  </a:cxn>
                  <a:cxn ang="0">
                    <a:pos x="130" y="92"/>
                  </a:cxn>
                  <a:cxn ang="0">
                    <a:pos x="50" y="104"/>
                  </a:cxn>
                  <a:cxn ang="0">
                    <a:pos x="12" y="144"/>
                  </a:cxn>
                </a:cxnLst>
                <a:rect l="0" t="0" r="r" b="b"/>
                <a:pathLst>
                  <a:path w="1236" h="578">
                    <a:moveTo>
                      <a:pt x="44" y="148"/>
                    </a:moveTo>
                    <a:lnTo>
                      <a:pt x="44" y="148"/>
                    </a:lnTo>
                    <a:lnTo>
                      <a:pt x="50" y="150"/>
                    </a:lnTo>
                    <a:lnTo>
                      <a:pt x="58" y="152"/>
                    </a:lnTo>
                    <a:lnTo>
                      <a:pt x="74" y="150"/>
                    </a:lnTo>
                    <a:lnTo>
                      <a:pt x="80" y="150"/>
                    </a:lnTo>
                    <a:lnTo>
                      <a:pt x="80" y="152"/>
                    </a:lnTo>
                    <a:lnTo>
                      <a:pt x="74" y="156"/>
                    </a:lnTo>
                    <a:lnTo>
                      <a:pt x="74" y="156"/>
                    </a:lnTo>
                    <a:lnTo>
                      <a:pt x="68" y="162"/>
                    </a:lnTo>
                    <a:lnTo>
                      <a:pt x="62" y="168"/>
                    </a:lnTo>
                    <a:lnTo>
                      <a:pt x="62" y="172"/>
                    </a:lnTo>
                    <a:lnTo>
                      <a:pt x="62" y="178"/>
                    </a:lnTo>
                    <a:lnTo>
                      <a:pt x="66" y="182"/>
                    </a:lnTo>
                    <a:lnTo>
                      <a:pt x="72" y="186"/>
                    </a:lnTo>
                    <a:lnTo>
                      <a:pt x="82" y="190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108" y="200"/>
                    </a:lnTo>
                    <a:lnTo>
                      <a:pt x="122" y="204"/>
                    </a:lnTo>
                    <a:lnTo>
                      <a:pt x="144" y="212"/>
                    </a:lnTo>
                    <a:lnTo>
                      <a:pt x="156" y="216"/>
                    </a:lnTo>
                    <a:lnTo>
                      <a:pt x="166" y="214"/>
                    </a:lnTo>
                    <a:lnTo>
                      <a:pt x="178" y="212"/>
                    </a:lnTo>
                    <a:lnTo>
                      <a:pt x="192" y="204"/>
                    </a:lnTo>
                    <a:lnTo>
                      <a:pt x="192" y="204"/>
                    </a:lnTo>
                    <a:lnTo>
                      <a:pt x="206" y="194"/>
                    </a:lnTo>
                    <a:lnTo>
                      <a:pt x="222" y="188"/>
                    </a:lnTo>
                    <a:lnTo>
                      <a:pt x="234" y="184"/>
                    </a:lnTo>
                    <a:lnTo>
                      <a:pt x="246" y="182"/>
                    </a:lnTo>
                    <a:lnTo>
                      <a:pt x="254" y="182"/>
                    </a:lnTo>
                    <a:lnTo>
                      <a:pt x="258" y="182"/>
                    </a:lnTo>
                    <a:lnTo>
                      <a:pt x="256" y="184"/>
                    </a:lnTo>
                    <a:lnTo>
                      <a:pt x="250" y="186"/>
                    </a:lnTo>
                    <a:lnTo>
                      <a:pt x="250" y="186"/>
                    </a:lnTo>
                    <a:lnTo>
                      <a:pt x="224" y="194"/>
                    </a:lnTo>
                    <a:lnTo>
                      <a:pt x="212" y="200"/>
                    </a:lnTo>
                    <a:lnTo>
                      <a:pt x="204" y="206"/>
                    </a:lnTo>
                    <a:lnTo>
                      <a:pt x="202" y="208"/>
                    </a:lnTo>
                    <a:lnTo>
                      <a:pt x="202" y="210"/>
                    </a:lnTo>
                    <a:lnTo>
                      <a:pt x="204" y="214"/>
                    </a:lnTo>
                    <a:lnTo>
                      <a:pt x="208" y="216"/>
                    </a:lnTo>
                    <a:lnTo>
                      <a:pt x="224" y="220"/>
                    </a:lnTo>
                    <a:lnTo>
                      <a:pt x="254" y="224"/>
                    </a:lnTo>
                    <a:lnTo>
                      <a:pt x="254" y="224"/>
                    </a:lnTo>
                    <a:lnTo>
                      <a:pt x="284" y="224"/>
                    </a:lnTo>
                    <a:lnTo>
                      <a:pt x="304" y="224"/>
                    </a:lnTo>
                    <a:lnTo>
                      <a:pt x="318" y="220"/>
                    </a:lnTo>
                    <a:lnTo>
                      <a:pt x="326" y="216"/>
                    </a:lnTo>
                    <a:lnTo>
                      <a:pt x="334" y="210"/>
                    </a:lnTo>
                    <a:lnTo>
                      <a:pt x="338" y="210"/>
                    </a:lnTo>
                    <a:lnTo>
                      <a:pt x="346" y="214"/>
                    </a:lnTo>
                    <a:lnTo>
                      <a:pt x="346" y="214"/>
                    </a:lnTo>
                    <a:lnTo>
                      <a:pt x="358" y="218"/>
                    </a:lnTo>
                    <a:lnTo>
                      <a:pt x="374" y="218"/>
                    </a:lnTo>
                    <a:lnTo>
                      <a:pt x="394" y="216"/>
                    </a:lnTo>
                    <a:lnTo>
                      <a:pt x="418" y="212"/>
                    </a:lnTo>
                    <a:lnTo>
                      <a:pt x="442" y="206"/>
                    </a:lnTo>
                    <a:lnTo>
                      <a:pt x="468" y="196"/>
                    </a:lnTo>
                    <a:lnTo>
                      <a:pt x="494" y="186"/>
                    </a:lnTo>
                    <a:lnTo>
                      <a:pt x="520" y="174"/>
                    </a:lnTo>
                    <a:lnTo>
                      <a:pt x="520" y="174"/>
                    </a:lnTo>
                    <a:lnTo>
                      <a:pt x="546" y="160"/>
                    </a:lnTo>
                    <a:lnTo>
                      <a:pt x="544" y="162"/>
                    </a:lnTo>
                    <a:lnTo>
                      <a:pt x="540" y="168"/>
                    </a:lnTo>
                    <a:lnTo>
                      <a:pt x="536" y="176"/>
                    </a:lnTo>
                    <a:lnTo>
                      <a:pt x="534" y="180"/>
                    </a:lnTo>
                    <a:lnTo>
                      <a:pt x="534" y="184"/>
                    </a:lnTo>
                    <a:lnTo>
                      <a:pt x="536" y="186"/>
                    </a:lnTo>
                    <a:lnTo>
                      <a:pt x="540" y="190"/>
                    </a:lnTo>
                    <a:lnTo>
                      <a:pt x="548" y="192"/>
                    </a:lnTo>
                    <a:lnTo>
                      <a:pt x="558" y="192"/>
                    </a:lnTo>
                    <a:lnTo>
                      <a:pt x="558" y="192"/>
                    </a:lnTo>
                    <a:lnTo>
                      <a:pt x="576" y="194"/>
                    </a:lnTo>
                    <a:lnTo>
                      <a:pt x="584" y="196"/>
                    </a:lnTo>
                    <a:lnTo>
                      <a:pt x="584" y="196"/>
                    </a:lnTo>
                    <a:lnTo>
                      <a:pt x="580" y="198"/>
                    </a:lnTo>
                    <a:lnTo>
                      <a:pt x="570" y="200"/>
                    </a:lnTo>
                    <a:lnTo>
                      <a:pt x="524" y="208"/>
                    </a:lnTo>
                    <a:lnTo>
                      <a:pt x="450" y="222"/>
                    </a:lnTo>
                    <a:lnTo>
                      <a:pt x="450" y="222"/>
                    </a:lnTo>
                    <a:lnTo>
                      <a:pt x="388" y="236"/>
                    </a:lnTo>
                    <a:lnTo>
                      <a:pt x="370" y="238"/>
                    </a:lnTo>
                    <a:lnTo>
                      <a:pt x="360" y="242"/>
                    </a:lnTo>
                    <a:lnTo>
                      <a:pt x="358" y="242"/>
                    </a:lnTo>
                    <a:lnTo>
                      <a:pt x="358" y="244"/>
                    </a:lnTo>
                    <a:lnTo>
                      <a:pt x="362" y="248"/>
                    </a:lnTo>
                    <a:lnTo>
                      <a:pt x="386" y="264"/>
                    </a:lnTo>
                    <a:lnTo>
                      <a:pt x="386" y="264"/>
                    </a:lnTo>
                    <a:lnTo>
                      <a:pt x="402" y="274"/>
                    </a:lnTo>
                    <a:lnTo>
                      <a:pt x="418" y="282"/>
                    </a:lnTo>
                    <a:lnTo>
                      <a:pt x="442" y="292"/>
                    </a:lnTo>
                    <a:lnTo>
                      <a:pt x="450" y="296"/>
                    </a:lnTo>
                    <a:lnTo>
                      <a:pt x="452" y="298"/>
                    </a:lnTo>
                    <a:lnTo>
                      <a:pt x="448" y="302"/>
                    </a:lnTo>
                    <a:lnTo>
                      <a:pt x="436" y="304"/>
                    </a:lnTo>
                    <a:lnTo>
                      <a:pt x="436" y="304"/>
                    </a:lnTo>
                    <a:lnTo>
                      <a:pt x="422" y="304"/>
                    </a:lnTo>
                    <a:lnTo>
                      <a:pt x="410" y="302"/>
                    </a:lnTo>
                    <a:lnTo>
                      <a:pt x="402" y="298"/>
                    </a:lnTo>
                    <a:lnTo>
                      <a:pt x="394" y="292"/>
                    </a:lnTo>
                    <a:lnTo>
                      <a:pt x="378" y="276"/>
                    </a:lnTo>
                    <a:lnTo>
                      <a:pt x="368" y="268"/>
                    </a:lnTo>
                    <a:lnTo>
                      <a:pt x="356" y="260"/>
                    </a:lnTo>
                    <a:lnTo>
                      <a:pt x="356" y="260"/>
                    </a:lnTo>
                    <a:lnTo>
                      <a:pt x="338" y="254"/>
                    </a:lnTo>
                    <a:lnTo>
                      <a:pt x="316" y="248"/>
                    </a:lnTo>
                    <a:lnTo>
                      <a:pt x="292" y="244"/>
                    </a:lnTo>
                    <a:lnTo>
                      <a:pt x="268" y="242"/>
                    </a:lnTo>
                    <a:lnTo>
                      <a:pt x="246" y="240"/>
                    </a:lnTo>
                    <a:lnTo>
                      <a:pt x="228" y="242"/>
                    </a:lnTo>
                    <a:lnTo>
                      <a:pt x="220" y="244"/>
                    </a:lnTo>
                    <a:lnTo>
                      <a:pt x="216" y="246"/>
                    </a:lnTo>
                    <a:lnTo>
                      <a:pt x="212" y="250"/>
                    </a:lnTo>
                    <a:lnTo>
                      <a:pt x="210" y="254"/>
                    </a:lnTo>
                    <a:lnTo>
                      <a:pt x="210" y="254"/>
                    </a:lnTo>
                    <a:lnTo>
                      <a:pt x="210" y="270"/>
                    </a:lnTo>
                    <a:lnTo>
                      <a:pt x="212" y="274"/>
                    </a:lnTo>
                    <a:lnTo>
                      <a:pt x="214" y="278"/>
                    </a:lnTo>
                    <a:lnTo>
                      <a:pt x="226" y="284"/>
                    </a:lnTo>
                    <a:lnTo>
                      <a:pt x="250" y="292"/>
                    </a:lnTo>
                    <a:lnTo>
                      <a:pt x="250" y="292"/>
                    </a:lnTo>
                    <a:lnTo>
                      <a:pt x="262" y="298"/>
                    </a:lnTo>
                    <a:lnTo>
                      <a:pt x="276" y="304"/>
                    </a:lnTo>
                    <a:lnTo>
                      <a:pt x="294" y="318"/>
                    </a:lnTo>
                    <a:lnTo>
                      <a:pt x="300" y="326"/>
                    </a:lnTo>
                    <a:lnTo>
                      <a:pt x="302" y="330"/>
                    </a:lnTo>
                    <a:lnTo>
                      <a:pt x="302" y="334"/>
                    </a:lnTo>
                    <a:lnTo>
                      <a:pt x="296" y="336"/>
                    </a:lnTo>
                    <a:lnTo>
                      <a:pt x="296" y="336"/>
                    </a:lnTo>
                    <a:lnTo>
                      <a:pt x="290" y="338"/>
                    </a:lnTo>
                    <a:lnTo>
                      <a:pt x="286" y="340"/>
                    </a:lnTo>
                    <a:lnTo>
                      <a:pt x="284" y="344"/>
                    </a:lnTo>
                    <a:lnTo>
                      <a:pt x="286" y="346"/>
                    </a:lnTo>
                    <a:lnTo>
                      <a:pt x="290" y="348"/>
                    </a:lnTo>
                    <a:lnTo>
                      <a:pt x="296" y="352"/>
                    </a:lnTo>
                    <a:lnTo>
                      <a:pt x="308" y="354"/>
                    </a:lnTo>
                    <a:lnTo>
                      <a:pt x="320" y="356"/>
                    </a:lnTo>
                    <a:lnTo>
                      <a:pt x="320" y="356"/>
                    </a:lnTo>
                    <a:lnTo>
                      <a:pt x="336" y="356"/>
                    </a:lnTo>
                    <a:lnTo>
                      <a:pt x="348" y="360"/>
                    </a:lnTo>
                    <a:lnTo>
                      <a:pt x="356" y="362"/>
                    </a:lnTo>
                    <a:lnTo>
                      <a:pt x="362" y="366"/>
                    </a:lnTo>
                    <a:lnTo>
                      <a:pt x="364" y="368"/>
                    </a:lnTo>
                    <a:lnTo>
                      <a:pt x="360" y="368"/>
                    </a:lnTo>
                    <a:lnTo>
                      <a:pt x="352" y="368"/>
                    </a:lnTo>
                    <a:lnTo>
                      <a:pt x="340" y="368"/>
                    </a:lnTo>
                    <a:lnTo>
                      <a:pt x="340" y="368"/>
                    </a:lnTo>
                    <a:lnTo>
                      <a:pt x="320" y="366"/>
                    </a:lnTo>
                    <a:lnTo>
                      <a:pt x="298" y="364"/>
                    </a:lnTo>
                    <a:lnTo>
                      <a:pt x="250" y="366"/>
                    </a:lnTo>
                    <a:lnTo>
                      <a:pt x="228" y="368"/>
                    </a:lnTo>
                    <a:lnTo>
                      <a:pt x="208" y="372"/>
                    </a:lnTo>
                    <a:lnTo>
                      <a:pt x="192" y="376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76" y="388"/>
                    </a:lnTo>
                    <a:lnTo>
                      <a:pt x="172" y="394"/>
                    </a:lnTo>
                    <a:lnTo>
                      <a:pt x="170" y="402"/>
                    </a:lnTo>
                    <a:lnTo>
                      <a:pt x="168" y="410"/>
                    </a:lnTo>
                    <a:lnTo>
                      <a:pt x="170" y="416"/>
                    </a:lnTo>
                    <a:lnTo>
                      <a:pt x="176" y="420"/>
                    </a:lnTo>
                    <a:lnTo>
                      <a:pt x="184" y="422"/>
                    </a:lnTo>
                    <a:lnTo>
                      <a:pt x="196" y="420"/>
                    </a:lnTo>
                    <a:lnTo>
                      <a:pt x="196" y="420"/>
                    </a:lnTo>
                    <a:lnTo>
                      <a:pt x="208" y="418"/>
                    </a:lnTo>
                    <a:lnTo>
                      <a:pt x="216" y="418"/>
                    </a:lnTo>
                    <a:lnTo>
                      <a:pt x="220" y="418"/>
                    </a:lnTo>
                    <a:lnTo>
                      <a:pt x="224" y="420"/>
                    </a:lnTo>
                    <a:lnTo>
                      <a:pt x="226" y="422"/>
                    </a:lnTo>
                    <a:lnTo>
                      <a:pt x="230" y="424"/>
                    </a:lnTo>
                    <a:lnTo>
                      <a:pt x="236" y="424"/>
                    </a:lnTo>
                    <a:lnTo>
                      <a:pt x="246" y="424"/>
                    </a:lnTo>
                    <a:lnTo>
                      <a:pt x="246" y="424"/>
                    </a:lnTo>
                    <a:lnTo>
                      <a:pt x="256" y="422"/>
                    </a:lnTo>
                    <a:lnTo>
                      <a:pt x="260" y="422"/>
                    </a:lnTo>
                    <a:lnTo>
                      <a:pt x="260" y="424"/>
                    </a:lnTo>
                    <a:lnTo>
                      <a:pt x="260" y="428"/>
                    </a:lnTo>
                    <a:lnTo>
                      <a:pt x="258" y="434"/>
                    </a:lnTo>
                    <a:lnTo>
                      <a:pt x="256" y="440"/>
                    </a:lnTo>
                    <a:lnTo>
                      <a:pt x="258" y="450"/>
                    </a:lnTo>
                    <a:lnTo>
                      <a:pt x="266" y="460"/>
                    </a:lnTo>
                    <a:lnTo>
                      <a:pt x="266" y="460"/>
                    </a:lnTo>
                    <a:lnTo>
                      <a:pt x="270" y="464"/>
                    </a:lnTo>
                    <a:lnTo>
                      <a:pt x="276" y="468"/>
                    </a:lnTo>
                    <a:lnTo>
                      <a:pt x="282" y="470"/>
                    </a:lnTo>
                    <a:lnTo>
                      <a:pt x="288" y="472"/>
                    </a:lnTo>
                    <a:lnTo>
                      <a:pt x="302" y="470"/>
                    </a:lnTo>
                    <a:lnTo>
                      <a:pt x="316" y="466"/>
                    </a:lnTo>
                    <a:lnTo>
                      <a:pt x="330" y="460"/>
                    </a:lnTo>
                    <a:lnTo>
                      <a:pt x="342" y="450"/>
                    </a:lnTo>
                    <a:lnTo>
                      <a:pt x="354" y="442"/>
                    </a:lnTo>
                    <a:lnTo>
                      <a:pt x="366" y="432"/>
                    </a:lnTo>
                    <a:lnTo>
                      <a:pt x="366" y="432"/>
                    </a:lnTo>
                    <a:lnTo>
                      <a:pt x="372" y="426"/>
                    </a:lnTo>
                    <a:lnTo>
                      <a:pt x="372" y="428"/>
                    </a:lnTo>
                    <a:lnTo>
                      <a:pt x="372" y="430"/>
                    </a:lnTo>
                    <a:lnTo>
                      <a:pt x="366" y="440"/>
                    </a:lnTo>
                    <a:lnTo>
                      <a:pt x="356" y="452"/>
                    </a:lnTo>
                    <a:lnTo>
                      <a:pt x="342" y="464"/>
                    </a:lnTo>
                    <a:lnTo>
                      <a:pt x="326" y="476"/>
                    </a:lnTo>
                    <a:lnTo>
                      <a:pt x="316" y="482"/>
                    </a:lnTo>
                    <a:lnTo>
                      <a:pt x="306" y="484"/>
                    </a:lnTo>
                    <a:lnTo>
                      <a:pt x="296" y="486"/>
                    </a:lnTo>
                    <a:lnTo>
                      <a:pt x="286" y="486"/>
                    </a:lnTo>
                    <a:lnTo>
                      <a:pt x="286" y="486"/>
                    </a:lnTo>
                    <a:lnTo>
                      <a:pt x="270" y="482"/>
                    </a:lnTo>
                    <a:lnTo>
                      <a:pt x="256" y="476"/>
                    </a:lnTo>
                    <a:lnTo>
                      <a:pt x="246" y="468"/>
                    </a:lnTo>
                    <a:lnTo>
                      <a:pt x="238" y="460"/>
                    </a:lnTo>
                    <a:lnTo>
                      <a:pt x="228" y="452"/>
                    </a:lnTo>
                    <a:lnTo>
                      <a:pt x="218" y="446"/>
                    </a:lnTo>
                    <a:lnTo>
                      <a:pt x="206" y="440"/>
                    </a:lnTo>
                    <a:lnTo>
                      <a:pt x="190" y="438"/>
                    </a:lnTo>
                    <a:lnTo>
                      <a:pt x="190" y="438"/>
                    </a:lnTo>
                    <a:lnTo>
                      <a:pt x="160" y="440"/>
                    </a:lnTo>
                    <a:lnTo>
                      <a:pt x="150" y="440"/>
                    </a:lnTo>
                    <a:lnTo>
                      <a:pt x="144" y="444"/>
                    </a:lnTo>
                    <a:lnTo>
                      <a:pt x="140" y="446"/>
                    </a:lnTo>
                    <a:lnTo>
                      <a:pt x="140" y="450"/>
                    </a:lnTo>
                    <a:lnTo>
                      <a:pt x="144" y="456"/>
                    </a:lnTo>
                    <a:lnTo>
                      <a:pt x="150" y="462"/>
                    </a:lnTo>
                    <a:lnTo>
                      <a:pt x="150" y="462"/>
                    </a:lnTo>
                    <a:lnTo>
                      <a:pt x="166" y="476"/>
                    </a:lnTo>
                    <a:lnTo>
                      <a:pt x="182" y="490"/>
                    </a:lnTo>
                    <a:lnTo>
                      <a:pt x="184" y="494"/>
                    </a:lnTo>
                    <a:lnTo>
                      <a:pt x="184" y="496"/>
                    </a:lnTo>
                    <a:lnTo>
                      <a:pt x="182" y="498"/>
                    </a:lnTo>
                    <a:lnTo>
                      <a:pt x="174" y="500"/>
                    </a:lnTo>
                    <a:lnTo>
                      <a:pt x="160" y="502"/>
                    </a:lnTo>
                    <a:lnTo>
                      <a:pt x="160" y="502"/>
                    </a:lnTo>
                    <a:lnTo>
                      <a:pt x="142" y="502"/>
                    </a:lnTo>
                    <a:lnTo>
                      <a:pt x="124" y="506"/>
                    </a:lnTo>
                    <a:lnTo>
                      <a:pt x="110" y="512"/>
                    </a:lnTo>
                    <a:lnTo>
                      <a:pt x="98" y="518"/>
                    </a:lnTo>
                    <a:lnTo>
                      <a:pt x="90" y="526"/>
                    </a:lnTo>
                    <a:lnTo>
                      <a:pt x="88" y="534"/>
                    </a:lnTo>
                    <a:lnTo>
                      <a:pt x="88" y="538"/>
                    </a:lnTo>
                    <a:lnTo>
                      <a:pt x="88" y="542"/>
                    </a:lnTo>
                    <a:lnTo>
                      <a:pt x="92" y="546"/>
                    </a:lnTo>
                    <a:lnTo>
                      <a:pt x="96" y="550"/>
                    </a:lnTo>
                    <a:lnTo>
                      <a:pt x="96" y="550"/>
                    </a:lnTo>
                    <a:lnTo>
                      <a:pt x="100" y="552"/>
                    </a:lnTo>
                    <a:lnTo>
                      <a:pt x="104" y="552"/>
                    </a:lnTo>
                    <a:lnTo>
                      <a:pt x="114" y="552"/>
                    </a:lnTo>
                    <a:lnTo>
                      <a:pt x="124" y="552"/>
                    </a:lnTo>
                    <a:lnTo>
                      <a:pt x="130" y="554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46" y="562"/>
                    </a:lnTo>
                    <a:lnTo>
                      <a:pt x="154" y="566"/>
                    </a:lnTo>
                    <a:lnTo>
                      <a:pt x="162" y="566"/>
                    </a:lnTo>
                    <a:lnTo>
                      <a:pt x="170" y="564"/>
                    </a:lnTo>
                    <a:lnTo>
                      <a:pt x="186" y="560"/>
                    </a:lnTo>
                    <a:lnTo>
                      <a:pt x="200" y="552"/>
                    </a:lnTo>
                    <a:lnTo>
                      <a:pt x="200" y="552"/>
                    </a:lnTo>
                    <a:lnTo>
                      <a:pt x="206" y="552"/>
                    </a:lnTo>
                    <a:lnTo>
                      <a:pt x="212" y="552"/>
                    </a:lnTo>
                    <a:lnTo>
                      <a:pt x="226" y="556"/>
                    </a:lnTo>
                    <a:lnTo>
                      <a:pt x="244" y="562"/>
                    </a:lnTo>
                    <a:lnTo>
                      <a:pt x="256" y="566"/>
                    </a:lnTo>
                    <a:lnTo>
                      <a:pt x="272" y="566"/>
                    </a:lnTo>
                    <a:lnTo>
                      <a:pt x="272" y="566"/>
                    </a:lnTo>
                    <a:lnTo>
                      <a:pt x="286" y="566"/>
                    </a:lnTo>
                    <a:lnTo>
                      <a:pt x="294" y="564"/>
                    </a:lnTo>
                    <a:lnTo>
                      <a:pt x="298" y="560"/>
                    </a:lnTo>
                    <a:lnTo>
                      <a:pt x="302" y="556"/>
                    </a:lnTo>
                    <a:lnTo>
                      <a:pt x="306" y="554"/>
                    </a:lnTo>
                    <a:lnTo>
                      <a:pt x="312" y="552"/>
                    </a:lnTo>
                    <a:lnTo>
                      <a:pt x="322" y="552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46" y="560"/>
                    </a:lnTo>
                    <a:lnTo>
                      <a:pt x="356" y="560"/>
                    </a:lnTo>
                    <a:lnTo>
                      <a:pt x="376" y="560"/>
                    </a:lnTo>
                    <a:lnTo>
                      <a:pt x="394" y="556"/>
                    </a:lnTo>
                    <a:lnTo>
                      <a:pt x="412" y="552"/>
                    </a:lnTo>
                    <a:lnTo>
                      <a:pt x="426" y="548"/>
                    </a:lnTo>
                    <a:lnTo>
                      <a:pt x="436" y="548"/>
                    </a:lnTo>
                    <a:lnTo>
                      <a:pt x="438" y="548"/>
                    </a:lnTo>
                    <a:lnTo>
                      <a:pt x="440" y="550"/>
                    </a:lnTo>
                    <a:lnTo>
                      <a:pt x="442" y="554"/>
                    </a:lnTo>
                    <a:lnTo>
                      <a:pt x="440" y="560"/>
                    </a:lnTo>
                    <a:lnTo>
                      <a:pt x="440" y="560"/>
                    </a:lnTo>
                    <a:lnTo>
                      <a:pt x="438" y="564"/>
                    </a:lnTo>
                    <a:lnTo>
                      <a:pt x="438" y="570"/>
                    </a:lnTo>
                    <a:lnTo>
                      <a:pt x="440" y="572"/>
                    </a:lnTo>
                    <a:lnTo>
                      <a:pt x="442" y="576"/>
                    </a:lnTo>
                    <a:lnTo>
                      <a:pt x="450" y="578"/>
                    </a:lnTo>
                    <a:lnTo>
                      <a:pt x="462" y="578"/>
                    </a:lnTo>
                    <a:lnTo>
                      <a:pt x="474" y="574"/>
                    </a:lnTo>
                    <a:lnTo>
                      <a:pt x="486" y="570"/>
                    </a:lnTo>
                    <a:lnTo>
                      <a:pt x="510" y="558"/>
                    </a:lnTo>
                    <a:lnTo>
                      <a:pt x="510" y="558"/>
                    </a:lnTo>
                    <a:lnTo>
                      <a:pt x="518" y="552"/>
                    </a:lnTo>
                    <a:lnTo>
                      <a:pt x="528" y="552"/>
                    </a:lnTo>
                    <a:lnTo>
                      <a:pt x="544" y="550"/>
                    </a:lnTo>
                    <a:lnTo>
                      <a:pt x="550" y="550"/>
                    </a:lnTo>
                    <a:lnTo>
                      <a:pt x="556" y="546"/>
                    </a:lnTo>
                    <a:lnTo>
                      <a:pt x="560" y="538"/>
                    </a:lnTo>
                    <a:lnTo>
                      <a:pt x="562" y="526"/>
                    </a:lnTo>
                    <a:lnTo>
                      <a:pt x="562" y="526"/>
                    </a:lnTo>
                    <a:lnTo>
                      <a:pt x="562" y="520"/>
                    </a:lnTo>
                    <a:lnTo>
                      <a:pt x="560" y="518"/>
                    </a:lnTo>
                    <a:lnTo>
                      <a:pt x="558" y="514"/>
                    </a:lnTo>
                    <a:lnTo>
                      <a:pt x="556" y="514"/>
                    </a:lnTo>
                    <a:lnTo>
                      <a:pt x="546" y="512"/>
                    </a:lnTo>
                    <a:lnTo>
                      <a:pt x="536" y="512"/>
                    </a:lnTo>
                    <a:lnTo>
                      <a:pt x="526" y="514"/>
                    </a:lnTo>
                    <a:lnTo>
                      <a:pt x="518" y="514"/>
                    </a:lnTo>
                    <a:lnTo>
                      <a:pt x="512" y="512"/>
                    </a:lnTo>
                    <a:lnTo>
                      <a:pt x="510" y="510"/>
                    </a:lnTo>
                    <a:lnTo>
                      <a:pt x="508" y="506"/>
                    </a:lnTo>
                    <a:lnTo>
                      <a:pt x="508" y="506"/>
                    </a:lnTo>
                    <a:lnTo>
                      <a:pt x="510" y="500"/>
                    </a:lnTo>
                    <a:lnTo>
                      <a:pt x="512" y="494"/>
                    </a:lnTo>
                    <a:lnTo>
                      <a:pt x="514" y="490"/>
                    </a:lnTo>
                    <a:lnTo>
                      <a:pt x="520" y="488"/>
                    </a:lnTo>
                    <a:lnTo>
                      <a:pt x="532" y="482"/>
                    </a:lnTo>
                    <a:lnTo>
                      <a:pt x="550" y="472"/>
                    </a:lnTo>
                    <a:lnTo>
                      <a:pt x="550" y="472"/>
                    </a:lnTo>
                    <a:lnTo>
                      <a:pt x="554" y="468"/>
                    </a:lnTo>
                    <a:lnTo>
                      <a:pt x="556" y="464"/>
                    </a:lnTo>
                    <a:lnTo>
                      <a:pt x="556" y="460"/>
                    </a:lnTo>
                    <a:lnTo>
                      <a:pt x="556" y="456"/>
                    </a:lnTo>
                    <a:lnTo>
                      <a:pt x="552" y="448"/>
                    </a:lnTo>
                    <a:lnTo>
                      <a:pt x="548" y="442"/>
                    </a:lnTo>
                    <a:lnTo>
                      <a:pt x="546" y="436"/>
                    </a:lnTo>
                    <a:lnTo>
                      <a:pt x="548" y="434"/>
                    </a:lnTo>
                    <a:lnTo>
                      <a:pt x="550" y="432"/>
                    </a:lnTo>
                    <a:lnTo>
                      <a:pt x="560" y="430"/>
                    </a:lnTo>
                    <a:lnTo>
                      <a:pt x="582" y="434"/>
                    </a:lnTo>
                    <a:lnTo>
                      <a:pt x="582" y="434"/>
                    </a:lnTo>
                    <a:lnTo>
                      <a:pt x="602" y="436"/>
                    </a:lnTo>
                    <a:lnTo>
                      <a:pt x="620" y="434"/>
                    </a:lnTo>
                    <a:lnTo>
                      <a:pt x="636" y="430"/>
                    </a:lnTo>
                    <a:lnTo>
                      <a:pt x="650" y="424"/>
                    </a:lnTo>
                    <a:lnTo>
                      <a:pt x="660" y="418"/>
                    </a:lnTo>
                    <a:lnTo>
                      <a:pt x="666" y="410"/>
                    </a:lnTo>
                    <a:lnTo>
                      <a:pt x="668" y="402"/>
                    </a:lnTo>
                    <a:lnTo>
                      <a:pt x="668" y="400"/>
                    </a:lnTo>
                    <a:lnTo>
                      <a:pt x="666" y="396"/>
                    </a:lnTo>
                    <a:lnTo>
                      <a:pt x="666" y="396"/>
                    </a:lnTo>
                    <a:lnTo>
                      <a:pt x="664" y="394"/>
                    </a:lnTo>
                    <a:lnTo>
                      <a:pt x="664" y="392"/>
                    </a:lnTo>
                    <a:lnTo>
                      <a:pt x="666" y="388"/>
                    </a:lnTo>
                    <a:lnTo>
                      <a:pt x="680" y="382"/>
                    </a:lnTo>
                    <a:lnTo>
                      <a:pt x="684" y="378"/>
                    </a:lnTo>
                    <a:lnTo>
                      <a:pt x="684" y="376"/>
                    </a:lnTo>
                    <a:lnTo>
                      <a:pt x="684" y="372"/>
                    </a:lnTo>
                    <a:lnTo>
                      <a:pt x="678" y="366"/>
                    </a:lnTo>
                    <a:lnTo>
                      <a:pt x="662" y="356"/>
                    </a:lnTo>
                    <a:lnTo>
                      <a:pt x="662" y="356"/>
                    </a:lnTo>
                    <a:lnTo>
                      <a:pt x="648" y="350"/>
                    </a:lnTo>
                    <a:lnTo>
                      <a:pt x="644" y="348"/>
                    </a:lnTo>
                    <a:lnTo>
                      <a:pt x="644" y="346"/>
                    </a:lnTo>
                    <a:lnTo>
                      <a:pt x="650" y="346"/>
                    </a:lnTo>
                    <a:lnTo>
                      <a:pt x="662" y="348"/>
                    </a:lnTo>
                    <a:lnTo>
                      <a:pt x="674" y="348"/>
                    </a:lnTo>
                    <a:lnTo>
                      <a:pt x="686" y="348"/>
                    </a:lnTo>
                    <a:lnTo>
                      <a:pt x="690" y="348"/>
                    </a:lnTo>
                    <a:lnTo>
                      <a:pt x="694" y="346"/>
                    </a:lnTo>
                    <a:lnTo>
                      <a:pt x="696" y="344"/>
                    </a:lnTo>
                    <a:lnTo>
                      <a:pt x="694" y="340"/>
                    </a:lnTo>
                    <a:lnTo>
                      <a:pt x="694" y="340"/>
                    </a:lnTo>
                    <a:lnTo>
                      <a:pt x="690" y="332"/>
                    </a:lnTo>
                    <a:lnTo>
                      <a:pt x="684" y="328"/>
                    </a:lnTo>
                    <a:lnTo>
                      <a:pt x="680" y="324"/>
                    </a:lnTo>
                    <a:lnTo>
                      <a:pt x="674" y="324"/>
                    </a:lnTo>
                    <a:lnTo>
                      <a:pt x="658" y="326"/>
                    </a:lnTo>
                    <a:lnTo>
                      <a:pt x="638" y="328"/>
                    </a:lnTo>
                    <a:lnTo>
                      <a:pt x="638" y="328"/>
                    </a:lnTo>
                    <a:lnTo>
                      <a:pt x="614" y="328"/>
                    </a:lnTo>
                    <a:lnTo>
                      <a:pt x="592" y="328"/>
                    </a:lnTo>
                    <a:lnTo>
                      <a:pt x="584" y="328"/>
                    </a:lnTo>
                    <a:lnTo>
                      <a:pt x="578" y="326"/>
                    </a:lnTo>
                    <a:lnTo>
                      <a:pt x="576" y="324"/>
                    </a:lnTo>
                    <a:lnTo>
                      <a:pt x="580" y="320"/>
                    </a:lnTo>
                    <a:lnTo>
                      <a:pt x="580" y="320"/>
                    </a:lnTo>
                    <a:lnTo>
                      <a:pt x="588" y="318"/>
                    </a:lnTo>
                    <a:lnTo>
                      <a:pt x="602" y="314"/>
                    </a:lnTo>
                    <a:lnTo>
                      <a:pt x="644" y="312"/>
                    </a:lnTo>
                    <a:lnTo>
                      <a:pt x="692" y="310"/>
                    </a:lnTo>
                    <a:lnTo>
                      <a:pt x="730" y="306"/>
                    </a:lnTo>
                    <a:lnTo>
                      <a:pt x="730" y="306"/>
                    </a:lnTo>
                    <a:lnTo>
                      <a:pt x="742" y="304"/>
                    </a:lnTo>
                    <a:lnTo>
                      <a:pt x="750" y="300"/>
                    </a:lnTo>
                    <a:lnTo>
                      <a:pt x="752" y="296"/>
                    </a:lnTo>
                    <a:lnTo>
                      <a:pt x="752" y="290"/>
                    </a:lnTo>
                    <a:lnTo>
                      <a:pt x="752" y="284"/>
                    </a:lnTo>
                    <a:lnTo>
                      <a:pt x="754" y="284"/>
                    </a:lnTo>
                    <a:lnTo>
                      <a:pt x="762" y="286"/>
                    </a:lnTo>
                    <a:lnTo>
                      <a:pt x="762" y="286"/>
                    </a:lnTo>
                    <a:lnTo>
                      <a:pt x="770" y="290"/>
                    </a:lnTo>
                    <a:lnTo>
                      <a:pt x="780" y="292"/>
                    </a:lnTo>
                    <a:lnTo>
                      <a:pt x="790" y="294"/>
                    </a:lnTo>
                    <a:lnTo>
                      <a:pt x="800" y="292"/>
                    </a:lnTo>
                    <a:lnTo>
                      <a:pt x="812" y="290"/>
                    </a:lnTo>
                    <a:lnTo>
                      <a:pt x="822" y="286"/>
                    </a:lnTo>
                    <a:lnTo>
                      <a:pt x="832" y="278"/>
                    </a:lnTo>
                    <a:lnTo>
                      <a:pt x="842" y="270"/>
                    </a:lnTo>
                    <a:lnTo>
                      <a:pt x="842" y="270"/>
                    </a:lnTo>
                    <a:lnTo>
                      <a:pt x="852" y="260"/>
                    </a:lnTo>
                    <a:lnTo>
                      <a:pt x="866" y="248"/>
                    </a:lnTo>
                    <a:lnTo>
                      <a:pt x="882" y="238"/>
                    </a:lnTo>
                    <a:lnTo>
                      <a:pt x="902" y="228"/>
                    </a:lnTo>
                    <a:lnTo>
                      <a:pt x="954" y="204"/>
                    </a:lnTo>
                    <a:lnTo>
                      <a:pt x="1020" y="178"/>
                    </a:lnTo>
                    <a:lnTo>
                      <a:pt x="1020" y="178"/>
                    </a:lnTo>
                    <a:lnTo>
                      <a:pt x="1076" y="154"/>
                    </a:lnTo>
                    <a:lnTo>
                      <a:pt x="1092" y="146"/>
                    </a:lnTo>
                    <a:lnTo>
                      <a:pt x="1098" y="142"/>
                    </a:lnTo>
                    <a:lnTo>
                      <a:pt x="1098" y="140"/>
                    </a:lnTo>
                    <a:lnTo>
                      <a:pt x="1094" y="140"/>
                    </a:lnTo>
                    <a:lnTo>
                      <a:pt x="1084" y="140"/>
                    </a:lnTo>
                    <a:lnTo>
                      <a:pt x="1038" y="142"/>
                    </a:lnTo>
                    <a:lnTo>
                      <a:pt x="1038" y="142"/>
                    </a:lnTo>
                    <a:lnTo>
                      <a:pt x="1014" y="144"/>
                    </a:lnTo>
                    <a:lnTo>
                      <a:pt x="1002" y="144"/>
                    </a:lnTo>
                    <a:lnTo>
                      <a:pt x="1000" y="142"/>
                    </a:lnTo>
                    <a:lnTo>
                      <a:pt x="1000" y="142"/>
                    </a:lnTo>
                    <a:lnTo>
                      <a:pt x="1006" y="138"/>
                    </a:lnTo>
                    <a:lnTo>
                      <a:pt x="1034" y="130"/>
                    </a:lnTo>
                    <a:lnTo>
                      <a:pt x="1072" y="122"/>
                    </a:lnTo>
                    <a:lnTo>
                      <a:pt x="1072" y="122"/>
                    </a:lnTo>
                    <a:lnTo>
                      <a:pt x="1118" y="112"/>
                    </a:lnTo>
                    <a:lnTo>
                      <a:pt x="1172" y="100"/>
                    </a:lnTo>
                    <a:lnTo>
                      <a:pt x="1198" y="92"/>
                    </a:lnTo>
                    <a:lnTo>
                      <a:pt x="1218" y="84"/>
                    </a:lnTo>
                    <a:lnTo>
                      <a:pt x="1232" y="76"/>
                    </a:lnTo>
                    <a:lnTo>
                      <a:pt x="1236" y="72"/>
                    </a:lnTo>
                    <a:lnTo>
                      <a:pt x="1236" y="68"/>
                    </a:lnTo>
                    <a:lnTo>
                      <a:pt x="1236" y="68"/>
                    </a:lnTo>
                    <a:lnTo>
                      <a:pt x="1236" y="64"/>
                    </a:lnTo>
                    <a:lnTo>
                      <a:pt x="1234" y="62"/>
                    </a:lnTo>
                    <a:lnTo>
                      <a:pt x="1224" y="58"/>
                    </a:lnTo>
                    <a:lnTo>
                      <a:pt x="1210" y="58"/>
                    </a:lnTo>
                    <a:lnTo>
                      <a:pt x="1196" y="56"/>
                    </a:lnTo>
                    <a:lnTo>
                      <a:pt x="1182" y="56"/>
                    </a:lnTo>
                    <a:lnTo>
                      <a:pt x="1168" y="54"/>
                    </a:lnTo>
                    <a:lnTo>
                      <a:pt x="1160" y="50"/>
                    </a:lnTo>
                    <a:lnTo>
                      <a:pt x="1158" y="48"/>
                    </a:lnTo>
                    <a:lnTo>
                      <a:pt x="1156" y="44"/>
                    </a:lnTo>
                    <a:lnTo>
                      <a:pt x="1156" y="44"/>
                    </a:lnTo>
                    <a:lnTo>
                      <a:pt x="1156" y="40"/>
                    </a:lnTo>
                    <a:lnTo>
                      <a:pt x="1154" y="36"/>
                    </a:lnTo>
                    <a:lnTo>
                      <a:pt x="1146" y="30"/>
                    </a:lnTo>
                    <a:lnTo>
                      <a:pt x="1136" y="26"/>
                    </a:lnTo>
                    <a:lnTo>
                      <a:pt x="1122" y="24"/>
                    </a:lnTo>
                    <a:lnTo>
                      <a:pt x="1094" y="20"/>
                    </a:lnTo>
                    <a:lnTo>
                      <a:pt x="1078" y="20"/>
                    </a:lnTo>
                    <a:lnTo>
                      <a:pt x="1078" y="20"/>
                    </a:lnTo>
                    <a:lnTo>
                      <a:pt x="1062" y="22"/>
                    </a:lnTo>
                    <a:lnTo>
                      <a:pt x="1050" y="22"/>
                    </a:lnTo>
                    <a:lnTo>
                      <a:pt x="1038" y="22"/>
                    </a:lnTo>
                    <a:lnTo>
                      <a:pt x="1018" y="30"/>
                    </a:lnTo>
                    <a:lnTo>
                      <a:pt x="1018" y="30"/>
                    </a:lnTo>
                    <a:lnTo>
                      <a:pt x="1004" y="34"/>
                    </a:lnTo>
                    <a:lnTo>
                      <a:pt x="990" y="38"/>
                    </a:lnTo>
                    <a:lnTo>
                      <a:pt x="962" y="40"/>
                    </a:lnTo>
                    <a:lnTo>
                      <a:pt x="948" y="40"/>
                    </a:lnTo>
                    <a:lnTo>
                      <a:pt x="948" y="40"/>
                    </a:lnTo>
                    <a:lnTo>
                      <a:pt x="948" y="38"/>
                    </a:lnTo>
                    <a:lnTo>
                      <a:pt x="958" y="36"/>
                    </a:lnTo>
                    <a:lnTo>
                      <a:pt x="958" y="36"/>
                    </a:lnTo>
                    <a:lnTo>
                      <a:pt x="986" y="30"/>
                    </a:lnTo>
                    <a:lnTo>
                      <a:pt x="1004" y="24"/>
                    </a:lnTo>
                    <a:lnTo>
                      <a:pt x="1008" y="22"/>
                    </a:lnTo>
                    <a:lnTo>
                      <a:pt x="1008" y="20"/>
                    </a:lnTo>
                    <a:lnTo>
                      <a:pt x="1006" y="20"/>
                    </a:lnTo>
                    <a:lnTo>
                      <a:pt x="998" y="18"/>
                    </a:lnTo>
                    <a:lnTo>
                      <a:pt x="980" y="16"/>
                    </a:lnTo>
                    <a:lnTo>
                      <a:pt x="980" y="16"/>
                    </a:lnTo>
                    <a:lnTo>
                      <a:pt x="958" y="16"/>
                    </a:lnTo>
                    <a:lnTo>
                      <a:pt x="942" y="14"/>
                    </a:lnTo>
                    <a:lnTo>
                      <a:pt x="912" y="6"/>
                    </a:lnTo>
                    <a:lnTo>
                      <a:pt x="900" y="2"/>
                    </a:lnTo>
                    <a:lnTo>
                      <a:pt x="888" y="0"/>
                    </a:lnTo>
                    <a:lnTo>
                      <a:pt x="874" y="0"/>
                    </a:lnTo>
                    <a:lnTo>
                      <a:pt x="858" y="2"/>
                    </a:lnTo>
                    <a:lnTo>
                      <a:pt x="858" y="2"/>
                    </a:lnTo>
                    <a:lnTo>
                      <a:pt x="830" y="4"/>
                    </a:lnTo>
                    <a:lnTo>
                      <a:pt x="808" y="4"/>
                    </a:lnTo>
                    <a:lnTo>
                      <a:pt x="788" y="4"/>
                    </a:lnTo>
                    <a:lnTo>
                      <a:pt x="776" y="6"/>
                    </a:lnTo>
                    <a:lnTo>
                      <a:pt x="762" y="10"/>
                    </a:lnTo>
                    <a:lnTo>
                      <a:pt x="762" y="10"/>
                    </a:lnTo>
                    <a:lnTo>
                      <a:pt x="746" y="14"/>
                    </a:lnTo>
                    <a:lnTo>
                      <a:pt x="728" y="14"/>
                    </a:lnTo>
                    <a:lnTo>
                      <a:pt x="690" y="10"/>
                    </a:lnTo>
                    <a:lnTo>
                      <a:pt x="666" y="10"/>
                    </a:lnTo>
                    <a:lnTo>
                      <a:pt x="640" y="10"/>
                    </a:lnTo>
                    <a:lnTo>
                      <a:pt x="608" y="12"/>
                    </a:lnTo>
                    <a:lnTo>
                      <a:pt x="574" y="20"/>
                    </a:lnTo>
                    <a:lnTo>
                      <a:pt x="574" y="20"/>
                    </a:lnTo>
                    <a:lnTo>
                      <a:pt x="556" y="22"/>
                    </a:lnTo>
                    <a:lnTo>
                      <a:pt x="540" y="22"/>
                    </a:lnTo>
                    <a:lnTo>
                      <a:pt x="526" y="20"/>
                    </a:lnTo>
                    <a:lnTo>
                      <a:pt x="514" y="16"/>
                    </a:lnTo>
                    <a:lnTo>
                      <a:pt x="500" y="14"/>
                    </a:lnTo>
                    <a:lnTo>
                      <a:pt x="490" y="12"/>
                    </a:lnTo>
                    <a:lnTo>
                      <a:pt x="478" y="14"/>
                    </a:lnTo>
                    <a:lnTo>
                      <a:pt x="466" y="18"/>
                    </a:lnTo>
                    <a:lnTo>
                      <a:pt x="466" y="18"/>
                    </a:lnTo>
                    <a:lnTo>
                      <a:pt x="454" y="22"/>
                    </a:lnTo>
                    <a:lnTo>
                      <a:pt x="442" y="24"/>
                    </a:lnTo>
                    <a:lnTo>
                      <a:pt x="432" y="24"/>
                    </a:lnTo>
                    <a:lnTo>
                      <a:pt x="422" y="24"/>
                    </a:lnTo>
                    <a:lnTo>
                      <a:pt x="416" y="22"/>
                    </a:lnTo>
                    <a:lnTo>
                      <a:pt x="412" y="24"/>
                    </a:lnTo>
                    <a:lnTo>
                      <a:pt x="416" y="28"/>
                    </a:lnTo>
                    <a:lnTo>
                      <a:pt x="424" y="36"/>
                    </a:lnTo>
                    <a:lnTo>
                      <a:pt x="424" y="36"/>
                    </a:lnTo>
                    <a:lnTo>
                      <a:pt x="430" y="44"/>
                    </a:lnTo>
                    <a:lnTo>
                      <a:pt x="430" y="46"/>
                    </a:lnTo>
                    <a:lnTo>
                      <a:pt x="430" y="48"/>
                    </a:lnTo>
                    <a:lnTo>
                      <a:pt x="424" y="48"/>
                    </a:lnTo>
                    <a:lnTo>
                      <a:pt x="414" y="46"/>
                    </a:lnTo>
                    <a:lnTo>
                      <a:pt x="404" y="44"/>
                    </a:lnTo>
                    <a:lnTo>
                      <a:pt x="392" y="42"/>
                    </a:lnTo>
                    <a:lnTo>
                      <a:pt x="384" y="44"/>
                    </a:lnTo>
                    <a:lnTo>
                      <a:pt x="380" y="46"/>
                    </a:lnTo>
                    <a:lnTo>
                      <a:pt x="378" y="50"/>
                    </a:lnTo>
                    <a:lnTo>
                      <a:pt x="378" y="50"/>
                    </a:lnTo>
                    <a:lnTo>
                      <a:pt x="376" y="58"/>
                    </a:lnTo>
                    <a:lnTo>
                      <a:pt x="372" y="62"/>
                    </a:lnTo>
                    <a:lnTo>
                      <a:pt x="366" y="66"/>
                    </a:lnTo>
                    <a:lnTo>
                      <a:pt x="360" y="68"/>
                    </a:lnTo>
                    <a:lnTo>
                      <a:pt x="352" y="70"/>
                    </a:lnTo>
                    <a:lnTo>
                      <a:pt x="340" y="70"/>
                    </a:lnTo>
                    <a:lnTo>
                      <a:pt x="312" y="68"/>
                    </a:lnTo>
                    <a:lnTo>
                      <a:pt x="312" y="68"/>
                    </a:lnTo>
                    <a:lnTo>
                      <a:pt x="300" y="66"/>
                    </a:lnTo>
                    <a:lnTo>
                      <a:pt x="292" y="64"/>
                    </a:lnTo>
                    <a:lnTo>
                      <a:pt x="290" y="60"/>
                    </a:lnTo>
                    <a:lnTo>
                      <a:pt x="290" y="58"/>
                    </a:lnTo>
                    <a:lnTo>
                      <a:pt x="290" y="56"/>
                    </a:lnTo>
                    <a:lnTo>
                      <a:pt x="288" y="54"/>
                    </a:lnTo>
                    <a:lnTo>
                      <a:pt x="280" y="52"/>
                    </a:lnTo>
                    <a:lnTo>
                      <a:pt x="264" y="52"/>
                    </a:lnTo>
                    <a:lnTo>
                      <a:pt x="264" y="52"/>
                    </a:lnTo>
                    <a:lnTo>
                      <a:pt x="250" y="52"/>
                    </a:lnTo>
                    <a:lnTo>
                      <a:pt x="244" y="52"/>
                    </a:lnTo>
                    <a:lnTo>
                      <a:pt x="244" y="56"/>
                    </a:lnTo>
                    <a:lnTo>
                      <a:pt x="246" y="60"/>
                    </a:lnTo>
                    <a:lnTo>
                      <a:pt x="248" y="64"/>
                    </a:lnTo>
                    <a:lnTo>
                      <a:pt x="248" y="66"/>
                    </a:lnTo>
                    <a:lnTo>
                      <a:pt x="248" y="68"/>
                    </a:lnTo>
                    <a:lnTo>
                      <a:pt x="240" y="72"/>
                    </a:lnTo>
                    <a:lnTo>
                      <a:pt x="224" y="76"/>
                    </a:lnTo>
                    <a:lnTo>
                      <a:pt x="224" y="76"/>
                    </a:lnTo>
                    <a:lnTo>
                      <a:pt x="208" y="78"/>
                    </a:lnTo>
                    <a:lnTo>
                      <a:pt x="206" y="78"/>
                    </a:lnTo>
                    <a:lnTo>
                      <a:pt x="206" y="80"/>
                    </a:lnTo>
                    <a:lnTo>
                      <a:pt x="212" y="82"/>
                    </a:lnTo>
                    <a:lnTo>
                      <a:pt x="224" y="86"/>
                    </a:lnTo>
                    <a:lnTo>
                      <a:pt x="248" y="92"/>
                    </a:lnTo>
                    <a:lnTo>
                      <a:pt x="254" y="94"/>
                    </a:lnTo>
                    <a:lnTo>
                      <a:pt x="252" y="96"/>
                    </a:lnTo>
                    <a:lnTo>
                      <a:pt x="248" y="98"/>
                    </a:lnTo>
                    <a:lnTo>
                      <a:pt x="248" y="98"/>
                    </a:lnTo>
                    <a:lnTo>
                      <a:pt x="238" y="98"/>
                    </a:lnTo>
                    <a:lnTo>
                      <a:pt x="228" y="98"/>
                    </a:lnTo>
                    <a:lnTo>
                      <a:pt x="206" y="92"/>
                    </a:lnTo>
                    <a:lnTo>
                      <a:pt x="194" y="90"/>
                    </a:lnTo>
                    <a:lnTo>
                      <a:pt x="180" y="88"/>
                    </a:lnTo>
                    <a:lnTo>
                      <a:pt x="166" y="86"/>
                    </a:lnTo>
                    <a:lnTo>
                      <a:pt x="146" y="88"/>
                    </a:lnTo>
                    <a:lnTo>
                      <a:pt x="146" y="88"/>
                    </a:lnTo>
                    <a:lnTo>
                      <a:pt x="130" y="92"/>
                    </a:lnTo>
                    <a:lnTo>
                      <a:pt x="120" y="94"/>
                    </a:lnTo>
                    <a:lnTo>
                      <a:pt x="112" y="98"/>
                    </a:lnTo>
                    <a:lnTo>
                      <a:pt x="108" y="102"/>
                    </a:lnTo>
                    <a:lnTo>
                      <a:pt x="104" y="106"/>
                    </a:lnTo>
                    <a:lnTo>
                      <a:pt x="100" y="106"/>
                    </a:lnTo>
                    <a:lnTo>
                      <a:pt x="92" y="108"/>
                    </a:lnTo>
                    <a:lnTo>
                      <a:pt x="80" y="106"/>
                    </a:lnTo>
                    <a:lnTo>
                      <a:pt x="80" y="106"/>
                    </a:lnTo>
                    <a:lnTo>
                      <a:pt x="66" y="104"/>
                    </a:lnTo>
                    <a:lnTo>
                      <a:pt x="50" y="104"/>
                    </a:lnTo>
                    <a:lnTo>
                      <a:pt x="36" y="108"/>
                    </a:lnTo>
                    <a:lnTo>
                      <a:pt x="22" y="112"/>
                    </a:lnTo>
                    <a:lnTo>
                      <a:pt x="12" y="118"/>
                    </a:lnTo>
                    <a:lnTo>
                      <a:pt x="4" y="124"/>
                    </a:lnTo>
                    <a:lnTo>
                      <a:pt x="0" y="130"/>
                    </a:lnTo>
                    <a:lnTo>
                      <a:pt x="2" y="134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8" y="142"/>
                    </a:lnTo>
                    <a:lnTo>
                      <a:pt x="12" y="144"/>
                    </a:lnTo>
                    <a:lnTo>
                      <a:pt x="16" y="144"/>
                    </a:lnTo>
                    <a:lnTo>
                      <a:pt x="22" y="144"/>
                    </a:lnTo>
                    <a:lnTo>
                      <a:pt x="32" y="144"/>
                    </a:lnTo>
                    <a:lnTo>
                      <a:pt x="36" y="144"/>
                    </a:lnTo>
                    <a:lnTo>
                      <a:pt x="44" y="148"/>
                    </a:lnTo>
                    <a:lnTo>
                      <a:pt x="44" y="14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02" name="Freeform 6107">
                <a:extLst>
                  <a:ext uri="{FF2B5EF4-FFF2-40B4-BE49-F238E27FC236}">
                    <a16:creationId xmlns:a16="http://schemas.microsoft.com/office/drawing/2014/main" xmlns="" id="{1CF74EFA-B33D-4AFA-B716-D9BB5AD77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5530" y="1211263"/>
                <a:ext cx="121920" cy="48260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2" y="16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6" y="34"/>
                  </a:cxn>
                  <a:cxn ang="0">
                    <a:pos x="18" y="38"/>
                  </a:cxn>
                  <a:cxn ang="0">
                    <a:pos x="18" y="38"/>
                  </a:cxn>
                  <a:cxn ang="0">
                    <a:pos x="22" y="42"/>
                  </a:cxn>
                  <a:cxn ang="0">
                    <a:pos x="26" y="46"/>
                  </a:cxn>
                  <a:cxn ang="0">
                    <a:pos x="26" y="52"/>
                  </a:cxn>
                  <a:cxn ang="0">
                    <a:pos x="28" y="56"/>
                  </a:cxn>
                  <a:cxn ang="0">
                    <a:pos x="30" y="62"/>
                  </a:cxn>
                  <a:cxn ang="0">
                    <a:pos x="36" y="66"/>
                  </a:cxn>
                  <a:cxn ang="0">
                    <a:pos x="46" y="72"/>
                  </a:cxn>
                  <a:cxn ang="0">
                    <a:pos x="46" y="72"/>
                  </a:cxn>
                  <a:cxn ang="0">
                    <a:pos x="56" y="76"/>
                  </a:cxn>
                  <a:cxn ang="0">
                    <a:pos x="66" y="76"/>
                  </a:cxn>
                  <a:cxn ang="0">
                    <a:pos x="72" y="76"/>
                  </a:cxn>
                  <a:cxn ang="0">
                    <a:pos x="80" y="74"/>
                  </a:cxn>
                  <a:cxn ang="0">
                    <a:pos x="94" y="68"/>
                  </a:cxn>
                  <a:cxn ang="0">
                    <a:pos x="104" y="66"/>
                  </a:cxn>
                  <a:cxn ang="0">
                    <a:pos x="118" y="68"/>
                  </a:cxn>
                  <a:cxn ang="0">
                    <a:pos x="118" y="68"/>
                  </a:cxn>
                  <a:cxn ang="0">
                    <a:pos x="148" y="70"/>
                  </a:cxn>
                  <a:cxn ang="0">
                    <a:pos x="176" y="72"/>
                  </a:cxn>
                  <a:cxn ang="0">
                    <a:pos x="184" y="70"/>
                  </a:cxn>
                  <a:cxn ang="0">
                    <a:pos x="192" y="68"/>
                  </a:cxn>
                  <a:cxn ang="0">
                    <a:pos x="192" y="66"/>
                  </a:cxn>
                  <a:cxn ang="0">
                    <a:pos x="192" y="62"/>
                  </a:cxn>
                  <a:cxn ang="0">
                    <a:pos x="188" y="58"/>
                  </a:cxn>
                  <a:cxn ang="0">
                    <a:pos x="188" y="58"/>
                  </a:cxn>
                  <a:cxn ang="0">
                    <a:pos x="174" y="42"/>
                  </a:cxn>
                  <a:cxn ang="0">
                    <a:pos x="166" y="34"/>
                  </a:cxn>
                  <a:cxn ang="0">
                    <a:pos x="156" y="26"/>
                  </a:cxn>
                  <a:cxn ang="0">
                    <a:pos x="144" y="18"/>
                  </a:cxn>
                  <a:cxn ang="0">
                    <a:pos x="130" y="12"/>
                  </a:cxn>
                  <a:cxn ang="0">
                    <a:pos x="114" y="10"/>
                  </a:cxn>
                  <a:cxn ang="0">
                    <a:pos x="96" y="10"/>
                  </a:cxn>
                  <a:cxn ang="0">
                    <a:pos x="96" y="10"/>
                  </a:cxn>
                  <a:cxn ang="0">
                    <a:pos x="76" y="8"/>
                  </a:cxn>
                  <a:cxn ang="0">
                    <a:pos x="58" y="6"/>
                  </a:cxn>
                  <a:cxn ang="0">
                    <a:pos x="30" y="2"/>
                  </a:cxn>
                  <a:cxn ang="0">
                    <a:pos x="18" y="0"/>
                  </a:cxn>
                  <a:cxn ang="0">
                    <a:pos x="10" y="2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16"/>
                  </a:cxn>
                  <a:cxn ang="0">
                    <a:pos x="2" y="16"/>
                  </a:cxn>
                </a:cxnLst>
                <a:rect l="0" t="0" r="r" b="b"/>
                <a:pathLst>
                  <a:path w="192" h="76">
                    <a:moveTo>
                      <a:pt x="2" y="16"/>
                    </a:moveTo>
                    <a:lnTo>
                      <a:pt x="2" y="16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6" y="34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22" y="42"/>
                    </a:lnTo>
                    <a:lnTo>
                      <a:pt x="26" y="46"/>
                    </a:lnTo>
                    <a:lnTo>
                      <a:pt x="26" y="52"/>
                    </a:lnTo>
                    <a:lnTo>
                      <a:pt x="28" y="56"/>
                    </a:lnTo>
                    <a:lnTo>
                      <a:pt x="30" y="62"/>
                    </a:lnTo>
                    <a:lnTo>
                      <a:pt x="36" y="66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56" y="76"/>
                    </a:lnTo>
                    <a:lnTo>
                      <a:pt x="66" y="76"/>
                    </a:lnTo>
                    <a:lnTo>
                      <a:pt x="72" y="76"/>
                    </a:lnTo>
                    <a:lnTo>
                      <a:pt x="80" y="74"/>
                    </a:lnTo>
                    <a:lnTo>
                      <a:pt x="94" y="68"/>
                    </a:lnTo>
                    <a:lnTo>
                      <a:pt x="104" y="66"/>
                    </a:lnTo>
                    <a:lnTo>
                      <a:pt x="118" y="68"/>
                    </a:lnTo>
                    <a:lnTo>
                      <a:pt x="118" y="68"/>
                    </a:lnTo>
                    <a:lnTo>
                      <a:pt x="148" y="70"/>
                    </a:lnTo>
                    <a:lnTo>
                      <a:pt x="176" y="72"/>
                    </a:lnTo>
                    <a:lnTo>
                      <a:pt x="184" y="70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2" y="62"/>
                    </a:lnTo>
                    <a:lnTo>
                      <a:pt x="188" y="58"/>
                    </a:lnTo>
                    <a:lnTo>
                      <a:pt x="188" y="58"/>
                    </a:lnTo>
                    <a:lnTo>
                      <a:pt x="174" y="42"/>
                    </a:lnTo>
                    <a:lnTo>
                      <a:pt x="166" y="34"/>
                    </a:lnTo>
                    <a:lnTo>
                      <a:pt x="156" y="26"/>
                    </a:lnTo>
                    <a:lnTo>
                      <a:pt x="144" y="18"/>
                    </a:lnTo>
                    <a:lnTo>
                      <a:pt x="130" y="12"/>
                    </a:lnTo>
                    <a:lnTo>
                      <a:pt x="114" y="1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76" y="8"/>
                    </a:lnTo>
                    <a:lnTo>
                      <a:pt x="58" y="6"/>
                    </a:lnTo>
                    <a:lnTo>
                      <a:pt x="30" y="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6"/>
                    </a:lnTo>
                    <a:lnTo>
                      <a:pt x="2" y="1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03" name="Freeform 6108">
                <a:extLst>
                  <a:ext uri="{FF2B5EF4-FFF2-40B4-BE49-F238E27FC236}">
                    <a16:creationId xmlns:a16="http://schemas.microsoft.com/office/drawing/2014/main" xmlns="" id="{058AEDDC-AAD2-4A68-BA98-28B523E58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2760" y="1103313"/>
                <a:ext cx="29210" cy="11430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2" y="18"/>
                  </a:cxn>
                  <a:cxn ang="0">
                    <a:pos x="8" y="18"/>
                  </a:cxn>
                  <a:cxn ang="0">
                    <a:pos x="14" y="18"/>
                  </a:cxn>
                  <a:cxn ang="0">
                    <a:pos x="30" y="12"/>
                  </a:cxn>
                  <a:cxn ang="0">
                    <a:pos x="42" y="4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4" y="0"/>
                  </a:cxn>
                  <a:cxn ang="0">
                    <a:pos x="32" y="2"/>
                  </a:cxn>
                  <a:cxn ang="0">
                    <a:pos x="16" y="6"/>
                  </a:cxn>
                  <a:cxn ang="0">
                    <a:pos x="2" y="14"/>
                  </a:cxn>
                  <a:cxn ang="0">
                    <a:pos x="0" y="16"/>
                  </a:cxn>
                  <a:cxn ang="0">
                    <a:pos x="2" y="18"/>
                  </a:cxn>
                  <a:cxn ang="0">
                    <a:pos x="2" y="18"/>
                  </a:cxn>
                </a:cxnLst>
                <a:rect l="0" t="0" r="r" b="b"/>
                <a:pathLst>
                  <a:path w="46" h="18">
                    <a:moveTo>
                      <a:pt x="2" y="18"/>
                    </a:moveTo>
                    <a:lnTo>
                      <a:pt x="2" y="18"/>
                    </a:lnTo>
                    <a:lnTo>
                      <a:pt x="8" y="18"/>
                    </a:lnTo>
                    <a:lnTo>
                      <a:pt x="14" y="18"/>
                    </a:lnTo>
                    <a:lnTo>
                      <a:pt x="30" y="12"/>
                    </a:lnTo>
                    <a:lnTo>
                      <a:pt x="42" y="4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2" y="2"/>
                    </a:lnTo>
                    <a:lnTo>
                      <a:pt x="16" y="6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04" name="Freeform 6109">
                <a:extLst>
                  <a:ext uri="{FF2B5EF4-FFF2-40B4-BE49-F238E27FC236}">
                    <a16:creationId xmlns:a16="http://schemas.microsoft.com/office/drawing/2014/main" xmlns="" id="{6F3BCAD2-97A2-49BD-B870-EE036E8C1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4530" y="1190943"/>
                <a:ext cx="138430" cy="102870"/>
              </a:xfrm>
              <a:custGeom>
                <a:avLst/>
                <a:gdLst/>
                <a:ahLst/>
                <a:cxnLst>
                  <a:cxn ang="0">
                    <a:pos x="166" y="92"/>
                  </a:cxn>
                  <a:cxn ang="0">
                    <a:pos x="186" y="66"/>
                  </a:cxn>
                  <a:cxn ang="0">
                    <a:pos x="216" y="36"/>
                  </a:cxn>
                  <a:cxn ang="0">
                    <a:pos x="218" y="28"/>
                  </a:cxn>
                  <a:cxn ang="0">
                    <a:pos x="216" y="22"/>
                  </a:cxn>
                  <a:cxn ang="0">
                    <a:pos x="204" y="16"/>
                  </a:cxn>
                  <a:cxn ang="0">
                    <a:pos x="190" y="12"/>
                  </a:cxn>
                  <a:cxn ang="0">
                    <a:pos x="172" y="12"/>
                  </a:cxn>
                  <a:cxn ang="0">
                    <a:pos x="156" y="16"/>
                  </a:cxn>
                  <a:cxn ang="0">
                    <a:pos x="140" y="12"/>
                  </a:cxn>
                  <a:cxn ang="0">
                    <a:pos x="122" y="4"/>
                  </a:cxn>
                  <a:cxn ang="0">
                    <a:pos x="106" y="0"/>
                  </a:cxn>
                  <a:cxn ang="0">
                    <a:pos x="84" y="0"/>
                  </a:cxn>
                  <a:cxn ang="0">
                    <a:pos x="48" y="6"/>
                  </a:cxn>
                  <a:cxn ang="0">
                    <a:pos x="20" y="16"/>
                  </a:cxn>
                  <a:cxn ang="0">
                    <a:pos x="16" y="24"/>
                  </a:cxn>
                  <a:cxn ang="0">
                    <a:pos x="22" y="30"/>
                  </a:cxn>
                  <a:cxn ang="0">
                    <a:pos x="18" y="32"/>
                  </a:cxn>
                  <a:cxn ang="0">
                    <a:pos x="6" y="32"/>
                  </a:cxn>
                  <a:cxn ang="0">
                    <a:pos x="0" y="48"/>
                  </a:cxn>
                  <a:cxn ang="0">
                    <a:pos x="0" y="74"/>
                  </a:cxn>
                  <a:cxn ang="0">
                    <a:pos x="2" y="98"/>
                  </a:cxn>
                  <a:cxn ang="0">
                    <a:pos x="10" y="114"/>
                  </a:cxn>
                  <a:cxn ang="0">
                    <a:pos x="20" y="134"/>
                  </a:cxn>
                  <a:cxn ang="0">
                    <a:pos x="20" y="142"/>
                  </a:cxn>
                  <a:cxn ang="0">
                    <a:pos x="22" y="154"/>
                  </a:cxn>
                  <a:cxn ang="0">
                    <a:pos x="30" y="156"/>
                  </a:cxn>
                  <a:cxn ang="0">
                    <a:pos x="54" y="156"/>
                  </a:cxn>
                  <a:cxn ang="0">
                    <a:pos x="62" y="160"/>
                  </a:cxn>
                  <a:cxn ang="0">
                    <a:pos x="70" y="160"/>
                  </a:cxn>
                  <a:cxn ang="0">
                    <a:pos x="76" y="146"/>
                  </a:cxn>
                  <a:cxn ang="0">
                    <a:pos x="82" y="138"/>
                  </a:cxn>
                  <a:cxn ang="0">
                    <a:pos x="90" y="132"/>
                  </a:cxn>
                  <a:cxn ang="0">
                    <a:pos x="90" y="122"/>
                  </a:cxn>
                  <a:cxn ang="0">
                    <a:pos x="86" y="114"/>
                  </a:cxn>
                  <a:cxn ang="0">
                    <a:pos x="84" y="106"/>
                  </a:cxn>
                  <a:cxn ang="0">
                    <a:pos x="88" y="104"/>
                  </a:cxn>
                  <a:cxn ang="0">
                    <a:pos x="112" y="106"/>
                  </a:cxn>
                  <a:cxn ang="0">
                    <a:pos x="142" y="106"/>
                  </a:cxn>
                  <a:cxn ang="0">
                    <a:pos x="156" y="102"/>
                  </a:cxn>
                  <a:cxn ang="0">
                    <a:pos x="166" y="92"/>
                  </a:cxn>
                </a:cxnLst>
                <a:rect l="0" t="0" r="r" b="b"/>
                <a:pathLst>
                  <a:path w="218" h="162">
                    <a:moveTo>
                      <a:pt x="166" y="92"/>
                    </a:moveTo>
                    <a:lnTo>
                      <a:pt x="166" y="92"/>
                    </a:lnTo>
                    <a:lnTo>
                      <a:pt x="176" y="80"/>
                    </a:lnTo>
                    <a:lnTo>
                      <a:pt x="186" y="66"/>
                    </a:lnTo>
                    <a:lnTo>
                      <a:pt x="208" y="46"/>
                    </a:lnTo>
                    <a:lnTo>
                      <a:pt x="216" y="36"/>
                    </a:lnTo>
                    <a:lnTo>
                      <a:pt x="218" y="32"/>
                    </a:lnTo>
                    <a:lnTo>
                      <a:pt x="218" y="28"/>
                    </a:lnTo>
                    <a:lnTo>
                      <a:pt x="218" y="24"/>
                    </a:lnTo>
                    <a:lnTo>
                      <a:pt x="216" y="22"/>
                    </a:lnTo>
                    <a:lnTo>
                      <a:pt x="210" y="18"/>
                    </a:lnTo>
                    <a:lnTo>
                      <a:pt x="204" y="16"/>
                    </a:lnTo>
                    <a:lnTo>
                      <a:pt x="204" y="16"/>
                    </a:lnTo>
                    <a:lnTo>
                      <a:pt x="190" y="12"/>
                    </a:lnTo>
                    <a:lnTo>
                      <a:pt x="180" y="12"/>
                    </a:lnTo>
                    <a:lnTo>
                      <a:pt x="172" y="12"/>
                    </a:lnTo>
                    <a:lnTo>
                      <a:pt x="166" y="14"/>
                    </a:lnTo>
                    <a:lnTo>
                      <a:pt x="156" y="16"/>
                    </a:lnTo>
                    <a:lnTo>
                      <a:pt x="148" y="16"/>
                    </a:lnTo>
                    <a:lnTo>
                      <a:pt x="140" y="12"/>
                    </a:lnTo>
                    <a:lnTo>
                      <a:pt x="140" y="12"/>
                    </a:lnTo>
                    <a:lnTo>
                      <a:pt x="122" y="4"/>
                    </a:lnTo>
                    <a:lnTo>
                      <a:pt x="114" y="2"/>
                    </a:lnTo>
                    <a:lnTo>
                      <a:pt x="106" y="0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30" y="10"/>
                    </a:lnTo>
                    <a:lnTo>
                      <a:pt x="20" y="16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8" y="30"/>
                    </a:lnTo>
                    <a:lnTo>
                      <a:pt x="6" y="32"/>
                    </a:lnTo>
                    <a:lnTo>
                      <a:pt x="4" y="36"/>
                    </a:lnTo>
                    <a:lnTo>
                      <a:pt x="0" y="4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88"/>
                    </a:lnTo>
                    <a:lnTo>
                      <a:pt x="2" y="98"/>
                    </a:lnTo>
                    <a:lnTo>
                      <a:pt x="6" y="108"/>
                    </a:lnTo>
                    <a:lnTo>
                      <a:pt x="10" y="114"/>
                    </a:lnTo>
                    <a:lnTo>
                      <a:pt x="18" y="126"/>
                    </a:lnTo>
                    <a:lnTo>
                      <a:pt x="20" y="134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0" y="150"/>
                    </a:lnTo>
                    <a:lnTo>
                      <a:pt x="22" y="154"/>
                    </a:lnTo>
                    <a:lnTo>
                      <a:pt x="26" y="156"/>
                    </a:lnTo>
                    <a:lnTo>
                      <a:pt x="30" y="156"/>
                    </a:lnTo>
                    <a:lnTo>
                      <a:pt x="46" y="156"/>
                    </a:lnTo>
                    <a:lnTo>
                      <a:pt x="54" y="156"/>
                    </a:lnTo>
                    <a:lnTo>
                      <a:pt x="62" y="160"/>
                    </a:lnTo>
                    <a:lnTo>
                      <a:pt x="62" y="160"/>
                    </a:lnTo>
                    <a:lnTo>
                      <a:pt x="68" y="162"/>
                    </a:lnTo>
                    <a:lnTo>
                      <a:pt x="70" y="160"/>
                    </a:lnTo>
                    <a:lnTo>
                      <a:pt x="76" y="146"/>
                    </a:lnTo>
                    <a:lnTo>
                      <a:pt x="76" y="146"/>
                    </a:lnTo>
                    <a:lnTo>
                      <a:pt x="78" y="140"/>
                    </a:lnTo>
                    <a:lnTo>
                      <a:pt x="82" y="138"/>
                    </a:lnTo>
                    <a:lnTo>
                      <a:pt x="88" y="134"/>
                    </a:lnTo>
                    <a:lnTo>
                      <a:pt x="90" y="132"/>
                    </a:lnTo>
                    <a:lnTo>
                      <a:pt x="90" y="128"/>
                    </a:lnTo>
                    <a:lnTo>
                      <a:pt x="90" y="122"/>
                    </a:lnTo>
                    <a:lnTo>
                      <a:pt x="86" y="114"/>
                    </a:lnTo>
                    <a:lnTo>
                      <a:pt x="86" y="114"/>
                    </a:lnTo>
                    <a:lnTo>
                      <a:pt x="84" y="110"/>
                    </a:lnTo>
                    <a:lnTo>
                      <a:pt x="84" y="106"/>
                    </a:lnTo>
                    <a:lnTo>
                      <a:pt x="86" y="104"/>
                    </a:lnTo>
                    <a:lnTo>
                      <a:pt x="88" y="104"/>
                    </a:lnTo>
                    <a:lnTo>
                      <a:pt x="98" y="104"/>
                    </a:lnTo>
                    <a:lnTo>
                      <a:pt x="112" y="106"/>
                    </a:lnTo>
                    <a:lnTo>
                      <a:pt x="128" y="108"/>
                    </a:lnTo>
                    <a:lnTo>
                      <a:pt x="142" y="106"/>
                    </a:lnTo>
                    <a:lnTo>
                      <a:pt x="150" y="106"/>
                    </a:lnTo>
                    <a:lnTo>
                      <a:pt x="156" y="102"/>
                    </a:lnTo>
                    <a:lnTo>
                      <a:pt x="162" y="98"/>
                    </a:lnTo>
                    <a:lnTo>
                      <a:pt x="166" y="92"/>
                    </a:lnTo>
                    <a:lnTo>
                      <a:pt x="166" y="9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05" name="Freeform 6110">
                <a:extLst>
                  <a:ext uri="{FF2B5EF4-FFF2-40B4-BE49-F238E27FC236}">
                    <a16:creationId xmlns:a16="http://schemas.microsoft.com/office/drawing/2014/main" xmlns="" id="{0D57CE11-6E9E-40B1-9388-87316774F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2970" y="1573213"/>
                <a:ext cx="176530" cy="121920"/>
              </a:xfrm>
              <a:custGeom>
                <a:avLst/>
                <a:gdLst/>
                <a:ahLst/>
                <a:cxnLst>
                  <a:cxn ang="0">
                    <a:pos x="272" y="132"/>
                  </a:cxn>
                  <a:cxn ang="0">
                    <a:pos x="258" y="122"/>
                  </a:cxn>
                  <a:cxn ang="0">
                    <a:pos x="250" y="126"/>
                  </a:cxn>
                  <a:cxn ang="0">
                    <a:pos x="236" y="124"/>
                  </a:cxn>
                  <a:cxn ang="0">
                    <a:pos x="228" y="120"/>
                  </a:cxn>
                  <a:cxn ang="0">
                    <a:pos x="220" y="102"/>
                  </a:cxn>
                  <a:cxn ang="0">
                    <a:pos x="212" y="88"/>
                  </a:cxn>
                  <a:cxn ang="0">
                    <a:pos x="192" y="78"/>
                  </a:cxn>
                  <a:cxn ang="0">
                    <a:pos x="178" y="72"/>
                  </a:cxn>
                  <a:cxn ang="0">
                    <a:pos x="140" y="46"/>
                  </a:cxn>
                  <a:cxn ang="0">
                    <a:pos x="122" y="34"/>
                  </a:cxn>
                  <a:cxn ang="0">
                    <a:pos x="110" y="34"/>
                  </a:cxn>
                  <a:cxn ang="0">
                    <a:pos x="106" y="36"/>
                  </a:cxn>
                  <a:cxn ang="0">
                    <a:pos x="100" y="40"/>
                  </a:cxn>
                  <a:cxn ang="0">
                    <a:pos x="96" y="38"/>
                  </a:cxn>
                  <a:cxn ang="0">
                    <a:pos x="86" y="24"/>
                  </a:cxn>
                  <a:cxn ang="0">
                    <a:pos x="76" y="8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54" y="6"/>
                  </a:cxn>
                  <a:cxn ang="0">
                    <a:pos x="42" y="26"/>
                  </a:cxn>
                  <a:cxn ang="0">
                    <a:pos x="36" y="58"/>
                  </a:cxn>
                  <a:cxn ang="0">
                    <a:pos x="34" y="90"/>
                  </a:cxn>
                  <a:cxn ang="0">
                    <a:pos x="38" y="106"/>
                  </a:cxn>
                  <a:cxn ang="0">
                    <a:pos x="38" y="116"/>
                  </a:cxn>
                  <a:cxn ang="0">
                    <a:pos x="34" y="124"/>
                  </a:cxn>
                  <a:cxn ang="0">
                    <a:pos x="18" y="134"/>
                  </a:cxn>
                  <a:cxn ang="0">
                    <a:pos x="4" y="142"/>
                  </a:cxn>
                  <a:cxn ang="0">
                    <a:pos x="0" y="150"/>
                  </a:cxn>
                  <a:cxn ang="0">
                    <a:pos x="4" y="158"/>
                  </a:cxn>
                  <a:cxn ang="0">
                    <a:pos x="4" y="160"/>
                  </a:cxn>
                  <a:cxn ang="0">
                    <a:pos x="16" y="162"/>
                  </a:cxn>
                  <a:cxn ang="0">
                    <a:pos x="50" y="156"/>
                  </a:cxn>
                  <a:cxn ang="0">
                    <a:pos x="64" y="156"/>
                  </a:cxn>
                  <a:cxn ang="0">
                    <a:pos x="66" y="162"/>
                  </a:cxn>
                  <a:cxn ang="0">
                    <a:pos x="66" y="166"/>
                  </a:cxn>
                  <a:cxn ang="0">
                    <a:pos x="70" y="182"/>
                  </a:cxn>
                  <a:cxn ang="0">
                    <a:pos x="82" y="190"/>
                  </a:cxn>
                  <a:cxn ang="0">
                    <a:pos x="96" y="190"/>
                  </a:cxn>
                  <a:cxn ang="0">
                    <a:pos x="110" y="176"/>
                  </a:cxn>
                  <a:cxn ang="0">
                    <a:pos x="114" y="166"/>
                  </a:cxn>
                  <a:cxn ang="0">
                    <a:pos x="124" y="160"/>
                  </a:cxn>
                  <a:cxn ang="0">
                    <a:pos x="134" y="158"/>
                  </a:cxn>
                  <a:cxn ang="0">
                    <a:pos x="142" y="150"/>
                  </a:cxn>
                  <a:cxn ang="0">
                    <a:pos x="144" y="142"/>
                  </a:cxn>
                  <a:cxn ang="0">
                    <a:pos x="154" y="128"/>
                  </a:cxn>
                  <a:cxn ang="0">
                    <a:pos x="170" y="124"/>
                  </a:cxn>
                  <a:cxn ang="0">
                    <a:pos x="184" y="130"/>
                  </a:cxn>
                  <a:cxn ang="0">
                    <a:pos x="192" y="142"/>
                  </a:cxn>
                  <a:cxn ang="0">
                    <a:pos x="194" y="148"/>
                  </a:cxn>
                  <a:cxn ang="0">
                    <a:pos x="198" y="154"/>
                  </a:cxn>
                  <a:cxn ang="0">
                    <a:pos x="214" y="156"/>
                  </a:cxn>
                  <a:cxn ang="0">
                    <a:pos x="232" y="160"/>
                  </a:cxn>
                  <a:cxn ang="0">
                    <a:pos x="254" y="162"/>
                  </a:cxn>
                  <a:cxn ang="0">
                    <a:pos x="272" y="158"/>
                  </a:cxn>
                  <a:cxn ang="0">
                    <a:pos x="278" y="148"/>
                  </a:cxn>
                  <a:cxn ang="0">
                    <a:pos x="272" y="132"/>
                  </a:cxn>
                </a:cxnLst>
                <a:rect l="0" t="0" r="r" b="b"/>
                <a:pathLst>
                  <a:path w="278" h="192">
                    <a:moveTo>
                      <a:pt x="272" y="132"/>
                    </a:moveTo>
                    <a:lnTo>
                      <a:pt x="272" y="132"/>
                    </a:lnTo>
                    <a:lnTo>
                      <a:pt x="262" y="122"/>
                    </a:lnTo>
                    <a:lnTo>
                      <a:pt x="258" y="122"/>
                    </a:lnTo>
                    <a:lnTo>
                      <a:pt x="256" y="122"/>
                    </a:lnTo>
                    <a:lnTo>
                      <a:pt x="250" y="126"/>
                    </a:lnTo>
                    <a:lnTo>
                      <a:pt x="244" y="126"/>
                    </a:lnTo>
                    <a:lnTo>
                      <a:pt x="236" y="124"/>
                    </a:lnTo>
                    <a:lnTo>
                      <a:pt x="236" y="124"/>
                    </a:lnTo>
                    <a:lnTo>
                      <a:pt x="228" y="120"/>
                    </a:lnTo>
                    <a:lnTo>
                      <a:pt x="224" y="114"/>
                    </a:lnTo>
                    <a:lnTo>
                      <a:pt x="220" y="102"/>
                    </a:lnTo>
                    <a:lnTo>
                      <a:pt x="218" y="96"/>
                    </a:lnTo>
                    <a:lnTo>
                      <a:pt x="212" y="88"/>
                    </a:lnTo>
                    <a:lnTo>
                      <a:pt x="204" y="82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78" y="72"/>
                    </a:lnTo>
                    <a:lnTo>
                      <a:pt x="164" y="64"/>
                    </a:lnTo>
                    <a:lnTo>
                      <a:pt x="140" y="46"/>
                    </a:lnTo>
                    <a:lnTo>
                      <a:pt x="130" y="38"/>
                    </a:lnTo>
                    <a:lnTo>
                      <a:pt x="122" y="34"/>
                    </a:lnTo>
                    <a:lnTo>
                      <a:pt x="114" y="32"/>
                    </a:lnTo>
                    <a:lnTo>
                      <a:pt x="110" y="34"/>
                    </a:lnTo>
                    <a:lnTo>
                      <a:pt x="106" y="36"/>
                    </a:lnTo>
                    <a:lnTo>
                      <a:pt x="106" y="36"/>
                    </a:lnTo>
                    <a:lnTo>
                      <a:pt x="104" y="38"/>
                    </a:lnTo>
                    <a:lnTo>
                      <a:pt x="100" y="40"/>
                    </a:lnTo>
                    <a:lnTo>
                      <a:pt x="98" y="40"/>
                    </a:lnTo>
                    <a:lnTo>
                      <a:pt x="96" y="38"/>
                    </a:lnTo>
                    <a:lnTo>
                      <a:pt x="90" y="32"/>
                    </a:lnTo>
                    <a:lnTo>
                      <a:pt x="86" y="24"/>
                    </a:lnTo>
                    <a:lnTo>
                      <a:pt x="82" y="14"/>
                    </a:lnTo>
                    <a:lnTo>
                      <a:pt x="76" y="8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58" y="2"/>
                    </a:lnTo>
                    <a:lnTo>
                      <a:pt x="54" y="6"/>
                    </a:lnTo>
                    <a:lnTo>
                      <a:pt x="48" y="14"/>
                    </a:lnTo>
                    <a:lnTo>
                      <a:pt x="42" y="26"/>
                    </a:lnTo>
                    <a:lnTo>
                      <a:pt x="38" y="42"/>
                    </a:lnTo>
                    <a:lnTo>
                      <a:pt x="36" y="58"/>
                    </a:lnTo>
                    <a:lnTo>
                      <a:pt x="34" y="74"/>
                    </a:lnTo>
                    <a:lnTo>
                      <a:pt x="34" y="90"/>
                    </a:lnTo>
                    <a:lnTo>
                      <a:pt x="38" y="106"/>
                    </a:lnTo>
                    <a:lnTo>
                      <a:pt x="38" y="106"/>
                    </a:lnTo>
                    <a:lnTo>
                      <a:pt x="38" y="112"/>
                    </a:lnTo>
                    <a:lnTo>
                      <a:pt x="38" y="116"/>
                    </a:lnTo>
                    <a:lnTo>
                      <a:pt x="36" y="122"/>
                    </a:lnTo>
                    <a:lnTo>
                      <a:pt x="34" y="124"/>
                    </a:lnTo>
                    <a:lnTo>
                      <a:pt x="26" y="130"/>
                    </a:lnTo>
                    <a:lnTo>
                      <a:pt x="18" y="134"/>
                    </a:lnTo>
                    <a:lnTo>
                      <a:pt x="10" y="138"/>
                    </a:lnTo>
                    <a:lnTo>
                      <a:pt x="4" y="142"/>
                    </a:lnTo>
                    <a:lnTo>
                      <a:pt x="2" y="146"/>
                    </a:lnTo>
                    <a:lnTo>
                      <a:pt x="0" y="150"/>
                    </a:lnTo>
                    <a:lnTo>
                      <a:pt x="2" y="154"/>
                    </a:lnTo>
                    <a:lnTo>
                      <a:pt x="4" y="158"/>
                    </a:lnTo>
                    <a:lnTo>
                      <a:pt x="4" y="158"/>
                    </a:lnTo>
                    <a:lnTo>
                      <a:pt x="4" y="160"/>
                    </a:lnTo>
                    <a:lnTo>
                      <a:pt x="8" y="162"/>
                    </a:lnTo>
                    <a:lnTo>
                      <a:pt x="16" y="162"/>
                    </a:lnTo>
                    <a:lnTo>
                      <a:pt x="38" y="158"/>
                    </a:lnTo>
                    <a:lnTo>
                      <a:pt x="50" y="156"/>
                    </a:lnTo>
                    <a:lnTo>
                      <a:pt x="60" y="156"/>
                    </a:lnTo>
                    <a:lnTo>
                      <a:pt x="64" y="156"/>
                    </a:lnTo>
                    <a:lnTo>
                      <a:pt x="66" y="158"/>
                    </a:lnTo>
                    <a:lnTo>
                      <a:pt x="66" y="162"/>
                    </a:lnTo>
                    <a:lnTo>
                      <a:pt x="66" y="166"/>
                    </a:lnTo>
                    <a:lnTo>
                      <a:pt x="66" y="166"/>
                    </a:lnTo>
                    <a:lnTo>
                      <a:pt x="66" y="174"/>
                    </a:lnTo>
                    <a:lnTo>
                      <a:pt x="70" y="182"/>
                    </a:lnTo>
                    <a:lnTo>
                      <a:pt x="74" y="188"/>
                    </a:lnTo>
                    <a:lnTo>
                      <a:pt x="82" y="190"/>
                    </a:lnTo>
                    <a:lnTo>
                      <a:pt x="88" y="192"/>
                    </a:lnTo>
                    <a:lnTo>
                      <a:pt x="96" y="190"/>
                    </a:lnTo>
                    <a:lnTo>
                      <a:pt x="104" y="184"/>
                    </a:lnTo>
                    <a:lnTo>
                      <a:pt x="110" y="176"/>
                    </a:lnTo>
                    <a:lnTo>
                      <a:pt x="110" y="176"/>
                    </a:lnTo>
                    <a:lnTo>
                      <a:pt x="114" y="166"/>
                    </a:lnTo>
                    <a:lnTo>
                      <a:pt x="120" y="162"/>
                    </a:lnTo>
                    <a:lnTo>
                      <a:pt x="124" y="160"/>
                    </a:lnTo>
                    <a:lnTo>
                      <a:pt x="130" y="158"/>
                    </a:lnTo>
                    <a:lnTo>
                      <a:pt x="134" y="158"/>
                    </a:lnTo>
                    <a:lnTo>
                      <a:pt x="138" y="156"/>
                    </a:lnTo>
                    <a:lnTo>
                      <a:pt x="142" y="150"/>
                    </a:lnTo>
                    <a:lnTo>
                      <a:pt x="144" y="142"/>
                    </a:lnTo>
                    <a:lnTo>
                      <a:pt x="144" y="142"/>
                    </a:lnTo>
                    <a:lnTo>
                      <a:pt x="148" y="134"/>
                    </a:lnTo>
                    <a:lnTo>
                      <a:pt x="154" y="128"/>
                    </a:lnTo>
                    <a:lnTo>
                      <a:pt x="162" y="124"/>
                    </a:lnTo>
                    <a:lnTo>
                      <a:pt x="170" y="124"/>
                    </a:lnTo>
                    <a:lnTo>
                      <a:pt x="178" y="126"/>
                    </a:lnTo>
                    <a:lnTo>
                      <a:pt x="184" y="130"/>
                    </a:lnTo>
                    <a:lnTo>
                      <a:pt x="190" y="136"/>
                    </a:lnTo>
                    <a:lnTo>
                      <a:pt x="192" y="142"/>
                    </a:lnTo>
                    <a:lnTo>
                      <a:pt x="192" y="142"/>
                    </a:lnTo>
                    <a:lnTo>
                      <a:pt x="194" y="148"/>
                    </a:lnTo>
                    <a:lnTo>
                      <a:pt x="196" y="152"/>
                    </a:lnTo>
                    <a:lnTo>
                      <a:pt x="198" y="154"/>
                    </a:lnTo>
                    <a:lnTo>
                      <a:pt x="202" y="156"/>
                    </a:lnTo>
                    <a:lnTo>
                      <a:pt x="214" y="156"/>
                    </a:lnTo>
                    <a:lnTo>
                      <a:pt x="232" y="160"/>
                    </a:lnTo>
                    <a:lnTo>
                      <a:pt x="232" y="160"/>
                    </a:lnTo>
                    <a:lnTo>
                      <a:pt x="244" y="162"/>
                    </a:lnTo>
                    <a:lnTo>
                      <a:pt x="254" y="162"/>
                    </a:lnTo>
                    <a:lnTo>
                      <a:pt x="264" y="160"/>
                    </a:lnTo>
                    <a:lnTo>
                      <a:pt x="272" y="158"/>
                    </a:lnTo>
                    <a:lnTo>
                      <a:pt x="276" y="154"/>
                    </a:lnTo>
                    <a:lnTo>
                      <a:pt x="278" y="148"/>
                    </a:lnTo>
                    <a:lnTo>
                      <a:pt x="278" y="140"/>
                    </a:lnTo>
                    <a:lnTo>
                      <a:pt x="272" y="132"/>
                    </a:lnTo>
                    <a:lnTo>
                      <a:pt x="272" y="1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06" name="Freeform 6111">
                <a:extLst>
                  <a:ext uri="{FF2B5EF4-FFF2-40B4-BE49-F238E27FC236}">
                    <a16:creationId xmlns:a16="http://schemas.microsoft.com/office/drawing/2014/main" xmlns="" id="{73F67FFE-E280-4218-8AA2-A12B5526B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050" y="1465263"/>
                <a:ext cx="15240" cy="24130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8"/>
                  </a:cxn>
                  <a:cxn ang="0">
                    <a:pos x="12" y="36"/>
                  </a:cxn>
                  <a:cxn ang="0">
                    <a:pos x="16" y="38"/>
                  </a:cxn>
                  <a:cxn ang="0">
                    <a:pos x="18" y="38"/>
                  </a:cxn>
                  <a:cxn ang="0">
                    <a:pos x="22" y="36"/>
                  </a:cxn>
                  <a:cxn ang="0">
                    <a:pos x="24" y="30"/>
                  </a:cxn>
                  <a:cxn ang="0">
                    <a:pos x="24" y="12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4" y="28"/>
                  </a:cxn>
                </a:cxnLst>
                <a:rect l="0" t="0" r="r" b="b"/>
                <a:pathLst>
                  <a:path w="24" h="38">
                    <a:moveTo>
                      <a:pt x="4" y="28"/>
                    </a:moveTo>
                    <a:lnTo>
                      <a:pt x="4" y="28"/>
                    </a:lnTo>
                    <a:lnTo>
                      <a:pt x="12" y="36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22" y="36"/>
                    </a:lnTo>
                    <a:lnTo>
                      <a:pt x="24" y="30"/>
                    </a:lnTo>
                    <a:lnTo>
                      <a:pt x="24" y="1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4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07" name="Freeform 6112">
                <a:extLst>
                  <a:ext uri="{FF2B5EF4-FFF2-40B4-BE49-F238E27FC236}">
                    <a16:creationId xmlns:a16="http://schemas.microsoft.com/office/drawing/2014/main" xmlns="" id="{F9B523E4-9DF7-4270-A4F2-B2033A80F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8060" y="1697673"/>
                <a:ext cx="52070" cy="36830"/>
              </a:xfrm>
              <a:custGeom>
                <a:avLst/>
                <a:gdLst/>
                <a:ahLst/>
                <a:cxnLst>
                  <a:cxn ang="0">
                    <a:pos x="78" y="4"/>
                  </a:cxn>
                  <a:cxn ang="0">
                    <a:pos x="78" y="4"/>
                  </a:cxn>
                  <a:cxn ang="0">
                    <a:pos x="72" y="2"/>
                  </a:cxn>
                  <a:cxn ang="0">
                    <a:pos x="68" y="0"/>
                  </a:cxn>
                  <a:cxn ang="0">
                    <a:pos x="54" y="2"/>
                  </a:cxn>
                  <a:cxn ang="0">
                    <a:pos x="38" y="6"/>
                  </a:cxn>
                  <a:cxn ang="0">
                    <a:pos x="24" y="14"/>
                  </a:cxn>
                  <a:cxn ang="0">
                    <a:pos x="12" y="22"/>
                  </a:cxn>
                  <a:cxn ang="0">
                    <a:pos x="4" y="32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6" y="52"/>
                  </a:cxn>
                  <a:cxn ang="0">
                    <a:pos x="6" y="52"/>
                  </a:cxn>
                  <a:cxn ang="0">
                    <a:pos x="10" y="56"/>
                  </a:cxn>
                  <a:cxn ang="0">
                    <a:pos x="16" y="58"/>
                  </a:cxn>
                  <a:cxn ang="0">
                    <a:pos x="22" y="58"/>
                  </a:cxn>
                  <a:cxn ang="0">
                    <a:pos x="28" y="56"/>
                  </a:cxn>
                  <a:cxn ang="0">
                    <a:pos x="42" y="50"/>
                  </a:cxn>
                  <a:cxn ang="0">
                    <a:pos x="58" y="42"/>
                  </a:cxn>
                  <a:cxn ang="0">
                    <a:pos x="70" y="32"/>
                  </a:cxn>
                  <a:cxn ang="0">
                    <a:pos x="78" y="20"/>
                  </a:cxn>
                  <a:cxn ang="0">
                    <a:pos x="80" y="16"/>
                  </a:cxn>
                  <a:cxn ang="0">
                    <a:pos x="82" y="10"/>
                  </a:cxn>
                  <a:cxn ang="0">
                    <a:pos x="80" y="6"/>
                  </a:cxn>
                  <a:cxn ang="0">
                    <a:pos x="78" y="4"/>
                  </a:cxn>
                  <a:cxn ang="0">
                    <a:pos x="78" y="4"/>
                  </a:cxn>
                </a:cxnLst>
                <a:rect l="0" t="0" r="r" b="b"/>
                <a:pathLst>
                  <a:path w="82" h="58">
                    <a:moveTo>
                      <a:pt x="78" y="4"/>
                    </a:moveTo>
                    <a:lnTo>
                      <a:pt x="78" y="4"/>
                    </a:lnTo>
                    <a:lnTo>
                      <a:pt x="72" y="2"/>
                    </a:lnTo>
                    <a:lnTo>
                      <a:pt x="68" y="0"/>
                    </a:lnTo>
                    <a:lnTo>
                      <a:pt x="54" y="2"/>
                    </a:lnTo>
                    <a:lnTo>
                      <a:pt x="38" y="6"/>
                    </a:lnTo>
                    <a:lnTo>
                      <a:pt x="24" y="14"/>
                    </a:lnTo>
                    <a:lnTo>
                      <a:pt x="12" y="22"/>
                    </a:lnTo>
                    <a:lnTo>
                      <a:pt x="4" y="32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16" y="58"/>
                    </a:lnTo>
                    <a:lnTo>
                      <a:pt x="22" y="58"/>
                    </a:lnTo>
                    <a:lnTo>
                      <a:pt x="28" y="56"/>
                    </a:lnTo>
                    <a:lnTo>
                      <a:pt x="42" y="50"/>
                    </a:lnTo>
                    <a:lnTo>
                      <a:pt x="58" y="42"/>
                    </a:lnTo>
                    <a:lnTo>
                      <a:pt x="70" y="32"/>
                    </a:lnTo>
                    <a:lnTo>
                      <a:pt x="78" y="20"/>
                    </a:lnTo>
                    <a:lnTo>
                      <a:pt x="80" y="16"/>
                    </a:lnTo>
                    <a:lnTo>
                      <a:pt x="82" y="10"/>
                    </a:lnTo>
                    <a:lnTo>
                      <a:pt x="80" y="6"/>
                    </a:lnTo>
                    <a:lnTo>
                      <a:pt x="78" y="4"/>
                    </a:lnTo>
                    <a:lnTo>
                      <a:pt x="78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08" name="Freeform 6113">
                <a:extLst>
                  <a:ext uri="{FF2B5EF4-FFF2-40B4-BE49-F238E27FC236}">
                    <a16:creationId xmlns:a16="http://schemas.microsoft.com/office/drawing/2014/main" xmlns="" id="{DFD02BDF-5CF0-4CC5-8B59-E6A1D63D1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7630" y="1230313"/>
                <a:ext cx="467360" cy="227330"/>
              </a:xfrm>
              <a:custGeom>
                <a:avLst/>
                <a:gdLst/>
                <a:ahLst/>
                <a:cxnLst>
                  <a:cxn ang="0">
                    <a:pos x="700" y="272"/>
                  </a:cxn>
                  <a:cxn ang="0">
                    <a:pos x="720" y="274"/>
                  </a:cxn>
                  <a:cxn ang="0">
                    <a:pos x="736" y="254"/>
                  </a:cxn>
                  <a:cxn ang="0">
                    <a:pos x="708" y="238"/>
                  </a:cxn>
                  <a:cxn ang="0">
                    <a:pos x="684" y="224"/>
                  </a:cxn>
                  <a:cxn ang="0">
                    <a:pos x="646" y="206"/>
                  </a:cxn>
                  <a:cxn ang="0">
                    <a:pos x="608" y="190"/>
                  </a:cxn>
                  <a:cxn ang="0">
                    <a:pos x="586" y="166"/>
                  </a:cxn>
                  <a:cxn ang="0">
                    <a:pos x="592" y="128"/>
                  </a:cxn>
                  <a:cxn ang="0">
                    <a:pos x="560" y="58"/>
                  </a:cxn>
                  <a:cxn ang="0">
                    <a:pos x="506" y="10"/>
                  </a:cxn>
                  <a:cxn ang="0">
                    <a:pos x="482" y="10"/>
                  </a:cxn>
                  <a:cxn ang="0">
                    <a:pos x="438" y="8"/>
                  </a:cxn>
                  <a:cxn ang="0">
                    <a:pos x="450" y="68"/>
                  </a:cxn>
                  <a:cxn ang="0">
                    <a:pos x="478" y="114"/>
                  </a:cxn>
                  <a:cxn ang="0">
                    <a:pos x="456" y="132"/>
                  </a:cxn>
                  <a:cxn ang="0">
                    <a:pos x="420" y="68"/>
                  </a:cxn>
                  <a:cxn ang="0">
                    <a:pos x="382" y="40"/>
                  </a:cxn>
                  <a:cxn ang="0">
                    <a:pos x="354" y="26"/>
                  </a:cxn>
                  <a:cxn ang="0">
                    <a:pos x="352" y="40"/>
                  </a:cxn>
                  <a:cxn ang="0">
                    <a:pos x="372" y="58"/>
                  </a:cxn>
                  <a:cxn ang="0">
                    <a:pos x="336" y="62"/>
                  </a:cxn>
                  <a:cxn ang="0">
                    <a:pos x="318" y="74"/>
                  </a:cxn>
                  <a:cxn ang="0">
                    <a:pos x="296" y="40"/>
                  </a:cxn>
                  <a:cxn ang="0">
                    <a:pos x="224" y="38"/>
                  </a:cxn>
                  <a:cxn ang="0">
                    <a:pos x="190" y="60"/>
                  </a:cxn>
                  <a:cxn ang="0">
                    <a:pos x="206" y="32"/>
                  </a:cxn>
                  <a:cxn ang="0">
                    <a:pos x="196" y="2"/>
                  </a:cxn>
                  <a:cxn ang="0">
                    <a:pos x="100" y="26"/>
                  </a:cxn>
                  <a:cxn ang="0">
                    <a:pos x="22" y="72"/>
                  </a:cxn>
                  <a:cxn ang="0">
                    <a:pos x="40" y="86"/>
                  </a:cxn>
                  <a:cxn ang="0">
                    <a:pos x="2" y="116"/>
                  </a:cxn>
                  <a:cxn ang="0">
                    <a:pos x="14" y="130"/>
                  </a:cxn>
                  <a:cxn ang="0">
                    <a:pos x="34" y="146"/>
                  </a:cxn>
                  <a:cxn ang="0">
                    <a:pos x="116" y="140"/>
                  </a:cxn>
                  <a:cxn ang="0">
                    <a:pos x="76" y="160"/>
                  </a:cxn>
                  <a:cxn ang="0">
                    <a:pos x="44" y="192"/>
                  </a:cxn>
                  <a:cxn ang="0">
                    <a:pos x="110" y="204"/>
                  </a:cxn>
                  <a:cxn ang="0">
                    <a:pos x="210" y="202"/>
                  </a:cxn>
                  <a:cxn ang="0">
                    <a:pos x="276" y="214"/>
                  </a:cxn>
                  <a:cxn ang="0">
                    <a:pos x="294" y="230"/>
                  </a:cxn>
                  <a:cxn ang="0">
                    <a:pos x="168" y="230"/>
                  </a:cxn>
                  <a:cxn ang="0">
                    <a:pos x="70" y="254"/>
                  </a:cxn>
                  <a:cxn ang="0">
                    <a:pos x="122" y="300"/>
                  </a:cxn>
                  <a:cxn ang="0">
                    <a:pos x="222" y="308"/>
                  </a:cxn>
                  <a:cxn ang="0">
                    <a:pos x="232" y="350"/>
                  </a:cxn>
                  <a:cxn ang="0">
                    <a:pos x="314" y="358"/>
                  </a:cxn>
                  <a:cxn ang="0">
                    <a:pos x="420" y="332"/>
                  </a:cxn>
                  <a:cxn ang="0">
                    <a:pos x="478" y="318"/>
                  </a:cxn>
                  <a:cxn ang="0">
                    <a:pos x="490" y="296"/>
                  </a:cxn>
                  <a:cxn ang="0">
                    <a:pos x="516" y="294"/>
                  </a:cxn>
                  <a:cxn ang="0">
                    <a:pos x="540" y="312"/>
                  </a:cxn>
                  <a:cxn ang="0">
                    <a:pos x="560" y="324"/>
                  </a:cxn>
                  <a:cxn ang="0">
                    <a:pos x="592" y="328"/>
                  </a:cxn>
                  <a:cxn ang="0">
                    <a:pos x="640" y="334"/>
                  </a:cxn>
                  <a:cxn ang="0">
                    <a:pos x="680" y="324"/>
                  </a:cxn>
                  <a:cxn ang="0">
                    <a:pos x="700" y="306"/>
                  </a:cxn>
                  <a:cxn ang="0">
                    <a:pos x="692" y="288"/>
                  </a:cxn>
                  <a:cxn ang="0">
                    <a:pos x="648" y="300"/>
                  </a:cxn>
                  <a:cxn ang="0">
                    <a:pos x="632" y="278"/>
                  </a:cxn>
                  <a:cxn ang="0">
                    <a:pos x="660" y="282"/>
                  </a:cxn>
                  <a:cxn ang="0">
                    <a:pos x="668" y="272"/>
                  </a:cxn>
                </a:cxnLst>
                <a:rect l="0" t="0" r="r" b="b"/>
                <a:pathLst>
                  <a:path w="736" h="358">
                    <a:moveTo>
                      <a:pt x="674" y="264"/>
                    </a:moveTo>
                    <a:lnTo>
                      <a:pt x="674" y="264"/>
                    </a:lnTo>
                    <a:lnTo>
                      <a:pt x="682" y="262"/>
                    </a:lnTo>
                    <a:lnTo>
                      <a:pt x="686" y="262"/>
                    </a:lnTo>
                    <a:lnTo>
                      <a:pt x="690" y="264"/>
                    </a:lnTo>
                    <a:lnTo>
                      <a:pt x="694" y="268"/>
                    </a:lnTo>
                    <a:lnTo>
                      <a:pt x="700" y="272"/>
                    </a:lnTo>
                    <a:lnTo>
                      <a:pt x="702" y="274"/>
                    </a:lnTo>
                    <a:lnTo>
                      <a:pt x="704" y="272"/>
                    </a:lnTo>
                    <a:lnTo>
                      <a:pt x="704" y="272"/>
                    </a:lnTo>
                    <a:lnTo>
                      <a:pt x="710" y="268"/>
                    </a:lnTo>
                    <a:lnTo>
                      <a:pt x="714" y="268"/>
                    </a:lnTo>
                    <a:lnTo>
                      <a:pt x="718" y="272"/>
                    </a:lnTo>
                    <a:lnTo>
                      <a:pt x="720" y="274"/>
                    </a:lnTo>
                    <a:lnTo>
                      <a:pt x="726" y="274"/>
                    </a:lnTo>
                    <a:lnTo>
                      <a:pt x="726" y="274"/>
                    </a:lnTo>
                    <a:lnTo>
                      <a:pt x="730" y="274"/>
                    </a:lnTo>
                    <a:lnTo>
                      <a:pt x="734" y="272"/>
                    </a:lnTo>
                    <a:lnTo>
                      <a:pt x="736" y="268"/>
                    </a:lnTo>
                    <a:lnTo>
                      <a:pt x="736" y="264"/>
                    </a:lnTo>
                    <a:lnTo>
                      <a:pt x="736" y="254"/>
                    </a:lnTo>
                    <a:lnTo>
                      <a:pt x="734" y="244"/>
                    </a:lnTo>
                    <a:lnTo>
                      <a:pt x="734" y="244"/>
                    </a:lnTo>
                    <a:lnTo>
                      <a:pt x="732" y="240"/>
                    </a:lnTo>
                    <a:lnTo>
                      <a:pt x="728" y="238"/>
                    </a:lnTo>
                    <a:lnTo>
                      <a:pt x="720" y="238"/>
                    </a:lnTo>
                    <a:lnTo>
                      <a:pt x="712" y="238"/>
                    </a:lnTo>
                    <a:lnTo>
                      <a:pt x="708" y="238"/>
                    </a:lnTo>
                    <a:lnTo>
                      <a:pt x="708" y="234"/>
                    </a:lnTo>
                    <a:lnTo>
                      <a:pt x="708" y="234"/>
                    </a:lnTo>
                    <a:lnTo>
                      <a:pt x="706" y="230"/>
                    </a:lnTo>
                    <a:lnTo>
                      <a:pt x="704" y="230"/>
                    </a:lnTo>
                    <a:lnTo>
                      <a:pt x="698" y="228"/>
                    </a:lnTo>
                    <a:lnTo>
                      <a:pt x="692" y="228"/>
                    </a:lnTo>
                    <a:lnTo>
                      <a:pt x="684" y="224"/>
                    </a:lnTo>
                    <a:lnTo>
                      <a:pt x="674" y="218"/>
                    </a:lnTo>
                    <a:lnTo>
                      <a:pt x="660" y="210"/>
                    </a:lnTo>
                    <a:lnTo>
                      <a:pt x="660" y="210"/>
                    </a:lnTo>
                    <a:lnTo>
                      <a:pt x="652" y="204"/>
                    </a:lnTo>
                    <a:lnTo>
                      <a:pt x="648" y="200"/>
                    </a:lnTo>
                    <a:lnTo>
                      <a:pt x="644" y="202"/>
                    </a:lnTo>
                    <a:lnTo>
                      <a:pt x="646" y="206"/>
                    </a:lnTo>
                    <a:lnTo>
                      <a:pt x="646" y="206"/>
                    </a:lnTo>
                    <a:lnTo>
                      <a:pt x="646" y="208"/>
                    </a:lnTo>
                    <a:lnTo>
                      <a:pt x="642" y="210"/>
                    </a:lnTo>
                    <a:lnTo>
                      <a:pt x="632" y="208"/>
                    </a:lnTo>
                    <a:lnTo>
                      <a:pt x="618" y="200"/>
                    </a:lnTo>
                    <a:lnTo>
                      <a:pt x="612" y="196"/>
                    </a:lnTo>
                    <a:lnTo>
                      <a:pt x="608" y="190"/>
                    </a:lnTo>
                    <a:lnTo>
                      <a:pt x="608" y="190"/>
                    </a:lnTo>
                    <a:lnTo>
                      <a:pt x="602" y="184"/>
                    </a:lnTo>
                    <a:lnTo>
                      <a:pt x="598" y="180"/>
                    </a:lnTo>
                    <a:lnTo>
                      <a:pt x="590" y="174"/>
                    </a:lnTo>
                    <a:lnTo>
                      <a:pt x="586" y="172"/>
                    </a:lnTo>
                    <a:lnTo>
                      <a:pt x="584" y="168"/>
                    </a:lnTo>
                    <a:lnTo>
                      <a:pt x="586" y="166"/>
                    </a:lnTo>
                    <a:lnTo>
                      <a:pt x="588" y="162"/>
                    </a:lnTo>
                    <a:lnTo>
                      <a:pt x="588" y="162"/>
                    </a:lnTo>
                    <a:lnTo>
                      <a:pt x="594" y="152"/>
                    </a:lnTo>
                    <a:lnTo>
                      <a:pt x="596" y="146"/>
                    </a:lnTo>
                    <a:lnTo>
                      <a:pt x="596" y="140"/>
                    </a:lnTo>
                    <a:lnTo>
                      <a:pt x="594" y="134"/>
                    </a:lnTo>
                    <a:lnTo>
                      <a:pt x="592" y="128"/>
                    </a:lnTo>
                    <a:lnTo>
                      <a:pt x="588" y="124"/>
                    </a:lnTo>
                    <a:lnTo>
                      <a:pt x="582" y="118"/>
                    </a:lnTo>
                    <a:lnTo>
                      <a:pt x="582" y="118"/>
                    </a:lnTo>
                    <a:lnTo>
                      <a:pt x="576" y="112"/>
                    </a:lnTo>
                    <a:lnTo>
                      <a:pt x="572" y="102"/>
                    </a:lnTo>
                    <a:lnTo>
                      <a:pt x="566" y="82"/>
                    </a:lnTo>
                    <a:lnTo>
                      <a:pt x="560" y="58"/>
                    </a:lnTo>
                    <a:lnTo>
                      <a:pt x="554" y="48"/>
                    </a:lnTo>
                    <a:lnTo>
                      <a:pt x="548" y="38"/>
                    </a:lnTo>
                    <a:lnTo>
                      <a:pt x="548" y="38"/>
                    </a:lnTo>
                    <a:lnTo>
                      <a:pt x="540" y="28"/>
                    </a:lnTo>
                    <a:lnTo>
                      <a:pt x="532" y="24"/>
                    </a:lnTo>
                    <a:lnTo>
                      <a:pt x="522" y="20"/>
                    </a:lnTo>
                    <a:lnTo>
                      <a:pt x="506" y="10"/>
                    </a:lnTo>
                    <a:lnTo>
                      <a:pt x="506" y="10"/>
                    </a:lnTo>
                    <a:lnTo>
                      <a:pt x="498" y="6"/>
                    </a:lnTo>
                    <a:lnTo>
                      <a:pt x="492" y="4"/>
                    </a:lnTo>
                    <a:lnTo>
                      <a:pt x="490" y="4"/>
                    </a:lnTo>
                    <a:lnTo>
                      <a:pt x="488" y="6"/>
                    </a:lnTo>
                    <a:lnTo>
                      <a:pt x="486" y="8"/>
                    </a:lnTo>
                    <a:lnTo>
                      <a:pt x="482" y="10"/>
                    </a:lnTo>
                    <a:lnTo>
                      <a:pt x="476" y="10"/>
                    </a:lnTo>
                    <a:lnTo>
                      <a:pt x="464" y="6"/>
                    </a:lnTo>
                    <a:lnTo>
                      <a:pt x="464" y="6"/>
                    </a:lnTo>
                    <a:lnTo>
                      <a:pt x="450" y="2"/>
                    </a:lnTo>
                    <a:lnTo>
                      <a:pt x="446" y="2"/>
                    </a:lnTo>
                    <a:lnTo>
                      <a:pt x="440" y="4"/>
                    </a:lnTo>
                    <a:lnTo>
                      <a:pt x="438" y="8"/>
                    </a:lnTo>
                    <a:lnTo>
                      <a:pt x="436" y="12"/>
                    </a:lnTo>
                    <a:lnTo>
                      <a:pt x="436" y="20"/>
                    </a:lnTo>
                    <a:lnTo>
                      <a:pt x="440" y="28"/>
                    </a:lnTo>
                    <a:lnTo>
                      <a:pt x="440" y="28"/>
                    </a:lnTo>
                    <a:lnTo>
                      <a:pt x="444" y="38"/>
                    </a:lnTo>
                    <a:lnTo>
                      <a:pt x="446" y="48"/>
                    </a:lnTo>
                    <a:lnTo>
                      <a:pt x="450" y="68"/>
                    </a:lnTo>
                    <a:lnTo>
                      <a:pt x="454" y="78"/>
                    </a:lnTo>
                    <a:lnTo>
                      <a:pt x="458" y="88"/>
                    </a:lnTo>
                    <a:lnTo>
                      <a:pt x="464" y="98"/>
                    </a:lnTo>
                    <a:lnTo>
                      <a:pt x="472" y="106"/>
                    </a:lnTo>
                    <a:lnTo>
                      <a:pt x="472" y="106"/>
                    </a:lnTo>
                    <a:lnTo>
                      <a:pt x="476" y="110"/>
                    </a:lnTo>
                    <a:lnTo>
                      <a:pt x="478" y="114"/>
                    </a:lnTo>
                    <a:lnTo>
                      <a:pt x="478" y="116"/>
                    </a:lnTo>
                    <a:lnTo>
                      <a:pt x="474" y="118"/>
                    </a:lnTo>
                    <a:lnTo>
                      <a:pt x="468" y="122"/>
                    </a:lnTo>
                    <a:lnTo>
                      <a:pt x="462" y="128"/>
                    </a:lnTo>
                    <a:lnTo>
                      <a:pt x="462" y="128"/>
                    </a:lnTo>
                    <a:lnTo>
                      <a:pt x="458" y="130"/>
                    </a:lnTo>
                    <a:lnTo>
                      <a:pt x="456" y="132"/>
                    </a:lnTo>
                    <a:lnTo>
                      <a:pt x="452" y="130"/>
                    </a:lnTo>
                    <a:lnTo>
                      <a:pt x="446" y="122"/>
                    </a:lnTo>
                    <a:lnTo>
                      <a:pt x="434" y="104"/>
                    </a:lnTo>
                    <a:lnTo>
                      <a:pt x="434" y="104"/>
                    </a:lnTo>
                    <a:lnTo>
                      <a:pt x="430" y="94"/>
                    </a:lnTo>
                    <a:lnTo>
                      <a:pt x="426" y="84"/>
                    </a:lnTo>
                    <a:lnTo>
                      <a:pt x="420" y="68"/>
                    </a:lnTo>
                    <a:lnTo>
                      <a:pt x="418" y="62"/>
                    </a:lnTo>
                    <a:lnTo>
                      <a:pt x="412" y="56"/>
                    </a:lnTo>
                    <a:lnTo>
                      <a:pt x="406" y="50"/>
                    </a:lnTo>
                    <a:lnTo>
                      <a:pt x="396" y="46"/>
                    </a:lnTo>
                    <a:lnTo>
                      <a:pt x="396" y="46"/>
                    </a:lnTo>
                    <a:lnTo>
                      <a:pt x="384" y="42"/>
                    </a:lnTo>
                    <a:lnTo>
                      <a:pt x="382" y="40"/>
                    </a:lnTo>
                    <a:lnTo>
                      <a:pt x="384" y="38"/>
                    </a:lnTo>
                    <a:lnTo>
                      <a:pt x="384" y="36"/>
                    </a:lnTo>
                    <a:lnTo>
                      <a:pt x="384" y="34"/>
                    </a:lnTo>
                    <a:lnTo>
                      <a:pt x="380" y="32"/>
                    </a:lnTo>
                    <a:lnTo>
                      <a:pt x="372" y="30"/>
                    </a:lnTo>
                    <a:lnTo>
                      <a:pt x="372" y="30"/>
                    </a:lnTo>
                    <a:lnTo>
                      <a:pt x="354" y="26"/>
                    </a:lnTo>
                    <a:lnTo>
                      <a:pt x="340" y="26"/>
                    </a:lnTo>
                    <a:lnTo>
                      <a:pt x="338" y="28"/>
                    </a:lnTo>
                    <a:lnTo>
                      <a:pt x="338" y="30"/>
                    </a:lnTo>
                    <a:lnTo>
                      <a:pt x="340" y="32"/>
                    </a:lnTo>
                    <a:lnTo>
                      <a:pt x="346" y="36"/>
                    </a:lnTo>
                    <a:lnTo>
                      <a:pt x="346" y="36"/>
                    </a:lnTo>
                    <a:lnTo>
                      <a:pt x="352" y="40"/>
                    </a:lnTo>
                    <a:lnTo>
                      <a:pt x="356" y="44"/>
                    </a:lnTo>
                    <a:lnTo>
                      <a:pt x="358" y="46"/>
                    </a:lnTo>
                    <a:lnTo>
                      <a:pt x="356" y="48"/>
                    </a:lnTo>
                    <a:lnTo>
                      <a:pt x="356" y="52"/>
                    </a:lnTo>
                    <a:lnTo>
                      <a:pt x="362" y="54"/>
                    </a:lnTo>
                    <a:lnTo>
                      <a:pt x="362" y="54"/>
                    </a:lnTo>
                    <a:lnTo>
                      <a:pt x="372" y="58"/>
                    </a:lnTo>
                    <a:lnTo>
                      <a:pt x="376" y="62"/>
                    </a:lnTo>
                    <a:lnTo>
                      <a:pt x="376" y="64"/>
                    </a:lnTo>
                    <a:lnTo>
                      <a:pt x="372" y="64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44" y="60"/>
                    </a:lnTo>
                    <a:lnTo>
                      <a:pt x="336" y="62"/>
                    </a:lnTo>
                    <a:lnTo>
                      <a:pt x="332" y="66"/>
                    </a:lnTo>
                    <a:lnTo>
                      <a:pt x="330" y="70"/>
                    </a:lnTo>
                    <a:lnTo>
                      <a:pt x="328" y="76"/>
                    </a:lnTo>
                    <a:lnTo>
                      <a:pt x="326" y="78"/>
                    </a:lnTo>
                    <a:lnTo>
                      <a:pt x="322" y="78"/>
                    </a:lnTo>
                    <a:lnTo>
                      <a:pt x="318" y="74"/>
                    </a:lnTo>
                    <a:lnTo>
                      <a:pt x="318" y="74"/>
                    </a:lnTo>
                    <a:lnTo>
                      <a:pt x="314" y="68"/>
                    </a:lnTo>
                    <a:lnTo>
                      <a:pt x="314" y="64"/>
                    </a:lnTo>
                    <a:lnTo>
                      <a:pt x="318" y="56"/>
                    </a:lnTo>
                    <a:lnTo>
                      <a:pt x="318" y="52"/>
                    </a:lnTo>
                    <a:lnTo>
                      <a:pt x="316" y="48"/>
                    </a:lnTo>
                    <a:lnTo>
                      <a:pt x="310" y="44"/>
                    </a:lnTo>
                    <a:lnTo>
                      <a:pt x="296" y="40"/>
                    </a:lnTo>
                    <a:lnTo>
                      <a:pt x="296" y="40"/>
                    </a:lnTo>
                    <a:lnTo>
                      <a:pt x="268" y="34"/>
                    </a:lnTo>
                    <a:lnTo>
                      <a:pt x="250" y="30"/>
                    </a:lnTo>
                    <a:lnTo>
                      <a:pt x="238" y="32"/>
                    </a:lnTo>
                    <a:lnTo>
                      <a:pt x="230" y="36"/>
                    </a:lnTo>
                    <a:lnTo>
                      <a:pt x="230" y="36"/>
                    </a:lnTo>
                    <a:lnTo>
                      <a:pt x="224" y="38"/>
                    </a:lnTo>
                    <a:lnTo>
                      <a:pt x="224" y="42"/>
                    </a:lnTo>
                    <a:lnTo>
                      <a:pt x="226" y="46"/>
                    </a:lnTo>
                    <a:lnTo>
                      <a:pt x="224" y="48"/>
                    </a:lnTo>
                    <a:lnTo>
                      <a:pt x="220" y="50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190" y="60"/>
                    </a:lnTo>
                    <a:lnTo>
                      <a:pt x="186" y="60"/>
                    </a:lnTo>
                    <a:lnTo>
                      <a:pt x="192" y="54"/>
                    </a:lnTo>
                    <a:lnTo>
                      <a:pt x="204" y="44"/>
                    </a:lnTo>
                    <a:lnTo>
                      <a:pt x="206" y="40"/>
                    </a:lnTo>
                    <a:lnTo>
                      <a:pt x="206" y="36"/>
                    </a:lnTo>
                    <a:lnTo>
                      <a:pt x="206" y="36"/>
                    </a:lnTo>
                    <a:lnTo>
                      <a:pt x="206" y="32"/>
                    </a:lnTo>
                    <a:lnTo>
                      <a:pt x="206" y="28"/>
                    </a:lnTo>
                    <a:lnTo>
                      <a:pt x="208" y="20"/>
                    </a:lnTo>
                    <a:lnTo>
                      <a:pt x="208" y="16"/>
                    </a:lnTo>
                    <a:lnTo>
                      <a:pt x="208" y="12"/>
                    </a:lnTo>
                    <a:lnTo>
                      <a:pt x="204" y="8"/>
                    </a:lnTo>
                    <a:lnTo>
                      <a:pt x="196" y="2"/>
                    </a:lnTo>
                    <a:lnTo>
                      <a:pt x="196" y="2"/>
                    </a:lnTo>
                    <a:lnTo>
                      <a:pt x="186" y="0"/>
                    </a:lnTo>
                    <a:lnTo>
                      <a:pt x="176" y="0"/>
                    </a:lnTo>
                    <a:lnTo>
                      <a:pt x="162" y="4"/>
                    </a:lnTo>
                    <a:lnTo>
                      <a:pt x="150" y="8"/>
                    </a:lnTo>
                    <a:lnTo>
                      <a:pt x="122" y="18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82" y="32"/>
                    </a:lnTo>
                    <a:lnTo>
                      <a:pt x="66" y="4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24" y="66"/>
                    </a:lnTo>
                    <a:lnTo>
                      <a:pt x="22" y="70"/>
                    </a:lnTo>
                    <a:lnTo>
                      <a:pt x="22" y="72"/>
                    </a:lnTo>
                    <a:lnTo>
                      <a:pt x="26" y="74"/>
                    </a:lnTo>
                    <a:lnTo>
                      <a:pt x="36" y="78"/>
                    </a:lnTo>
                    <a:lnTo>
                      <a:pt x="40" y="80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42" y="86"/>
                    </a:lnTo>
                    <a:lnTo>
                      <a:pt x="40" y="86"/>
                    </a:lnTo>
                    <a:lnTo>
                      <a:pt x="32" y="90"/>
                    </a:lnTo>
                    <a:lnTo>
                      <a:pt x="20" y="94"/>
                    </a:lnTo>
                    <a:lnTo>
                      <a:pt x="16" y="98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4" y="110"/>
                    </a:lnTo>
                    <a:lnTo>
                      <a:pt x="2" y="116"/>
                    </a:lnTo>
                    <a:lnTo>
                      <a:pt x="0" y="122"/>
                    </a:lnTo>
                    <a:lnTo>
                      <a:pt x="0" y="126"/>
                    </a:lnTo>
                    <a:lnTo>
                      <a:pt x="2" y="130"/>
                    </a:lnTo>
                    <a:lnTo>
                      <a:pt x="6" y="132"/>
                    </a:lnTo>
                    <a:lnTo>
                      <a:pt x="10" y="132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20" y="128"/>
                    </a:lnTo>
                    <a:lnTo>
                      <a:pt x="24" y="126"/>
                    </a:lnTo>
                    <a:lnTo>
                      <a:pt x="26" y="128"/>
                    </a:lnTo>
                    <a:lnTo>
                      <a:pt x="28" y="130"/>
                    </a:lnTo>
                    <a:lnTo>
                      <a:pt x="30" y="138"/>
                    </a:lnTo>
                    <a:lnTo>
                      <a:pt x="34" y="146"/>
                    </a:lnTo>
                    <a:lnTo>
                      <a:pt x="34" y="146"/>
                    </a:lnTo>
                    <a:lnTo>
                      <a:pt x="38" y="150"/>
                    </a:lnTo>
                    <a:lnTo>
                      <a:pt x="44" y="150"/>
                    </a:lnTo>
                    <a:lnTo>
                      <a:pt x="64" y="150"/>
                    </a:lnTo>
                    <a:lnTo>
                      <a:pt x="88" y="144"/>
                    </a:lnTo>
                    <a:lnTo>
                      <a:pt x="104" y="140"/>
                    </a:lnTo>
                    <a:lnTo>
                      <a:pt x="104" y="140"/>
                    </a:lnTo>
                    <a:lnTo>
                      <a:pt x="116" y="140"/>
                    </a:lnTo>
                    <a:lnTo>
                      <a:pt x="120" y="142"/>
                    </a:lnTo>
                    <a:lnTo>
                      <a:pt x="122" y="144"/>
                    </a:lnTo>
                    <a:lnTo>
                      <a:pt x="120" y="146"/>
                    </a:lnTo>
                    <a:lnTo>
                      <a:pt x="114" y="150"/>
                    </a:lnTo>
                    <a:lnTo>
                      <a:pt x="98" y="156"/>
                    </a:lnTo>
                    <a:lnTo>
                      <a:pt x="76" y="160"/>
                    </a:lnTo>
                    <a:lnTo>
                      <a:pt x="76" y="160"/>
                    </a:lnTo>
                    <a:lnTo>
                      <a:pt x="46" y="168"/>
                    </a:lnTo>
                    <a:lnTo>
                      <a:pt x="38" y="170"/>
                    </a:lnTo>
                    <a:lnTo>
                      <a:pt x="34" y="174"/>
                    </a:lnTo>
                    <a:lnTo>
                      <a:pt x="32" y="178"/>
                    </a:lnTo>
                    <a:lnTo>
                      <a:pt x="34" y="182"/>
                    </a:lnTo>
                    <a:lnTo>
                      <a:pt x="38" y="188"/>
                    </a:lnTo>
                    <a:lnTo>
                      <a:pt x="44" y="192"/>
                    </a:lnTo>
                    <a:lnTo>
                      <a:pt x="44" y="192"/>
                    </a:lnTo>
                    <a:lnTo>
                      <a:pt x="56" y="202"/>
                    </a:lnTo>
                    <a:lnTo>
                      <a:pt x="66" y="206"/>
                    </a:lnTo>
                    <a:lnTo>
                      <a:pt x="76" y="206"/>
                    </a:lnTo>
                    <a:lnTo>
                      <a:pt x="94" y="204"/>
                    </a:lnTo>
                    <a:lnTo>
                      <a:pt x="94" y="204"/>
                    </a:lnTo>
                    <a:lnTo>
                      <a:pt x="110" y="204"/>
                    </a:lnTo>
                    <a:lnTo>
                      <a:pt x="120" y="206"/>
                    </a:lnTo>
                    <a:lnTo>
                      <a:pt x="132" y="208"/>
                    </a:lnTo>
                    <a:lnTo>
                      <a:pt x="152" y="208"/>
                    </a:lnTo>
                    <a:lnTo>
                      <a:pt x="152" y="208"/>
                    </a:lnTo>
                    <a:lnTo>
                      <a:pt x="176" y="206"/>
                    </a:lnTo>
                    <a:lnTo>
                      <a:pt x="194" y="202"/>
                    </a:lnTo>
                    <a:lnTo>
                      <a:pt x="210" y="202"/>
                    </a:lnTo>
                    <a:lnTo>
                      <a:pt x="220" y="202"/>
                    </a:lnTo>
                    <a:lnTo>
                      <a:pt x="232" y="204"/>
                    </a:lnTo>
                    <a:lnTo>
                      <a:pt x="232" y="204"/>
                    </a:lnTo>
                    <a:lnTo>
                      <a:pt x="250" y="208"/>
                    </a:lnTo>
                    <a:lnTo>
                      <a:pt x="262" y="210"/>
                    </a:lnTo>
                    <a:lnTo>
                      <a:pt x="268" y="210"/>
                    </a:lnTo>
                    <a:lnTo>
                      <a:pt x="276" y="214"/>
                    </a:lnTo>
                    <a:lnTo>
                      <a:pt x="276" y="214"/>
                    </a:lnTo>
                    <a:lnTo>
                      <a:pt x="290" y="220"/>
                    </a:lnTo>
                    <a:lnTo>
                      <a:pt x="302" y="226"/>
                    </a:lnTo>
                    <a:lnTo>
                      <a:pt x="306" y="228"/>
                    </a:lnTo>
                    <a:lnTo>
                      <a:pt x="306" y="230"/>
                    </a:lnTo>
                    <a:lnTo>
                      <a:pt x="294" y="230"/>
                    </a:lnTo>
                    <a:lnTo>
                      <a:pt x="294" y="230"/>
                    </a:lnTo>
                    <a:lnTo>
                      <a:pt x="280" y="230"/>
                    </a:lnTo>
                    <a:lnTo>
                      <a:pt x="276" y="232"/>
                    </a:lnTo>
                    <a:lnTo>
                      <a:pt x="268" y="232"/>
                    </a:lnTo>
                    <a:lnTo>
                      <a:pt x="246" y="230"/>
                    </a:lnTo>
                    <a:lnTo>
                      <a:pt x="246" y="230"/>
                    </a:lnTo>
                    <a:lnTo>
                      <a:pt x="210" y="228"/>
                    </a:lnTo>
                    <a:lnTo>
                      <a:pt x="168" y="230"/>
                    </a:lnTo>
                    <a:lnTo>
                      <a:pt x="126" y="234"/>
                    </a:lnTo>
                    <a:lnTo>
                      <a:pt x="90" y="240"/>
                    </a:lnTo>
                    <a:lnTo>
                      <a:pt x="90" y="240"/>
                    </a:lnTo>
                    <a:lnTo>
                      <a:pt x="76" y="244"/>
                    </a:lnTo>
                    <a:lnTo>
                      <a:pt x="70" y="250"/>
                    </a:lnTo>
                    <a:lnTo>
                      <a:pt x="70" y="252"/>
                    </a:lnTo>
                    <a:lnTo>
                      <a:pt x="70" y="254"/>
                    </a:lnTo>
                    <a:lnTo>
                      <a:pt x="72" y="262"/>
                    </a:lnTo>
                    <a:lnTo>
                      <a:pt x="78" y="268"/>
                    </a:lnTo>
                    <a:lnTo>
                      <a:pt x="86" y="274"/>
                    </a:lnTo>
                    <a:lnTo>
                      <a:pt x="100" y="290"/>
                    </a:lnTo>
                    <a:lnTo>
                      <a:pt x="100" y="290"/>
                    </a:lnTo>
                    <a:lnTo>
                      <a:pt x="110" y="296"/>
                    </a:lnTo>
                    <a:lnTo>
                      <a:pt x="122" y="300"/>
                    </a:lnTo>
                    <a:lnTo>
                      <a:pt x="138" y="302"/>
                    </a:lnTo>
                    <a:lnTo>
                      <a:pt x="156" y="304"/>
                    </a:lnTo>
                    <a:lnTo>
                      <a:pt x="190" y="304"/>
                    </a:lnTo>
                    <a:lnTo>
                      <a:pt x="214" y="304"/>
                    </a:lnTo>
                    <a:lnTo>
                      <a:pt x="214" y="304"/>
                    </a:lnTo>
                    <a:lnTo>
                      <a:pt x="220" y="306"/>
                    </a:lnTo>
                    <a:lnTo>
                      <a:pt x="222" y="308"/>
                    </a:lnTo>
                    <a:lnTo>
                      <a:pt x="224" y="314"/>
                    </a:lnTo>
                    <a:lnTo>
                      <a:pt x="224" y="320"/>
                    </a:lnTo>
                    <a:lnTo>
                      <a:pt x="222" y="332"/>
                    </a:lnTo>
                    <a:lnTo>
                      <a:pt x="222" y="338"/>
                    </a:lnTo>
                    <a:lnTo>
                      <a:pt x="224" y="342"/>
                    </a:lnTo>
                    <a:lnTo>
                      <a:pt x="224" y="342"/>
                    </a:lnTo>
                    <a:lnTo>
                      <a:pt x="232" y="350"/>
                    </a:lnTo>
                    <a:lnTo>
                      <a:pt x="238" y="356"/>
                    </a:lnTo>
                    <a:lnTo>
                      <a:pt x="246" y="358"/>
                    </a:lnTo>
                    <a:lnTo>
                      <a:pt x="260" y="358"/>
                    </a:lnTo>
                    <a:lnTo>
                      <a:pt x="260" y="358"/>
                    </a:lnTo>
                    <a:lnTo>
                      <a:pt x="282" y="358"/>
                    </a:lnTo>
                    <a:lnTo>
                      <a:pt x="300" y="358"/>
                    </a:lnTo>
                    <a:lnTo>
                      <a:pt x="314" y="358"/>
                    </a:lnTo>
                    <a:lnTo>
                      <a:pt x="324" y="356"/>
                    </a:lnTo>
                    <a:lnTo>
                      <a:pt x="324" y="356"/>
                    </a:lnTo>
                    <a:lnTo>
                      <a:pt x="342" y="352"/>
                    </a:lnTo>
                    <a:lnTo>
                      <a:pt x="370" y="348"/>
                    </a:lnTo>
                    <a:lnTo>
                      <a:pt x="398" y="342"/>
                    </a:lnTo>
                    <a:lnTo>
                      <a:pt x="412" y="338"/>
                    </a:lnTo>
                    <a:lnTo>
                      <a:pt x="420" y="332"/>
                    </a:lnTo>
                    <a:lnTo>
                      <a:pt x="420" y="332"/>
                    </a:lnTo>
                    <a:lnTo>
                      <a:pt x="428" y="328"/>
                    </a:lnTo>
                    <a:lnTo>
                      <a:pt x="436" y="326"/>
                    </a:lnTo>
                    <a:lnTo>
                      <a:pt x="450" y="326"/>
                    </a:lnTo>
                    <a:lnTo>
                      <a:pt x="462" y="324"/>
                    </a:lnTo>
                    <a:lnTo>
                      <a:pt x="470" y="322"/>
                    </a:lnTo>
                    <a:lnTo>
                      <a:pt x="478" y="318"/>
                    </a:lnTo>
                    <a:lnTo>
                      <a:pt x="478" y="318"/>
                    </a:lnTo>
                    <a:lnTo>
                      <a:pt x="486" y="312"/>
                    </a:lnTo>
                    <a:lnTo>
                      <a:pt x="488" y="308"/>
                    </a:lnTo>
                    <a:lnTo>
                      <a:pt x="490" y="304"/>
                    </a:lnTo>
                    <a:lnTo>
                      <a:pt x="490" y="302"/>
                    </a:lnTo>
                    <a:lnTo>
                      <a:pt x="490" y="300"/>
                    </a:lnTo>
                    <a:lnTo>
                      <a:pt x="490" y="296"/>
                    </a:lnTo>
                    <a:lnTo>
                      <a:pt x="494" y="294"/>
                    </a:lnTo>
                    <a:lnTo>
                      <a:pt x="500" y="290"/>
                    </a:lnTo>
                    <a:lnTo>
                      <a:pt x="500" y="290"/>
                    </a:lnTo>
                    <a:lnTo>
                      <a:pt x="506" y="288"/>
                    </a:lnTo>
                    <a:lnTo>
                      <a:pt x="512" y="290"/>
                    </a:lnTo>
                    <a:lnTo>
                      <a:pt x="514" y="292"/>
                    </a:lnTo>
                    <a:lnTo>
                      <a:pt x="516" y="294"/>
                    </a:lnTo>
                    <a:lnTo>
                      <a:pt x="514" y="304"/>
                    </a:lnTo>
                    <a:lnTo>
                      <a:pt x="514" y="304"/>
                    </a:lnTo>
                    <a:lnTo>
                      <a:pt x="514" y="312"/>
                    </a:lnTo>
                    <a:lnTo>
                      <a:pt x="514" y="312"/>
                    </a:lnTo>
                    <a:lnTo>
                      <a:pt x="518" y="312"/>
                    </a:lnTo>
                    <a:lnTo>
                      <a:pt x="530" y="310"/>
                    </a:lnTo>
                    <a:lnTo>
                      <a:pt x="540" y="312"/>
                    </a:lnTo>
                    <a:lnTo>
                      <a:pt x="554" y="314"/>
                    </a:lnTo>
                    <a:lnTo>
                      <a:pt x="554" y="314"/>
                    </a:lnTo>
                    <a:lnTo>
                      <a:pt x="564" y="318"/>
                    </a:lnTo>
                    <a:lnTo>
                      <a:pt x="568" y="320"/>
                    </a:lnTo>
                    <a:lnTo>
                      <a:pt x="568" y="322"/>
                    </a:lnTo>
                    <a:lnTo>
                      <a:pt x="566" y="322"/>
                    </a:lnTo>
                    <a:lnTo>
                      <a:pt x="560" y="324"/>
                    </a:lnTo>
                    <a:lnTo>
                      <a:pt x="562" y="326"/>
                    </a:lnTo>
                    <a:lnTo>
                      <a:pt x="568" y="330"/>
                    </a:lnTo>
                    <a:lnTo>
                      <a:pt x="568" y="330"/>
                    </a:lnTo>
                    <a:lnTo>
                      <a:pt x="576" y="332"/>
                    </a:lnTo>
                    <a:lnTo>
                      <a:pt x="582" y="332"/>
                    </a:lnTo>
                    <a:lnTo>
                      <a:pt x="588" y="330"/>
                    </a:lnTo>
                    <a:lnTo>
                      <a:pt x="592" y="328"/>
                    </a:lnTo>
                    <a:lnTo>
                      <a:pt x="596" y="328"/>
                    </a:lnTo>
                    <a:lnTo>
                      <a:pt x="602" y="328"/>
                    </a:lnTo>
                    <a:lnTo>
                      <a:pt x="612" y="332"/>
                    </a:lnTo>
                    <a:lnTo>
                      <a:pt x="612" y="332"/>
                    </a:lnTo>
                    <a:lnTo>
                      <a:pt x="628" y="336"/>
                    </a:lnTo>
                    <a:lnTo>
                      <a:pt x="636" y="336"/>
                    </a:lnTo>
                    <a:lnTo>
                      <a:pt x="640" y="334"/>
                    </a:lnTo>
                    <a:lnTo>
                      <a:pt x="648" y="336"/>
                    </a:lnTo>
                    <a:lnTo>
                      <a:pt x="648" y="336"/>
                    </a:lnTo>
                    <a:lnTo>
                      <a:pt x="654" y="336"/>
                    </a:lnTo>
                    <a:lnTo>
                      <a:pt x="658" y="336"/>
                    </a:lnTo>
                    <a:lnTo>
                      <a:pt x="668" y="332"/>
                    </a:lnTo>
                    <a:lnTo>
                      <a:pt x="676" y="326"/>
                    </a:lnTo>
                    <a:lnTo>
                      <a:pt x="680" y="324"/>
                    </a:lnTo>
                    <a:lnTo>
                      <a:pt x="686" y="324"/>
                    </a:lnTo>
                    <a:lnTo>
                      <a:pt x="686" y="324"/>
                    </a:lnTo>
                    <a:lnTo>
                      <a:pt x="694" y="322"/>
                    </a:lnTo>
                    <a:lnTo>
                      <a:pt x="700" y="316"/>
                    </a:lnTo>
                    <a:lnTo>
                      <a:pt x="702" y="314"/>
                    </a:lnTo>
                    <a:lnTo>
                      <a:pt x="702" y="310"/>
                    </a:lnTo>
                    <a:lnTo>
                      <a:pt x="700" y="306"/>
                    </a:lnTo>
                    <a:lnTo>
                      <a:pt x="696" y="304"/>
                    </a:lnTo>
                    <a:lnTo>
                      <a:pt x="696" y="304"/>
                    </a:lnTo>
                    <a:lnTo>
                      <a:pt x="692" y="300"/>
                    </a:lnTo>
                    <a:lnTo>
                      <a:pt x="690" y="298"/>
                    </a:lnTo>
                    <a:lnTo>
                      <a:pt x="692" y="294"/>
                    </a:lnTo>
                    <a:lnTo>
                      <a:pt x="694" y="290"/>
                    </a:lnTo>
                    <a:lnTo>
                      <a:pt x="692" y="288"/>
                    </a:lnTo>
                    <a:lnTo>
                      <a:pt x="688" y="286"/>
                    </a:lnTo>
                    <a:lnTo>
                      <a:pt x="688" y="286"/>
                    </a:lnTo>
                    <a:lnTo>
                      <a:pt x="682" y="286"/>
                    </a:lnTo>
                    <a:lnTo>
                      <a:pt x="674" y="288"/>
                    </a:lnTo>
                    <a:lnTo>
                      <a:pt x="660" y="296"/>
                    </a:lnTo>
                    <a:lnTo>
                      <a:pt x="648" y="300"/>
                    </a:lnTo>
                    <a:lnTo>
                      <a:pt x="648" y="300"/>
                    </a:lnTo>
                    <a:lnTo>
                      <a:pt x="650" y="296"/>
                    </a:lnTo>
                    <a:lnTo>
                      <a:pt x="650" y="296"/>
                    </a:lnTo>
                    <a:lnTo>
                      <a:pt x="652" y="290"/>
                    </a:lnTo>
                    <a:lnTo>
                      <a:pt x="650" y="286"/>
                    </a:lnTo>
                    <a:lnTo>
                      <a:pt x="646" y="284"/>
                    </a:lnTo>
                    <a:lnTo>
                      <a:pt x="642" y="280"/>
                    </a:lnTo>
                    <a:lnTo>
                      <a:pt x="632" y="278"/>
                    </a:lnTo>
                    <a:lnTo>
                      <a:pt x="630" y="276"/>
                    </a:lnTo>
                    <a:lnTo>
                      <a:pt x="632" y="274"/>
                    </a:lnTo>
                    <a:lnTo>
                      <a:pt x="632" y="274"/>
                    </a:lnTo>
                    <a:lnTo>
                      <a:pt x="634" y="272"/>
                    </a:lnTo>
                    <a:lnTo>
                      <a:pt x="638" y="272"/>
                    </a:lnTo>
                    <a:lnTo>
                      <a:pt x="650" y="278"/>
                    </a:lnTo>
                    <a:lnTo>
                      <a:pt x="660" y="282"/>
                    </a:lnTo>
                    <a:lnTo>
                      <a:pt x="666" y="282"/>
                    </a:lnTo>
                    <a:lnTo>
                      <a:pt x="670" y="280"/>
                    </a:lnTo>
                    <a:lnTo>
                      <a:pt x="670" y="280"/>
                    </a:lnTo>
                    <a:lnTo>
                      <a:pt x="672" y="278"/>
                    </a:lnTo>
                    <a:lnTo>
                      <a:pt x="672" y="276"/>
                    </a:lnTo>
                    <a:lnTo>
                      <a:pt x="670" y="272"/>
                    </a:lnTo>
                    <a:lnTo>
                      <a:pt x="668" y="272"/>
                    </a:lnTo>
                    <a:lnTo>
                      <a:pt x="668" y="270"/>
                    </a:lnTo>
                    <a:lnTo>
                      <a:pt x="670" y="266"/>
                    </a:lnTo>
                    <a:lnTo>
                      <a:pt x="674" y="264"/>
                    </a:lnTo>
                    <a:lnTo>
                      <a:pt x="674" y="26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09" name="Freeform 6115">
                <a:extLst>
                  <a:ext uri="{FF2B5EF4-FFF2-40B4-BE49-F238E27FC236}">
                    <a16:creationId xmlns:a16="http://schemas.microsoft.com/office/drawing/2014/main" xmlns="" id="{E944EF87-6AC4-408C-B038-D4805B9F1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730" y="1203643"/>
                <a:ext cx="165100" cy="125730"/>
              </a:xfrm>
              <a:custGeom>
                <a:avLst/>
                <a:gdLst/>
                <a:ahLst/>
                <a:cxnLst>
                  <a:cxn ang="0">
                    <a:pos x="256" y="98"/>
                  </a:cxn>
                  <a:cxn ang="0">
                    <a:pos x="250" y="90"/>
                  </a:cxn>
                  <a:cxn ang="0">
                    <a:pos x="242" y="92"/>
                  </a:cxn>
                  <a:cxn ang="0">
                    <a:pos x="234" y="94"/>
                  </a:cxn>
                  <a:cxn ang="0">
                    <a:pos x="222" y="84"/>
                  </a:cxn>
                  <a:cxn ang="0">
                    <a:pos x="216" y="74"/>
                  </a:cxn>
                  <a:cxn ang="0">
                    <a:pos x="192" y="60"/>
                  </a:cxn>
                  <a:cxn ang="0">
                    <a:pos x="188" y="56"/>
                  </a:cxn>
                  <a:cxn ang="0">
                    <a:pos x="196" y="52"/>
                  </a:cxn>
                  <a:cxn ang="0">
                    <a:pos x="208" y="48"/>
                  </a:cxn>
                  <a:cxn ang="0">
                    <a:pos x="226" y="42"/>
                  </a:cxn>
                  <a:cxn ang="0">
                    <a:pos x="222" y="38"/>
                  </a:cxn>
                  <a:cxn ang="0">
                    <a:pos x="216" y="32"/>
                  </a:cxn>
                  <a:cxn ang="0">
                    <a:pos x="222" y="24"/>
                  </a:cxn>
                  <a:cxn ang="0">
                    <a:pos x="230" y="20"/>
                  </a:cxn>
                  <a:cxn ang="0">
                    <a:pos x="230" y="10"/>
                  </a:cxn>
                  <a:cxn ang="0">
                    <a:pos x="218" y="4"/>
                  </a:cxn>
                  <a:cxn ang="0">
                    <a:pos x="194" y="4"/>
                  </a:cxn>
                  <a:cxn ang="0">
                    <a:pos x="180" y="8"/>
                  </a:cxn>
                  <a:cxn ang="0">
                    <a:pos x="152" y="12"/>
                  </a:cxn>
                  <a:cxn ang="0">
                    <a:pos x="130" y="6"/>
                  </a:cxn>
                  <a:cxn ang="0">
                    <a:pos x="110" y="0"/>
                  </a:cxn>
                  <a:cxn ang="0">
                    <a:pos x="86" y="4"/>
                  </a:cxn>
                  <a:cxn ang="0">
                    <a:pos x="64" y="14"/>
                  </a:cxn>
                  <a:cxn ang="0">
                    <a:pos x="50" y="24"/>
                  </a:cxn>
                  <a:cxn ang="0">
                    <a:pos x="48" y="34"/>
                  </a:cxn>
                  <a:cxn ang="0">
                    <a:pos x="62" y="44"/>
                  </a:cxn>
                  <a:cxn ang="0">
                    <a:pos x="70" y="48"/>
                  </a:cxn>
                  <a:cxn ang="0">
                    <a:pos x="88" y="58"/>
                  </a:cxn>
                  <a:cxn ang="0">
                    <a:pos x="96" y="68"/>
                  </a:cxn>
                  <a:cxn ang="0">
                    <a:pos x="92" y="78"/>
                  </a:cxn>
                  <a:cxn ang="0">
                    <a:pos x="78" y="88"/>
                  </a:cxn>
                  <a:cxn ang="0">
                    <a:pos x="74" y="88"/>
                  </a:cxn>
                  <a:cxn ang="0">
                    <a:pos x="58" y="86"/>
                  </a:cxn>
                  <a:cxn ang="0">
                    <a:pos x="38" y="74"/>
                  </a:cxn>
                  <a:cxn ang="0">
                    <a:pos x="20" y="64"/>
                  </a:cxn>
                  <a:cxn ang="0">
                    <a:pos x="10" y="64"/>
                  </a:cxn>
                  <a:cxn ang="0">
                    <a:pos x="2" y="72"/>
                  </a:cxn>
                  <a:cxn ang="0">
                    <a:pos x="0" y="78"/>
                  </a:cxn>
                  <a:cxn ang="0">
                    <a:pos x="6" y="94"/>
                  </a:cxn>
                  <a:cxn ang="0">
                    <a:pos x="26" y="110"/>
                  </a:cxn>
                  <a:cxn ang="0">
                    <a:pos x="56" y="124"/>
                  </a:cxn>
                  <a:cxn ang="0">
                    <a:pos x="74" y="132"/>
                  </a:cxn>
                  <a:cxn ang="0">
                    <a:pos x="104" y="148"/>
                  </a:cxn>
                  <a:cxn ang="0">
                    <a:pos x="124" y="168"/>
                  </a:cxn>
                  <a:cxn ang="0">
                    <a:pos x="150" y="194"/>
                  </a:cxn>
                  <a:cxn ang="0">
                    <a:pos x="162" y="198"/>
                  </a:cxn>
                  <a:cxn ang="0">
                    <a:pos x="176" y="194"/>
                  </a:cxn>
                  <a:cxn ang="0">
                    <a:pos x="180" y="184"/>
                  </a:cxn>
                  <a:cxn ang="0">
                    <a:pos x="182" y="174"/>
                  </a:cxn>
                  <a:cxn ang="0">
                    <a:pos x="192" y="170"/>
                  </a:cxn>
                  <a:cxn ang="0">
                    <a:pos x="200" y="172"/>
                  </a:cxn>
                  <a:cxn ang="0">
                    <a:pos x="220" y="170"/>
                  </a:cxn>
                  <a:cxn ang="0">
                    <a:pos x="238" y="162"/>
                  </a:cxn>
                  <a:cxn ang="0">
                    <a:pos x="250" y="148"/>
                  </a:cxn>
                  <a:cxn ang="0">
                    <a:pos x="252" y="138"/>
                  </a:cxn>
                  <a:cxn ang="0">
                    <a:pos x="252" y="124"/>
                  </a:cxn>
                  <a:cxn ang="0">
                    <a:pos x="258" y="114"/>
                  </a:cxn>
                  <a:cxn ang="0">
                    <a:pos x="258" y="106"/>
                  </a:cxn>
                  <a:cxn ang="0">
                    <a:pos x="256" y="98"/>
                  </a:cxn>
                </a:cxnLst>
                <a:rect l="0" t="0" r="r" b="b"/>
                <a:pathLst>
                  <a:path w="260" h="198">
                    <a:moveTo>
                      <a:pt x="256" y="98"/>
                    </a:moveTo>
                    <a:lnTo>
                      <a:pt x="256" y="98"/>
                    </a:lnTo>
                    <a:lnTo>
                      <a:pt x="254" y="92"/>
                    </a:lnTo>
                    <a:lnTo>
                      <a:pt x="250" y="90"/>
                    </a:lnTo>
                    <a:lnTo>
                      <a:pt x="246" y="90"/>
                    </a:lnTo>
                    <a:lnTo>
                      <a:pt x="242" y="92"/>
                    </a:lnTo>
                    <a:lnTo>
                      <a:pt x="238" y="94"/>
                    </a:lnTo>
                    <a:lnTo>
                      <a:pt x="234" y="94"/>
                    </a:lnTo>
                    <a:lnTo>
                      <a:pt x="228" y="90"/>
                    </a:lnTo>
                    <a:lnTo>
                      <a:pt x="222" y="84"/>
                    </a:lnTo>
                    <a:lnTo>
                      <a:pt x="222" y="84"/>
                    </a:lnTo>
                    <a:lnTo>
                      <a:pt x="216" y="74"/>
                    </a:lnTo>
                    <a:lnTo>
                      <a:pt x="208" y="68"/>
                    </a:lnTo>
                    <a:lnTo>
                      <a:pt x="192" y="60"/>
                    </a:lnTo>
                    <a:lnTo>
                      <a:pt x="190" y="58"/>
                    </a:lnTo>
                    <a:lnTo>
                      <a:pt x="188" y="56"/>
                    </a:lnTo>
                    <a:lnTo>
                      <a:pt x="190" y="54"/>
                    </a:lnTo>
                    <a:lnTo>
                      <a:pt x="196" y="52"/>
                    </a:lnTo>
                    <a:lnTo>
                      <a:pt x="208" y="48"/>
                    </a:lnTo>
                    <a:lnTo>
                      <a:pt x="208" y="48"/>
                    </a:lnTo>
                    <a:lnTo>
                      <a:pt x="220" y="46"/>
                    </a:lnTo>
                    <a:lnTo>
                      <a:pt x="226" y="42"/>
                    </a:lnTo>
                    <a:lnTo>
                      <a:pt x="226" y="40"/>
                    </a:lnTo>
                    <a:lnTo>
                      <a:pt x="222" y="38"/>
                    </a:lnTo>
                    <a:lnTo>
                      <a:pt x="218" y="34"/>
                    </a:lnTo>
                    <a:lnTo>
                      <a:pt x="216" y="32"/>
                    </a:lnTo>
                    <a:lnTo>
                      <a:pt x="216" y="28"/>
                    </a:lnTo>
                    <a:lnTo>
                      <a:pt x="222" y="24"/>
                    </a:lnTo>
                    <a:lnTo>
                      <a:pt x="222" y="24"/>
                    </a:lnTo>
                    <a:lnTo>
                      <a:pt x="230" y="20"/>
                    </a:lnTo>
                    <a:lnTo>
                      <a:pt x="232" y="16"/>
                    </a:lnTo>
                    <a:lnTo>
                      <a:pt x="230" y="10"/>
                    </a:lnTo>
                    <a:lnTo>
                      <a:pt x="226" y="6"/>
                    </a:lnTo>
                    <a:lnTo>
                      <a:pt x="218" y="4"/>
                    </a:lnTo>
                    <a:lnTo>
                      <a:pt x="208" y="4"/>
                    </a:lnTo>
                    <a:lnTo>
                      <a:pt x="194" y="4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40" y="10"/>
                    </a:lnTo>
                    <a:lnTo>
                      <a:pt x="130" y="6"/>
                    </a:lnTo>
                    <a:lnTo>
                      <a:pt x="120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64" y="14"/>
                    </a:lnTo>
                    <a:lnTo>
                      <a:pt x="56" y="20"/>
                    </a:lnTo>
                    <a:lnTo>
                      <a:pt x="50" y="24"/>
                    </a:lnTo>
                    <a:lnTo>
                      <a:pt x="46" y="28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62" y="44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82" y="52"/>
                    </a:lnTo>
                    <a:lnTo>
                      <a:pt x="88" y="58"/>
                    </a:lnTo>
                    <a:lnTo>
                      <a:pt x="94" y="62"/>
                    </a:lnTo>
                    <a:lnTo>
                      <a:pt x="96" y="68"/>
                    </a:lnTo>
                    <a:lnTo>
                      <a:pt x="94" y="74"/>
                    </a:lnTo>
                    <a:lnTo>
                      <a:pt x="92" y="78"/>
                    </a:lnTo>
                    <a:lnTo>
                      <a:pt x="86" y="84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74" y="88"/>
                    </a:lnTo>
                    <a:lnTo>
                      <a:pt x="68" y="90"/>
                    </a:lnTo>
                    <a:lnTo>
                      <a:pt x="58" y="86"/>
                    </a:lnTo>
                    <a:lnTo>
                      <a:pt x="48" y="80"/>
                    </a:lnTo>
                    <a:lnTo>
                      <a:pt x="38" y="74"/>
                    </a:lnTo>
                    <a:lnTo>
                      <a:pt x="28" y="68"/>
                    </a:lnTo>
                    <a:lnTo>
                      <a:pt x="20" y="64"/>
                    </a:lnTo>
                    <a:lnTo>
                      <a:pt x="16" y="64"/>
                    </a:lnTo>
                    <a:lnTo>
                      <a:pt x="10" y="64"/>
                    </a:lnTo>
                    <a:lnTo>
                      <a:pt x="6" y="66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0" y="78"/>
                    </a:lnTo>
                    <a:lnTo>
                      <a:pt x="0" y="86"/>
                    </a:lnTo>
                    <a:lnTo>
                      <a:pt x="6" y="94"/>
                    </a:lnTo>
                    <a:lnTo>
                      <a:pt x="14" y="102"/>
                    </a:lnTo>
                    <a:lnTo>
                      <a:pt x="26" y="110"/>
                    </a:lnTo>
                    <a:lnTo>
                      <a:pt x="40" y="118"/>
                    </a:lnTo>
                    <a:lnTo>
                      <a:pt x="56" y="124"/>
                    </a:lnTo>
                    <a:lnTo>
                      <a:pt x="74" y="132"/>
                    </a:lnTo>
                    <a:lnTo>
                      <a:pt x="74" y="132"/>
                    </a:lnTo>
                    <a:lnTo>
                      <a:pt x="90" y="138"/>
                    </a:lnTo>
                    <a:lnTo>
                      <a:pt x="104" y="148"/>
                    </a:lnTo>
                    <a:lnTo>
                      <a:pt x="116" y="158"/>
                    </a:lnTo>
                    <a:lnTo>
                      <a:pt x="124" y="168"/>
                    </a:lnTo>
                    <a:lnTo>
                      <a:pt x="142" y="188"/>
                    </a:lnTo>
                    <a:lnTo>
                      <a:pt x="150" y="194"/>
                    </a:lnTo>
                    <a:lnTo>
                      <a:pt x="162" y="198"/>
                    </a:lnTo>
                    <a:lnTo>
                      <a:pt x="162" y="198"/>
                    </a:lnTo>
                    <a:lnTo>
                      <a:pt x="170" y="198"/>
                    </a:lnTo>
                    <a:lnTo>
                      <a:pt x="176" y="194"/>
                    </a:lnTo>
                    <a:lnTo>
                      <a:pt x="178" y="190"/>
                    </a:lnTo>
                    <a:lnTo>
                      <a:pt x="180" y="184"/>
                    </a:lnTo>
                    <a:lnTo>
                      <a:pt x="182" y="178"/>
                    </a:lnTo>
                    <a:lnTo>
                      <a:pt x="182" y="174"/>
                    </a:lnTo>
                    <a:lnTo>
                      <a:pt x="186" y="170"/>
                    </a:lnTo>
                    <a:lnTo>
                      <a:pt x="192" y="170"/>
                    </a:lnTo>
                    <a:lnTo>
                      <a:pt x="192" y="170"/>
                    </a:lnTo>
                    <a:lnTo>
                      <a:pt x="200" y="172"/>
                    </a:lnTo>
                    <a:lnTo>
                      <a:pt x="210" y="172"/>
                    </a:lnTo>
                    <a:lnTo>
                      <a:pt x="220" y="170"/>
                    </a:lnTo>
                    <a:lnTo>
                      <a:pt x="230" y="166"/>
                    </a:lnTo>
                    <a:lnTo>
                      <a:pt x="238" y="162"/>
                    </a:lnTo>
                    <a:lnTo>
                      <a:pt x="246" y="156"/>
                    </a:lnTo>
                    <a:lnTo>
                      <a:pt x="250" y="148"/>
                    </a:lnTo>
                    <a:lnTo>
                      <a:pt x="252" y="138"/>
                    </a:lnTo>
                    <a:lnTo>
                      <a:pt x="252" y="138"/>
                    </a:lnTo>
                    <a:lnTo>
                      <a:pt x="252" y="130"/>
                    </a:lnTo>
                    <a:lnTo>
                      <a:pt x="252" y="124"/>
                    </a:lnTo>
                    <a:lnTo>
                      <a:pt x="256" y="118"/>
                    </a:lnTo>
                    <a:lnTo>
                      <a:pt x="258" y="114"/>
                    </a:lnTo>
                    <a:lnTo>
                      <a:pt x="260" y="112"/>
                    </a:lnTo>
                    <a:lnTo>
                      <a:pt x="258" y="106"/>
                    </a:lnTo>
                    <a:lnTo>
                      <a:pt x="256" y="98"/>
                    </a:lnTo>
                    <a:lnTo>
                      <a:pt x="256" y="9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10" name="Freeform 6116">
                <a:extLst>
                  <a:ext uri="{FF2B5EF4-FFF2-40B4-BE49-F238E27FC236}">
                    <a16:creationId xmlns:a16="http://schemas.microsoft.com/office/drawing/2014/main" xmlns="" id="{F805CB18-88C6-46B5-875A-6249067E1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060" y="1098233"/>
                <a:ext cx="34290" cy="8890"/>
              </a:xfrm>
              <a:custGeom>
                <a:avLst/>
                <a:gdLst/>
                <a:ahLst/>
                <a:cxnLst>
                  <a:cxn ang="0">
                    <a:pos x="2" y="14"/>
                  </a:cxn>
                  <a:cxn ang="0">
                    <a:pos x="2" y="14"/>
                  </a:cxn>
                  <a:cxn ang="0">
                    <a:pos x="8" y="14"/>
                  </a:cxn>
                  <a:cxn ang="0">
                    <a:pos x="16" y="14"/>
                  </a:cxn>
                  <a:cxn ang="0">
                    <a:pos x="36" y="10"/>
                  </a:cxn>
                  <a:cxn ang="0">
                    <a:pos x="50" y="4"/>
                  </a:cxn>
                  <a:cxn ang="0">
                    <a:pos x="54" y="2"/>
                  </a:cxn>
                  <a:cxn ang="0">
                    <a:pos x="54" y="2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18" y="4"/>
                  </a:cxn>
                  <a:cxn ang="0">
                    <a:pos x="2" y="10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2" y="14"/>
                  </a:cxn>
                </a:cxnLst>
                <a:rect l="0" t="0" r="r" b="b"/>
                <a:pathLst>
                  <a:path w="54" h="14">
                    <a:moveTo>
                      <a:pt x="2" y="14"/>
                    </a:moveTo>
                    <a:lnTo>
                      <a:pt x="2" y="14"/>
                    </a:lnTo>
                    <a:lnTo>
                      <a:pt x="8" y="14"/>
                    </a:lnTo>
                    <a:lnTo>
                      <a:pt x="16" y="14"/>
                    </a:lnTo>
                    <a:lnTo>
                      <a:pt x="36" y="10"/>
                    </a:lnTo>
                    <a:lnTo>
                      <a:pt x="50" y="4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18" y="4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11" name="Freeform 6117">
                <a:extLst>
                  <a:ext uri="{FF2B5EF4-FFF2-40B4-BE49-F238E27FC236}">
                    <a16:creationId xmlns:a16="http://schemas.microsoft.com/office/drawing/2014/main" xmlns="" id="{E19A9DB7-2D31-448B-BD4F-177279276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4200" y="1394143"/>
                <a:ext cx="114300" cy="66040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32" y="42"/>
                  </a:cxn>
                  <a:cxn ang="0">
                    <a:pos x="24" y="50"/>
                  </a:cxn>
                  <a:cxn ang="0">
                    <a:pos x="14" y="52"/>
                  </a:cxn>
                  <a:cxn ang="0">
                    <a:pos x="8" y="54"/>
                  </a:cxn>
                  <a:cxn ang="0">
                    <a:pos x="2" y="56"/>
                  </a:cxn>
                  <a:cxn ang="0">
                    <a:pos x="0" y="58"/>
                  </a:cxn>
                  <a:cxn ang="0">
                    <a:pos x="2" y="62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20" y="74"/>
                  </a:cxn>
                  <a:cxn ang="0">
                    <a:pos x="34" y="78"/>
                  </a:cxn>
                  <a:cxn ang="0">
                    <a:pos x="72" y="86"/>
                  </a:cxn>
                  <a:cxn ang="0">
                    <a:pos x="72" y="86"/>
                  </a:cxn>
                  <a:cxn ang="0">
                    <a:pos x="84" y="88"/>
                  </a:cxn>
                  <a:cxn ang="0">
                    <a:pos x="94" y="92"/>
                  </a:cxn>
                  <a:cxn ang="0">
                    <a:pos x="112" y="100"/>
                  </a:cxn>
                  <a:cxn ang="0">
                    <a:pos x="120" y="102"/>
                  </a:cxn>
                  <a:cxn ang="0">
                    <a:pos x="128" y="104"/>
                  </a:cxn>
                  <a:cxn ang="0">
                    <a:pos x="136" y="102"/>
                  </a:cxn>
                  <a:cxn ang="0">
                    <a:pos x="142" y="96"/>
                  </a:cxn>
                  <a:cxn ang="0">
                    <a:pos x="142" y="96"/>
                  </a:cxn>
                  <a:cxn ang="0">
                    <a:pos x="150" y="90"/>
                  </a:cxn>
                  <a:cxn ang="0">
                    <a:pos x="156" y="88"/>
                  </a:cxn>
                  <a:cxn ang="0">
                    <a:pos x="164" y="86"/>
                  </a:cxn>
                  <a:cxn ang="0">
                    <a:pos x="170" y="86"/>
                  </a:cxn>
                  <a:cxn ang="0">
                    <a:pos x="174" y="84"/>
                  </a:cxn>
                  <a:cxn ang="0">
                    <a:pos x="178" y="78"/>
                  </a:cxn>
                  <a:cxn ang="0">
                    <a:pos x="178" y="78"/>
                  </a:cxn>
                  <a:cxn ang="0">
                    <a:pos x="180" y="74"/>
                  </a:cxn>
                  <a:cxn ang="0">
                    <a:pos x="180" y="72"/>
                  </a:cxn>
                  <a:cxn ang="0">
                    <a:pos x="174" y="72"/>
                  </a:cxn>
                  <a:cxn ang="0">
                    <a:pos x="170" y="72"/>
                  </a:cxn>
                  <a:cxn ang="0">
                    <a:pos x="164" y="70"/>
                  </a:cxn>
                  <a:cxn ang="0">
                    <a:pos x="158" y="66"/>
                  </a:cxn>
                  <a:cxn ang="0">
                    <a:pos x="152" y="58"/>
                  </a:cxn>
                  <a:cxn ang="0">
                    <a:pos x="152" y="58"/>
                  </a:cxn>
                  <a:cxn ang="0">
                    <a:pos x="148" y="50"/>
                  </a:cxn>
                  <a:cxn ang="0">
                    <a:pos x="144" y="44"/>
                  </a:cxn>
                  <a:cxn ang="0">
                    <a:pos x="140" y="42"/>
                  </a:cxn>
                  <a:cxn ang="0">
                    <a:pos x="136" y="42"/>
                  </a:cxn>
                  <a:cxn ang="0">
                    <a:pos x="124" y="36"/>
                  </a:cxn>
                  <a:cxn ang="0">
                    <a:pos x="116" y="30"/>
                  </a:cxn>
                  <a:cxn ang="0">
                    <a:pos x="106" y="20"/>
                  </a:cxn>
                  <a:cxn ang="0">
                    <a:pos x="106" y="20"/>
                  </a:cxn>
                  <a:cxn ang="0">
                    <a:pos x="94" y="10"/>
                  </a:cxn>
                  <a:cxn ang="0">
                    <a:pos x="86" y="2"/>
                  </a:cxn>
                  <a:cxn ang="0">
                    <a:pos x="78" y="0"/>
                  </a:cxn>
                  <a:cxn ang="0">
                    <a:pos x="70" y="0"/>
                  </a:cxn>
                  <a:cxn ang="0">
                    <a:pos x="64" y="4"/>
                  </a:cxn>
                  <a:cxn ang="0">
                    <a:pos x="56" y="10"/>
                  </a:cxn>
                  <a:cxn ang="0">
                    <a:pos x="42" y="32"/>
                  </a:cxn>
                  <a:cxn ang="0">
                    <a:pos x="42" y="32"/>
                  </a:cxn>
                </a:cxnLst>
                <a:rect l="0" t="0" r="r" b="b"/>
                <a:pathLst>
                  <a:path w="180" h="104">
                    <a:moveTo>
                      <a:pt x="42" y="32"/>
                    </a:moveTo>
                    <a:lnTo>
                      <a:pt x="42" y="32"/>
                    </a:lnTo>
                    <a:lnTo>
                      <a:pt x="32" y="42"/>
                    </a:lnTo>
                    <a:lnTo>
                      <a:pt x="24" y="50"/>
                    </a:lnTo>
                    <a:lnTo>
                      <a:pt x="14" y="52"/>
                    </a:lnTo>
                    <a:lnTo>
                      <a:pt x="8" y="54"/>
                    </a:lnTo>
                    <a:lnTo>
                      <a:pt x="2" y="56"/>
                    </a:lnTo>
                    <a:lnTo>
                      <a:pt x="0" y="58"/>
                    </a:lnTo>
                    <a:lnTo>
                      <a:pt x="2" y="62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0" y="74"/>
                    </a:lnTo>
                    <a:lnTo>
                      <a:pt x="34" y="78"/>
                    </a:lnTo>
                    <a:lnTo>
                      <a:pt x="72" y="86"/>
                    </a:lnTo>
                    <a:lnTo>
                      <a:pt x="72" y="86"/>
                    </a:lnTo>
                    <a:lnTo>
                      <a:pt x="84" y="88"/>
                    </a:lnTo>
                    <a:lnTo>
                      <a:pt x="94" y="92"/>
                    </a:lnTo>
                    <a:lnTo>
                      <a:pt x="112" y="100"/>
                    </a:lnTo>
                    <a:lnTo>
                      <a:pt x="120" y="102"/>
                    </a:lnTo>
                    <a:lnTo>
                      <a:pt x="128" y="104"/>
                    </a:lnTo>
                    <a:lnTo>
                      <a:pt x="136" y="102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50" y="90"/>
                    </a:lnTo>
                    <a:lnTo>
                      <a:pt x="156" y="88"/>
                    </a:lnTo>
                    <a:lnTo>
                      <a:pt x="164" y="86"/>
                    </a:lnTo>
                    <a:lnTo>
                      <a:pt x="170" y="86"/>
                    </a:lnTo>
                    <a:lnTo>
                      <a:pt x="174" y="84"/>
                    </a:lnTo>
                    <a:lnTo>
                      <a:pt x="178" y="78"/>
                    </a:lnTo>
                    <a:lnTo>
                      <a:pt x="178" y="78"/>
                    </a:lnTo>
                    <a:lnTo>
                      <a:pt x="180" y="74"/>
                    </a:lnTo>
                    <a:lnTo>
                      <a:pt x="180" y="72"/>
                    </a:lnTo>
                    <a:lnTo>
                      <a:pt x="174" y="72"/>
                    </a:lnTo>
                    <a:lnTo>
                      <a:pt x="170" y="72"/>
                    </a:lnTo>
                    <a:lnTo>
                      <a:pt x="164" y="70"/>
                    </a:lnTo>
                    <a:lnTo>
                      <a:pt x="158" y="66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48" y="50"/>
                    </a:lnTo>
                    <a:lnTo>
                      <a:pt x="144" y="44"/>
                    </a:lnTo>
                    <a:lnTo>
                      <a:pt x="140" y="42"/>
                    </a:lnTo>
                    <a:lnTo>
                      <a:pt x="136" y="42"/>
                    </a:lnTo>
                    <a:lnTo>
                      <a:pt x="124" y="36"/>
                    </a:lnTo>
                    <a:lnTo>
                      <a:pt x="116" y="30"/>
                    </a:lnTo>
                    <a:lnTo>
                      <a:pt x="106" y="20"/>
                    </a:lnTo>
                    <a:lnTo>
                      <a:pt x="106" y="20"/>
                    </a:lnTo>
                    <a:lnTo>
                      <a:pt x="94" y="10"/>
                    </a:lnTo>
                    <a:lnTo>
                      <a:pt x="86" y="2"/>
                    </a:lnTo>
                    <a:lnTo>
                      <a:pt x="78" y="0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6" y="10"/>
                    </a:lnTo>
                    <a:lnTo>
                      <a:pt x="42" y="32"/>
                    </a:lnTo>
                    <a:lnTo>
                      <a:pt x="42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212" name="Freeform 6118">
                <a:extLst>
                  <a:ext uri="{FF2B5EF4-FFF2-40B4-BE49-F238E27FC236}">
                    <a16:creationId xmlns:a16="http://schemas.microsoft.com/office/drawing/2014/main" xmlns="" id="{96E77251-5103-4C22-ABE7-08F7B7265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9839" y="699453"/>
                <a:ext cx="1550670" cy="1127760"/>
              </a:xfrm>
              <a:custGeom>
                <a:avLst/>
                <a:gdLst/>
                <a:ahLst/>
                <a:cxnLst>
                  <a:cxn ang="0">
                    <a:pos x="220" y="296"/>
                  </a:cxn>
                  <a:cxn ang="0">
                    <a:pos x="150" y="400"/>
                  </a:cxn>
                  <a:cxn ang="0">
                    <a:pos x="96" y="502"/>
                  </a:cxn>
                  <a:cxn ang="0">
                    <a:pos x="62" y="558"/>
                  </a:cxn>
                  <a:cxn ang="0">
                    <a:pos x="228" y="618"/>
                  </a:cxn>
                  <a:cxn ang="0">
                    <a:pos x="350" y="620"/>
                  </a:cxn>
                  <a:cxn ang="0">
                    <a:pos x="584" y="666"/>
                  </a:cxn>
                  <a:cxn ang="0">
                    <a:pos x="674" y="786"/>
                  </a:cxn>
                  <a:cxn ang="0">
                    <a:pos x="706" y="902"/>
                  </a:cxn>
                  <a:cxn ang="0">
                    <a:pos x="744" y="990"/>
                  </a:cxn>
                  <a:cxn ang="0">
                    <a:pos x="836" y="1010"/>
                  </a:cxn>
                  <a:cxn ang="0">
                    <a:pos x="750" y="1050"/>
                  </a:cxn>
                  <a:cxn ang="0">
                    <a:pos x="890" y="1110"/>
                  </a:cxn>
                  <a:cxn ang="0">
                    <a:pos x="788" y="1212"/>
                  </a:cxn>
                  <a:cxn ang="0">
                    <a:pos x="782" y="1328"/>
                  </a:cxn>
                  <a:cxn ang="0">
                    <a:pos x="834" y="1452"/>
                  </a:cxn>
                  <a:cxn ang="0">
                    <a:pos x="922" y="1474"/>
                  </a:cxn>
                  <a:cxn ang="0">
                    <a:pos x="860" y="1502"/>
                  </a:cxn>
                  <a:cxn ang="0">
                    <a:pos x="908" y="1598"/>
                  </a:cxn>
                  <a:cxn ang="0">
                    <a:pos x="966" y="1678"/>
                  </a:cxn>
                  <a:cxn ang="0">
                    <a:pos x="1032" y="1712"/>
                  </a:cxn>
                  <a:cxn ang="0">
                    <a:pos x="1090" y="1738"/>
                  </a:cxn>
                  <a:cxn ang="0">
                    <a:pos x="1196" y="1768"/>
                  </a:cxn>
                  <a:cxn ang="0">
                    <a:pos x="1232" y="1622"/>
                  </a:cxn>
                  <a:cxn ang="0">
                    <a:pos x="1262" y="1566"/>
                  </a:cxn>
                  <a:cxn ang="0">
                    <a:pos x="1262" y="1486"/>
                  </a:cxn>
                  <a:cxn ang="0">
                    <a:pos x="1332" y="1420"/>
                  </a:cxn>
                  <a:cxn ang="0">
                    <a:pos x="1402" y="1376"/>
                  </a:cxn>
                  <a:cxn ang="0">
                    <a:pos x="1412" y="1372"/>
                  </a:cxn>
                  <a:cxn ang="0">
                    <a:pos x="1468" y="1372"/>
                  </a:cxn>
                  <a:cxn ang="0">
                    <a:pos x="1628" y="1238"/>
                  </a:cxn>
                  <a:cxn ang="0">
                    <a:pos x="1748" y="1208"/>
                  </a:cxn>
                  <a:cxn ang="0">
                    <a:pos x="2012" y="1102"/>
                  </a:cxn>
                  <a:cxn ang="0">
                    <a:pos x="1846" y="1076"/>
                  </a:cxn>
                  <a:cxn ang="0">
                    <a:pos x="1800" y="1058"/>
                  </a:cxn>
                  <a:cxn ang="0">
                    <a:pos x="1842" y="970"/>
                  </a:cxn>
                  <a:cxn ang="0">
                    <a:pos x="2060" y="1056"/>
                  </a:cxn>
                  <a:cxn ang="0">
                    <a:pos x="2054" y="956"/>
                  </a:cxn>
                  <a:cxn ang="0">
                    <a:pos x="1916" y="858"/>
                  </a:cxn>
                  <a:cxn ang="0">
                    <a:pos x="2100" y="830"/>
                  </a:cxn>
                  <a:cxn ang="0">
                    <a:pos x="2142" y="768"/>
                  </a:cxn>
                  <a:cxn ang="0">
                    <a:pos x="2154" y="698"/>
                  </a:cxn>
                  <a:cxn ang="0">
                    <a:pos x="2066" y="608"/>
                  </a:cxn>
                  <a:cxn ang="0">
                    <a:pos x="2144" y="562"/>
                  </a:cxn>
                  <a:cxn ang="0">
                    <a:pos x="2144" y="504"/>
                  </a:cxn>
                  <a:cxn ang="0">
                    <a:pos x="2096" y="408"/>
                  </a:cxn>
                  <a:cxn ang="0">
                    <a:pos x="2228" y="310"/>
                  </a:cxn>
                  <a:cxn ang="0">
                    <a:pos x="2278" y="276"/>
                  </a:cxn>
                  <a:cxn ang="0">
                    <a:pos x="2298" y="244"/>
                  </a:cxn>
                  <a:cxn ang="0">
                    <a:pos x="2322" y="150"/>
                  </a:cxn>
                  <a:cxn ang="0">
                    <a:pos x="2050" y="210"/>
                  </a:cxn>
                  <a:cxn ang="0">
                    <a:pos x="1962" y="152"/>
                  </a:cxn>
                  <a:cxn ang="0">
                    <a:pos x="1616" y="174"/>
                  </a:cxn>
                  <a:cxn ang="0">
                    <a:pos x="2034" y="78"/>
                  </a:cxn>
                  <a:cxn ang="0">
                    <a:pos x="1724" y="52"/>
                  </a:cxn>
                  <a:cxn ang="0">
                    <a:pos x="1618" y="2"/>
                  </a:cxn>
                  <a:cxn ang="0">
                    <a:pos x="1402" y="44"/>
                  </a:cxn>
                  <a:cxn ang="0">
                    <a:pos x="1048" y="56"/>
                  </a:cxn>
                  <a:cxn ang="0">
                    <a:pos x="1110" y="74"/>
                  </a:cxn>
                  <a:cxn ang="0">
                    <a:pos x="1108" y="158"/>
                  </a:cxn>
                  <a:cxn ang="0">
                    <a:pos x="900" y="148"/>
                  </a:cxn>
                  <a:cxn ang="0">
                    <a:pos x="756" y="114"/>
                  </a:cxn>
                </a:cxnLst>
                <a:rect l="0" t="0" r="r" b="b"/>
                <a:pathLst>
                  <a:path w="2442" h="1776">
                    <a:moveTo>
                      <a:pt x="470" y="176"/>
                    </a:moveTo>
                    <a:lnTo>
                      <a:pt x="470" y="176"/>
                    </a:lnTo>
                    <a:lnTo>
                      <a:pt x="476" y="186"/>
                    </a:lnTo>
                    <a:lnTo>
                      <a:pt x="478" y="194"/>
                    </a:lnTo>
                    <a:lnTo>
                      <a:pt x="480" y="202"/>
                    </a:lnTo>
                    <a:lnTo>
                      <a:pt x="478" y="210"/>
                    </a:lnTo>
                    <a:lnTo>
                      <a:pt x="474" y="216"/>
                    </a:lnTo>
                    <a:lnTo>
                      <a:pt x="466" y="218"/>
                    </a:lnTo>
                    <a:lnTo>
                      <a:pt x="458" y="220"/>
                    </a:lnTo>
                    <a:lnTo>
                      <a:pt x="446" y="218"/>
                    </a:lnTo>
                    <a:lnTo>
                      <a:pt x="446" y="218"/>
                    </a:lnTo>
                    <a:lnTo>
                      <a:pt x="426" y="212"/>
                    </a:lnTo>
                    <a:lnTo>
                      <a:pt x="406" y="210"/>
                    </a:lnTo>
                    <a:lnTo>
                      <a:pt x="386" y="210"/>
                    </a:lnTo>
                    <a:lnTo>
                      <a:pt x="368" y="212"/>
                    </a:lnTo>
                    <a:lnTo>
                      <a:pt x="350" y="216"/>
                    </a:lnTo>
                    <a:lnTo>
                      <a:pt x="334" y="222"/>
                    </a:lnTo>
                    <a:lnTo>
                      <a:pt x="318" y="230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272" y="256"/>
                    </a:lnTo>
                    <a:lnTo>
                      <a:pt x="244" y="270"/>
                    </a:lnTo>
                    <a:lnTo>
                      <a:pt x="232" y="276"/>
                    </a:lnTo>
                    <a:lnTo>
                      <a:pt x="222" y="284"/>
                    </a:lnTo>
                    <a:lnTo>
                      <a:pt x="218" y="290"/>
                    </a:lnTo>
                    <a:lnTo>
                      <a:pt x="218" y="292"/>
                    </a:lnTo>
                    <a:lnTo>
                      <a:pt x="220" y="296"/>
                    </a:lnTo>
                    <a:lnTo>
                      <a:pt x="220" y="296"/>
                    </a:lnTo>
                    <a:lnTo>
                      <a:pt x="226" y="300"/>
                    </a:lnTo>
                    <a:lnTo>
                      <a:pt x="234" y="304"/>
                    </a:lnTo>
                    <a:lnTo>
                      <a:pt x="244" y="308"/>
                    </a:lnTo>
                    <a:lnTo>
                      <a:pt x="256" y="308"/>
                    </a:lnTo>
                    <a:lnTo>
                      <a:pt x="280" y="308"/>
                    </a:lnTo>
                    <a:lnTo>
                      <a:pt x="302" y="306"/>
                    </a:lnTo>
                    <a:lnTo>
                      <a:pt x="302" y="306"/>
                    </a:lnTo>
                    <a:lnTo>
                      <a:pt x="310" y="306"/>
                    </a:lnTo>
                    <a:lnTo>
                      <a:pt x="316" y="310"/>
                    </a:lnTo>
                    <a:lnTo>
                      <a:pt x="318" y="318"/>
                    </a:lnTo>
                    <a:lnTo>
                      <a:pt x="320" y="326"/>
                    </a:lnTo>
                    <a:lnTo>
                      <a:pt x="318" y="338"/>
                    </a:lnTo>
                    <a:lnTo>
                      <a:pt x="314" y="348"/>
                    </a:lnTo>
                    <a:lnTo>
                      <a:pt x="308" y="360"/>
                    </a:lnTo>
                    <a:lnTo>
                      <a:pt x="300" y="370"/>
                    </a:lnTo>
                    <a:lnTo>
                      <a:pt x="300" y="370"/>
                    </a:lnTo>
                    <a:lnTo>
                      <a:pt x="290" y="380"/>
                    </a:lnTo>
                    <a:lnTo>
                      <a:pt x="280" y="384"/>
                    </a:lnTo>
                    <a:lnTo>
                      <a:pt x="268" y="386"/>
                    </a:lnTo>
                    <a:lnTo>
                      <a:pt x="254" y="386"/>
                    </a:lnTo>
                    <a:lnTo>
                      <a:pt x="224" y="382"/>
                    </a:lnTo>
                    <a:lnTo>
                      <a:pt x="206" y="382"/>
                    </a:lnTo>
                    <a:lnTo>
                      <a:pt x="188" y="384"/>
                    </a:lnTo>
                    <a:lnTo>
                      <a:pt x="188" y="384"/>
                    </a:lnTo>
                    <a:lnTo>
                      <a:pt x="172" y="388"/>
                    </a:lnTo>
                    <a:lnTo>
                      <a:pt x="162" y="392"/>
                    </a:lnTo>
                    <a:lnTo>
                      <a:pt x="154" y="396"/>
                    </a:lnTo>
                    <a:lnTo>
                      <a:pt x="150" y="400"/>
                    </a:lnTo>
                    <a:lnTo>
                      <a:pt x="142" y="404"/>
                    </a:lnTo>
                    <a:lnTo>
                      <a:pt x="130" y="408"/>
                    </a:lnTo>
                    <a:lnTo>
                      <a:pt x="112" y="412"/>
                    </a:lnTo>
                    <a:lnTo>
                      <a:pt x="84" y="418"/>
                    </a:lnTo>
                    <a:lnTo>
                      <a:pt x="84" y="418"/>
                    </a:lnTo>
                    <a:lnTo>
                      <a:pt x="54" y="422"/>
                    </a:lnTo>
                    <a:lnTo>
                      <a:pt x="32" y="428"/>
                    </a:lnTo>
                    <a:lnTo>
                      <a:pt x="16" y="434"/>
                    </a:lnTo>
                    <a:lnTo>
                      <a:pt x="4" y="440"/>
                    </a:lnTo>
                    <a:lnTo>
                      <a:pt x="0" y="448"/>
                    </a:lnTo>
                    <a:lnTo>
                      <a:pt x="0" y="456"/>
                    </a:lnTo>
                    <a:lnTo>
                      <a:pt x="4" y="464"/>
                    </a:lnTo>
                    <a:lnTo>
                      <a:pt x="12" y="472"/>
                    </a:lnTo>
                    <a:lnTo>
                      <a:pt x="12" y="472"/>
                    </a:lnTo>
                    <a:lnTo>
                      <a:pt x="20" y="478"/>
                    </a:lnTo>
                    <a:lnTo>
                      <a:pt x="28" y="482"/>
                    </a:lnTo>
                    <a:lnTo>
                      <a:pt x="38" y="484"/>
                    </a:lnTo>
                    <a:lnTo>
                      <a:pt x="48" y="484"/>
                    </a:lnTo>
                    <a:lnTo>
                      <a:pt x="52" y="486"/>
                    </a:lnTo>
                    <a:lnTo>
                      <a:pt x="56" y="490"/>
                    </a:lnTo>
                    <a:lnTo>
                      <a:pt x="56" y="490"/>
                    </a:lnTo>
                    <a:lnTo>
                      <a:pt x="62" y="494"/>
                    </a:lnTo>
                    <a:lnTo>
                      <a:pt x="68" y="496"/>
                    </a:lnTo>
                    <a:lnTo>
                      <a:pt x="78" y="496"/>
                    </a:lnTo>
                    <a:lnTo>
                      <a:pt x="88" y="496"/>
                    </a:lnTo>
                    <a:lnTo>
                      <a:pt x="92" y="498"/>
                    </a:lnTo>
                    <a:lnTo>
                      <a:pt x="96" y="502"/>
                    </a:lnTo>
                    <a:lnTo>
                      <a:pt x="96" y="502"/>
                    </a:lnTo>
                    <a:lnTo>
                      <a:pt x="102" y="506"/>
                    </a:lnTo>
                    <a:lnTo>
                      <a:pt x="108" y="510"/>
                    </a:lnTo>
                    <a:lnTo>
                      <a:pt x="116" y="514"/>
                    </a:lnTo>
                    <a:lnTo>
                      <a:pt x="124" y="514"/>
                    </a:lnTo>
                    <a:lnTo>
                      <a:pt x="144" y="516"/>
                    </a:lnTo>
                    <a:lnTo>
                      <a:pt x="174" y="516"/>
                    </a:lnTo>
                    <a:lnTo>
                      <a:pt x="174" y="516"/>
                    </a:lnTo>
                    <a:lnTo>
                      <a:pt x="192" y="516"/>
                    </a:lnTo>
                    <a:lnTo>
                      <a:pt x="208" y="514"/>
                    </a:lnTo>
                    <a:lnTo>
                      <a:pt x="238" y="508"/>
                    </a:lnTo>
                    <a:lnTo>
                      <a:pt x="250" y="506"/>
                    </a:lnTo>
                    <a:lnTo>
                      <a:pt x="260" y="506"/>
                    </a:lnTo>
                    <a:lnTo>
                      <a:pt x="268" y="506"/>
                    </a:lnTo>
                    <a:lnTo>
                      <a:pt x="272" y="512"/>
                    </a:lnTo>
                    <a:lnTo>
                      <a:pt x="272" y="512"/>
                    </a:lnTo>
                    <a:lnTo>
                      <a:pt x="272" y="516"/>
                    </a:lnTo>
                    <a:lnTo>
                      <a:pt x="268" y="520"/>
                    </a:lnTo>
                    <a:lnTo>
                      <a:pt x="260" y="524"/>
                    </a:lnTo>
                    <a:lnTo>
                      <a:pt x="248" y="524"/>
                    </a:lnTo>
                    <a:lnTo>
                      <a:pt x="174" y="528"/>
                    </a:lnTo>
                    <a:lnTo>
                      <a:pt x="174" y="528"/>
                    </a:lnTo>
                    <a:lnTo>
                      <a:pt x="128" y="534"/>
                    </a:lnTo>
                    <a:lnTo>
                      <a:pt x="106" y="538"/>
                    </a:lnTo>
                    <a:lnTo>
                      <a:pt x="86" y="542"/>
                    </a:lnTo>
                    <a:lnTo>
                      <a:pt x="72" y="546"/>
                    </a:lnTo>
                    <a:lnTo>
                      <a:pt x="62" y="552"/>
                    </a:lnTo>
                    <a:lnTo>
                      <a:pt x="60" y="554"/>
                    </a:lnTo>
                    <a:lnTo>
                      <a:pt x="62" y="558"/>
                    </a:lnTo>
                    <a:lnTo>
                      <a:pt x="64" y="562"/>
                    </a:lnTo>
                    <a:lnTo>
                      <a:pt x="68" y="564"/>
                    </a:lnTo>
                    <a:lnTo>
                      <a:pt x="68" y="564"/>
                    </a:lnTo>
                    <a:lnTo>
                      <a:pt x="84" y="570"/>
                    </a:lnTo>
                    <a:lnTo>
                      <a:pt x="102" y="574"/>
                    </a:lnTo>
                    <a:lnTo>
                      <a:pt x="140" y="580"/>
                    </a:lnTo>
                    <a:lnTo>
                      <a:pt x="154" y="584"/>
                    </a:lnTo>
                    <a:lnTo>
                      <a:pt x="162" y="586"/>
                    </a:lnTo>
                    <a:lnTo>
                      <a:pt x="162" y="588"/>
                    </a:lnTo>
                    <a:lnTo>
                      <a:pt x="160" y="590"/>
                    </a:lnTo>
                    <a:lnTo>
                      <a:pt x="148" y="594"/>
                    </a:lnTo>
                    <a:lnTo>
                      <a:pt x="148" y="594"/>
                    </a:lnTo>
                    <a:lnTo>
                      <a:pt x="136" y="598"/>
                    </a:lnTo>
                    <a:lnTo>
                      <a:pt x="132" y="602"/>
                    </a:lnTo>
                    <a:lnTo>
                      <a:pt x="132" y="604"/>
                    </a:lnTo>
                    <a:lnTo>
                      <a:pt x="132" y="606"/>
                    </a:lnTo>
                    <a:lnTo>
                      <a:pt x="136" y="608"/>
                    </a:lnTo>
                    <a:lnTo>
                      <a:pt x="146" y="614"/>
                    </a:lnTo>
                    <a:lnTo>
                      <a:pt x="182" y="624"/>
                    </a:lnTo>
                    <a:lnTo>
                      <a:pt x="224" y="636"/>
                    </a:lnTo>
                    <a:lnTo>
                      <a:pt x="224" y="636"/>
                    </a:lnTo>
                    <a:lnTo>
                      <a:pt x="242" y="642"/>
                    </a:lnTo>
                    <a:lnTo>
                      <a:pt x="248" y="642"/>
                    </a:lnTo>
                    <a:lnTo>
                      <a:pt x="248" y="642"/>
                    </a:lnTo>
                    <a:lnTo>
                      <a:pt x="248" y="640"/>
                    </a:lnTo>
                    <a:lnTo>
                      <a:pt x="242" y="634"/>
                    </a:lnTo>
                    <a:lnTo>
                      <a:pt x="230" y="622"/>
                    </a:lnTo>
                    <a:lnTo>
                      <a:pt x="228" y="618"/>
                    </a:lnTo>
                    <a:lnTo>
                      <a:pt x="228" y="616"/>
                    </a:lnTo>
                    <a:lnTo>
                      <a:pt x="232" y="614"/>
                    </a:lnTo>
                    <a:lnTo>
                      <a:pt x="232" y="614"/>
                    </a:lnTo>
                    <a:lnTo>
                      <a:pt x="238" y="612"/>
                    </a:lnTo>
                    <a:lnTo>
                      <a:pt x="242" y="614"/>
                    </a:lnTo>
                    <a:lnTo>
                      <a:pt x="246" y="620"/>
                    </a:lnTo>
                    <a:lnTo>
                      <a:pt x="250" y="622"/>
                    </a:lnTo>
                    <a:lnTo>
                      <a:pt x="254" y="622"/>
                    </a:lnTo>
                    <a:lnTo>
                      <a:pt x="262" y="622"/>
                    </a:lnTo>
                    <a:lnTo>
                      <a:pt x="272" y="618"/>
                    </a:lnTo>
                    <a:lnTo>
                      <a:pt x="272" y="618"/>
                    </a:lnTo>
                    <a:lnTo>
                      <a:pt x="282" y="614"/>
                    </a:lnTo>
                    <a:lnTo>
                      <a:pt x="286" y="614"/>
                    </a:lnTo>
                    <a:lnTo>
                      <a:pt x="286" y="616"/>
                    </a:lnTo>
                    <a:lnTo>
                      <a:pt x="286" y="618"/>
                    </a:lnTo>
                    <a:lnTo>
                      <a:pt x="284" y="622"/>
                    </a:lnTo>
                    <a:lnTo>
                      <a:pt x="286" y="626"/>
                    </a:lnTo>
                    <a:lnTo>
                      <a:pt x="290" y="630"/>
                    </a:lnTo>
                    <a:lnTo>
                      <a:pt x="300" y="630"/>
                    </a:lnTo>
                    <a:lnTo>
                      <a:pt x="300" y="630"/>
                    </a:lnTo>
                    <a:lnTo>
                      <a:pt x="312" y="630"/>
                    </a:lnTo>
                    <a:lnTo>
                      <a:pt x="320" y="626"/>
                    </a:lnTo>
                    <a:lnTo>
                      <a:pt x="326" y="622"/>
                    </a:lnTo>
                    <a:lnTo>
                      <a:pt x="330" y="618"/>
                    </a:lnTo>
                    <a:lnTo>
                      <a:pt x="334" y="616"/>
                    </a:lnTo>
                    <a:lnTo>
                      <a:pt x="338" y="614"/>
                    </a:lnTo>
                    <a:lnTo>
                      <a:pt x="344" y="614"/>
                    </a:lnTo>
                    <a:lnTo>
                      <a:pt x="350" y="620"/>
                    </a:lnTo>
                    <a:lnTo>
                      <a:pt x="350" y="620"/>
                    </a:lnTo>
                    <a:lnTo>
                      <a:pt x="358" y="624"/>
                    </a:lnTo>
                    <a:lnTo>
                      <a:pt x="364" y="624"/>
                    </a:lnTo>
                    <a:lnTo>
                      <a:pt x="368" y="622"/>
                    </a:lnTo>
                    <a:lnTo>
                      <a:pt x="370" y="618"/>
                    </a:lnTo>
                    <a:lnTo>
                      <a:pt x="374" y="614"/>
                    </a:lnTo>
                    <a:lnTo>
                      <a:pt x="380" y="610"/>
                    </a:lnTo>
                    <a:lnTo>
                      <a:pt x="386" y="610"/>
                    </a:lnTo>
                    <a:lnTo>
                      <a:pt x="396" y="612"/>
                    </a:lnTo>
                    <a:lnTo>
                      <a:pt x="396" y="612"/>
                    </a:lnTo>
                    <a:lnTo>
                      <a:pt x="408" y="616"/>
                    </a:lnTo>
                    <a:lnTo>
                      <a:pt x="420" y="618"/>
                    </a:lnTo>
                    <a:lnTo>
                      <a:pt x="446" y="618"/>
                    </a:lnTo>
                    <a:lnTo>
                      <a:pt x="468" y="620"/>
                    </a:lnTo>
                    <a:lnTo>
                      <a:pt x="476" y="622"/>
                    </a:lnTo>
                    <a:lnTo>
                      <a:pt x="484" y="628"/>
                    </a:lnTo>
                    <a:lnTo>
                      <a:pt x="484" y="628"/>
                    </a:lnTo>
                    <a:lnTo>
                      <a:pt x="488" y="632"/>
                    </a:lnTo>
                    <a:lnTo>
                      <a:pt x="492" y="634"/>
                    </a:lnTo>
                    <a:lnTo>
                      <a:pt x="500" y="634"/>
                    </a:lnTo>
                    <a:lnTo>
                      <a:pt x="506" y="634"/>
                    </a:lnTo>
                    <a:lnTo>
                      <a:pt x="512" y="634"/>
                    </a:lnTo>
                    <a:lnTo>
                      <a:pt x="522" y="638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60" y="654"/>
                    </a:lnTo>
                    <a:lnTo>
                      <a:pt x="578" y="664"/>
                    </a:lnTo>
                    <a:lnTo>
                      <a:pt x="584" y="666"/>
                    </a:lnTo>
                    <a:lnTo>
                      <a:pt x="584" y="670"/>
                    </a:lnTo>
                    <a:lnTo>
                      <a:pt x="584" y="674"/>
                    </a:lnTo>
                    <a:lnTo>
                      <a:pt x="578" y="680"/>
                    </a:lnTo>
                    <a:lnTo>
                      <a:pt x="578" y="680"/>
                    </a:lnTo>
                    <a:lnTo>
                      <a:pt x="576" y="684"/>
                    </a:lnTo>
                    <a:lnTo>
                      <a:pt x="576" y="688"/>
                    </a:lnTo>
                    <a:lnTo>
                      <a:pt x="578" y="692"/>
                    </a:lnTo>
                    <a:lnTo>
                      <a:pt x="582" y="696"/>
                    </a:lnTo>
                    <a:lnTo>
                      <a:pt x="596" y="704"/>
                    </a:lnTo>
                    <a:lnTo>
                      <a:pt x="612" y="714"/>
                    </a:lnTo>
                    <a:lnTo>
                      <a:pt x="642" y="734"/>
                    </a:lnTo>
                    <a:lnTo>
                      <a:pt x="652" y="742"/>
                    </a:lnTo>
                    <a:lnTo>
                      <a:pt x="654" y="746"/>
                    </a:lnTo>
                    <a:lnTo>
                      <a:pt x="654" y="750"/>
                    </a:lnTo>
                    <a:lnTo>
                      <a:pt x="654" y="750"/>
                    </a:lnTo>
                    <a:lnTo>
                      <a:pt x="650" y="756"/>
                    </a:lnTo>
                    <a:lnTo>
                      <a:pt x="644" y="764"/>
                    </a:lnTo>
                    <a:lnTo>
                      <a:pt x="632" y="776"/>
                    </a:lnTo>
                    <a:lnTo>
                      <a:pt x="628" y="780"/>
                    </a:lnTo>
                    <a:lnTo>
                      <a:pt x="628" y="782"/>
                    </a:lnTo>
                    <a:lnTo>
                      <a:pt x="632" y="784"/>
                    </a:lnTo>
                    <a:lnTo>
                      <a:pt x="642" y="780"/>
                    </a:lnTo>
                    <a:lnTo>
                      <a:pt x="642" y="780"/>
                    </a:lnTo>
                    <a:lnTo>
                      <a:pt x="660" y="776"/>
                    </a:lnTo>
                    <a:lnTo>
                      <a:pt x="666" y="776"/>
                    </a:lnTo>
                    <a:lnTo>
                      <a:pt x="668" y="776"/>
                    </a:lnTo>
                    <a:lnTo>
                      <a:pt x="670" y="782"/>
                    </a:lnTo>
                    <a:lnTo>
                      <a:pt x="674" y="786"/>
                    </a:lnTo>
                    <a:lnTo>
                      <a:pt x="678" y="790"/>
                    </a:lnTo>
                    <a:lnTo>
                      <a:pt x="678" y="790"/>
                    </a:lnTo>
                    <a:lnTo>
                      <a:pt x="684" y="794"/>
                    </a:lnTo>
                    <a:lnTo>
                      <a:pt x="686" y="798"/>
                    </a:lnTo>
                    <a:lnTo>
                      <a:pt x="684" y="802"/>
                    </a:lnTo>
                    <a:lnTo>
                      <a:pt x="682" y="806"/>
                    </a:lnTo>
                    <a:lnTo>
                      <a:pt x="680" y="810"/>
                    </a:lnTo>
                    <a:lnTo>
                      <a:pt x="680" y="814"/>
                    </a:lnTo>
                    <a:lnTo>
                      <a:pt x="686" y="818"/>
                    </a:lnTo>
                    <a:lnTo>
                      <a:pt x="696" y="824"/>
                    </a:lnTo>
                    <a:lnTo>
                      <a:pt x="696" y="824"/>
                    </a:lnTo>
                    <a:lnTo>
                      <a:pt x="704" y="828"/>
                    </a:lnTo>
                    <a:lnTo>
                      <a:pt x="708" y="834"/>
                    </a:lnTo>
                    <a:lnTo>
                      <a:pt x="706" y="838"/>
                    </a:lnTo>
                    <a:lnTo>
                      <a:pt x="702" y="844"/>
                    </a:lnTo>
                    <a:lnTo>
                      <a:pt x="700" y="850"/>
                    </a:lnTo>
                    <a:lnTo>
                      <a:pt x="698" y="854"/>
                    </a:lnTo>
                    <a:lnTo>
                      <a:pt x="702" y="858"/>
                    </a:lnTo>
                    <a:lnTo>
                      <a:pt x="710" y="862"/>
                    </a:lnTo>
                    <a:lnTo>
                      <a:pt x="710" y="862"/>
                    </a:lnTo>
                    <a:lnTo>
                      <a:pt x="720" y="864"/>
                    </a:lnTo>
                    <a:lnTo>
                      <a:pt x="726" y="870"/>
                    </a:lnTo>
                    <a:lnTo>
                      <a:pt x="730" y="876"/>
                    </a:lnTo>
                    <a:lnTo>
                      <a:pt x="730" y="882"/>
                    </a:lnTo>
                    <a:lnTo>
                      <a:pt x="728" y="888"/>
                    </a:lnTo>
                    <a:lnTo>
                      <a:pt x="722" y="894"/>
                    </a:lnTo>
                    <a:lnTo>
                      <a:pt x="716" y="898"/>
                    </a:lnTo>
                    <a:lnTo>
                      <a:pt x="706" y="902"/>
                    </a:lnTo>
                    <a:lnTo>
                      <a:pt x="706" y="902"/>
                    </a:lnTo>
                    <a:lnTo>
                      <a:pt x="698" y="904"/>
                    </a:lnTo>
                    <a:lnTo>
                      <a:pt x="694" y="906"/>
                    </a:lnTo>
                    <a:lnTo>
                      <a:pt x="690" y="910"/>
                    </a:lnTo>
                    <a:lnTo>
                      <a:pt x="690" y="916"/>
                    </a:lnTo>
                    <a:lnTo>
                      <a:pt x="690" y="922"/>
                    </a:lnTo>
                    <a:lnTo>
                      <a:pt x="694" y="928"/>
                    </a:lnTo>
                    <a:lnTo>
                      <a:pt x="704" y="942"/>
                    </a:lnTo>
                    <a:lnTo>
                      <a:pt x="704" y="942"/>
                    </a:lnTo>
                    <a:lnTo>
                      <a:pt x="708" y="948"/>
                    </a:lnTo>
                    <a:lnTo>
                      <a:pt x="708" y="952"/>
                    </a:lnTo>
                    <a:lnTo>
                      <a:pt x="704" y="956"/>
                    </a:lnTo>
                    <a:lnTo>
                      <a:pt x="698" y="956"/>
                    </a:lnTo>
                    <a:lnTo>
                      <a:pt x="686" y="960"/>
                    </a:lnTo>
                    <a:lnTo>
                      <a:pt x="682" y="960"/>
                    </a:lnTo>
                    <a:lnTo>
                      <a:pt x="684" y="964"/>
                    </a:lnTo>
                    <a:lnTo>
                      <a:pt x="684" y="964"/>
                    </a:lnTo>
                    <a:lnTo>
                      <a:pt x="690" y="972"/>
                    </a:lnTo>
                    <a:lnTo>
                      <a:pt x="696" y="980"/>
                    </a:lnTo>
                    <a:lnTo>
                      <a:pt x="698" y="984"/>
                    </a:lnTo>
                    <a:lnTo>
                      <a:pt x="702" y="986"/>
                    </a:lnTo>
                    <a:lnTo>
                      <a:pt x="706" y="986"/>
                    </a:lnTo>
                    <a:lnTo>
                      <a:pt x="710" y="984"/>
                    </a:lnTo>
                    <a:lnTo>
                      <a:pt x="710" y="984"/>
                    </a:lnTo>
                    <a:lnTo>
                      <a:pt x="716" y="984"/>
                    </a:lnTo>
                    <a:lnTo>
                      <a:pt x="722" y="984"/>
                    </a:lnTo>
                    <a:lnTo>
                      <a:pt x="738" y="988"/>
                    </a:lnTo>
                    <a:lnTo>
                      <a:pt x="744" y="990"/>
                    </a:lnTo>
                    <a:lnTo>
                      <a:pt x="752" y="988"/>
                    </a:lnTo>
                    <a:lnTo>
                      <a:pt x="758" y="984"/>
                    </a:lnTo>
                    <a:lnTo>
                      <a:pt x="764" y="974"/>
                    </a:lnTo>
                    <a:lnTo>
                      <a:pt x="764" y="974"/>
                    </a:lnTo>
                    <a:lnTo>
                      <a:pt x="768" y="970"/>
                    </a:lnTo>
                    <a:lnTo>
                      <a:pt x="770" y="966"/>
                    </a:lnTo>
                    <a:lnTo>
                      <a:pt x="780" y="960"/>
                    </a:lnTo>
                    <a:lnTo>
                      <a:pt x="790" y="960"/>
                    </a:lnTo>
                    <a:lnTo>
                      <a:pt x="800" y="960"/>
                    </a:lnTo>
                    <a:lnTo>
                      <a:pt x="808" y="962"/>
                    </a:lnTo>
                    <a:lnTo>
                      <a:pt x="816" y="966"/>
                    </a:lnTo>
                    <a:lnTo>
                      <a:pt x="818" y="970"/>
                    </a:lnTo>
                    <a:lnTo>
                      <a:pt x="818" y="972"/>
                    </a:lnTo>
                    <a:lnTo>
                      <a:pt x="818" y="972"/>
                    </a:lnTo>
                    <a:lnTo>
                      <a:pt x="818" y="972"/>
                    </a:lnTo>
                    <a:lnTo>
                      <a:pt x="812" y="978"/>
                    </a:lnTo>
                    <a:lnTo>
                      <a:pt x="810" y="980"/>
                    </a:lnTo>
                    <a:lnTo>
                      <a:pt x="812" y="982"/>
                    </a:lnTo>
                    <a:lnTo>
                      <a:pt x="818" y="982"/>
                    </a:lnTo>
                    <a:lnTo>
                      <a:pt x="822" y="984"/>
                    </a:lnTo>
                    <a:lnTo>
                      <a:pt x="828" y="986"/>
                    </a:lnTo>
                    <a:lnTo>
                      <a:pt x="828" y="990"/>
                    </a:lnTo>
                    <a:lnTo>
                      <a:pt x="826" y="994"/>
                    </a:lnTo>
                    <a:lnTo>
                      <a:pt x="826" y="994"/>
                    </a:lnTo>
                    <a:lnTo>
                      <a:pt x="824" y="998"/>
                    </a:lnTo>
                    <a:lnTo>
                      <a:pt x="824" y="1000"/>
                    </a:lnTo>
                    <a:lnTo>
                      <a:pt x="828" y="1006"/>
                    </a:lnTo>
                    <a:lnTo>
                      <a:pt x="836" y="1010"/>
                    </a:lnTo>
                    <a:lnTo>
                      <a:pt x="846" y="1014"/>
                    </a:lnTo>
                    <a:lnTo>
                      <a:pt x="866" y="1020"/>
                    </a:lnTo>
                    <a:lnTo>
                      <a:pt x="872" y="1022"/>
                    </a:lnTo>
                    <a:lnTo>
                      <a:pt x="874" y="1024"/>
                    </a:lnTo>
                    <a:lnTo>
                      <a:pt x="874" y="1024"/>
                    </a:lnTo>
                    <a:lnTo>
                      <a:pt x="874" y="1024"/>
                    </a:lnTo>
                    <a:lnTo>
                      <a:pt x="868" y="1034"/>
                    </a:lnTo>
                    <a:lnTo>
                      <a:pt x="866" y="1040"/>
                    </a:lnTo>
                    <a:lnTo>
                      <a:pt x="868" y="1044"/>
                    </a:lnTo>
                    <a:lnTo>
                      <a:pt x="874" y="1050"/>
                    </a:lnTo>
                    <a:lnTo>
                      <a:pt x="874" y="1050"/>
                    </a:lnTo>
                    <a:lnTo>
                      <a:pt x="874" y="1052"/>
                    </a:lnTo>
                    <a:lnTo>
                      <a:pt x="872" y="1054"/>
                    </a:lnTo>
                    <a:lnTo>
                      <a:pt x="862" y="1052"/>
                    </a:lnTo>
                    <a:lnTo>
                      <a:pt x="848" y="1048"/>
                    </a:lnTo>
                    <a:lnTo>
                      <a:pt x="832" y="1040"/>
                    </a:lnTo>
                    <a:lnTo>
                      <a:pt x="832" y="1040"/>
                    </a:lnTo>
                    <a:lnTo>
                      <a:pt x="822" y="1036"/>
                    </a:lnTo>
                    <a:lnTo>
                      <a:pt x="810" y="1032"/>
                    </a:lnTo>
                    <a:lnTo>
                      <a:pt x="784" y="1028"/>
                    </a:lnTo>
                    <a:lnTo>
                      <a:pt x="758" y="1028"/>
                    </a:lnTo>
                    <a:lnTo>
                      <a:pt x="748" y="1030"/>
                    </a:lnTo>
                    <a:lnTo>
                      <a:pt x="742" y="1032"/>
                    </a:lnTo>
                    <a:lnTo>
                      <a:pt x="742" y="1032"/>
                    </a:lnTo>
                    <a:lnTo>
                      <a:pt x="738" y="1036"/>
                    </a:lnTo>
                    <a:lnTo>
                      <a:pt x="740" y="1042"/>
                    </a:lnTo>
                    <a:lnTo>
                      <a:pt x="744" y="1046"/>
                    </a:lnTo>
                    <a:lnTo>
                      <a:pt x="750" y="1050"/>
                    </a:lnTo>
                    <a:lnTo>
                      <a:pt x="764" y="1056"/>
                    </a:lnTo>
                    <a:lnTo>
                      <a:pt x="782" y="1060"/>
                    </a:lnTo>
                    <a:lnTo>
                      <a:pt x="782" y="1060"/>
                    </a:lnTo>
                    <a:lnTo>
                      <a:pt x="796" y="1060"/>
                    </a:lnTo>
                    <a:lnTo>
                      <a:pt x="804" y="1064"/>
                    </a:lnTo>
                    <a:lnTo>
                      <a:pt x="810" y="1068"/>
                    </a:lnTo>
                    <a:lnTo>
                      <a:pt x="816" y="1072"/>
                    </a:lnTo>
                    <a:lnTo>
                      <a:pt x="820" y="1078"/>
                    </a:lnTo>
                    <a:lnTo>
                      <a:pt x="824" y="1082"/>
                    </a:lnTo>
                    <a:lnTo>
                      <a:pt x="832" y="1086"/>
                    </a:lnTo>
                    <a:lnTo>
                      <a:pt x="844" y="1088"/>
                    </a:lnTo>
                    <a:lnTo>
                      <a:pt x="844" y="1088"/>
                    </a:lnTo>
                    <a:lnTo>
                      <a:pt x="856" y="1090"/>
                    </a:lnTo>
                    <a:lnTo>
                      <a:pt x="864" y="1092"/>
                    </a:lnTo>
                    <a:lnTo>
                      <a:pt x="868" y="1096"/>
                    </a:lnTo>
                    <a:lnTo>
                      <a:pt x="870" y="1098"/>
                    </a:lnTo>
                    <a:lnTo>
                      <a:pt x="866" y="1108"/>
                    </a:lnTo>
                    <a:lnTo>
                      <a:pt x="866" y="1112"/>
                    </a:lnTo>
                    <a:lnTo>
                      <a:pt x="868" y="1118"/>
                    </a:lnTo>
                    <a:lnTo>
                      <a:pt x="868" y="1118"/>
                    </a:lnTo>
                    <a:lnTo>
                      <a:pt x="872" y="1122"/>
                    </a:lnTo>
                    <a:lnTo>
                      <a:pt x="876" y="1120"/>
                    </a:lnTo>
                    <a:lnTo>
                      <a:pt x="880" y="1118"/>
                    </a:lnTo>
                    <a:lnTo>
                      <a:pt x="882" y="1114"/>
                    </a:lnTo>
                    <a:lnTo>
                      <a:pt x="888" y="1106"/>
                    </a:lnTo>
                    <a:lnTo>
                      <a:pt x="888" y="1106"/>
                    </a:lnTo>
                    <a:lnTo>
                      <a:pt x="890" y="1110"/>
                    </a:lnTo>
                    <a:lnTo>
                      <a:pt x="890" y="1110"/>
                    </a:lnTo>
                    <a:lnTo>
                      <a:pt x="888" y="1116"/>
                    </a:lnTo>
                    <a:lnTo>
                      <a:pt x="888" y="1122"/>
                    </a:lnTo>
                    <a:lnTo>
                      <a:pt x="882" y="1134"/>
                    </a:lnTo>
                    <a:lnTo>
                      <a:pt x="876" y="1148"/>
                    </a:lnTo>
                    <a:lnTo>
                      <a:pt x="872" y="1164"/>
                    </a:lnTo>
                    <a:lnTo>
                      <a:pt x="872" y="1164"/>
                    </a:lnTo>
                    <a:lnTo>
                      <a:pt x="870" y="1170"/>
                    </a:lnTo>
                    <a:lnTo>
                      <a:pt x="872" y="1176"/>
                    </a:lnTo>
                    <a:lnTo>
                      <a:pt x="876" y="1182"/>
                    </a:lnTo>
                    <a:lnTo>
                      <a:pt x="876" y="1184"/>
                    </a:lnTo>
                    <a:lnTo>
                      <a:pt x="876" y="1186"/>
                    </a:lnTo>
                    <a:lnTo>
                      <a:pt x="866" y="1192"/>
                    </a:lnTo>
                    <a:lnTo>
                      <a:pt x="866" y="1192"/>
                    </a:lnTo>
                    <a:lnTo>
                      <a:pt x="858" y="1194"/>
                    </a:lnTo>
                    <a:lnTo>
                      <a:pt x="850" y="1196"/>
                    </a:lnTo>
                    <a:lnTo>
                      <a:pt x="838" y="1192"/>
                    </a:lnTo>
                    <a:lnTo>
                      <a:pt x="828" y="1190"/>
                    </a:lnTo>
                    <a:lnTo>
                      <a:pt x="822" y="1190"/>
                    </a:lnTo>
                    <a:lnTo>
                      <a:pt x="818" y="1194"/>
                    </a:lnTo>
                    <a:lnTo>
                      <a:pt x="818" y="1194"/>
                    </a:lnTo>
                    <a:lnTo>
                      <a:pt x="812" y="1196"/>
                    </a:lnTo>
                    <a:lnTo>
                      <a:pt x="806" y="1198"/>
                    </a:lnTo>
                    <a:lnTo>
                      <a:pt x="796" y="1202"/>
                    </a:lnTo>
                    <a:lnTo>
                      <a:pt x="788" y="1204"/>
                    </a:lnTo>
                    <a:lnTo>
                      <a:pt x="786" y="1206"/>
                    </a:lnTo>
                    <a:lnTo>
                      <a:pt x="788" y="1210"/>
                    </a:lnTo>
                    <a:lnTo>
                      <a:pt x="788" y="1210"/>
                    </a:lnTo>
                    <a:lnTo>
                      <a:pt x="788" y="1212"/>
                    </a:lnTo>
                    <a:lnTo>
                      <a:pt x="788" y="1214"/>
                    </a:lnTo>
                    <a:lnTo>
                      <a:pt x="784" y="1214"/>
                    </a:lnTo>
                    <a:lnTo>
                      <a:pt x="784" y="1216"/>
                    </a:lnTo>
                    <a:lnTo>
                      <a:pt x="784" y="1216"/>
                    </a:lnTo>
                    <a:lnTo>
                      <a:pt x="790" y="1222"/>
                    </a:lnTo>
                    <a:lnTo>
                      <a:pt x="790" y="1222"/>
                    </a:lnTo>
                    <a:lnTo>
                      <a:pt x="794" y="1226"/>
                    </a:lnTo>
                    <a:lnTo>
                      <a:pt x="794" y="1228"/>
                    </a:lnTo>
                    <a:lnTo>
                      <a:pt x="792" y="1232"/>
                    </a:lnTo>
                    <a:lnTo>
                      <a:pt x="788" y="1234"/>
                    </a:lnTo>
                    <a:lnTo>
                      <a:pt x="778" y="1240"/>
                    </a:lnTo>
                    <a:lnTo>
                      <a:pt x="774" y="1242"/>
                    </a:lnTo>
                    <a:lnTo>
                      <a:pt x="774" y="1246"/>
                    </a:lnTo>
                    <a:lnTo>
                      <a:pt x="774" y="1246"/>
                    </a:lnTo>
                    <a:lnTo>
                      <a:pt x="774" y="1252"/>
                    </a:lnTo>
                    <a:lnTo>
                      <a:pt x="772" y="1260"/>
                    </a:lnTo>
                    <a:lnTo>
                      <a:pt x="762" y="1284"/>
                    </a:lnTo>
                    <a:lnTo>
                      <a:pt x="762" y="1284"/>
                    </a:lnTo>
                    <a:lnTo>
                      <a:pt x="762" y="1292"/>
                    </a:lnTo>
                    <a:lnTo>
                      <a:pt x="762" y="1296"/>
                    </a:lnTo>
                    <a:lnTo>
                      <a:pt x="766" y="1300"/>
                    </a:lnTo>
                    <a:lnTo>
                      <a:pt x="772" y="1302"/>
                    </a:lnTo>
                    <a:lnTo>
                      <a:pt x="788" y="1306"/>
                    </a:lnTo>
                    <a:lnTo>
                      <a:pt x="810" y="1306"/>
                    </a:lnTo>
                    <a:lnTo>
                      <a:pt x="810" y="1306"/>
                    </a:lnTo>
                    <a:lnTo>
                      <a:pt x="800" y="1312"/>
                    </a:lnTo>
                    <a:lnTo>
                      <a:pt x="790" y="1320"/>
                    </a:lnTo>
                    <a:lnTo>
                      <a:pt x="782" y="1328"/>
                    </a:lnTo>
                    <a:lnTo>
                      <a:pt x="776" y="1338"/>
                    </a:lnTo>
                    <a:lnTo>
                      <a:pt x="772" y="1346"/>
                    </a:lnTo>
                    <a:lnTo>
                      <a:pt x="772" y="1354"/>
                    </a:lnTo>
                    <a:lnTo>
                      <a:pt x="774" y="1362"/>
                    </a:lnTo>
                    <a:lnTo>
                      <a:pt x="780" y="1368"/>
                    </a:lnTo>
                    <a:lnTo>
                      <a:pt x="780" y="1368"/>
                    </a:lnTo>
                    <a:lnTo>
                      <a:pt x="786" y="1374"/>
                    </a:lnTo>
                    <a:lnTo>
                      <a:pt x="790" y="1378"/>
                    </a:lnTo>
                    <a:lnTo>
                      <a:pt x="792" y="1384"/>
                    </a:lnTo>
                    <a:lnTo>
                      <a:pt x="792" y="1390"/>
                    </a:lnTo>
                    <a:lnTo>
                      <a:pt x="792" y="1392"/>
                    </a:lnTo>
                    <a:lnTo>
                      <a:pt x="796" y="1392"/>
                    </a:lnTo>
                    <a:lnTo>
                      <a:pt x="796" y="1392"/>
                    </a:lnTo>
                    <a:lnTo>
                      <a:pt x="806" y="1394"/>
                    </a:lnTo>
                    <a:lnTo>
                      <a:pt x="812" y="1400"/>
                    </a:lnTo>
                    <a:lnTo>
                      <a:pt x="818" y="1406"/>
                    </a:lnTo>
                    <a:lnTo>
                      <a:pt x="818" y="1410"/>
                    </a:lnTo>
                    <a:lnTo>
                      <a:pt x="818" y="1414"/>
                    </a:lnTo>
                    <a:lnTo>
                      <a:pt x="818" y="1414"/>
                    </a:lnTo>
                    <a:lnTo>
                      <a:pt x="818" y="1420"/>
                    </a:lnTo>
                    <a:lnTo>
                      <a:pt x="818" y="1422"/>
                    </a:lnTo>
                    <a:lnTo>
                      <a:pt x="824" y="1426"/>
                    </a:lnTo>
                    <a:lnTo>
                      <a:pt x="828" y="1430"/>
                    </a:lnTo>
                    <a:lnTo>
                      <a:pt x="830" y="1434"/>
                    </a:lnTo>
                    <a:lnTo>
                      <a:pt x="830" y="1440"/>
                    </a:lnTo>
                    <a:lnTo>
                      <a:pt x="830" y="1440"/>
                    </a:lnTo>
                    <a:lnTo>
                      <a:pt x="830" y="1450"/>
                    </a:lnTo>
                    <a:lnTo>
                      <a:pt x="834" y="1452"/>
                    </a:lnTo>
                    <a:lnTo>
                      <a:pt x="836" y="1454"/>
                    </a:lnTo>
                    <a:lnTo>
                      <a:pt x="836" y="1462"/>
                    </a:lnTo>
                    <a:lnTo>
                      <a:pt x="836" y="1462"/>
                    </a:lnTo>
                    <a:lnTo>
                      <a:pt x="836" y="1476"/>
                    </a:lnTo>
                    <a:lnTo>
                      <a:pt x="836" y="1482"/>
                    </a:lnTo>
                    <a:lnTo>
                      <a:pt x="840" y="1488"/>
                    </a:lnTo>
                    <a:lnTo>
                      <a:pt x="842" y="1490"/>
                    </a:lnTo>
                    <a:lnTo>
                      <a:pt x="848" y="1488"/>
                    </a:lnTo>
                    <a:lnTo>
                      <a:pt x="852" y="1482"/>
                    </a:lnTo>
                    <a:lnTo>
                      <a:pt x="860" y="1470"/>
                    </a:lnTo>
                    <a:lnTo>
                      <a:pt x="860" y="1470"/>
                    </a:lnTo>
                    <a:lnTo>
                      <a:pt x="870" y="1454"/>
                    </a:lnTo>
                    <a:lnTo>
                      <a:pt x="872" y="1454"/>
                    </a:lnTo>
                    <a:lnTo>
                      <a:pt x="874" y="1456"/>
                    </a:lnTo>
                    <a:lnTo>
                      <a:pt x="876" y="1462"/>
                    </a:lnTo>
                    <a:lnTo>
                      <a:pt x="878" y="1462"/>
                    </a:lnTo>
                    <a:lnTo>
                      <a:pt x="882" y="1460"/>
                    </a:lnTo>
                    <a:lnTo>
                      <a:pt x="882" y="1460"/>
                    </a:lnTo>
                    <a:lnTo>
                      <a:pt x="888" y="1456"/>
                    </a:lnTo>
                    <a:lnTo>
                      <a:pt x="894" y="1454"/>
                    </a:lnTo>
                    <a:lnTo>
                      <a:pt x="900" y="1452"/>
                    </a:lnTo>
                    <a:lnTo>
                      <a:pt x="906" y="1454"/>
                    </a:lnTo>
                    <a:lnTo>
                      <a:pt x="912" y="1456"/>
                    </a:lnTo>
                    <a:lnTo>
                      <a:pt x="916" y="1458"/>
                    </a:lnTo>
                    <a:lnTo>
                      <a:pt x="918" y="1464"/>
                    </a:lnTo>
                    <a:lnTo>
                      <a:pt x="920" y="1470"/>
                    </a:lnTo>
                    <a:lnTo>
                      <a:pt x="920" y="1470"/>
                    </a:lnTo>
                    <a:lnTo>
                      <a:pt x="922" y="1474"/>
                    </a:lnTo>
                    <a:lnTo>
                      <a:pt x="920" y="1474"/>
                    </a:lnTo>
                    <a:lnTo>
                      <a:pt x="912" y="1470"/>
                    </a:lnTo>
                    <a:lnTo>
                      <a:pt x="902" y="1464"/>
                    </a:lnTo>
                    <a:lnTo>
                      <a:pt x="896" y="1462"/>
                    </a:lnTo>
                    <a:lnTo>
                      <a:pt x="890" y="1464"/>
                    </a:lnTo>
                    <a:lnTo>
                      <a:pt x="890" y="1464"/>
                    </a:lnTo>
                    <a:lnTo>
                      <a:pt x="888" y="1466"/>
                    </a:lnTo>
                    <a:lnTo>
                      <a:pt x="888" y="1468"/>
                    </a:lnTo>
                    <a:lnTo>
                      <a:pt x="894" y="1474"/>
                    </a:lnTo>
                    <a:lnTo>
                      <a:pt x="898" y="1474"/>
                    </a:lnTo>
                    <a:lnTo>
                      <a:pt x="898" y="1476"/>
                    </a:lnTo>
                    <a:lnTo>
                      <a:pt x="896" y="1478"/>
                    </a:lnTo>
                    <a:lnTo>
                      <a:pt x="890" y="1478"/>
                    </a:lnTo>
                    <a:lnTo>
                      <a:pt x="890" y="1478"/>
                    </a:lnTo>
                    <a:lnTo>
                      <a:pt x="884" y="1480"/>
                    </a:lnTo>
                    <a:lnTo>
                      <a:pt x="880" y="1480"/>
                    </a:lnTo>
                    <a:lnTo>
                      <a:pt x="880" y="1484"/>
                    </a:lnTo>
                    <a:lnTo>
                      <a:pt x="880" y="1486"/>
                    </a:lnTo>
                    <a:lnTo>
                      <a:pt x="880" y="1488"/>
                    </a:lnTo>
                    <a:lnTo>
                      <a:pt x="880" y="1490"/>
                    </a:lnTo>
                    <a:lnTo>
                      <a:pt x="876" y="1492"/>
                    </a:lnTo>
                    <a:lnTo>
                      <a:pt x="868" y="1492"/>
                    </a:lnTo>
                    <a:lnTo>
                      <a:pt x="868" y="1492"/>
                    </a:lnTo>
                    <a:lnTo>
                      <a:pt x="856" y="1494"/>
                    </a:lnTo>
                    <a:lnTo>
                      <a:pt x="856" y="1496"/>
                    </a:lnTo>
                    <a:lnTo>
                      <a:pt x="856" y="1496"/>
                    </a:lnTo>
                    <a:lnTo>
                      <a:pt x="860" y="1500"/>
                    </a:lnTo>
                    <a:lnTo>
                      <a:pt x="860" y="1502"/>
                    </a:lnTo>
                    <a:lnTo>
                      <a:pt x="858" y="1504"/>
                    </a:lnTo>
                    <a:lnTo>
                      <a:pt x="858" y="1504"/>
                    </a:lnTo>
                    <a:lnTo>
                      <a:pt x="854" y="1506"/>
                    </a:lnTo>
                    <a:lnTo>
                      <a:pt x="854" y="1506"/>
                    </a:lnTo>
                    <a:lnTo>
                      <a:pt x="856" y="1510"/>
                    </a:lnTo>
                    <a:lnTo>
                      <a:pt x="860" y="1514"/>
                    </a:lnTo>
                    <a:lnTo>
                      <a:pt x="862" y="1516"/>
                    </a:lnTo>
                    <a:lnTo>
                      <a:pt x="860" y="1518"/>
                    </a:lnTo>
                    <a:lnTo>
                      <a:pt x="860" y="1518"/>
                    </a:lnTo>
                    <a:lnTo>
                      <a:pt x="860" y="1522"/>
                    </a:lnTo>
                    <a:lnTo>
                      <a:pt x="860" y="1526"/>
                    </a:lnTo>
                    <a:lnTo>
                      <a:pt x="862" y="1534"/>
                    </a:lnTo>
                    <a:lnTo>
                      <a:pt x="874" y="1554"/>
                    </a:lnTo>
                    <a:lnTo>
                      <a:pt x="874" y="1554"/>
                    </a:lnTo>
                    <a:lnTo>
                      <a:pt x="878" y="1558"/>
                    </a:lnTo>
                    <a:lnTo>
                      <a:pt x="882" y="1560"/>
                    </a:lnTo>
                    <a:lnTo>
                      <a:pt x="890" y="1562"/>
                    </a:lnTo>
                    <a:lnTo>
                      <a:pt x="898" y="1562"/>
                    </a:lnTo>
                    <a:lnTo>
                      <a:pt x="898" y="1564"/>
                    </a:lnTo>
                    <a:lnTo>
                      <a:pt x="898" y="1568"/>
                    </a:lnTo>
                    <a:lnTo>
                      <a:pt x="898" y="1568"/>
                    </a:lnTo>
                    <a:lnTo>
                      <a:pt x="896" y="1572"/>
                    </a:lnTo>
                    <a:lnTo>
                      <a:pt x="898" y="1576"/>
                    </a:lnTo>
                    <a:lnTo>
                      <a:pt x="902" y="1582"/>
                    </a:lnTo>
                    <a:lnTo>
                      <a:pt x="906" y="1590"/>
                    </a:lnTo>
                    <a:lnTo>
                      <a:pt x="908" y="1594"/>
                    </a:lnTo>
                    <a:lnTo>
                      <a:pt x="908" y="1598"/>
                    </a:lnTo>
                    <a:lnTo>
                      <a:pt x="908" y="1598"/>
                    </a:lnTo>
                    <a:lnTo>
                      <a:pt x="908" y="1606"/>
                    </a:lnTo>
                    <a:lnTo>
                      <a:pt x="910" y="1610"/>
                    </a:lnTo>
                    <a:lnTo>
                      <a:pt x="914" y="1614"/>
                    </a:lnTo>
                    <a:lnTo>
                      <a:pt x="926" y="1618"/>
                    </a:lnTo>
                    <a:lnTo>
                      <a:pt x="926" y="1618"/>
                    </a:lnTo>
                    <a:lnTo>
                      <a:pt x="932" y="1622"/>
                    </a:lnTo>
                    <a:lnTo>
                      <a:pt x="934" y="1626"/>
                    </a:lnTo>
                    <a:lnTo>
                      <a:pt x="936" y="1630"/>
                    </a:lnTo>
                    <a:lnTo>
                      <a:pt x="934" y="1634"/>
                    </a:lnTo>
                    <a:lnTo>
                      <a:pt x="934" y="1640"/>
                    </a:lnTo>
                    <a:lnTo>
                      <a:pt x="934" y="1640"/>
                    </a:lnTo>
                    <a:lnTo>
                      <a:pt x="938" y="1640"/>
                    </a:lnTo>
                    <a:lnTo>
                      <a:pt x="938" y="1640"/>
                    </a:lnTo>
                    <a:lnTo>
                      <a:pt x="942" y="1640"/>
                    </a:lnTo>
                    <a:lnTo>
                      <a:pt x="944" y="1640"/>
                    </a:lnTo>
                    <a:lnTo>
                      <a:pt x="946" y="1648"/>
                    </a:lnTo>
                    <a:lnTo>
                      <a:pt x="946" y="1654"/>
                    </a:lnTo>
                    <a:lnTo>
                      <a:pt x="948" y="1656"/>
                    </a:lnTo>
                    <a:lnTo>
                      <a:pt x="950" y="1656"/>
                    </a:lnTo>
                    <a:lnTo>
                      <a:pt x="950" y="1656"/>
                    </a:lnTo>
                    <a:lnTo>
                      <a:pt x="956" y="1656"/>
                    </a:lnTo>
                    <a:lnTo>
                      <a:pt x="958" y="1656"/>
                    </a:lnTo>
                    <a:lnTo>
                      <a:pt x="958" y="1662"/>
                    </a:lnTo>
                    <a:lnTo>
                      <a:pt x="954" y="1672"/>
                    </a:lnTo>
                    <a:lnTo>
                      <a:pt x="954" y="1672"/>
                    </a:lnTo>
                    <a:lnTo>
                      <a:pt x="952" y="1676"/>
                    </a:lnTo>
                    <a:lnTo>
                      <a:pt x="956" y="1678"/>
                    </a:lnTo>
                    <a:lnTo>
                      <a:pt x="966" y="1678"/>
                    </a:lnTo>
                    <a:lnTo>
                      <a:pt x="978" y="1678"/>
                    </a:lnTo>
                    <a:lnTo>
                      <a:pt x="980" y="1680"/>
                    </a:lnTo>
                    <a:lnTo>
                      <a:pt x="980" y="1684"/>
                    </a:lnTo>
                    <a:lnTo>
                      <a:pt x="980" y="1684"/>
                    </a:lnTo>
                    <a:lnTo>
                      <a:pt x="978" y="1690"/>
                    </a:lnTo>
                    <a:lnTo>
                      <a:pt x="978" y="1692"/>
                    </a:lnTo>
                    <a:lnTo>
                      <a:pt x="980" y="1694"/>
                    </a:lnTo>
                    <a:lnTo>
                      <a:pt x="982" y="1694"/>
                    </a:lnTo>
                    <a:lnTo>
                      <a:pt x="990" y="1694"/>
                    </a:lnTo>
                    <a:lnTo>
                      <a:pt x="994" y="1696"/>
                    </a:lnTo>
                    <a:lnTo>
                      <a:pt x="996" y="1698"/>
                    </a:lnTo>
                    <a:lnTo>
                      <a:pt x="996" y="1698"/>
                    </a:lnTo>
                    <a:lnTo>
                      <a:pt x="998" y="1700"/>
                    </a:lnTo>
                    <a:lnTo>
                      <a:pt x="996" y="1702"/>
                    </a:lnTo>
                    <a:lnTo>
                      <a:pt x="994" y="1704"/>
                    </a:lnTo>
                    <a:lnTo>
                      <a:pt x="990" y="1706"/>
                    </a:lnTo>
                    <a:lnTo>
                      <a:pt x="990" y="1708"/>
                    </a:lnTo>
                    <a:lnTo>
                      <a:pt x="990" y="1712"/>
                    </a:lnTo>
                    <a:lnTo>
                      <a:pt x="990" y="1712"/>
                    </a:lnTo>
                    <a:lnTo>
                      <a:pt x="992" y="1722"/>
                    </a:lnTo>
                    <a:lnTo>
                      <a:pt x="996" y="1724"/>
                    </a:lnTo>
                    <a:lnTo>
                      <a:pt x="1000" y="1726"/>
                    </a:lnTo>
                    <a:lnTo>
                      <a:pt x="1004" y="1726"/>
                    </a:lnTo>
                    <a:lnTo>
                      <a:pt x="1010" y="1726"/>
                    </a:lnTo>
                    <a:lnTo>
                      <a:pt x="1016" y="1722"/>
                    </a:lnTo>
                    <a:lnTo>
                      <a:pt x="1024" y="1718"/>
                    </a:lnTo>
                    <a:lnTo>
                      <a:pt x="1024" y="1718"/>
                    </a:lnTo>
                    <a:lnTo>
                      <a:pt x="1032" y="1712"/>
                    </a:lnTo>
                    <a:lnTo>
                      <a:pt x="1038" y="1712"/>
                    </a:lnTo>
                    <a:lnTo>
                      <a:pt x="1040" y="1712"/>
                    </a:lnTo>
                    <a:lnTo>
                      <a:pt x="1044" y="1714"/>
                    </a:lnTo>
                    <a:lnTo>
                      <a:pt x="1048" y="1716"/>
                    </a:lnTo>
                    <a:lnTo>
                      <a:pt x="1050" y="1716"/>
                    </a:lnTo>
                    <a:lnTo>
                      <a:pt x="1054" y="1714"/>
                    </a:lnTo>
                    <a:lnTo>
                      <a:pt x="1054" y="1714"/>
                    </a:lnTo>
                    <a:lnTo>
                      <a:pt x="1064" y="1708"/>
                    </a:lnTo>
                    <a:lnTo>
                      <a:pt x="1072" y="1704"/>
                    </a:lnTo>
                    <a:lnTo>
                      <a:pt x="1080" y="1700"/>
                    </a:lnTo>
                    <a:lnTo>
                      <a:pt x="1080" y="1696"/>
                    </a:lnTo>
                    <a:lnTo>
                      <a:pt x="1080" y="1692"/>
                    </a:lnTo>
                    <a:lnTo>
                      <a:pt x="1080" y="1692"/>
                    </a:lnTo>
                    <a:lnTo>
                      <a:pt x="1080" y="1688"/>
                    </a:lnTo>
                    <a:lnTo>
                      <a:pt x="1082" y="1686"/>
                    </a:lnTo>
                    <a:lnTo>
                      <a:pt x="1084" y="1688"/>
                    </a:lnTo>
                    <a:lnTo>
                      <a:pt x="1086" y="1690"/>
                    </a:lnTo>
                    <a:lnTo>
                      <a:pt x="1088" y="1694"/>
                    </a:lnTo>
                    <a:lnTo>
                      <a:pt x="1090" y="1698"/>
                    </a:lnTo>
                    <a:lnTo>
                      <a:pt x="1090" y="1704"/>
                    </a:lnTo>
                    <a:lnTo>
                      <a:pt x="1086" y="1710"/>
                    </a:lnTo>
                    <a:lnTo>
                      <a:pt x="1086" y="1710"/>
                    </a:lnTo>
                    <a:lnTo>
                      <a:pt x="1078" y="1718"/>
                    </a:lnTo>
                    <a:lnTo>
                      <a:pt x="1076" y="1726"/>
                    </a:lnTo>
                    <a:lnTo>
                      <a:pt x="1076" y="1728"/>
                    </a:lnTo>
                    <a:lnTo>
                      <a:pt x="1078" y="1732"/>
                    </a:lnTo>
                    <a:lnTo>
                      <a:pt x="1090" y="1738"/>
                    </a:lnTo>
                    <a:lnTo>
                      <a:pt x="1090" y="1738"/>
                    </a:lnTo>
                    <a:lnTo>
                      <a:pt x="1098" y="1740"/>
                    </a:lnTo>
                    <a:lnTo>
                      <a:pt x="1106" y="1740"/>
                    </a:lnTo>
                    <a:lnTo>
                      <a:pt x="1120" y="1738"/>
                    </a:lnTo>
                    <a:lnTo>
                      <a:pt x="1124" y="1738"/>
                    </a:lnTo>
                    <a:lnTo>
                      <a:pt x="1126" y="1740"/>
                    </a:lnTo>
                    <a:lnTo>
                      <a:pt x="1126" y="1744"/>
                    </a:lnTo>
                    <a:lnTo>
                      <a:pt x="1120" y="1752"/>
                    </a:lnTo>
                    <a:lnTo>
                      <a:pt x="1120" y="1752"/>
                    </a:lnTo>
                    <a:lnTo>
                      <a:pt x="1116" y="1758"/>
                    </a:lnTo>
                    <a:lnTo>
                      <a:pt x="1116" y="1762"/>
                    </a:lnTo>
                    <a:lnTo>
                      <a:pt x="1118" y="1766"/>
                    </a:lnTo>
                    <a:lnTo>
                      <a:pt x="1122" y="1768"/>
                    </a:lnTo>
                    <a:lnTo>
                      <a:pt x="1126" y="1770"/>
                    </a:lnTo>
                    <a:lnTo>
                      <a:pt x="1132" y="1770"/>
                    </a:lnTo>
                    <a:lnTo>
                      <a:pt x="1136" y="1768"/>
                    </a:lnTo>
                    <a:lnTo>
                      <a:pt x="1140" y="1766"/>
                    </a:lnTo>
                    <a:lnTo>
                      <a:pt x="1140" y="1766"/>
                    </a:lnTo>
                    <a:lnTo>
                      <a:pt x="1150" y="1760"/>
                    </a:lnTo>
                    <a:lnTo>
                      <a:pt x="1154" y="1758"/>
                    </a:lnTo>
                    <a:lnTo>
                      <a:pt x="1156" y="1758"/>
                    </a:lnTo>
                    <a:lnTo>
                      <a:pt x="1162" y="1762"/>
                    </a:lnTo>
                    <a:lnTo>
                      <a:pt x="1170" y="1770"/>
                    </a:lnTo>
                    <a:lnTo>
                      <a:pt x="1170" y="1770"/>
                    </a:lnTo>
                    <a:lnTo>
                      <a:pt x="1182" y="1776"/>
                    </a:lnTo>
                    <a:lnTo>
                      <a:pt x="1186" y="1776"/>
                    </a:lnTo>
                    <a:lnTo>
                      <a:pt x="1190" y="1776"/>
                    </a:lnTo>
                    <a:lnTo>
                      <a:pt x="1194" y="1774"/>
                    </a:lnTo>
                    <a:lnTo>
                      <a:pt x="1196" y="1768"/>
                    </a:lnTo>
                    <a:lnTo>
                      <a:pt x="1198" y="1764"/>
                    </a:lnTo>
                    <a:lnTo>
                      <a:pt x="1200" y="1756"/>
                    </a:lnTo>
                    <a:lnTo>
                      <a:pt x="1200" y="1756"/>
                    </a:lnTo>
                    <a:lnTo>
                      <a:pt x="1200" y="1750"/>
                    </a:lnTo>
                    <a:lnTo>
                      <a:pt x="1198" y="1746"/>
                    </a:lnTo>
                    <a:lnTo>
                      <a:pt x="1194" y="1746"/>
                    </a:lnTo>
                    <a:lnTo>
                      <a:pt x="1192" y="1746"/>
                    </a:lnTo>
                    <a:lnTo>
                      <a:pt x="1186" y="1746"/>
                    </a:lnTo>
                    <a:lnTo>
                      <a:pt x="1186" y="1746"/>
                    </a:lnTo>
                    <a:lnTo>
                      <a:pt x="1186" y="1744"/>
                    </a:lnTo>
                    <a:lnTo>
                      <a:pt x="1186" y="1744"/>
                    </a:lnTo>
                    <a:lnTo>
                      <a:pt x="1190" y="1740"/>
                    </a:lnTo>
                    <a:lnTo>
                      <a:pt x="1194" y="1738"/>
                    </a:lnTo>
                    <a:lnTo>
                      <a:pt x="1204" y="1734"/>
                    </a:lnTo>
                    <a:lnTo>
                      <a:pt x="1208" y="1732"/>
                    </a:lnTo>
                    <a:lnTo>
                      <a:pt x="1210" y="1728"/>
                    </a:lnTo>
                    <a:lnTo>
                      <a:pt x="1212" y="1724"/>
                    </a:lnTo>
                    <a:lnTo>
                      <a:pt x="1212" y="1718"/>
                    </a:lnTo>
                    <a:lnTo>
                      <a:pt x="1212" y="1718"/>
                    </a:lnTo>
                    <a:lnTo>
                      <a:pt x="1210" y="1712"/>
                    </a:lnTo>
                    <a:lnTo>
                      <a:pt x="1214" y="1702"/>
                    </a:lnTo>
                    <a:lnTo>
                      <a:pt x="1224" y="1676"/>
                    </a:lnTo>
                    <a:lnTo>
                      <a:pt x="1234" y="1652"/>
                    </a:lnTo>
                    <a:lnTo>
                      <a:pt x="1236" y="1640"/>
                    </a:lnTo>
                    <a:lnTo>
                      <a:pt x="1236" y="1630"/>
                    </a:lnTo>
                    <a:lnTo>
                      <a:pt x="1236" y="1630"/>
                    </a:lnTo>
                    <a:lnTo>
                      <a:pt x="1234" y="1624"/>
                    </a:lnTo>
                    <a:lnTo>
                      <a:pt x="1232" y="1622"/>
                    </a:lnTo>
                    <a:lnTo>
                      <a:pt x="1230" y="1622"/>
                    </a:lnTo>
                    <a:lnTo>
                      <a:pt x="1228" y="1622"/>
                    </a:lnTo>
                    <a:lnTo>
                      <a:pt x="1226" y="1622"/>
                    </a:lnTo>
                    <a:lnTo>
                      <a:pt x="1222" y="1622"/>
                    </a:lnTo>
                    <a:lnTo>
                      <a:pt x="1220" y="1620"/>
                    </a:lnTo>
                    <a:lnTo>
                      <a:pt x="1214" y="1616"/>
                    </a:lnTo>
                    <a:lnTo>
                      <a:pt x="1214" y="1616"/>
                    </a:lnTo>
                    <a:lnTo>
                      <a:pt x="1212" y="1610"/>
                    </a:lnTo>
                    <a:lnTo>
                      <a:pt x="1212" y="1610"/>
                    </a:lnTo>
                    <a:lnTo>
                      <a:pt x="1222" y="1612"/>
                    </a:lnTo>
                    <a:lnTo>
                      <a:pt x="1232" y="1614"/>
                    </a:lnTo>
                    <a:lnTo>
                      <a:pt x="1236" y="1614"/>
                    </a:lnTo>
                    <a:lnTo>
                      <a:pt x="1236" y="1610"/>
                    </a:lnTo>
                    <a:lnTo>
                      <a:pt x="1236" y="1610"/>
                    </a:lnTo>
                    <a:lnTo>
                      <a:pt x="1234" y="1604"/>
                    </a:lnTo>
                    <a:lnTo>
                      <a:pt x="1232" y="1602"/>
                    </a:lnTo>
                    <a:lnTo>
                      <a:pt x="1226" y="1600"/>
                    </a:lnTo>
                    <a:lnTo>
                      <a:pt x="1220" y="1598"/>
                    </a:lnTo>
                    <a:lnTo>
                      <a:pt x="1220" y="1596"/>
                    </a:lnTo>
                    <a:lnTo>
                      <a:pt x="1222" y="1592"/>
                    </a:lnTo>
                    <a:lnTo>
                      <a:pt x="1222" y="1592"/>
                    </a:lnTo>
                    <a:lnTo>
                      <a:pt x="1226" y="1590"/>
                    </a:lnTo>
                    <a:lnTo>
                      <a:pt x="1230" y="1588"/>
                    </a:lnTo>
                    <a:lnTo>
                      <a:pt x="1244" y="1584"/>
                    </a:lnTo>
                    <a:lnTo>
                      <a:pt x="1250" y="1582"/>
                    </a:lnTo>
                    <a:lnTo>
                      <a:pt x="1256" y="1580"/>
                    </a:lnTo>
                    <a:lnTo>
                      <a:pt x="1260" y="1574"/>
                    </a:lnTo>
                    <a:lnTo>
                      <a:pt x="1262" y="1566"/>
                    </a:lnTo>
                    <a:lnTo>
                      <a:pt x="1262" y="1566"/>
                    </a:lnTo>
                    <a:lnTo>
                      <a:pt x="1264" y="1560"/>
                    </a:lnTo>
                    <a:lnTo>
                      <a:pt x="1266" y="1558"/>
                    </a:lnTo>
                    <a:lnTo>
                      <a:pt x="1268" y="1558"/>
                    </a:lnTo>
                    <a:lnTo>
                      <a:pt x="1272" y="1560"/>
                    </a:lnTo>
                    <a:lnTo>
                      <a:pt x="1278" y="1562"/>
                    </a:lnTo>
                    <a:lnTo>
                      <a:pt x="1280" y="1560"/>
                    </a:lnTo>
                    <a:lnTo>
                      <a:pt x="1280" y="1556"/>
                    </a:lnTo>
                    <a:lnTo>
                      <a:pt x="1280" y="1556"/>
                    </a:lnTo>
                    <a:lnTo>
                      <a:pt x="1282" y="1550"/>
                    </a:lnTo>
                    <a:lnTo>
                      <a:pt x="1284" y="1546"/>
                    </a:lnTo>
                    <a:lnTo>
                      <a:pt x="1294" y="1538"/>
                    </a:lnTo>
                    <a:lnTo>
                      <a:pt x="1300" y="1530"/>
                    </a:lnTo>
                    <a:lnTo>
                      <a:pt x="1302" y="1526"/>
                    </a:lnTo>
                    <a:lnTo>
                      <a:pt x="1302" y="1520"/>
                    </a:lnTo>
                    <a:lnTo>
                      <a:pt x="1302" y="1520"/>
                    </a:lnTo>
                    <a:lnTo>
                      <a:pt x="1300" y="1510"/>
                    </a:lnTo>
                    <a:lnTo>
                      <a:pt x="1300" y="1502"/>
                    </a:lnTo>
                    <a:lnTo>
                      <a:pt x="1300" y="1500"/>
                    </a:lnTo>
                    <a:lnTo>
                      <a:pt x="1298" y="1500"/>
                    </a:lnTo>
                    <a:lnTo>
                      <a:pt x="1286" y="1498"/>
                    </a:lnTo>
                    <a:lnTo>
                      <a:pt x="1286" y="1498"/>
                    </a:lnTo>
                    <a:lnTo>
                      <a:pt x="1278" y="1498"/>
                    </a:lnTo>
                    <a:lnTo>
                      <a:pt x="1270" y="1496"/>
                    </a:lnTo>
                    <a:lnTo>
                      <a:pt x="1266" y="1492"/>
                    </a:lnTo>
                    <a:lnTo>
                      <a:pt x="1262" y="1490"/>
                    </a:lnTo>
                    <a:lnTo>
                      <a:pt x="1260" y="1486"/>
                    </a:lnTo>
                    <a:lnTo>
                      <a:pt x="1262" y="1486"/>
                    </a:lnTo>
                    <a:lnTo>
                      <a:pt x="1264" y="1484"/>
                    </a:lnTo>
                    <a:lnTo>
                      <a:pt x="1270" y="1486"/>
                    </a:lnTo>
                    <a:lnTo>
                      <a:pt x="1270" y="1486"/>
                    </a:lnTo>
                    <a:lnTo>
                      <a:pt x="1276" y="1486"/>
                    </a:lnTo>
                    <a:lnTo>
                      <a:pt x="1280" y="1486"/>
                    </a:lnTo>
                    <a:lnTo>
                      <a:pt x="1288" y="1484"/>
                    </a:lnTo>
                    <a:lnTo>
                      <a:pt x="1294" y="1482"/>
                    </a:lnTo>
                    <a:lnTo>
                      <a:pt x="1300" y="1482"/>
                    </a:lnTo>
                    <a:lnTo>
                      <a:pt x="1300" y="1482"/>
                    </a:lnTo>
                    <a:lnTo>
                      <a:pt x="1308" y="1482"/>
                    </a:lnTo>
                    <a:lnTo>
                      <a:pt x="1308" y="1482"/>
                    </a:lnTo>
                    <a:lnTo>
                      <a:pt x="1308" y="1478"/>
                    </a:lnTo>
                    <a:lnTo>
                      <a:pt x="1302" y="1470"/>
                    </a:lnTo>
                    <a:lnTo>
                      <a:pt x="1290" y="1454"/>
                    </a:lnTo>
                    <a:lnTo>
                      <a:pt x="1290" y="1454"/>
                    </a:lnTo>
                    <a:lnTo>
                      <a:pt x="1282" y="1448"/>
                    </a:lnTo>
                    <a:lnTo>
                      <a:pt x="1280" y="1442"/>
                    </a:lnTo>
                    <a:lnTo>
                      <a:pt x="1280" y="1438"/>
                    </a:lnTo>
                    <a:lnTo>
                      <a:pt x="1284" y="1434"/>
                    </a:lnTo>
                    <a:lnTo>
                      <a:pt x="1288" y="1434"/>
                    </a:lnTo>
                    <a:lnTo>
                      <a:pt x="1296" y="1434"/>
                    </a:lnTo>
                    <a:lnTo>
                      <a:pt x="1310" y="1438"/>
                    </a:lnTo>
                    <a:lnTo>
                      <a:pt x="1310" y="1438"/>
                    </a:lnTo>
                    <a:lnTo>
                      <a:pt x="1316" y="1438"/>
                    </a:lnTo>
                    <a:lnTo>
                      <a:pt x="1320" y="1436"/>
                    </a:lnTo>
                    <a:lnTo>
                      <a:pt x="1324" y="1434"/>
                    </a:lnTo>
                    <a:lnTo>
                      <a:pt x="1326" y="1430"/>
                    </a:lnTo>
                    <a:lnTo>
                      <a:pt x="1332" y="1420"/>
                    </a:lnTo>
                    <a:lnTo>
                      <a:pt x="1334" y="1418"/>
                    </a:lnTo>
                    <a:lnTo>
                      <a:pt x="1338" y="1418"/>
                    </a:lnTo>
                    <a:lnTo>
                      <a:pt x="1338" y="1418"/>
                    </a:lnTo>
                    <a:lnTo>
                      <a:pt x="1344" y="1420"/>
                    </a:lnTo>
                    <a:lnTo>
                      <a:pt x="1346" y="1418"/>
                    </a:lnTo>
                    <a:lnTo>
                      <a:pt x="1344" y="1414"/>
                    </a:lnTo>
                    <a:lnTo>
                      <a:pt x="1334" y="1408"/>
                    </a:lnTo>
                    <a:lnTo>
                      <a:pt x="1334" y="1408"/>
                    </a:lnTo>
                    <a:lnTo>
                      <a:pt x="1326" y="1404"/>
                    </a:lnTo>
                    <a:lnTo>
                      <a:pt x="1324" y="1404"/>
                    </a:lnTo>
                    <a:lnTo>
                      <a:pt x="1326" y="1402"/>
                    </a:lnTo>
                    <a:lnTo>
                      <a:pt x="1330" y="1402"/>
                    </a:lnTo>
                    <a:lnTo>
                      <a:pt x="1338" y="1400"/>
                    </a:lnTo>
                    <a:lnTo>
                      <a:pt x="1338" y="1400"/>
                    </a:lnTo>
                    <a:lnTo>
                      <a:pt x="1344" y="1398"/>
                    </a:lnTo>
                    <a:lnTo>
                      <a:pt x="1352" y="1398"/>
                    </a:lnTo>
                    <a:lnTo>
                      <a:pt x="1360" y="1400"/>
                    </a:lnTo>
                    <a:lnTo>
                      <a:pt x="1370" y="1398"/>
                    </a:lnTo>
                    <a:lnTo>
                      <a:pt x="1370" y="1398"/>
                    </a:lnTo>
                    <a:lnTo>
                      <a:pt x="1380" y="1396"/>
                    </a:lnTo>
                    <a:lnTo>
                      <a:pt x="1388" y="1396"/>
                    </a:lnTo>
                    <a:lnTo>
                      <a:pt x="1394" y="1396"/>
                    </a:lnTo>
                    <a:lnTo>
                      <a:pt x="1398" y="1390"/>
                    </a:lnTo>
                    <a:lnTo>
                      <a:pt x="1398" y="1390"/>
                    </a:lnTo>
                    <a:lnTo>
                      <a:pt x="1400" y="1386"/>
                    </a:lnTo>
                    <a:lnTo>
                      <a:pt x="1398" y="1384"/>
                    </a:lnTo>
                    <a:lnTo>
                      <a:pt x="1396" y="1380"/>
                    </a:lnTo>
                    <a:lnTo>
                      <a:pt x="1402" y="1376"/>
                    </a:lnTo>
                    <a:lnTo>
                      <a:pt x="1402" y="1376"/>
                    </a:lnTo>
                    <a:lnTo>
                      <a:pt x="1404" y="1372"/>
                    </a:lnTo>
                    <a:lnTo>
                      <a:pt x="1404" y="1368"/>
                    </a:lnTo>
                    <a:lnTo>
                      <a:pt x="1404" y="1364"/>
                    </a:lnTo>
                    <a:lnTo>
                      <a:pt x="1410" y="1360"/>
                    </a:lnTo>
                    <a:lnTo>
                      <a:pt x="1410" y="1360"/>
                    </a:lnTo>
                    <a:lnTo>
                      <a:pt x="1414" y="1356"/>
                    </a:lnTo>
                    <a:lnTo>
                      <a:pt x="1416" y="1354"/>
                    </a:lnTo>
                    <a:lnTo>
                      <a:pt x="1414" y="1352"/>
                    </a:lnTo>
                    <a:lnTo>
                      <a:pt x="1412" y="1350"/>
                    </a:lnTo>
                    <a:lnTo>
                      <a:pt x="1406" y="1346"/>
                    </a:lnTo>
                    <a:lnTo>
                      <a:pt x="1406" y="1344"/>
                    </a:lnTo>
                    <a:lnTo>
                      <a:pt x="1406" y="1344"/>
                    </a:lnTo>
                    <a:lnTo>
                      <a:pt x="1406" y="1344"/>
                    </a:lnTo>
                    <a:lnTo>
                      <a:pt x="1410" y="1342"/>
                    </a:lnTo>
                    <a:lnTo>
                      <a:pt x="1414" y="1344"/>
                    </a:lnTo>
                    <a:lnTo>
                      <a:pt x="1420" y="1344"/>
                    </a:lnTo>
                    <a:lnTo>
                      <a:pt x="1430" y="1344"/>
                    </a:lnTo>
                    <a:lnTo>
                      <a:pt x="1430" y="1344"/>
                    </a:lnTo>
                    <a:lnTo>
                      <a:pt x="1436" y="1344"/>
                    </a:lnTo>
                    <a:lnTo>
                      <a:pt x="1434" y="1348"/>
                    </a:lnTo>
                    <a:lnTo>
                      <a:pt x="1428" y="1352"/>
                    </a:lnTo>
                    <a:lnTo>
                      <a:pt x="1424" y="1358"/>
                    </a:lnTo>
                    <a:lnTo>
                      <a:pt x="1424" y="1358"/>
                    </a:lnTo>
                    <a:lnTo>
                      <a:pt x="1422" y="1362"/>
                    </a:lnTo>
                    <a:lnTo>
                      <a:pt x="1418" y="1364"/>
                    </a:lnTo>
                    <a:lnTo>
                      <a:pt x="1414" y="1368"/>
                    </a:lnTo>
                    <a:lnTo>
                      <a:pt x="1412" y="1372"/>
                    </a:lnTo>
                    <a:lnTo>
                      <a:pt x="1412" y="1372"/>
                    </a:lnTo>
                    <a:lnTo>
                      <a:pt x="1410" y="1378"/>
                    </a:lnTo>
                    <a:lnTo>
                      <a:pt x="1408" y="1386"/>
                    </a:lnTo>
                    <a:lnTo>
                      <a:pt x="1406" y="1392"/>
                    </a:lnTo>
                    <a:lnTo>
                      <a:pt x="1406" y="1394"/>
                    </a:lnTo>
                    <a:lnTo>
                      <a:pt x="1408" y="1396"/>
                    </a:lnTo>
                    <a:lnTo>
                      <a:pt x="1408" y="1396"/>
                    </a:lnTo>
                    <a:lnTo>
                      <a:pt x="1414" y="1398"/>
                    </a:lnTo>
                    <a:lnTo>
                      <a:pt x="1420" y="1398"/>
                    </a:lnTo>
                    <a:lnTo>
                      <a:pt x="1426" y="1396"/>
                    </a:lnTo>
                    <a:lnTo>
                      <a:pt x="1432" y="1390"/>
                    </a:lnTo>
                    <a:lnTo>
                      <a:pt x="1432" y="1390"/>
                    </a:lnTo>
                    <a:lnTo>
                      <a:pt x="1440" y="1380"/>
                    </a:lnTo>
                    <a:lnTo>
                      <a:pt x="1444" y="1380"/>
                    </a:lnTo>
                    <a:lnTo>
                      <a:pt x="1448" y="1384"/>
                    </a:lnTo>
                    <a:lnTo>
                      <a:pt x="1448" y="1384"/>
                    </a:lnTo>
                    <a:lnTo>
                      <a:pt x="1452" y="1386"/>
                    </a:lnTo>
                    <a:lnTo>
                      <a:pt x="1454" y="1384"/>
                    </a:lnTo>
                    <a:lnTo>
                      <a:pt x="1454" y="1382"/>
                    </a:lnTo>
                    <a:lnTo>
                      <a:pt x="1452" y="1378"/>
                    </a:lnTo>
                    <a:lnTo>
                      <a:pt x="1452" y="1378"/>
                    </a:lnTo>
                    <a:lnTo>
                      <a:pt x="1452" y="1376"/>
                    </a:lnTo>
                    <a:lnTo>
                      <a:pt x="1452" y="1374"/>
                    </a:lnTo>
                    <a:lnTo>
                      <a:pt x="1456" y="1372"/>
                    </a:lnTo>
                    <a:lnTo>
                      <a:pt x="1462" y="1370"/>
                    </a:lnTo>
                    <a:lnTo>
                      <a:pt x="1466" y="1370"/>
                    </a:lnTo>
                    <a:lnTo>
                      <a:pt x="1468" y="1372"/>
                    </a:lnTo>
                    <a:lnTo>
                      <a:pt x="1468" y="1372"/>
                    </a:lnTo>
                    <a:lnTo>
                      <a:pt x="1472" y="1372"/>
                    </a:lnTo>
                    <a:lnTo>
                      <a:pt x="1476" y="1372"/>
                    </a:lnTo>
                    <a:lnTo>
                      <a:pt x="1484" y="1370"/>
                    </a:lnTo>
                    <a:lnTo>
                      <a:pt x="1498" y="1362"/>
                    </a:lnTo>
                    <a:lnTo>
                      <a:pt x="1498" y="1362"/>
                    </a:lnTo>
                    <a:lnTo>
                      <a:pt x="1502" y="1360"/>
                    </a:lnTo>
                    <a:lnTo>
                      <a:pt x="1502" y="1354"/>
                    </a:lnTo>
                    <a:lnTo>
                      <a:pt x="1502" y="1350"/>
                    </a:lnTo>
                    <a:lnTo>
                      <a:pt x="1502" y="1350"/>
                    </a:lnTo>
                    <a:lnTo>
                      <a:pt x="1504" y="1350"/>
                    </a:lnTo>
                    <a:lnTo>
                      <a:pt x="1504" y="1350"/>
                    </a:lnTo>
                    <a:lnTo>
                      <a:pt x="1508" y="1350"/>
                    </a:lnTo>
                    <a:lnTo>
                      <a:pt x="1510" y="1352"/>
                    </a:lnTo>
                    <a:lnTo>
                      <a:pt x="1510" y="1354"/>
                    </a:lnTo>
                    <a:lnTo>
                      <a:pt x="1512" y="1354"/>
                    </a:lnTo>
                    <a:lnTo>
                      <a:pt x="1512" y="1354"/>
                    </a:lnTo>
                    <a:lnTo>
                      <a:pt x="1520" y="1350"/>
                    </a:lnTo>
                    <a:lnTo>
                      <a:pt x="1532" y="1344"/>
                    </a:lnTo>
                    <a:lnTo>
                      <a:pt x="1558" y="1324"/>
                    </a:lnTo>
                    <a:lnTo>
                      <a:pt x="1570" y="1314"/>
                    </a:lnTo>
                    <a:lnTo>
                      <a:pt x="1580" y="1302"/>
                    </a:lnTo>
                    <a:lnTo>
                      <a:pt x="1588" y="1290"/>
                    </a:lnTo>
                    <a:lnTo>
                      <a:pt x="1592" y="1280"/>
                    </a:lnTo>
                    <a:lnTo>
                      <a:pt x="1592" y="1280"/>
                    </a:lnTo>
                    <a:lnTo>
                      <a:pt x="1600" y="1264"/>
                    </a:lnTo>
                    <a:lnTo>
                      <a:pt x="1610" y="1250"/>
                    </a:lnTo>
                    <a:lnTo>
                      <a:pt x="1622" y="1242"/>
                    </a:lnTo>
                    <a:lnTo>
                      <a:pt x="1628" y="1238"/>
                    </a:lnTo>
                    <a:lnTo>
                      <a:pt x="1634" y="1238"/>
                    </a:lnTo>
                    <a:lnTo>
                      <a:pt x="1634" y="1238"/>
                    </a:lnTo>
                    <a:lnTo>
                      <a:pt x="1642" y="1236"/>
                    </a:lnTo>
                    <a:lnTo>
                      <a:pt x="1646" y="1234"/>
                    </a:lnTo>
                    <a:lnTo>
                      <a:pt x="1648" y="1232"/>
                    </a:lnTo>
                    <a:lnTo>
                      <a:pt x="1648" y="1228"/>
                    </a:lnTo>
                    <a:lnTo>
                      <a:pt x="1646" y="1222"/>
                    </a:lnTo>
                    <a:lnTo>
                      <a:pt x="1640" y="1214"/>
                    </a:lnTo>
                    <a:lnTo>
                      <a:pt x="1632" y="1204"/>
                    </a:lnTo>
                    <a:lnTo>
                      <a:pt x="1632" y="1204"/>
                    </a:lnTo>
                    <a:lnTo>
                      <a:pt x="1626" y="1198"/>
                    </a:lnTo>
                    <a:lnTo>
                      <a:pt x="1624" y="1194"/>
                    </a:lnTo>
                    <a:lnTo>
                      <a:pt x="1636" y="1200"/>
                    </a:lnTo>
                    <a:lnTo>
                      <a:pt x="1670" y="1222"/>
                    </a:lnTo>
                    <a:lnTo>
                      <a:pt x="1670" y="1222"/>
                    </a:lnTo>
                    <a:lnTo>
                      <a:pt x="1684" y="1226"/>
                    </a:lnTo>
                    <a:lnTo>
                      <a:pt x="1694" y="1228"/>
                    </a:lnTo>
                    <a:lnTo>
                      <a:pt x="1702" y="1228"/>
                    </a:lnTo>
                    <a:lnTo>
                      <a:pt x="1710" y="1226"/>
                    </a:lnTo>
                    <a:lnTo>
                      <a:pt x="1718" y="1224"/>
                    </a:lnTo>
                    <a:lnTo>
                      <a:pt x="1724" y="1218"/>
                    </a:lnTo>
                    <a:lnTo>
                      <a:pt x="1730" y="1212"/>
                    </a:lnTo>
                    <a:lnTo>
                      <a:pt x="1730" y="1212"/>
                    </a:lnTo>
                    <a:lnTo>
                      <a:pt x="1732" y="1206"/>
                    </a:lnTo>
                    <a:lnTo>
                      <a:pt x="1734" y="1204"/>
                    </a:lnTo>
                    <a:lnTo>
                      <a:pt x="1738" y="1204"/>
                    </a:lnTo>
                    <a:lnTo>
                      <a:pt x="1742" y="1206"/>
                    </a:lnTo>
                    <a:lnTo>
                      <a:pt x="1748" y="1208"/>
                    </a:lnTo>
                    <a:lnTo>
                      <a:pt x="1756" y="1208"/>
                    </a:lnTo>
                    <a:lnTo>
                      <a:pt x="1766" y="1208"/>
                    </a:lnTo>
                    <a:lnTo>
                      <a:pt x="1782" y="1202"/>
                    </a:lnTo>
                    <a:lnTo>
                      <a:pt x="1782" y="1202"/>
                    </a:lnTo>
                    <a:lnTo>
                      <a:pt x="1800" y="1196"/>
                    </a:lnTo>
                    <a:lnTo>
                      <a:pt x="1818" y="1190"/>
                    </a:lnTo>
                    <a:lnTo>
                      <a:pt x="1856" y="1184"/>
                    </a:lnTo>
                    <a:lnTo>
                      <a:pt x="1886" y="1178"/>
                    </a:lnTo>
                    <a:lnTo>
                      <a:pt x="1898" y="1172"/>
                    </a:lnTo>
                    <a:lnTo>
                      <a:pt x="1906" y="1166"/>
                    </a:lnTo>
                    <a:lnTo>
                      <a:pt x="1906" y="1166"/>
                    </a:lnTo>
                    <a:lnTo>
                      <a:pt x="1920" y="1154"/>
                    </a:lnTo>
                    <a:lnTo>
                      <a:pt x="1934" y="1142"/>
                    </a:lnTo>
                    <a:lnTo>
                      <a:pt x="1950" y="1132"/>
                    </a:lnTo>
                    <a:lnTo>
                      <a:pt x="1960" y="1128"/>
                    </a:lnTo>
                    <a:lnTo>
                      <a:pt x="1970" y="1128"/>
                    </a:lnTo>
                    <a:lnTo>
                      <a:pt x="1970" y="1128"/>
                    </a:lnTo>
                    <a:lnTo>
                      <a:pt x="1978" y="1126"/>
                    </a:lnTo>
                    <a:lnTo>
                      <a:pt x="1982" y="1122"/>
                    </a:lnTo>
                    <a:lnTo>
                      <a:pt x="1982" y="1120"/>
                    </a:lnTo>
                    <a:lnTo>
                      <a:pt x="1982" y="1116"/>
                    </a:lnTo>
                    <a:lnTo>
                      <a:pt x="1982" y="1112"/>
                    </a:lnTo>
                    <a:lnTo>
                      <a:pt x="1982" y="1108"/>
                    </a:lnTo>
                    <a:lnTo>
                      <a:pt x="1986" y="1106"/>
                    </a:lnTo>
                    <a:lnTo>
                      <a:pt x="1994" y="1106"/>
                    </a:lnTo>
                    <a:lnTo>
                      <a:pt x="1994" y="1106"/>
                    </a:lnTo>
                    <a:lnTo>
                      <a:pt x="2008" y="1104"/>
                    </a:lnTo>
                    <a:lnTo>
                      <a:pt x="2012" y="1102"/>
                    </a:lnTo>
                    <a:lnTo>
                      <a:pt x="2012" y="1102"/>
                    </a:lnTo>
                    <a:lnTo>
                      <a:pt x="2016" y="1096"/>
                    </a:lnTo>
                    <a:lnTo>
                      <a:pt x="2022" y="1092"/>
                    </a:lnTo>
                    <a:lnTo>
                      <a:pt x="2030" y="1088"/>
                    </a:lnTo>
                    <a:lnTo>
                      <a:pt x="2030" y="1088"/>
                    </a:lnTo>
                    <a:lnTo>
                      <a:pt x="2046" y="1080"/>
                    </a:lnTo>
                    <a:lnTo>
                      <a:pt x="2046" y="1078"/>
                    </a:lnTo>
                    <a:lnTo>
                      <a:pt x="2044" y="1076"/>
                    </a:lnTo>
                    <a:lnTo>
                      <a:pt x="2028" y="1076"/>
                    </a:lnTo>
                    <a:lnTo>
                      <a:pt x="2000" y="1080"/>
                    </a:lnTo>
                    <a:lnTo>
                      <a:pt x="2000" y="1080"/>
                    </a:lnTo>
                    <a:lnTo>
                      <a:pt x="1984" y="1080"/>
                    </a:lnTo>
                    <a:lnTo>
                      <a:pt x="1970" y="1076"/>
                    </a:lnTo>
                    <a:lnTo>
                      <a:pt x="1956" y="1070"/>
                    </a:lnTo>
                    <a:lnTo>
                      <a:pt x="1944" y="1064"/>
                    </a:lnTo>
                    <a:lnTo>
                      <a:pt x="1932" y="1058"/>
                    </a:lnTo>
                    <a:lnTo>
                      <a:pt x="1920" y="1056"/>
                    </a:lnTo>
                    <a:lnTo>
                      <a:pt x="1914" y="1056"/>
                    </a:lnTo>
                    <a:lnTo>
                      <a:pt x="1906" y="1058"/>
                    </a:lnTo>
                    <a:lnTo>
                      <a:pt x="1900" y="1060"/>
                    </a:lnTo>
                    <a:lnTo>
                      <a:pt x="1892" y="1064"/>
                    </a:lnTo>
                    <a:lnTo>
                      <a:pt x="1892" y="1064"/>
                    </a:lnTo>
                    <a:lnTo>
                      <a:pt x="1884" y="1068"/>
                    </a:lnTo>
                    <a:lnTo>
                      <a:pt x="1878" y="1070"/>
                    </a:lnTo>
                    <a:lnTo>
                      <a:pt x="1866" y="1070"/>
                    </a:lnTo>
                    <a:lnTo>
                      <a:pt x="1860" y="1070"/>
                    </a:lnTo>
                    <a:lnTo>
                      <a:pt x="1854" y="1072"/>
                    </a:lnTo>
                    <a:lnTo>
                      <a:pt x="1846" y="1076"/>
                    </a:lnTo>
                    <a:lnTo>
                      <a:pt x="1838" y="1082"/>
                    </a:lnTo>
                    <a:lnTo>
                      <a:pt x="1838" y="1082"/>
                    </a:lnTo>
                    <a:lnTo>
                      <a:pt x="1834" y="1086"/>
                    </a:lnTo>
                    <a:lnTo>
                      <a:pt x="1828" y="1090"/>
                    </a:lnTo>
                    <a:lnTo>
                      <a:pt x="1824" y="1090"/>
                    </a:lnTo>
                    <a:lnTo>
                      <a:pt x="1820" y="1090"/>
                    </a:lnTo>
                    <a:lnTo>
                      <a:pt x="1818" y="1088"/>
                    </a:lnTo>
                    <a:lnTo>
                      <a:pt x="1820" y="1084"/>
                    </a:lnTo>
                    <a:lnTo>
                      <a:pt x="1824" y="1078"/>
                    </a:lnTo>
                    <a:lnTo>
                      <a:pt x="1832" y="1070"/>
                    </a:lnTo>
                    <a:lnTo>
                      <a:pt x="1832" y="1070"/>
                    </a:lnTo>
                    <a:lnTo>
                      <a:pt x="1840" y="1064"/>
                    </a:lnTo>
                    <a:lnTo>
                      <a:pt x="1848" y="1062"/>
                    </a:lnTo>
                    <a:lnTo>
                      <a:pt x="1852" y="1062"/>
                    </a:lnTo>
                    <a:lnTo>
                      <a:pt x="1856" y="1062"/>
                    </a:lnTo>
                    <a:lnTo>
                      <a:pt x="1864" y="1064"/>
                    </a:lnTo>
                    <a:lnTo>
                      <a:pt x="1866" y="1064"/>
                    </a:lnTo>
                    <a:lnTo>
                      <a:pt x="1870" y="1062"/>
                    </a:lnTo>
                    <a:lnTo>
                      <a:pt x="1870" y="1062"/>
                    </a:lnTo>
                    <a:lnTo>
                      <a:pt x="1876" y="1058"/>
                    </a:lnTo>
                    <a:lnTo>
                      <a:pt x="1878" y="1056"/>
                    </a:lnTo>
                    <a:lnTo>
                      <a:pt x="1878" y="1054"/>
                    </a:lnTo>
                    <a:lnTo>
                      <a:pt x="1874" y="1052"/>
                    </a:lnTo>
                    <a:lnTo>
                      <a:pt x="1868" y="1052"/>
                    </a:lnTo>
                    <a:lnTo>
                      <a:pt x="1844" y="1054"/>
                    </a:lnTo>
                    <a:lnTo>
                      <a:pt x="1844" y="1054"/>
                    </a:lnTo>
                    <a:lnTo>
                      <a:pt x="1816" y="1058"/>
                    </a:lnTo>
                    <a:lnTo>
                      <a:pt x="1800" y="1058"/>
                    </a:lnTo>
                    <a:lnTo>
                      <a:pt x="1798" y="1056"/>
                    </a:lnTo>
                    <a:lnTo>
                      <a:pt x="1796" y="1052"/>
                    </a:lnTo>
                    <a:lnTo>
                      <a:pt x="1798" y="1046"/>
                    </a:lnTo>
                    <a:lnTo>
                      <a:pt x="1804" y="1038"/>
                    </a:lnTo>
                    <a:lnTo>
                      <a:pt x="1804" y="1038"/>
                    </a:lnTo>
                    <a:lnTo>
                      <a:pt x="1814" y="1022"/>
                    </a:lnTo>
                    <a:lnTo>
                      <a:pt x="1818" y="1014"/>
                    </a:lnTo>
                    <a:lnTo>
                      <a:pt x="1820" y="1012"/>
                    </a:lnTo>
                    <a:lnTo>
                      <a:pt x="1822" y="1010"/>
                    </a:lnTo>
                    <a:lnTo>
                      <a:pt x="1828" y="1016"/>
                    </a:lnTo>
                    <a:lnTo>
                      <a:pt x="1828" y="1016"/>
                    </a:lnTo>
                    <a:lnTo>
                      <a:pt x="1836" y="1022"/>
                    </a:lnTo>
                    <a:lnTo>
                      <a:pt x="1840" y="1022"/>
                    </a:lnTo>
                    <a:lnTo>
                      <a:pt x="1844" y="1022"/>
                    </a:lnTo>
                    <a:lnTo>
                      <a:pt x="1882" y="1010"/>
                    </a:lnTo>
                    <a:lnTo>
                      <a:pt x="1882" y="1010"/>
                    </a:lnTo>
                    <a:lnTo>
                      <a:pt x="1896" y="1006"/>
                    </a:lnTo>
                    <a:lnTo>
                      <a:pt x="1904" y="1000"/>
                    </a:lnTo>
                    <a:lnTo>
                      <a:pt x="1908" y="996"/>
                    </a:lnTo>
                    <a:lnTo>
                      <a:pt x="1910" y="992"/>
                    </a:lnTo>
                    <a:lnTo>
                      <a:pt x="1906" y="986"/>
                    </a:lnTo>
                    <a:lnTo>
                      <a:pt x="1898" y="984"/>
                    </a:lnTo>
                    <a:lnTo>
                      <a:pt x="1888" y="980"/>
                    </a:lnTo>
                    <a:lnTo>
                      <a:pt x="1874" y="978"/>
                    </a:lnTo>
                    <a:lnTo>
                      <a:pt x="1874" y="978"/>
                    </a:lnTo>
                    <a:lnTo>
                      <a:pt x="1850" y="974"/>
                    </a:lnTo>
                    <a:lnTo>
                      <a:pt x="1844" y="972"/>
                    </a:lnTo>
                    <a:lnTo>
                      <a:pt x="1842" y="970"/>
                    </a:lnTo>
                    <a:lnTo>
                      <a:pt x="1844" y="968"/>
                    </a:lnTo>
                    <a:lnTo>
                      <a:pt x="1850" y="966"/>
                    </a:lnTo>
                    <a:lnTo>
                      <a:pt x="1870" y="966"/>
                    </a:lnTo>
                    <a:lnTo>
                      <a:pt x="1870" y="966"/>
                    </a:lnTo>
                    <a:lnTo>
                      <a:pt x="1892" y="970"/>
                    </a:lnTo>
                    <a:lnTo>
                      <a:pt x="1906" y="976"/>
                    </a:lnTo>
                    <a:lnTo>
                      <a:pt x="1918" y="980"/>
                    </a:lnTo>
                    <a:lnTo>
                      <a:pt x="1932" y="986"/>
                    </a:lnTo>
                    <a:lnTo>
                      <a:pt x="1932" y="986"/>
                    </a:lnTo>
                    <a:lnTo>
                      <a:pt x="1946" y="992"/>
                    </a:lnTo>
                    <a:lnTo>
                      <a:pt x="1954" y="998"/>
                    </a:lnTo>
                    <a:lnTo>
                      <a:pt x="1958" y="1008"/>
                    </a:lnTo>
                    <a:lnTo>
                      <a:pt x="1960" y="1022"/>
                    </a:lnTo>
                    <a:lnTo>
                      <a:pt x="1960" y="1022"/>
                    </a:lnTo>
                    <a:lnTo>
                      <a:pt x="1964" y="1030"/>
                    </a:lnTo>
                    <a:lnTo>
                      <a:pt x="1970" y="1038"/>
                    </a:lnTo>
                    <a:lnTo>
                      <a:pt x="1978" y="1044"/>
                    </a:lnTo>
                    <a:lnTo>
                      <a:pt x="1988" y="1050"/>
                    </a:lnTo>
                    <a:lnTo>
                      <a:pt x="1998" y="1052"/>
                    </a:lnTo>
                    <a:lnTo>
                      <a:pt x="2008" y="1054"/>
                    </a:lnTo>
                    <a:lnTo>
                      <a:pt x="2016" y="1054"/>
                    </a:lnTo>
                    <a:lnTo>
                      <a:pt x="2022" y="1052"/>
                    </a:lnTo>
                    <a:lnTo>
                      <a:pt x="2022" y="1052"/>
                    </a:lnTo>
                    <a:lnTo>
                      <a:pt x="2030" y="1048"/>
                    </a:lnTo>
                    <a:lnTo>
                      <a:pt x="2036" y="1050"/>
                    </a:lnTo>
                    <a:lnTo>
                      <a:pt x="2046" y="1052"/>
                    </a:lnTo>
                    <a:lnTo>
                      <a:pt x="2060" y="1056"/>
                    </a:lnTo>
                    <a:lnTo>
                      <a:pt x="2060" y="1056"/>
                    </a:lnTo>
                    <a:lnTo>
                      <a:pt x="2068" y="1054"/>
                    </a:lnTo>
                    <a:lnTo>
                      <a:pt x="2070" y="1050"/>
                    </a:lnTo>
                    <a:lnTo>
                      <a:pt x="2072" y="1042"/>
                    </a:lnTo>
                    <a:lnTo>
                      <a:pt x="2070" y="1032"/>
                    </a:lnTo>
                    <a:lnTo>
                      <a:pt x="2066" y="1008"/>
                    </a:lnTo>
                    <a:lnTo>
                      <a:pt x="2064" y="996"/>
                    </a:lnTo>
                    <a:lnTo>
                      <a:pt x="2064" y="984"/>
                    </a:lnTo>
                    <a:lnTo>
                      <a:pt x="2064" y="984"/>
                    </a:lnTo>
                    <a:lnTo>
                      <a:pt x="2062" y="976"/>
                    </a:lnTo>
                    <a:lnTo>
                      <a:pt x="2062" y="974"/>
                    </a:lnTo>
                    <a:lnTo>
                      <a:pt x="2060" y="974"/>
                    </a:lnTo>
                    <a:lnTo>
                      <a:pt x="2056" y="976"/>
                    </a:lnTo>
                    <a:lnTo>
                      <a:pt x="2050" y="980"/>
                    </a:lnTo>
                    <a:lnTo>
                      <a:pt x="2044" y="986"/>
                    </a:lnTo>
                    <a:lnTo>
                      <a:pt x="2038" y="990"/>
                    </a:lnTo>
                    <a:lnTo>
                      <a:pt x="2032" y="990"/>
                    </a:lnTo>
                    <a:lnTo>
                      <a:pt x="2030" y="988"/>
                    </a:lnTo>
                    <a:lnTo>
                      <a:pt x="2030" y="986"/>
                    </a:lnTo>
                    <a:lnTo>
                      <a:pt x="2030" y="986"/>
                    </a:lnTo>
                    <a:lnTo>
                      <a:pt x="2028" y="976"/>
                    </a:lnTo>
                    <a:lnTo>
                      <a:pt x="2028" y="974"/>
                    </a:lnTo>
                    <a:lnTo>
                      <a:pt x="2032" y="974"/>
                    </a:lnTo>
                    <a:lnTo>
                      <a:pt x="2038" y="972"/>
                    </a:lnTo>
                    <a:lnTo>
                      <a:pt x="2044" y="968"/>
                    </a:lnTo>
                    <a:lnTo>
                      <a:pt x="2050" y="962"/>
                    </a:lnTo>
                    <a:lnTo>
                      <a:pt x="2050" y="962"/>
                    </a:lnTo>
                    <a:lnTo>
                      <a:pt x="2054" y="956"/>
                    </a:lnTo>
                    <a:lnTo>
                      <a:pt x="2054" y="956"/>
                    </a:lnTo>
                    <a:lnTo>
                      <a:pt x="2054" y="954"/>
                    </a:lnTo>
                    <a:lnTo>
                      <a:pt x="2044" y="958"/>
                    </a:lnTo>
                    <a:lnTo>
                      <a:pt x="2032" y="962"/>
                    </a:lnTo>
                    <a:lnTo>
                      <a:pt x="2030" y="960"/>
                    </a:lnTo>
                    <a:lnTo>
                      <a:pt x="2030" y="956"/>
                    </a:lnTo>
                    <a:lnTo>
                      <a:pt x="2030" y="956"/>
                    </a:lnTo>
                    <a:lnTo>
                      <a:pt x="2032" y="950"/>
                    </a:lnTo>
                    <a:lnTo>
                      <a:pt x="2030" y="944"/>
                    </a:lnTo>
                    <a:lnTo>
                      <a:pt x="2026" y="940"/>
                    </a:lnTo>
                    <a:lnTo>
                      <a:pt x="2020" y="938"/>
                    </a:lnTo>
                    <a:lnTo>
                      <a:pt x="2002" y="932"/>
                    </a:lnTo>
                    <a:lnTo>
                      <a:pt x="1980" y="926"/>
                    </a:lnTo>
                    <a:lnTo>
                      <a:pt x="1980" y="926"/>
                    </a:lnTo>
                    <a:lnTo>
                      <a:pt x="1960" y="918"/>
                    </a:lnTo>
                    <a:lnTo>
                      <a:pt x="1948" y="912"/>
                    </a:lnTo>
                    <a:lnTo>
                      <a:pt x="1944" y="908"/>
                    </a:lnTo>
                    <a:lnTo>
                      <a:pt x="1944" y="904"/>
                    </a:lnTo>
                    <a:lnTo>
                      <a:pt x="1944" y="900"/>
                    </a:lnTo>
                    <a:lnTo>
                      <a:pt x="1944" y="896"/>
                    </a:lnTo>
                    <a:lnTo>
                      <a:pt x="1942" y="892"/>
                    </a:lnTo>
                    <a:lnTo>
                      <a:pt x="1934" y="886"/>
                    </a:lnTo>
                    <a:lnTo>
                      <a:pt x="1934" y="886"/>
                    </a:lnTo>
                    <a:lnTo>
                      <a:pt x="1924" y="880"/>
                    </a:lnTo>
                    <a:lnTo>
                      <a:pt x="1922" y="874"/>
                    </a:lnTo>
                    <a:lnTo>
                      <a:pt x="1922" y="870"/>
                    </a:lnTo>
                    <a:lnTo>
                      <a:pt x="1924" y="866"/>
                    </a:lnTo>
                    <a:lnTo>
                      <a:pt x="1922" y="862"/>
                    </a:lnTo>
                    <a:lnTo>
                      <a:pt x="1916" y="858"/>
                    </a:lnTo>
                    <a:lnTo>
                      <a:pt x="1902" y="852"/>
                    </a:lnTo>
                    <a:lnTo>
                      <a:pt x="1878" y="846"/>
                    </a:lnTo>
                    <a:lnTo>
                      <a:pt x="1878" y="846"/>
                    </a:lnTo>
                    <a:lnTo>
                      <a:pt x="1888" y="846"/>
                    </a:lnTo>
                    <a:lnTo>
                      <a:pt x="1896" y="844"/>
                    </a:lnTo>
                    <a:lnTo>
                      <a:pt x="1904" y="842"/>
                    </a:lnTo>
                    <a:lnTo>
                      <a:pt x="1910" y="838"/>
                    </a:lnTo>
                    <a:lnTo>
                      <a:pt x="1926" y="828"/>
                    </a:lnTo>
                    <a:lnTo>
                      <a:pt x="1948" y="818"/>
                    </a:lnTo>
                    <a:lnTo>
                      <a:pt x="1948" y="818"/>
                    </a:lnTo>
                    <a:lnTo>
                      <a:pt x="1954" y="816"/>
                    </a:lnTo>
                    <a:lnTo>
                      <a:pt x="1960" y="816"/>
                    </a:lnTo>
                    <a:lnTo>
                      <a:pt x="1974" y="818"/>
                    </a:lnTo>
                    <a:lnTo>
                      <a:pt x="1988" y="824"/>
                    </a:lnTo>
                    <a:lnTo>
                      <a:pt x="2002" y="832"/>
                    </a:lnTo>
                    <a:lnTo>
                      <a:pt x="2016" y="838"/>
                    </a:lnTo>
                    <a:lnTo>
                      <a:pt x="2030" y="842"/>
                    </a:lnTo>
                    <a:lnTo>
                      <a:pt x="2038" y="844"/>
                    </a:lnTo>
                    <a:lnTo>
                      <a:pt x="2044" y="842"/>
                    </a:lnTo>
                    <a:lnTo>
                      <a:pt x="2052" y="840"/>
                    </a:lnTo>
                    <a:lnTo>
                      <a:pt x="2058" y="836"/>
                    </a:lnTo>
                    <a:lnTo>
                      <a:pt x="2058" y="836"/>
                    </a:lnTo>
                    <a:lnTo>
                      <a:pt x="2070" y="830"/>
                    </a:lnTo>
                    <a:lnTo>
                      <a:pt x="2078" y="826"/>
                    </a:lnTo>
                    <a:lnTo>
                      <a:pt x="2086" y="826"/>
                    </a:lnTo>
                    <a:lnTo>
                      <a:pt x="2092" y="828"/>
                    </a:lnTo>
                    <a:lnTo>
                      <a:pt x="2096" y="830"/>
                    </a:lnTo>
                    <a:lnTo>
                      <a:pt x="2100" y="830"/>
                    </a:lnTo>
                    <a:lnTo>
                      <a:pt x="2106" y="826"/>
                    </a:lnTo>
                    <a:lnTo>
                      <a:pt x="2112" y="818"/>
                    </a:lnTo>
                    <a:lnTo>
                      <a:pt x="2112" y="818"/>
                    </a:lnTo>
                    <a:lnTo>
                      <a:pt x="2118" y="810"/>
                    </a:lnTo>
                    <a:lnTo>
                      <a:pt x="2118" y="806"/>
                    </a:lnTo>
                    <a:lnTo>
                      <a:pt x="2116" y="802"/>
                    </a:lnTo>
                    <a:lnTo>
                      <a:pt x="2112" y="796"/>
                    </a:lnTo>
                    <a:lnTo>
                      <a:pt x="2104" y="792"/>
                    </a:lnTo>
                    <a:lnTo>
                      <a:pt x="2092" y="790"/>
                    </a:lnTo>
                    <a:lnTo>
                      <a:pt x="2080" y="788"/>
                    </a:lnTo>
                    <a:lnTo>
                      <a:pt x="2054" y="786"/>
                    </a:lnTo>
                    <a:lnTo>
                      <a:pt x="2054" y="786"/>
                    </a:lnTo>
                    <a:lnTo>
                      <a:pt x="2044" y="786"/>
                    </a:lnTo>
                    <a:lnTo>
                      <a:pt x="2040" y="784"/>
                    </a:lnTo>
                    <a:lnTo>
                      <a:pt x="2040" y="780"/>
                    </a:lnTo>
                    <a:lnTo>
                      <a:pt x="2040" y="776"/>
                    </a:lnTo>
                    <a:lnTo>
                      <a:pt x="2046" y="768"/>
                    </a:lnTo>
                    <a:lnTo>
                      <a:pt x="2054" y="762"/>
                    </a:lnTo>
                    <a:lnTo>
                      <a:pt x="2066" y="758"/>
                    </a:lnTo>
                    <a:lnTo>
                      <a:pt x="2078" y="754"/>
                    </a:lnTo>
                    <a:lnTo>
                      <a:pt x="2092" y="752"/>
                    </a:lnTo>
                    <a:lnTo>
                      <a:pt x="2092" y="752"/>
                    </a:lnTo>
                    <a:lnTo>
                      <a:pt x="2104" y="754"/>
                    </a:lnTo>
                    <a:lnTo>
                      <a:pt x="2112" y="758"/>
                    </a:lnTo>
                    <a:lnTo>
                      <a:pt x="2122" y="766"/>
                    </a:lnTo>
                    <a:lnTo>
                      <a:pt x="2128" y="768"/>
                    </a:lnTo>
                    <a:lnTo>
                      <a:pt x="2132" y="770"/>
                    </a:lnTo>
                    <a:lnTo>
                      <a:pt x="2142" y="768"/>
                    </a:lnTo>
                    <a:lnTo>
                      <a:pt x="2152" y="766"/>
                    </a:lnTo>
                    <a:lnTo>
                      <a:pt x="2152" y="766"/>
                    </a:lnTo>
                    <a:lnTo>
                      <a:pt x="2162" y="762"/>
                    </a:lnTo>
                    <a:lnTo>
                      <a:pt x="2164" y="758"/>
                    </a:lnTo>
                    <a:lnTo>
                      <a:pt x="2166" y="754"/>
                    </a:lnTo>
                    <a:lnTo>
                      <a:pt x="2162" y="750"/>
                    </a:lnTo>
                    <a:lnTo>
                      <a:pt x="2154" y="746"/>
                    </a:lnTo>
                    <a:lnTo>
                      <a:pt x="2146" y="742"/>
                    </a:lnTo>
                    <a:lnTo>
                      <a:pt x="2134" y="740"/>
                    </a:lnTo>
                    <a:lnTo>
                      <a:pt x="2120" y="738"/>
                    </a:lnTo>
                    <a:lnTo>
                      <a:pt x="2120" y="738"/>
                    </a:lnTo>
                    <a:lnTo>
                      <a:pt x="2112" y="738"/>
                    </a:lnTo>
                    <a:lnTo>
                      <a:pt x="2108" y="736"/>
                    </a:lnTo>
                    <a:lnTo>
                      <a:pt x="2104" y="732"/>
                    </a:lnTo>
                    <a:lnTo>
                      <a:pt x="2102" y="728"/>
                    </a:lnTo>
                    <a:lnTo>
                      <a:pt x="2100" y="718"/>
                    </a:lnTo>
                    <a:lnTo>
                      <a:pt x="2102" y="708"/>
                    </a:lnTo>
                    <a:lnTo>
                      <a:pt x="2108" y="700"/>
                    </a:lnTo>
                    <a:lnTo>
                      <a:pt x="2114" y="694"/>
                    </a:lnTo>
                    <a:lnTo>
                      <a:pt x="2118" y="692"/>
                    </a:lnTo>
                    <a:lnTo>
                      <a:pt x="2122" y="692"/>
                    </a:lnTo>
                    <a:lnTo>
                      <a:pt x="2124" y="692"/>
                    </a:lnTo>
                    <a:lnTo>
                      <a:pt x="2126" y="696"/>
                    </a:lnTo>
                    <a:lnTo>
                      <a:pt x="2126" y="696"/>
                    </a:lnTo>
                    <a:lnTo>
                      <a:pt x="2132" y="700"/>
                    </a:lnTo>
                    <a:lnTo>
                      <a:pt x="2140" y="702"/>
                    </a:lnTo>
                    <a:lnTo>
                      <a:pt x="2148" y="702"/>
                    </a:lnTo>
                    <a:lnTo>
                      <a:pt x="2154" y="698"/>
                    </a:lnTo>
                    <a:lnTo>
                      <a:pt x="2158" y="692"/>
                    </a:lnTo>
                    <a:lnTo>
                      <a:pt x="2162" y="686"/>
                    </a:lnTo>
                    <a:lnTo>
                      <a:pt x="2160" y="678"/>
                    </a:lnTo>
                    <a:lnTo>
                      <a:pt x="2156" y="670"/>
                    </a:lnTo>
                    <a:lnTo>
                      <a:pt x="2156" y="670"/>
                    </a:lnTo>
                    <a:lnTo>
                      <a:pt x="2150" y="662"/>
                    </a:lnTo>
                    <a:lnTo>
                      <a:pt x="2150" y="658"/>
                    </a:lnTo>
                    <a:lnTo>
                      <a:pt x="2154" y="656"/>
                    </a:lnTo>
                    <a:lnTo>
                      <a:pt x="2156" y="656"/>
                    </a:lnTo>
                    <a:lnTo>
                      <a:pt x="2160" y="656"/>
                    </a:lnTo>
                    <a:lnTo>
                      <a:pt x="2160" y="654"/>
                    </a:lnTo>
                    <a:lnTo>
                      <a:pt x="2144" y="646"/>
                    </a:lnTo>
                    <a:lnTo>
                      <a:pt x="2144" y="646"/>
                    </a:lnTo>
                    <a:lnTo>
                      <a:pt x="2132" y="640"/>
                    </a:lnTo>
                    <a:lnTo>
                      <a:pt x="2128" y="636"/>
                    </a:lnTo>
                    <a:lnTo>
                      <a:pt x="2128" y="634"/>
                    </a:lnTo>
                    <a:lnTo>
                      <a:pt x="2130" y="632"/>
                    </a:lnTo>
                    <a:lnTo>
                      <a:pt x="2140" y="628"/>
                    </a:lnTo>
                    <a:lnTo>
                      <a:pt x="2142" y="624"/>
                    </a:lnTo>
                    <a:lnTo>
                      <a:pt x="2142" y="620"/>
                    </a:lnTo>
                    <a:lnTo>
                      <a:pt x="2142" y="620"/>
                    </a:lnTo>
                    <a:lnTo>
                      <a:pt x="2140" y="616"/>
                    </a:lnTo>
                    <a:lnTo>
                      <a:pt x="2136" y="614"/>
                    </a:lnTo>
                    <a:lnTo>
                      <a:pt x="2126" y="612"/>
                    </a:lnTo>
                    <a:lnTo>
                      <a:pt x="2098" y="612"/>
                    </a:lnTo>
                    <a:lnTo>
                      <a:pt x="2084" y="612"/>
                    </a:lnTo>
                    <a:lnTo>
                      <a:pt x="2074" y="612"/>
                    </a:lnTo>
                    <a:lnTo>
                      <a:pt x="2066" y="608"/>
                    </a:lnTo>
                    <a:lnTo>
                      <a:pt x="2064" y="606"/>
                    </a:lnTo>
                    <a:lnTo>
                      <a:pt x="2062" y="602"/>
                    </a:lnTo>
                    <a:lnTo>
                      <a:pt x="2062" y="602"/>
                    </a:lnTo>
                    <a:lnTo>
                      <a:pt x="2062" y="598"/>
                    </a:lnTo>
                    <a:lnTo>
                      <a:pt x="2060" y="594"/>
                    </a:lnTo>
                    <a:lnTo>
                      <a:pt x="2056" y="590"/>
                    </a:lnTo>
                    <a:lnTo>
                      <a:pt x="2048" y="586"/>
                    </a:lnTo>
                    <a:lnTo>
                      <a:pt x="2040" y="582"/>
                    </a:lnTo>
                    <a:lnTo>
                      <a:pt x="2032" y="580"/>
                    </a:lnTo>
                    <a:lnTo>
                      <a:pt x="2028" y="578"/>
                    </a:lnTo>
                    <a:lnTo>
                      <a:pt x="2026" y="576"/>
                    </a:lnTo>
                    <a:lnTo>
                      <a:pt x="2028" y="574"/>
                    </a:lnTo>
                    <a:lnTo>
                      <a:pt x="2032" y="568"/>
                    </a:lnTo>
                    <a:lnTo>
                      <a:pt x="2032" y="568"/>
                    </a:lnTo>
                    <a:lnTo>
                      <a:pt x="2040" y="566"/>
                    </a:lnTo>
                    <a:lnTo>
                      <a:pt x="2046" y="566"/>
                    </a:lnTo>
                    <a:lnTo>
                      <a:pt x="2050" y="570"/>
                    </a:lnTo>
                    <a:lnTo>
                      <a:pt x="2054" y="574"/>
                    </a:lnTo>
                    <a:lnTo>
                      <a:pt x="2058" y="578"/>
                    </a:lnTo>
                    <a:lnTo>
                      <a:pt x="2064" y="580"/>
                    </a:lnTo>
                    <a:lnTo>
                      <a:pt x="2072" y="580"/>
                    </a:lnTo>
                    <a:lnTo>
                      <a:pt x="2082" y="574"/>
                    </a:lnTo>
                    <a:lnTo>
                      <a:pt x="2082" y="574"/>
                    </a:lnTo>
                    <a:lnTo>
                      <a:pt x="2094" y="566"/>
                    </a:lnTo>
                    <a:lnTo>
                      <a:pt x="2106" y="562"/>
                    </a:lnTo>
                    <a:lnTo>
                      <a:pt x="2120" y="560"/>
                    </a:lnTo>
                    <a:lnTo>
                      <a:pt x="2132" y="560"/>
                    </a:lnTo>
                    <a:lnTo>
                      <a:pt x="2144" y="562"/>
                    </a:lnTo>
                    <a:lnTo>
                      <a:pt x="2156" y="564"/>
                    </a:lnTo>
                    <a:lnTo>
                      <a:pt x="2178" y="574"/>
                    </a:lnTo>
                    <a:lnTo>
                      <a:pt x="2178" y="574"/>
                    </a:lnTo>
                    <a:lnTo>
                      <a:pt x="2188" y="576"/>
                    </a:lnTo>
                    <a:lnTo>
                      <a:pt x="2196" y="574"/>
                    </a:lnTo>
                    <a:lnTo>
                      <a:pt x="2202" y="570"/>
                    </a:lnTo>
                    <a:lnTo>
                      <a:pt x="2206" y="564"/>
                    </a:lnTo>
                    <a:lnTo>
                      <a:pt x="2208" y="556"/>
                    </a:lnTo>
                    <a:lnTo>
                      <a:pt x="2206" y="546"/>
                    </a:lnTo>
                    <a:lnTo>
                      <a:pt x="2202" y="536"/>
                    </a:lnTo>
                    <a:lnTo>
                      <a:pt x="2194" y="528"/>
                    </a:lnTo>
                    <a:lnTo>
                      <a:pt x="2194" y="528"/>
                    </a:lnTo>
                    <a:lnTo>
                      <a:pt x="2186" y="522"/>
                    </a:lnTo>
                    <a:lnTo>
                      <a:pt x="2180" y="522"/>
                    </a:lnTo>
                    <a:lnTo>
                      <a:pt x="2176" y="524"/>
                    </a:lnTo>
                    <a:lnTo>
                      <a:pt x="2172" y="528"/>
                    </a:lnTo>
                    <a:lnTo>
                      <a:pt x="2166" y="532"/>
                    </a:lnTo>
                    <a:lnTo>
                      <a:pt x="2158" y="534"/>
                    </a:lnTo>
                    <a:lnTo>
                      <a:pt x="2148" y="532"/>
                    </a:lnTo>
                    <a:lnTo>
                      <a:pt x="2132" y="524"/>
                    </a:lnTo>
                    <a:lnTo>
                      <a:pt x="2132" y="524"/>
                    </a:lnTo>
                    <a:lnTo>
                      <a:pt x="2106" y="506"/>
                    </a:lnTo>
                    <a:lnTo>
                      <a:pt x="2102" y="502"/>
                    </a:lnTo>
                    <a:lnTo>
                      <a:pt x="2102" y="500"/>
                    </a:lnTo>
                    <a:lnTo>
                      <a:pt x="2102" y="498"/>
                    </a:lnTo>
                    <a:lnTo>
                      <a:pt x="2106" y="498"/>
                    </a:lnTo>
                    <a:lnTo>
                      <a:pt x="2116" y="498"/>
                    </a:lnTo>
                    <a:lnTo>
                      <a:pt x="2144" y="504"/>
                    </a:lnTo>
                    <a:lnTo>
                      <a:pt x="2144" y="504"/>
                    </a:lnTo>
                    <a:lnTo>
                      <a:pt x="2170" y="508"/>
                    </a:lnTo>
                    <a:lnTo>
                      <a:pt x="2174" y="508"/>
                    </a:lnTo>
                    <a:lnTo>
                      <a:pt x="2174" y="506"/>
                    </a:lnTo>
                    <a:lnTo>
                      <a:pt x="2168" y="502"/>
                    </a:lnTo>
                    <a:lnTo>
                      <a:pt x="2156" y="496"/>
                    </a:lnTo>
                    <a:lnTo>
                      <a:pt x="2120" y="480"/>
                    </a:lnTo>
                    <a:lnTo>
                      <a:pt x="2120" y="480"/>
                    </a:lnTo>
                    <a:lnTo>
                      <a:pt x="2100" y="474"/>
                    </a:lnTo>
                    <a:lnTo>
                      <a:pt x="2086" y="474"/>
                    </a:lnTo>
                    <a:lnTo>
                      <a:pt x="2078" y="476"/>
                    </a:lnTo>
                    <a:lnTo>
                      <a:pt x="2074" y="482"/>
                    </a:lnTo>
                    <a:lnTo>
                      <a:pt x="2070" y="494"/>
                    </a:lnTo>
                    <a:lnTo>
                      <a:pt x="2066" y="500"/>
                    </a:lnTo>
                    <a:lnTo>
                      <a:pt x="2060" y="504"/>
                    </a:lnTo>
                    <a:lnTo>
                      <a:pt x="2060" y="504"/>
                    </a:lnTo>
                    <a:lnTo>
                      <a:pt x="2056" y="504"/>
                    </a:lnTo>
                    <a:lnTo>
                      <a:pt x="2054" y="502"/>
                    </a:lnTo>
                    <a:lnTo>
                      <a:pt x="2052" y="500"/>
                    </a:lnTo>
                    <a:lnTo>
                      <a:pt x="2052" y="498"/>
                    </a:lnTo>
                    <a:lnTo>
                      <a:pt x="2054" y="490"/>
                    </a:lnTo>
                    <a:lnTo>
                      <a:pt x="2060" y="478"/>
                    </a:lnTo>
                    <a:lnTo>
                      <a:pt x="2072" y="454"/>
                    </a:lnTo>
                    <a:lnTo>
                      <a:pt x="2080" y="440"/>
                    </a:lnTo>
                    <a:lnTo>
                      <a:pt x="2086" y="426"/>
                    </a:lnTo>
                    <a:lnTo>
                      <a:pt x="2086" y="426"/>
                    </a:lnTo>
                    <a:lnTo>
                      <a:pt x="2090" y="414"/>
                    </a:lnTo>
                    <a:lnTo>
                      <a:pt x="2096" y="408"/>
                    </a:lnTo>
                    <a:lnTo>
                      <a:pt x="2104" y="404"/>
                    </a:lnTo>
                    <a:lnTo>
                      <a:pt x="2110" y="404"/>
                    </a:lnTo>
                    <a:lnTo>
                      <a:pt x="2124" y="404"/>
                    </a:lnTo>
                    <a:lnTo>
                      <a:pt x="2130" y="404"/>
                    </a:lnTo>
                    <a:lnTo>
                      <a:pt x="2134" y="402"/>
                    </a:lnTo>
                    <a:lnTo>
                      <a:pt x="2134" y="402"/>
                    </a:lnTo>
                    <a:lnTo>
                      <a:pt x="2146" y="392"/>
                    </a:lnTo>
                    <a:lnTo>
                      <a:pt x="2160" y="382"/>
                    </a:lnTo>
                    <a:lnTo>
                      <a:pt x="2166" y="376"/>
                    </a:lnTo>
                    <a:lnTo>
                      <a:pt x="2168" y="372"/>
                    </a:lnTo>
                    <a:lnTo>
                      <a:pt x="2168" y="370"/>
                    </a:lnTo>
                    <a:lnTo>
                      <a:pt x="2166" y="368"/>
                    </a:lnTo>
                    <a:lnTo>
                      <a:pt x="2160" y="366"/>
                    </a:lnTo>
                    <a:lnTo>
                      <a:pt x="2160" y="366"/>
                    </a:lnTo>
                    <a:lnTo>
                      <a:pt x="2152" y="362"/>
                    </a:lnTo>
                    <a:lnTo>
                      <a:pt x="2146" y="358"/>
                    </a:lnTo>
                    <a:lnTo>
                      <a:pt x="2144" y="354"/>
                    </a:lnTo>
                    <a:lnTo>
                      <a:pt x="2144" y="348"/>
                    </a:lnTo>
                    <a:lnTo>
                      <a:pt x="2146" y="344"/>
                    </a:lnTo>
                    <a:lnTo>
                      <a:pt x="2150" y="338"/>
                    </a:lnTo>
                    <a:lnTo>
                      <a:pt x="2158" y="336"/>
                    </a:lnTo>
                    <a:lnTo>
                      <a:pt x="2168" y="334"/>
                    </a:lnTo>
                    <a:lnTo>
                      <a:pt x="2168" y="334"/>
                    </a:lnTo>
                    <a:lnTo>
                      <a:pt x="2190" y="334"/>
                    </a:lnTo>
                    <a:lnTo>
                      <a:pt x="2204" y="330"/>
                    </a:lnTo>
                    <a:lnTo>
                      <a:pt x="2216" y="322"/>
                    </a:lnTo>
                    <a:lnTo>
                      <a:pt x="2228" y="310"/>
                    </a:lnTo>
                    <a:lnTo>
                      <a:pt x="2228" y="310"/>
                    </a:lnTo>
                    <a:lnTo>
                      <a:pt x="2230" y="306"/>
                    </a:lnTo>
                    <a:lnTo>
                      <a:pt x="2230" y="304"/>
                    </a:lnTo>
                    <a:lnTo>
                      <a:pt x="2228" y="302"/>
                    </a:lnTo>
                    <a:lnTo>
                      <a:pt x="2226" y="300"/>
                    </a:lnTo>
                    <a:lnTo>
                      <a:pt x="2214" y="300"/>
                    </a:lnTo>
                    <a:lnTo>
                      <a:pt x="2200" y="300"/>
                    </a:lnTo>
                    <a:lnTo>
                      <a:pt x="2162" y="308"/>
                    </a:lnTo>
                    <a:lnTo>
                      <a:pt x="2142" y="312"/>
                    </a:lnTo>
                    <a:lnTo>
                      <a:pt x="2124" y="318"/>
                    </a:lnTo>
                    <a:lnTo>
                      <a:pt x="2124" y="318"/>
                    </a:lnTo>
                    <a:lnTo>
                      <a:pt x="2112" y="322"/>
                    </a:lnTo>
                    <a:lnTo>
                      <a:pt x="2108" y="320"/>
                    </a:lnTo>
                    <a:lnTo>
                      <a:pt x="2106" y="320"/>
                    </a:lnTo>
                    <a:lnTo>
                      <a:pt x="2106" y="316"/>
                    </a:lnTo>
                    <a:lnTo>
                      <a:pt x="2108" y="314"/>
                    </a:lnTo>
                    <a:lnTo>
                      <a:pt x="2114" y="306"/>
                    </a:lnTo>
                    <a:lnTo>
                      <a:pt x="2124" y="298"/>
                    </a:lnTo>
                    <a:lnTo>
                      <a:pt x="2138" y="292"/>
                    </a:lnTo>
                    <a:lnTo>
                      <a:pt x="2152" y="288"/>
                    </a:lnTo>
                    <a:lnTo>
                      <a:pt x="2160" y="288"/>
                    </a:lnTo>
                    <a:lnTo>
                      <a:pt x="2168" y="288"/>
                    </a:lnTo>
                    <a:lnTo>
                      <a:pt x="2168" y="288"/>
                    </a:lnTo>
                    <a:lnTo>
                      <a:pt x="2182" y="292"/>
                    </a:lnTo>
                    <a:lnTo>
                      <a:pt x="2198" y="292"/>
                    </a:lnTo>
                    <a:lnTo>
                      <a:pt x="2214" y="292"/>
                    </a:lnTo>
                    <a:lnTo>
                      <a:pt x="2228" y="290"/>
                    </a:lnTo>
                    <a:lnTo>
                      <a:pt x="2256" y="284"/>
                    </a:lnTo>
                    <a:lnTo>
                      <a:pt x="2278" y="276"/>
                    </a:lnTo>
                    <a:lnTo>
                      <a:pt x="2278" y="276"/>
                    </a:lnTo>
                    <a:lnTo>
                      <a:pt x="2284" y="270"/>
                    </a:lnTo>
                    <a:lnTo>
                      <a:pt x="2286" y="268"/>
                    </a:lnTo>
                    <a:lnTo>
                      <a:pt x="2284" y="268"/>
                    </a:lnTo>
                    <a:lnTo>
                      <a:pt x="2280" y="264"/>
                    </a:lnTo>
                    <a:lnTo>
                      <a:pt x="2270" y="262"/>
                    </a:lnTo>
                    <a:lnTo>
                      <a:pt x="2244" y="260"/>
                    </a:lnTo>
                    <a:lnTo>
                      <a:pt x="2232" y="260"/>
                    </a:lnTo>
                    <a:lnTo>
                      <a:pt x="2220" y="262"/>
                    </a:lnTo>
                    <a:lnTo>
                      <a:pt x="2220" y="262"/>
                    </a:lnTo>
                    <a:lnTo>
                      <a:pt x="2206" y="264"/>
                    </a:lnTo>
                    <a:lnTo>
                      <a:pt x="2188" y="264"/>
                    </a:lnTo>
                    <a:lnTo>
                      <a:pt x="2154" y="262"/>
                    </a:lnTo>
                    <a:lnTo>
                      <a:pt x="2134" y="258"/>
                    </a:lnTo>
                    <a:lnTo>
                      <a:pt x="2150" y="258"/>
                    </a:lnTo>
                    <a:lnTo>
                      <a:pt x="2150" y="258"/>
                    </a:lnTo>
                    <a:lnTo>
                      <a:pt x="2168" y="260"/>
                    </a:lnTo>
                    <a:lnTo>
                      <a:pt x="2182" y="258"/>
                    </a:lnTo>
                    <a:lnTo>
                      <a:pt x="2192" y="256"/>
                    </a:lnTo>
                    <a:lnTo>
                      <a:pt x="2200" y="252"/>
                    </a:lnTo>
                    <a:lnTo>
                      <a:pt x="2214" y="248"/>
                    </a:lnTo>
                    <a:lnTo>
                      <a:pt x="2222" y="246"/>
                    </a:lnTo>
                    <a:lnTo>
                      <a:pt x="2232" y="248"/>
                    </a:lnTo>
                    <a:lnTo>
                      <a:pt x="2232" y="248"/>
                    </a:lnTo>
                    <a:lnTo>
                      <a:pt x="2244" y="250"/>
                    </a:lnTo>
                    <a:lnTo>
                      <a:pt x="2254" y="250"/>
                    </a:lnTo>
                    <a:lnTo>
                      <a:pt x="2274" y="248"/>
                    </a:lnTo>
                    <a:lnTo>
                      <a:pt x="2298" y="244"/>
                    </a:lnTo>
                    <a:lnTo>
                      <a:pt x="2330" y="242"/>
                    </a:lnTo>
                    <a:lnTo>
                      <a:pt x="2330" y="242"/>
                    </a:lnTo>
                    <a:lnTo>
                      <a:pt x="2342" y="240"/>
                    </a:lnTo>
                    <a:lnTo>
                      <a:pt x="2344" y="238"/>
                    </a:lnTo>
                    <a:lnTo>
                      <a:pt x="2344" y="238"/>
                    </a:lnTo>
                    <a:lnTo>
                      <a:pt x="2342" y="232"/>
                    </a:lnTo>
                    <a:lnTo>
                      <a:pt x="2336" y="228"/>
                    </a:lnTo>
                    <a:lnTo>
                      <a:pt x="2330" y="224"/>
                    </a:lnTo>
                    <a:lnTo>
                      <a:pt x="2328" y="220"/>
                    </a:lnTo>
                    <a:lnTo>
                      <a:pt x="2330" y="220"/>
                    </a:lnTo>
                    <a:lnTo>
                      <a:pt x="2334" y="218"/>
                    </a:lnTo>
                    <a:lnTo>
                      <a:pt x="2348" y="218"/>
                    </a:lnTo>
                    <a:lnTo>
                      <a:pt x="2348" y="218"/>
                    </a:lnTo>
                    <a:lnTo>
                      <a:pt x="2360" y="216"/>
                    </a:lnTo>
                    <a:lnTo>
                      <a:pt x="2372" y="214"/>
                    </a:lnTo>
                    <a:lnTo>
                      <a:pt x="2382" y="212"/>
                    </a:lnTo>
                    <a:lnTo>
                      <a:pt x="2392" y="206"/>
                    </a:lnTo>
                    <a:lnTo>
                      <a:pt x="2412" y="196"/>
                    </a:lnTo>
                    <a:lnTo>
                      <a:pt x="2436" y="182"/>
                    </a:lnTo>
                    <a:lnTo>
                      <a:pt x="2436" y="182"/>
                    </a:lnTo>
                    <a:lnTo>
                      <a:pt x="2440" y="180"/>
                    </a:lnTo>
                    <a:lnTo>
                      <a:pt x="2442" y="176"/>
                    </a:lnTo>
                    <a:lnTo>
                      <a:pt x="2438" y="174"/>
                    </a:lnTo>
                    <a:lnTo>
                      <a:pt x="2434" y="170"/>
                    </a:lnTo>
                    <a:lnTo>
                      <a:pt x="2414" y="164"/>
                    </a:lnTo>
                    <a:lnTo>
                      <a:pt x="2388" y="158"/>
                    </a:lnTo>
                    <a:lnTo>
                      <a:pt x="2356" y="154"/>
                    </a:lnTo>
                    <a:lnTo>
                      <a:pt x="2322" y="150"/>
                    </a:lnTo>
                    <a:lnTo>
                      <a:pt x="2292" y="148"/>
                    </a:lnTo>
                    <a:lnTo>
                      <a:pt x="2264" y="150"/>
                    </a:lnTo>
                    <a:lnTo>
                      <a:pt x="2264" y="150"/>
                    </a:lnTo>
                    <a:lnTo>
                      <a:pt x="2244" y="152"/>
                    </a:lnTo>
                    <a:lnTo>
                      <a:pt x="2230" y="158"/>
                    </a:lnTo>
                    <a:lnTo>
                      <a:pt x="2220" y="164"/>
                    </a:lnTo>
                    <a:lnTo>
                      <a:pt x="2214" y="172"/>
                    </a:lnTo>
                    <a:lnTo>
                      <a:pt x="2210" y="180"/>
                    </a:lnTo>
                    <a:lnTo>
                      <a:pt x="2204" y="184"/>
                    </a:lnTo>
                    <a:lnTo>
                      <a:pt x="2198" y="186"/>
                    </a:lnTo>
                    <a:lnTo>
                      <a:pt x="2188" y="186"/>
                    </a:lnTo>
                    <a:lnTo>
                      <a:pt x="2188" y="186"/>
                    </a:lnTo>
                    <a:lnTo>
                      <a:pt x="2176" y="184"/>
                    </a:lnTo>
                    <a:lnTo>
                      <a:pt x="2162" y="182"/>
                    </a:lnTo>
                    <a:lnTo>
                      <a:pt x="2140" y="184"/>
                    </a:lnTo>
                    <a:lnTo>
                      <a:pt x="2126" y="184"/>
                    </a:lnTo>
                    <a:lnTo>
                      <a:pt x="2126" y="182"/>
                    </a:lnTo>
                    <a:lnTo>
                      <a:pt x="2126" y="182"/>
                    </a:lnTo>
                    <a:lnTo>
                      <a:pt x="2130" y="178"/>
                    </a:lnTo>
                    <a:lnTo>
                      <a:pt x="2130" y="178"/>
                    </a:lnTo>
                    <a:lnTo>
                      <a:pt x="2134" y="172"/>
                    </a:lnTo>
                    <a:lnTo>
                      <a:pt x="2134" y="170"/>
                    </a:lnTo>
                    <a:lnTo>
                      <a:pt x="2128" y="170"/>
                    </a:lnTo>
                    <a:lnTo>
                      <a:pt x="2120" y="172"/>
                    </a:lnTo>
                    <a:lnTo>
                      <a:pt x="2108" y="176"/>
                    </a:lnTo>
                    <a:lnTo>
                      <a:pt x="2092" y="184"/>
                    </a:lnTo>
                    <a:lnTo>
                      <a:pt x="2074" y="196"/>
                    </a:lnTo>
                    <a:lnTo>
                      <a:pt x="2050" y="210"/>
                    </a:lnTo>
                    <a:lnTo>
                      <a:pt x="2050" y="210"/>
                    </a:lnTo>
                    <a:lnTo>
                      <a:pt x="2028" y="224"/>
                    </a:lnTo>
                    <a:lnTo>
                      <a:pt x="2010" y="234"/>
                    </a:lnTo>
                    <a:lnTo>
                      <a:pt x="1996" y="242"/>
                    </a:lnTo>
                    <a:lnTo>
                      <a:pt x="1986" y="244"/>
                    </a:lnTo>
                    <a:lnTo>
                      <a:pt x="1984" y="244"/>
                    </a:lnTo>
                    <a:lnTo>
                      <a:pt x="1982" y="244"/>
                    </a:lnTo>
                    <a:lnTo>
                      <a:pt x="1984" y="238"/>
                    </a:lnTo>
                    <a:lnTo>
                      <a:pt x="1992" y="228"/>
                    </a:lnTo>
                    <a:lnTo>
                      <a:pt x="2008" y="216"/>
                    </a:lnTo>
                    <a:lnTo>
                      <a:pt x="2008" y="216"/>
                    </a:lnTo>
                    <a:lnTo>
                      <a:pt x="2026" y="200"/>
                    </a:lnTo>
                    <a:lnTo>
                      <a:pt x="2040" y="186"/>
                    </a:lnTo>
                    <a:lnTo>
                      <a:pt x="2050" y="172"/>
                    </a:lnTo>
                    <a:lnTo>
                      <a:pt x="2052" y="166"/>
                    </a:lnTo>
                    <a:lnTo>
                      <a:pt x="2052" y="160"/>
                    </a:lnTo>
                    <a:lnTo>
                      <a:pt x="2052" y="156"/>
                    </a:lnTo>
                    <a:lnTo>
                      <a:pt x="2050" y="150"/>
                    </a:lnTo>
                    <a:lnTo>
                      <a:pt x="2048" y="146"/>
                    </a:lnTo>
                    <a:lnTo>
                      <a:pt x="2042" y="144"/>
                    </a:lnTo>
                    <a:lnTo>
                      <a:pt x="2036" y="140"/>
                    </a:lnTo>
                    <a:lnTo>
                      <a:pt x="2028" y="138"/>
                    </a:lnTo>
                    <a:lnTo>
                      <a:pt x="2004" y="138"/>
                    </a:lnTo>
                    <a:lnTo>
                      <a:pt x="2004" y="138"/>
                    </a:lnTo>
                    <a:lnTo>
                      <a:pt x="1984" y="138"/>
                    </a:lnTo>
                    <a:lnTo>
                      <a:pt x="1972" y="142"/>
                    </a:lnTo>
                    <a:lnTo>
                      <a:pt x="1964" y="146"/>
                    </a:lnTo>
                    <a:lnTo>
                      <a:pt x="1962" y="152"/>
                    </a:lnTo>
                    <a:lnTo>
                      <a:pt x="1960" y="156"/>
                    </a:lnTo>
                    <a:lnTo>
                      <a:pt x="1958" y="162"/>
                    </a:lnTo>
                    <a:lnTo>
                      <a:pt x="1952" y="168"/>
                    </a:lnTo>
                    <a:lnTo>
                      <a:pt x="1940" y="172"/>
                    </a:lnTo>
                    <a:lnTo>
                      <a:pt x="1940" y="172"/>
                    </a:lnTo>
                    <a:lnTo>
                      <a:pt x="1910" y="178"/>
                    </a:lnTo>
                    <a:lnTo>
                      <a:pt x="1886" y="182"/>
                    </a:lnTo>
                    <a:lnTo>
                      <a:pt x="1878" y="182"/>
                    </a:lnTo>
                    <a:lnTo>
                      <a:pt x="1876" y="180"/>
                    </a:lnTo>
                    <a:lnTo>
                      <a:pt x="1880" y="176"/>
                    </a:lnTo>
                    <a:lnTo>
                      <a:pt x="1890" y="172"/>
                    </a:lnTo>
                    <a:lnTo>
                      <a:pt x="1890" y="172"/>
                    </a:lnTo>
                    <a:lnTo>
                      <a:pt x="1916" y="160"/>
                    </a:lnTo>
                    <a:lnTo>
                      <a:pt x="1922" y="154"/>
                    </a:lnTo>
                    <a:lnTo>
                      <a:pt x="1924" y="152"/>
                    </a:lnTo>
                    <a:lnTo>
                      <a:pt x="1924" y="150"/>
                    </a:lnTo>
                    <a:lnTo>
                      <a:pt x="1924" y="148"/>
                    </a:lnTo>
                    <a:lnTo>
                      <a:pt x="1920" y="148"/>
                    </a:lnTo>
                    <a:lnTo>
                      <a:pt x="1906" y="144"/>
                    </a:lnTo>
                    <a:lnTo>
                      <a:pt x="1884" y="142"/>
                    </a:lnTo>
                    <a:lnTo>
                      <a:pt x="1852" y="140"/>
                    </a:lnTo>
                    <a:lnTo>
                      <a:pt x="1852" y="140"/>
                    </a:lnTo>
                    <a:lnTo>
                      <a:pt x="1812" y="142"/>
                    </a:lnTo>
                    <a:lnTo>
                      <a:pt x="1770" y="146"/>
                    </a:lnTo>
                    <a:lnTo>
                      <a:pt x="1730" y="152"/>
                    </a:lnTo>
                    <a:lnTo>
                      <a:pt x="1694" y="160"/>
                    </a:lnTo>
                    <a:lnTo>
                      <a:pt x="1636" y="172"/>
                    </a:lnTo>
                    <a:lnTo>
                      <a:pt x="1616" y="174"/>
                    </a:lnTo>
                    <a:lnTo>
                      <a:pt x="1610" y="174"/>
                    </a:lnTo>
                    <a:lnTo>
                      <a:pt x="1608" y="174"/>
                    </a:lnTo>
                    <a:lnTo>
                      <a:pt x="1608" y="174"/>
                    </a:lnTo>
                    <a:lnTo>
                      <a:pt x="1604" y="170"/>
                    </a:lnTo>
                    <a:lnTo>
                      <a:pt x="1602" y="168"/>
                    </a:lnTo>
                    <a:lnTo>
                      <a:pt x="1604" y="164"/>
                    </a:lnTo>
                    <a:lnTo>
                      <a:pt x="1606" y="162"/>
                    </a:lnTo>
                    <a:lnTo>
                      <a:pt x="1618" y="156"/>
                    </a:lnTo>
                    <a:lnTo>
                      <a:pt x="1636" y="152"/>
                    </a:lnTo>
                    <a:lnTo>
                      <a:pt x="1686" y="142"/>
                    </a:lnTo>
                    <a:lnTo>
                      <a:pt x="1744" y="134"/>
                    </a:lnTo>
                    <a:lnTo>
                      <a:pt x="1744" y="134"/>
                    </a:lnTo>
                    <a:lnTo>
                      <a:pt x="1772" y="130"/>
                    </a:lnTo>
                    <a:lnTo>
                      <a:pt x="1802" y="130"/>
                    </a:lnTo>
                    <a:lnTo>
                      <a:pt x="1864" y="130"/>
                    </a:lnTo>
                    <a:lnTo>
                      <a:pt x="1926" y="130"/>
                    </a:lnTo>
                    <a:lnTo>
                      <a:pt x="1956" y="128"/>
                    </a:lnTo>
                    <a:lnTo>
                      <a:pt x="1984" y="124"/>
                    </a:lnTo>
                    <a:lnTo>
                      <a:pt x="1984" y="124"/>
                    </a:lnTo>
                    <a:lnTo>
                      <a:pt x="2020" y="114"/>
                    </a:lnTo>
                    <a:lnTo>
                      <a:pt x="2054" y="104"/>
                    </a:lnTo>
                    <a:lnTo>
                      <a:pt x="2066" y="98"/>
                    </a:lnTo>
                    <a:lnTo>
                      <a:pt x="2072" y="92"/>
                    </a:lnTo>
                    <a:lnTo>
                      <a:pt x="2072" y="90"/>
                    </a:lnTo>
                    <a:lnTo>
                      <a:pt x="2070" y="88"/>
                    </a:lnTo>
                    <a:lnTo>
                      <a:pt x="2062" y="84"/>
                    </a:lnTo>
                    <a:lnTo>
                      <a:pt x="2062" y="84"/>
                    </a:lnTo>
                    <a:lnTo>
                      <a:pt x="2034" y="78"/>
                    </a:lnTo>
                    <a:lnTo>
                      <a:pt x="2004" y="72"/>
                    </a:lnTo>
                    <a:lnTo>
                      <a:pt x="1988" y="70"/>
                    </a:lnTo>
                    <a:lnTo>
                      <a:pt x="1970" y="68"/>
                    </a:lnTo>
                    <a:lnTo>
                      <a:pt x="1952" y="70"/>
                    </a:lnTo>
                    <a:lnTo>
                      <a:pt x="1932" y="72"/>
                    </a:lnTo>
                    <a:lnTo>
                      <a:pt x="1932" y="72"/>
                    </a:lnTo>
                    <a:lnTo>
                      <a:pt x="1914" y="76"/>
                    </a:lnTo>
                    <a:lnTo>
                      <a:pt x="1916" y="74"/>
                    </a:lnTo>
                    <a:lnTo>
                      <a:pt x="1922" y="70"/>
                    </a:lnTo>
                    <a:lnTo>
                      <a:pt x="1930" y="64"/>
                    </a:lnTo>
                    <a:lnTo>
                      <a:pt x="1936" y="58"/>
                    </a:lnTo>
                    <a:lnTo>
                      <a:pt x="1938" y="56"/>
                    </a:lnTo>
                    <a:lnTo>
                      <a:pt x="1938" y="52"/>
                    </a:lnTo>
                    <a:lnTo>
                      <a:pt x="1936" y="50"/>
                    </a:lnTo>
                    <a:lnTo>
                      <a:pt x="1932" y="46"/>
                    </a:lnTo>
                    <a:lnTo>
                      <a:pt x="1932" y="46"/>
                    </a:lnTo>
                    <a:lnTo>
                      <a:pt x="1922" y="42"/>
                    </a:lnTo>
                    <a:lnTo>
                      <a:pt x="1912" y="42"/>
                    </a:lnTo>
                    <a:lnTo>
                      <a:pt x="1898" y="42"/>
                    </a:lnTo>
                    <a:lnTo>
                      <a:pt x="1884" y="46"/>
                    </a:lnTo>
                    <a:lnTo>
                      <a:pt x="1866" y="48"/>
                    </a:lnTo>
                    <a:lnTo>
                      <a:pt x="1846" y="50"/>
                    </a:lnTo>
                    <a:lnTo>
                      <a:pt x="1822" y="52"/>
                    </a:lnTo>
                    <a:lnTo>
                      <a:pt x="1794" y="50"/>
                    </a:lnTo>
                    <a:lnTo>
                      <a:pt x="1794" y="50"/>
                    </a:lnTo>
                    <a:lnTo>
                      <a:pt x="1766" y="48"/>
                    </a:lnTo>
                    <a:lnTo>
                      <a:pt x="1744" y="48"/>
                    </a:lnTo>
                    <a:lnTo>
                      <a:pt x="1724" y="52"/>
                    </a:lnTo>
                    <a:lnTo>
                      <a:pt x="1708" y="54"/>
                    </a:lnTo>
                    <a:lnTo>
                      <a:pt x="1678" y="60"/>
                    </a:lnTo>
                    <a:lnTo>
                      <a:pt x="1660" y="60"/>
                    </a:lnTo>
                    <a:lnTo>
                      <a:pt x="1638" y="60"/>
                    </a:lnTo>
                    <a:lnTo>
                      <a:pt x="1638" y="60"/>
                    </a:lnTo>
                    <a:lnTo>
                      <a:pt x="1622" y="58"/>
                    </a:lnTo>
                    <a:lnTo>
                      <a:pt x="1616" y="56"/>
                    </a:lnTo>
                    <a:lnTo>
                      <a:pt x="1618" y="54"/>
                    </a:lnTo>
                    <a:lnTo>
                      <a:pt x="1628" y="52"/>
                    </a:lnTo>
                    <a:lnTo>
                      <a:pt x="1692" y="46"/>
                    </a:lnTo>
                    <a:lnTo>
                      <a:pt x="1692" y="46"/>
                    </a:lnTo>
                    <a:lnTo>
                      <a:pt x="1734" y="44"/>
                    </a:lnTo>
                    <a:lnTo>
                      <a:pt x="1794" y="42"/>
                    </a:lnTo>
                    <a:lnTo>
                      <a:pt x="1852" y="38"/>
                    </a:lnTo>
                    <a:lnTo>
                      <a:pt x="1894" y="34"/>
                    </a:lnTo>
                    <a:lnTo>
                      <a:pt x="1894" y="34"/>
                    </a:lnTo>
                    <a:lnTo>
                      <a:pt x="1900" y="32"/>
                    </a:lnTo>
                    <a:lnTo>
                      <a:pt x="1902" y="32"/>
                    </a:lnTo>
                    <a:lnTo>
                      <a:pt x="1902" y="30"/>
                    </a:lnTo>
                    <a:lnTo>
                      <a:pt x="1898" y="28"/>
                    </a:lnTo>
                    <a:lnTo>
                      <a:pt x="1882" y="24"/>
                    </a:lnTo>
                    <a:lnTo>
                      <a:pt x="1858" y="20"/>
                    </a:lnTo>
                    <a:lnTo>
                      <a:pt x="1798" y="12"/>
                    </a:lnTo>
                    <a:lnTo>
                      <a:pt x="1732" y="6"/>
                    </a:lnTo>
                    <a:lnTo>
                      <a:pt x="1732" y="6"/>
                    </a:lnTo>
                    <a:lnTo>
                      <a:pt x="1686" y="2"/>
                    </a:lnTo>
                    <a:lnTo>
                      <a:pt x="1648" y="0"/>
                    </a:lnTo>
                    <a:lnTo>
                      <a:pt x="1618" y="2"/>
                    </a:lnTo>
                    <a:lnTo>
                      <a:pt x="1594" y="2"/>
                    </a:lnTo>
                    <a:lnTo>
                      <a:pt x="1552" y="6"/>
                    </a:lnTo>
                    <a:lnTo>
                      <a:pt x="1528" y="8"/>
                    </a:lnTo>
                    <a:lnTo>
                      <a:pt x="1504" y="6"/>
                    </a:lnTo>
                    <a:lnTo>
                      <a:pt x="1504" y="6"/>
                    </a:lnTo>
                    <a:lnTo>
                      <a:pt x="1480" y="6"/>
                    </a:lnTo>
                    <a:lnTo>
                      <a:pt x="1466" y="8"/>
                    </a:lnTo>
                    <a:lnTo>
                      <a:pt x="1460" y="10"/>
                    </a:lnTo>
                    <a:lnTo>
                      <a:pt x="1458" y="14"/>
                    </a:lnTo>
                    <a:lnTo>
                      <a:pt x="1458" y="16"/>
                    </a:lnTo>
                    <a:lnTo>
                      <a:pt x="1458" y="18"/>
                    </a:lnTo>
                    <a:lnTo>
                      <a:pt x="1452" y="18"/>
                    </a:lnTo>
                    <a:lnTo>
                      <a:pt x="1442" y="16"/>
                    </a:lnTo>
                    <a:lnTo>
                      <a:pt x="1442" y="16"/>
                    </a:lnTo>
                    <a:lnTo>
                      <a:pt x="1420" y="12"/>
                    </a:lnTo>
                    <a:lnTo>
                      <a:pt x="1410" y="14"/>
                    </a:lnTo>
                    <a:lnTo>
                      <a:pt x="1400" y="16"/>
                    </a:lnTo>
                    <a:lnTo>
                      <a:pt x="1384" y="18"/>
                    </a:lnTo>
                    <a:lnTo>
                      <a:pt x="1384" y="18"/>
                    </a:lnTo>
                    <a:lnTo>
                      <a:pt x="1374" y="18"/>
                    </a:lnTo>
                    <a:lnTo>
                      <a:pt x="1368" y="20"/>
                    </a:lnTo>
                    <a:lnTo>
                      <a:pt x="1366" y="24"/>
                    </a:lnTo>
                    <a:lnTo>
                      <a:pt x="1366" y="28"/>
                    </a:lnTo>
                    <a:lnTo>
                      <a:pt x="1370" y="32"/>
                    </a:lnTo>
                    <a:lnTo>
                      <a:pt x="1378" y="36"/>
                    </a:lnTo>
                    <a:lnTo>
                      <a:pt x="1388" y="40"/>
                    </a:lnTo>
                    <a:lnTo>
                      <a:pt x="1402" y="44"/>
                    </a:lnTo>
                    <a:lnTo>
                      <a:pt x="1402" y="44"/>
                    </a:lnTo>
                    <a:lnTo>
                      <a:pt x="1412" y="46"/>
                    </a:lnTo>
                    <a:lnTo>
                      <a:pt x="1416" y="46"/>
                    </a:lnTo>
                    <a:lnTo>
                      <a:pt x="1412" y="48"/>
                    </a:lnTo>
                    <a:lnTo>
                      <a:pt x="1406" y="50"/>
                    </a:lnTo>
                    <a:lnTo>
                      <a:pt x="1386" y="52"/>
                    </a:lnTo>
                    <a:lnTo>
                      <a:pt x="1378" y="54"/>
                    </a:lnTo>
                    <a:lnTo>
                      <a:pt x="1372" y="56"/>
                    </a:lnTo>
                    <a:lnTo>
                      <a:pt x="1372" y="56"/>
                    </a:lnTo>
                    <a:lnTo>
                      <a:pt x="1356" y="62"/>
                    </a:lnTo>
                    <a:lnTo>
                      <a:pt x="1332" y="64"/>
                    </a:lnTo>
                    <a:lnTo>
                      <a:pt x="1318" y="66"/>
                    </a:lnTo>
                    <a:lnTo>
                      <a:pt x="1304" y="64"/>
                    </a:lnTo>
                    <a:lnTo>
                      <a:pt x="1290" y="62"/>
                    </a:lnTo>
                    <a:lnTo>
                      <a:pt x="1278" y="56"/>
                    </a:lnTo>
                    <a:lnTo>
                      <a:pt x="1278" y="56"/>
                    </a:lnTo>
                    <a:lnTo>
                      <a:pt x="1254" y="46"/>
                    </a:lnTo>
                    <a:lnTo>
                      <a:pt x="1242" y="42"/>
                    </a:lnTo>
                    <a:lnTo>
                      <a:pt x="1228" y="38"/>
                    </a:lnTo>
                    <a:lnTo>
                      <a:pt x="1212" y="36"/>
                    </a:lnTo>
                    <a:lnTo>
                      <a:pt x="1194" y="34"/>
                    </a:lnTo>
                    <a:lnTo>
                      <a:pt x="1176" y="36"/>
                    </a:lnTo>
                    <a:lnTo>
                      <a:pt x="1154" y="38"/>
                    </a:lnTo>
                    <a:lnTo>
                      <a:pt x="1154" y="38"/>
                    </a:lnTo>
                    <a:lnTo>
                      <a:pt x="1114" y="44"/>
                    </a:lnTo>
                    <a:lnTo>
                      <a:pt x="1078" y="48"/>
                    </a:lnTo>
                    <a:lnTo>
                      <a:pt x="1064" y="50"/>
                    </a:lnTo>
                    <a:lnTo>
                      <a:pt x="1054" y="54"/>
                    </a:lnTo>
                    <a:lnTo>
                      <a:pt x="1048" y="56"/>
                    </a:lnTo>
                    <a:lnTo>
                      <a:pt x="1048" y="58"/>
                    </a:lnTo>
                    <a:lnTo>
                      <a:pt x="1048" y="60"/>
                    </a:lnTo>
                    <a:lnTo>
                      <a:pt x="1048" y="60"/>
                    </a:lnTo>
                    <a:lnTo>
                      <a:pt x="1054" y="64"/>
                    </a:lnTo>
                    <a:lnTo>
                      <a:pt x="1062" y="66"/>
                    </a:lnTo>
                    <a:lnTo>
                      <a:pt x="1092" y="68"/>
                    </a:lnTo>
                    <a:lnTo>
                      <a:pt x="1128" y="66"/>
                    </a:lnTo>
                    <a:lnTo>
                      <a:pt x="1170" y="66"/>
                    </a:lnTo>
                    <a:lnTo>
                      <a:pt x="1170" y="66"/>
                    </a:lnTo>
                    <a:lnTo>
                      <a:pt x="1208" y="68"/>
                    </a:lnTo>
                    <a:lnTo>
                      <a:pt x="1246" y="72"/>
                    </a:lnTo>
                    <a:lnTo>
                      <a:pt x="1280" y="76"/>
                    </a:lnTo>
                    <a:lnTo>
                      <a:pt x="1314" y="82"/>
                    </a:lnTo>
                    <a:lnTo>
                      <a:pt x="1314" y="82"/>
                    </a:lnTo>
                    <a:lnTo>
                      <a:pt x="1326" y="86"/>
                    </a:lnTo>
                    <a:lnTo>
                      <a:pt x="1332" y="88"/>
                    </a:lnTo>
                    <a:lnTo>
                      <a:pt x="1332" y="90"/>
                    </a:lnTo>
                    <a:lnTo>
                      <a:pt x="1332" y="90"/>
                    </a:lnTo>
                    <a:lnTo>
                      <a:pt x="1326" y="92"/>
                    </a:lnTo>
                    <a:lnTo>
                      <a:pt x="1308" y="92"/>
                    </a:lnTo>
                    <a:lnTo>
                      <a:pt x="1294" y="90"/>
                    </a:lnTo>
                    <a:lnTo>
                      <a:pt x="1282" y="88"/>
                    </a:lnTo>
                    <a:lnTo>
                      <a:pt x="1282" y="88"/>
                    </a:lnTo>
                    <a:lnTo>
                      <a:pt x="1268" y="84"/>
                    </a:lnTo>
                    <a:lnTo>
                      <a:pt x="1252" y="82"/>
                    </a:lnTo>
                    <a:lnTo>
                      <a:pt x="1214" y="78"/>
                    </a:lnTo>
                    <a:lnTo>
                      <a:pt x="1110" y="74"/>
                    </a:lnTo>
                    <a:lnTo>
                      <a:pt x="1110" y="74"/>
                    </a:lnTo>
                    <a:lnTo>
                      <a:pt x="1092" y="76"/>
                    </a:lnTo>
                    <a:lnTo>
                      <a:pt x="1090" y="76"/>
                    </a:lnTo>
                    <a:lnTo>
                      <a:pt x="1092" y="78"/>
                    </a:lnTo>
                    <a:lnTo>
                      <a:pt x="1106" y="84"/>
                    </a:lnTo>
                    <a:lnTo>
                      <a:pt x="1126" y="92"/>
                    </a:lnTo>
                    <a:lnTo>
                      <a:pt x="1148" y="100"/>
                    </a:lnTo>
                    <a:lnTo>
                      <a:pt x="1164" y="108"/>
                    </a:lnTo>
                    <a:lnTo>
                      <a:pt x="1168" y="110"/>
                    </a:lnTo>
                    <a:lnTo>
                      <a:pt x="1168" y="114"/>
                    </a:lnTo>
                    <a:lnTo>
                      <a:pt x="1164" y="116"/>
                    </a:lnTo>
                    <a:lnTo>
                      <a:pt x="1154" y="116"/>
                    </a:lnTo>
                    <a:lnTo>
                      <a:pt x="1154" y="116"/>
                    </a:lnTo>
                    <a:lnTo>
                      <a:pt x="1146" y="118"/>
                    </a:lnTo>
                    <a:lnTo>
                      <a:pt x="1142" y="120"/>
                    </a:lnTo>
                    <a:lnTo>
                      <a:pt x="1138" y="122"/>
                    </a:lnTo>
                    <a:lnTo>
                      <a:pt x="1138" y="126"/>
                    </a:lnTo>
                    <a:lnTo>
                      <a:pt x="1136" y="132"/>
                    </a:lnTo>
                    <a:lnTo>
                      <a:pt x="1138" y="140"/>
                    </a:lnTo>
                    <a:lnTo>
                      <a:pt x="1142" y="148"/>
                    </a:lnTo>
                    <a:lnTo>
                      <a:pt x="1142" y="156"/>
                    </a:lnTo>
                    <a:lnTo>
                      <a:pt x="1142" y="158"/>
                    </a:lnTo>
                    <a:lnTo>
                      <a:pt x="1140" y="160"/>
                    </a:lnTo>
                    <a:lnTo>
                      <a:pt x="1136" y="162"/>
                    </a:lnTo>
                    <a:lnTo>
                      <a:pt x="1132" y="164"/>
                    </a:lnTo>
                    <a:lnTo>
                      <a:pt x="1132" y="164"/>
                    </a:lnTo>
                    <a:lnTo>
                      <a:pt x="1122" y="164"/>
                    </a:lnTo>
                    <a:lnTo>
                      <a:pt x="1114" y="162"/>
                    </a:lnTo>
                    <a:lnTo>
                      <a:pt x="1108" y="158"/>
                    </a:lnTo>
                    <a:lnTo>
                      <a:pt x="1102" y="152"/>
                    </a:lnTo>
                    <a:lnTo>
                      <a:pt x="1094" y="146"/>
                    </a:lnTo>
                    <a:lnTo>
                      <a:pt x="1084" y="142"/>
                    </a:lnTo>
                    <a:lnTo>
                      <a:pt x="1070" y="136"/>
                    </a:lnTo>
                    <a:lnTo>
                      <a:pt x="1052" y="132"/>
                    </a:lnTo>
                    <a:lnTo>
                      <a:pt x="1052" y="132"/>
                    </a:lnTo>
                    <a:lnTo>
                      <a:pt x="1034" y="128"/>
                    </a:lnTo>
                    <a:lnTo>
                      <a:pt x="1016" y="124"/>
                    </a:lnTo>
                    <a:lnTo>
                      <a:pt x="986" y="114"/>
                    </a:lnTo>
                    <a:lnTo>
                      <a:pt x="954" y="104"/>
                    </a:lnTo>
                    <a:lnTo>
                      <a:pt x="936" y="100"/>
                    </a:lnTo>
                    <a:lnTo>
                      <a:pt x="916" y="98"/>
                    </a:lnTo>
                    <a:lnTo>
                      <a:pt x="916" y="98"/>
                    </a:lnTo>
                    <a:lnTo>
                      <a:pt x="896" y="98"/>
                    </a:lnTo>
                    <a:lnTo>
                      <a:pt x="884" y="100"/>
                    </a:lnTo>
                    <a:lnTo>
                      <a:pt x="876" y="102"/>
                    </a:lnTo>
                    <a:lnTo>
                      <a:pt x="874" y="104"/>
                    </a:lnTo>
                    <a:lnTo>
                      <a:pt x="874" y="106"/>
                    </a:lnTo>
                    <a:lnTo>
                      <a:pt x="876" y="112"/>
                    </a:lnTo>
                    <a:lnTo>
                      <a:pt x="884" y="118"/>
                    </a:lnTo>
                    <a:lnTo>
                      <a:pt x="914" y="138"/>
                    </a:lnTo>
                    <a:lnTo>
                      <a:pt x="914" y="138"/>
                    </a:lnTo>
                    <a:lnTo>
                      <a:pt x="926" y="146"/>
                    </a:lnTo>
                    <a:lnTo>
                      <a:pt x="928" y="148"/>
                    </a:lnTo>
                    <a:lnTo>
                      <a:pt x="928" y="150"/>
                    </a:lnTo>
                    <a:lnTo>
                      <a:pt x="922" y="150"/>
                    </a:lnTo>
                    <a:lnTo>
                      <a:pt x="912" y="148"/>
                    </a:lnTo>
                    <a:lnTo>
                      <a:pt x="900" y="148"/>
                    </a:lnTo>
                    <a:lnTo>
                      <a:pt x="888" y="148"/>
                    </a:lnTo>
                    <a:lnTo>
                      <a:pt x="884" y="148"/>
                    </a:lnTo>
                    <a:lnTo>
                      <a:pt x="882" y="150"/>
                    </a:lnTo>
                    <a:lnTo>
                      <a:pt x="882" y="154"/>
                    </a:lnTo>
                    <a:lnTo>
                      <a:pt x="884" y="158"/>
                    </a:lnTo>
                    <a:lnTo>
                      <a:pt x="884" y="158"/>
                    </a:lnTo>
                    <a:lnTo>
                      <a:pt x="886" y="160"/>
                    </a:lnTo>
                    <a:lnTo>
                      <a:pt x="886" y="162"/>
                    </a:lnTo>
                    <a:lnTo>
                      <a:pt x="878" y="160"/>
                    </a:lnTo>
                    <a:lnTo>
                      <a:pt x="866" y="156"/>
                    </a:lnTo>
                    <a:lnTo>
                      <a:pt x="850" y="150"/>
                    </a:lnTo>
                    <a:lnTo>
                      <a:pt x="834" y="148"/>
                    </a:lnTo>
                    <a:lnTo>
                      <a:pt x="824" y="148"/>
                    </a:lnTo>
                    <a:lnTo>
                      <a:pt x="814" y="148"/>
                    </a:lnTo>
                    <a:lnTo>
                      <a:pt x="806" y="152"/>
                    </a:lnTo>
                    <a:lnTo>
                      <a:pt x="796" y="156"/>
                    </a:lnTo>
                    <a:lnTo>
                      <a:pt x="788" y="164"/>
                    </a:lnTo>
                    <a:lnTo>
                      <a:pt x="782" y="172"/>
                    </a:lnTo>
                    <a:lnTo>
                      <a:pt x="782" y="172"/>
                    </a:lnTo>
                    <a:lnTo>
                      <a:pt x="770" y="190"/>
                    </a:lnTo>
                    <a:lnTo>
                      <a:pt x="772" y="180"/>
                    </a:lnTo>
                    <a:lnTo>
                      <a:pt x="776" y="168"/>
                    </a:lnTo>
                    <a:lnTo>
                      <a:pt x="776" y="154"/>
                    </a:lnTo>
                    <a:lnTo>
                      <a:pt x="774" y="138"/>
                    </a:lnTo>
                    <a:lnTo>
                      <a:pt x="772" y="132"/>
                    </a:lnTo>
                    <a:lnTo>
                      <a:pt x="766" y="124"/>
                    </a:lnTo>
                    <a:lnTo>
                      <a:pt x="766" y="124"/>
                    </a:lnTo>
                    <a:lnTo>
                      <a:pt x="756" y="114"/>
                    </a:lnTo>
                    <a:lnTo>
                      <a:pt x="746" y="108"/>
                    </a:lnTo>
                    <a:lnTo>
                      <a:pt x="732" y="108"/>
                    </a:lnTo>
                    <a:lnTo>
                      <a:pt x="716" y="110"/>
                    </a:lnTo>
                    <a:lnTo>
                      <a:pt x="672" y="120"/>
                    </a:lnTo>
                    <a:lnTo>
                      <a:pt x="640" y="126"/>
                    </a:lnTo>
                    <a:lnTo>
                      <a:pt x="598" y="130"/>
                    </a:lnTo>
                    <a:lnTo>
                      <a:pt x="598" y="130"/>
                    </a:lnTo>
                    <a:lnTo>
                      <a:pt x="558" y="136"/>
                    </a:lnTo>
                    <a:lnTo>
                      <a:pt x="526" y="140"/>
                    </a:lnTo>
                    <a:lnTo>
                      <a:pt x="502" y="146"/>
                    </a:lnTo>
                    <a:lnTo>
                      <a:pt x="484" y="152"/>
                    </a:lnTo>
                    <a:lnTo>
                      <a:pt x="472" y="156"/>
                    </a:lnTo>
                    <a:lnTo>
                      <a:pt x="466" y="164"/>
                    </a:lnTo>
                    <a:lnTo>
                      <a:pt x="466" y="166"/>
                    </a:lnTo>
                    <a:lnTo>
                      <a:pt x="466" y="170"/>
                    </a:lnTo>
                    <a:lnTo>
                      <a:pt x="470" y="176"/>
                    </a:lnTo>
                    <a:lnTo>
                      <a:pt x="470" y="17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</p:grpSp>
        <p:sp>
          <p:nvSpPr>
            <p:cNvPr id="122" name="Freeform 6134">
              <a:extLst>
                <a:ext uri="{FF2B5EF4-FFF2-40B4-BE49-F238E27FC236}">
                  <a16:creationId xmlns:a16="http://schemas.microsoft.com/office/drawing/2014/main" xmlns="" id="{855AC82B-DE94-4DD3-8925-27C1CAB4B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194" y="3600446"/>
              <a:ext cx="3809" cy="5078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2" y="8"/>
                  </a:lnTo>
                  <a:lnTo>
                    <a:pt x="4" y="8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128" name="Freeform 6135">
              <a:extLst>
                <a:ext uri="{FF2B5EF4-FFF2-40B4-BE49-F238E27FC236}">
                  <a16:creationId xmlns:a16="http://schemas.microsoft.com/office/drawing/2014/main" xmlns="" id="{CE17CDD5-2503-42BC-A1AE-5A82E0BF3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4423" y="3592171"/>
              <a:ext cx="1587" cy="158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129" name="Freeform 6136">
              <a:extLst>
                <a:ext uri="{FF2B5EF4-FFF2-40B4-BE49-F238E27FC236}">
                  <a16:creationId xmlns:a16="http://schemas.microsoft.com/office/drawing/2014/main" xmlns="" id="{B5667AA8-A73D-47F9-B793-644538809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704" y="3591559"/>
              <a:ext cx="3809" cy="5078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130" name="Freeform 6138">
              <a:extLst>
                <a:ext uri="{FF2B5EF4-FFF2-40B4-BE49-F238E27FC236}">
                  <a16:creationId xmlns:a16="http://schemas.microsoft.com/office/drawing/2014/main" xmlns="" id="{E22B7CE6-5AE6-4EF3-B0C6-50A27456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4121" y="3604181"/>
              <a:ext cx="2539" cy="380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131" name="Freeform 6144">
              <a:extLst>
                <a:ext uri="{FF2B5EF4-FFF2-40B4-BE49-F238E27FC236}">
                  <a16:creationId xmlns:a16="http://schemas.microsoft.com/office/drawing/2014/main" xmlns="" id="{7F9C80E7-5645-4463-A8B9-D123C1E92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05" y="3582584"/>
              <a:ext cx="5081" cy="3809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132" name="Freeform 6149">
              <a:extLst>
                <a:ext uri="{FF2B5EF4-FFF2-40B4-BE49-F238E27FC236}">
                  <a16:creationId xmlns:a16="http://schemas.microsoft.com/office/drawing/2014/main" xmlns="" id="{75D4614E-24E8-470D-B6C3-7AD05E444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3726" y="3592044"/>
              <a:ext cx="3175" cy="158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133" name="Freeform 6150">
              <a:extLst>
                <a:ext uri="{FF2B5EF4-FFF2-40B4-BE49-F238E27FC236}">
                  <a16:creationId xmlns:a16="http://schemas.microsoft.com/office/drawing/2014/main" xmlns="" id="{96F9F53F-A062-4241-BF29-1811899CC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330" y="3600797"/>
              <a:ext cx="3809" cy="2539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E0EB893-DE98-419B-8761-0B6A4024DC2E}"/>
              </a:ext>
            </a:extLst>
          </p:cNvPr>
          <p:cNvGrpSpPr/>
          <p:nvPr/>
        </p:nvGrpSpPr>
        <p:grpSpPr>
          <a:xfrm>
            <a:off x="1420560" y="2011328"/>
            <a:ext cx="2775927" cy="1168256"/>
            <a:chOff x="867347" y="2708421"/>
            <a:chExt cx="2775927" cy="1168256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xmlns="" id="{295A93D4-6BE4-4A4B-91E3-6946B84B83E9}"/>
                </a:ext>
              </a:extLst>
            </p:cNvPr>
            <p:cNvSpPr/>
            <p:nvPr/>
          </p:nvSpPr>
          <p:spPr>
            <a:xfrm>
              <a:off x="3115267" y="2708421"/>
              <a:ext cx="528007" cy="528007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xmlns="" id="{CC6224C0-B6D9-47C7-B4ED-6D4856D8EB34}"/>
                </a:ext>
              </a:extLst>
            </p:cNvPr>
            <p:cNvSpPr txBox="1"/>
            <p:nvPr/>
          </p:nvSpPr>
          <p:spPr>
            <a:xfrm>
              <a:off x="3226984" y="2864702"/>
              <a:ext cx="304572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55%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xmlns="" id="{B3803E20-F6AA-4658-8082-F6E192611000}"/>
                </a:ext>
              </a:extLst>
            </p:cNvPr>
            <p:cNvSpPr txBox="1"/>
            <p:nvPr/>
          </p:nvSpPr>
          <p:spPr>
            <a:xfrm>
              <a:off x="867347" y="2816895"/>
              <a:ext cx="153390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LOREM IPSUM 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xmlns="" id="{53B93FE6-0CDC-4368-BBA6-FEFBF9351CE6}"/>
                </a:ext>
              </a:extLst>
            </p:cNvPr>
            <p:cNvSpPr txBox="1"/>
            <p:nvPr/>
          </p:nvSpPr>
          <p:spPr>
            <a:xfrm>
              <a:off x="867347" y="3230346"/>
              <a:ext cx="2244664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err="1"/>
                <a:t>Lorem</a:t>
              </a:r>
              <a:r>
                <a:rPr lang="en-US" sz="1400" dirty="0"/>
                <a:t> </a:t>
              </a:r>
              <a:r>
                <a:rPr lang="en-US" sz="1400" dirty="0" err="1"/>
                <a:t>Ipsum</a:t>
              </a:r>
              <a:r>
                <a:rPr lang="en-US" sz="1400" dirty="0"/>
                <a:t> is simply dummy text of the printing and typesetting industry.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xmlns="" id="{98E7AAF6-3A76-4B6C-B33B-0EEBB5F313CD}"/>
                </a:ext>
              </a:extLst>
            </p:cNvPr>
            <p:cNvGrpSpPr/>
            <p:nvPr/>
          </p:nvGrpSpPr>
          <p:grpSpPr>
            <a:xfrm>
              <a:off x="867347" y="3139943"/>
              <a:ext cx="2247920" cy="3752"/>
              <a:chOff x="581144" y="2797398"/>
              <a:chExt cx="1728597" cy="2885"/>
            </a:xfrm>
          </p:grpSpPr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xmlns="" id="{DEBEFE58-3911-4348-BA09-DE5C7E4A7C86}"/>
                  </a:ext>
                </a:extLst>
              </p:cNvPr>
              <p:cNvCxnSpPr/>
              <p:nvPr/>
            </p:nvCxnSpPr>
            <p:spPr>
              <a:xfrm>
                <a:off x="676399" y="2800283"/>
                <a:ext cx="163334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xmlns="" id="{091576FD-A2FF-470E-8CD7-E7D67AAD4843}"/>
                  </a:ext>
                </a:extLst>
              </p:cNvPr>
              <p:cNvCxnSpPr/>
              <p:nvPr/>
            </p:nvCxnSpPr>
            <p:spPr>
              <a:xfrm>
                <a:off x="581144" y="2797398"/>
                <a:ext cx="175382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2C2BEBA-6AE1-41D3-BCCB-FAFA51245B7B}"/>
              </a:ext>
            </a:extLst>
          </p:cNvPr>
          <p:cNvGrpSpPr/>
          <p:nvPr/>
        </p:nvGrpSpPr>
        <p:grpSpPr>
          <a:xfrm>
            <a:off x="2343938" y="3515011"/>
            <a:ext cx="2775927" cy="1168256"/>
            <a:chOff x="2062390" y="4114864"/>
            <a:chExt cx="2775927" cy="1168256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xmlns="" id="{89165555-F42F-4E9E-9FAB-B4324DA79317}"/>
                </a:ext>
              </a:extLst>
            </p:cNvPr>
            <p:cNvSpPr/>
            <p:nvPr/>
          </p:nvSpPr>
          <p:spPr>
            <a:xfrm>
              <a:off x="4310310" y="4114864"/>
              <a:ext cx="528007" cy="528007"/>
            </a:xfrm>
            <a:prstGeom prst="ellipse">
              <a:avLst/>
            </a:prstGeom>
            <a:solidFill>
              <a:schemeClr val="accent3"/>
            </a:solidFill>
            <a:ln w="317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xmlns="" id="{A7BB007B-1F12-4606-BE9E-4D969267F416}"/>
                </a:ext>
              </a:extLst>
            </p:cNvPr>
            <p:cNvSpPr txBox="1"/>
            <p:nvPr/>
          </p:nvSpPr>
          <p:spPr>
            <a:xfrm>
              <a:off x="4422027" y="4271145"/>
              <a:ext cx="304572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35%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xmlns="" id="{9DFB86C6-7F70-4986-B2BA-2319FE164A63}"/>
                </a:ext>
              </a:extLst>
            </p:cNvPr>
            <p:cNvSpPr txBox="1"/>
            <p:nvPr/>
          </p:nvSpPr>
          <p:spPr>
            <a:xfrm>
              <a:off x="2062390" y="4223338"/>
              <a:ext cx="153390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LOREM IPSUM 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xmlns="" id="{F26B98DA-E446-40DD-B9D8-7CB4659C1496}"/>
                </a:ext>
              </a:extLst>
            </p:cNvPr>
            <p:cNvSpPr txBox="1"/>
            <p:nvPr/>
          </p:nvSpPr>
          <p:spPr>
            <a:xfrm>
              <a:off x="2062390" y="4636789"/>
              <a:ext cx="2244664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err="1"/>
                <a:t>Lorem</a:t>
              </a:r>
              <a:r>
                <a:rPr lang="en-US" sz="1400" dirty="0"/>
                <a:t> </a:t>
              </a:r>
              <a:r>
                <a:rPr lang="en-US" sz="1400" dirty="0" err="1"/>
                <a:t>Ipsum</a:t>
              </a:r>
              <a:r>
                <a:rPr lang="en-US" sz="1400" dirty="0"/>
                <a:t> is simply dummy text of the printing and typesetting industry.</a:t>
              </a:r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xmlns="" id="{C1AB747A-F61B-4C13-9D27-2A90E6C682D2}"/>
                </a:ext>
              </a:extLst>
            </p:cNvPr>
            <p:cNvGrpSpPr/>
            <p:nvPr/>
          </p:nvGrpSpPr>
          <p:grpSpPr>
            <a:xfrm>
              <a:off x="2062390" y="4546386"/>
              <a:ext cx="2247920" cy="3752"/>
              <a:chOff x="581144" y="2797398"/>
              <a:chExt cx="1728597" cy="2885"/>
            </a:xfrm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xmlns="" id="{78F0F464-0B94-4DDF-B625-DF8DCE8218D8}"/>
                  </a:ext>
                </a:extLst>
              </p:cNvPr>
              <p:cNvCxnSpPr/>
              <p:nvPr/>
            </p:nvCxnSpPr>
            <p:spPr>
              <a:xfrm>
                <a:off x="676399" y="2800283"/>
                <a:ext cx="1633342" cy="0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xmlns="" id="{FA6E8657-D0CC-4108-9BFD-40660A8D6140}"/>
                  </a:ext>
                </a:extLst>
              </p:cNvPr>
              <p:cNvCxnSpPr/>
              <p:nvPr/>
            </p:nvCxnSpPr>
            <p:spPr>
              <a:xfrm>
                <a:off x="581144" y="2797398"/>
                <a:ext cx="175382" cy="0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C557E80-EC21-452D-9FBB-2D54F40757CF}"/>
              </a:ext>
            </a:extLst>
          </p:cNvPr>
          <p:cNvGrpSpPr/>
          <p:nvPr/>
        </p:nvGrpSpPr>
        <p:grpSpPr>
          <a:xfrm>
            <a:off x="7540966" y="1825245"/>
            <a:ext cx="3059195" cy="1168256"/>
            <a:chOff x="8241539" y="2452015"/>
            <a:chExt cx="3059195" cy="1168256"/>
          </a:xfrm>
        </p:grpSpPr>
        <p:sp>
          <p:nvSpPr>
            <p:cNvPr id="228" name="Oval 227">
              <a:extLst>
                <a:ext uri="{FF2B5EF4-FFF2-40B4-BE49-F238E27FC236}">
                  <a16:creationId xmlns:a16="http://schemas.microsoft.com/office/drawing/2014/main" xmlns="" id="{48DF7608-FC15-4B09-88CB-505D04E95211}"/>
                </a:ext>
              </a:extLst>
            </p:cNvPr>
            <p:cNvSpPr/>
            <p:nvPr/>
          </p:nvSpPr>
          <p:spPr>
            <a:xfrm flipH="1">
              <a:off x="8241539" y="2452015"/>
              <a:ext cx="528007" cy="528007"/>
            </a:xfrm>
            <a:prstGeom prst="ellipse">
              <a:avLst/>
            </a:prstGeom>
            <a:solidFill>
              <a:schemeClr val="accent2"/>
            </a:solidFill>
            <a:ln w="317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xmlns="" id="{B5F60F3A-C1EA-4BDA-8499-A8318A839529}"/>
                </a:ext>
              </a:extLst>
            </p:cNvPr>
            <p:cNvSpPr txBox="1"/>
            <p:nvPr/>
          </p:nvSpPr>
          <p:spPr>
            <a:xfrm flipH="1">
              <a:off x="8353256" y="2608296"/>
              <a:ext cx="304572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80%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xmlns="" id="{F5BDA6B1-18D0-4C24-B4DF-AA88184A325B}"/>
                </a:ext>
              </a:extLst>
            </p:cNvPr>
            <p:cNvSpPr txBox="1"/>
            <p:nvPr/>
          </p:nvSpPr>
          <p:spPr>
            <a:xfrm flipH="1">
              <a:off x="9056070" y="2560489"/>
              <a:ext cx="1533900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/>
                <a:t>LOREM IPSUM 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xmlns="" id="{B8F29569-6EED-4653-B96A-91DFC3F491E5}"/>
                </a:ext>
              </a:extLst>
            </p:cNvPr>
            <p:cNvSpPr txBox="1"/>
            <p:nvPr/>
          </p:nvSpPr>
          <p:spPr>
            <a:xfrm flipH="1">
              <a:off x="9056070" y="2973940"/>
              <a:ext cx="2244664" cy="64633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err="1"/>
                <a:t>Lorem</a:t>
              </a:r>
              <a:r>
                <a:rPr lang="en-US" sz="1400" dirty="0"/>
                <a:t> </a:t>
              </a:r>
              <a:r>
                <a:rPr lang="en-US" sz="1400" dirty="0" err="1"/>
                <a:t>Ipsum</a:t>
              </a:r>
              <a:r>
                <a:rPr lang="en-US" sz="1400" dirty="0"/>
                <a:t> is simply dummy text of the printing and typesetting industry.</a:t>
              </a:r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xmlns="" id="{17AD976F-97FB-4AC1-9643-67F4FCB22BB6}"/>
                </a:ext>
              </a:extLst>
            </p:cNvPr>
            <p:cNvGrpSpPr/>
            <p:nvPr/>
          </p:nvGrpSpPr>
          <p:grpSpPr>
            <a:xfrm flipH="1">
              <a:off x="8769546" y="2883537"/>
              <a:ext cx="2247920" cy="3752"/>
              <a:chOff x="581144" y="2797398"/>
              <a:chExt cx="1728597" cy="2885"/>
            </a:xfrm>
          </p:grpSpPr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xmlns="" id="{5CFCFC74-9894-43A2-8F11-47F4509A426F}"/>
                  </a:ext>
                </a:extLst>
              </p:cNvPr>
              <p:cNvCxnSpPr/>
              <p:nvPr/>
            </p:nvCxnSpPr>
            <p:spPr>
              <a:xfrm>
                <a:off x="676399" y="2800283"/>
                <a:ext cx="1633342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xmlns="" id="{E9D434CE-AC29-4973-8A7B-29D930B81628}"/>
                  </a:ext>
                </a:extLst>
              </p:cNvPr>
              <p:cNvCxnSpPr/>
              <p:nvPr/>
            </p:nvCxnSpPr>
            <p:spPr>
              <a:xfrm>
                <a:off x="581144" y="2797398"/>
                <a:ext cx="175382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5" name="Oval 234">
            <a:extLst>
              <a:ext uri="{FF2B5EF4-FFF2-40B4-BE49-F238E27FC236}">
                <a16:creationId xmlns:a16="http://schemas.microsoft.com/office/drawing/2014/main" xmlns="" id="{D7D1558F-B234-4B3E-855D-9E611028C6A1}"/>
              </a:ext>
            </a:extLst>
          </p:cNvPr>
          <p:cNvSpPr/>
          <p:nvPr/>
        </p:nvSpPr>
        <p:spPr>
          <a:xfrm flipH="1">
            <a:off x="8548726" y="3724027"/>
            <a:ext cx="528007" cy="528007"/>
          </a:xfrm>
          <a:prstGeom prst="ellipse">
            <a:avLst/>
          </a:prstGeom>
          <a:solidFill>
            <a:schemeClr val="accent4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91DA7F5C-7BC7-426D-A208-C04673580F25}"/>
              </a:ext>
            </a:extLst>
          </p:cNvPr>
          <p:cNvSpPr txBox="1"/>
          <p:nvPr/>
        </p:nvSpPr>
        <p:spPr>
          <a:xfrm flipH="1">
            <a:off x="8660443" y="3880308"/>
            <a:ext cx="304572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75%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xmlns="" id="{10C7B59A-F927-4DDE-BD5D-5BD97D0254E1}"/>
              </a:ext>
            </a:extLst>
          </p:cNvPr>
          <p:cNvSpPr txBox="1"/>
          <p:nvPr/>
        </p:nvSpPr>
        <p:spPr>
          <a:xfrm flipH="1">
            <a:off x="9363257" y="3832501"/>
            <a:ext cx="1533900" cy="24622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/>
              <a:t>LOREM IPSUM 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xmlns="" id="{05605618-7A4F-4789-8448-5D763A0C35ED}"/>
              </a:ext>
            </a:extLst>
          </p:cNvPr>
          <p:cNvSpPr txBox="1"/>
          <p:nvPr/>
        </p:nvSpPr>
        <p:spPr>
          <a:xfrm flipH="1">
            <a:off x="9363257" y="4245952"/>
            <a:ext cx="2244664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err="1"/>
              <a:t>Lorem</a:t>
            </a:r>
            <a:r>
              <a:rPr lang="en-US" sz="1400" dirty="0"/>
              <a:t> </a:t>
            </a:r>
            <a:r>
              <a:rPr lang="en-US" sz="1400" dirty="0" err="1"/>
              <a:t>Ipsum</a:t>
            </a:r>
            <a:r>
              <a:rPr lang="en-US" sz="1400" dirty="0"/>
              <a:t> is simply dummy text of the printing and typesetting industry.</a:t>
            </a:r>
          </a:p>
        </p:txBody>
      </p:sp>
      <p:grpSp>
        <p:nvGrpSpPr>
          <p:cNvPr id="239" name="Group 238">
            <a:extLst>
              <a:ext uri="{FF2B5EF4-FFF2-40B4-BE49-F238E27FC236}">
                <a16:creationId xmlns:a16="http://schemas.microsoft.com/office/drawing/2014/main" xmlns="" id="{CBE8BE08-06A8-42D7-B65B-BD0B0435E309}"/>
              </a:ext>
            </a:extLst>
          </p:cNvPr>
          <p:cNvGrpSpPr/>
          <p:nvPr/>
        </p:nvGrpSpPr>
        <p:grpSpPr>
          <a:xfrm flipH="1">
            <a:off x="9076733" y="4155549"/>
            <a:ext cx="2247920" cy="3752"/>
            <a:chOff x="581144" y="2797398"/>
            <a:chExt cx="1728597" cy="2885"/>
          </a:xfrm>
        </p:grpSpPr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xmlns="" id="{D941827C-8A6D-4168-8D94-F33B29DD09E5}"/>
                </a:ext>
              </a:extLst>
            </p:cNvPr>
            <p:cNvCxnSpPr/>
            <p:nvPr/>
          </p:nvCxnSpPr>
          <p:spPr>
            <a:xfrm>
              <a:off x="676399" y="2800283"/>
              <a:ext cx="1633342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xmlns="" id="{9F82507E-3955-4391-8B78-DF11742317C0}"/>
                </a:ext>
              </a:extLst>
            </p:cNvPr>
            <p:cNvCxnSpPr/>
            <p:nvPr/>
          </p:nvCxnSpPr>
          <p:spPr>
            <a:xfrm>
              <a:off x="581144" y="2797398"/>
              <a:ext cx="175382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Rectangle 244">
            <a:extLst>
              <a:ext uri="{FF2B5EF4-FFF2-40B4-BE49-F238E27FC236}">
                <a16:creationId xmlns:a16="http://schemas.microsoft.com/office/drawing/2014/main" xmlns="" id="{B1D1D83D-64B2-440C-B21C-1DFF18CA9408}"/>
              </a:ext>
            </a:extLst>
          </p:cNvPr>
          <p:cNvSpPr/>
          <p:nvPr/>
        </p:nvSpPr>
        <p:spPr>
          <a:xfrm>
            <a:off x="0" y="5056958"/>
            <a:ext cx="12192000" cy="1801042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C92788A-E69F-4C9D-9DA9-D5FD30A63571}"/>
              </a:ext>
            </a:extLst>
          </p:cNvPr>
          <p:cNvGrpSpPr/>
          <p:nvPr/>
        </p:nvGrpSpPr>
        <p:grpSpPr>
          <a:xfrm>
            <a:off x="1061007" y="5489230"/>
            <a:ext cx="10069986" cy="540629"/>
            <a:chOff x="1061007" y="5260498"/>
            <a:chExt cx="10069986" cy="540629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xmlns="" id="{C15A5A67-6F92-41EA-AFDB-70A9BA7046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59718" y="5317010"/>
              <a:ext cx="213422" cy="427605"/>
              <a:chOff x="1323975" y="1652588"/>
              <a:chExt cx="446088" cy="893763"/>
            </a:xfrm>
            <a:solidFill>
              <a:schemeClr val="bg1"/>
            </a:solidFill>
          </p:grpSpPr>
          <p:sp>
            <p:nvSpPr>
              <p:cNvPr id="321" name="Freeform 7">
                <a:extLst>
                  <a:ext uri="{FF2B5EF4-FFF2-40B4-BE49-F238E27FC236}">
                    <a16:creationId xmlns:a16="http://schemas.microsoft.com/office/drawing/2014/main" xmlns="" id="{BF880D57-7C3B-42C9-88CD-732C234C63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0175" y="1652588"/>
                <a:ext cx="293688" cy="296863"/>
              </a:xfrm>
              <a:custGeom>
                <a:avLst/>
                <a:gdLst>
                  <a:gd name="T0" fmla="*/ 39 w 78"/>
                  <a:gd name="T1" fmla="*/ 78 h 78"/>
                  <a:gd name="T2" fmla="*/ 0 w 78"/>
                  <a:gd name="T3" fmla="*/ 39 h 78"/>
                  <a:gd name="T4" fmla="*/ 39 w 78"/>
                  <a:gd name="T5" fmla="*/ 0 h 78"/>
                  <a:gd name="T6" fmla="*/ 78 w 78"/>
                  <a:gd name="T7" fmla="*/ 39 h 78"/>
                  <a:gd name="T8" fmla="*/ 39 w 78"/>
                  <a:gd name="T9" fmla="*/ 78 h 78"/>
                  <a:gd name="T10" fmla="*/ 39 w 78"/>
                  <a:gd name="T11" fmla="*/ 10 h 78"/>
                  <a:gd name="T12" fmla="*/ 9 w 78"/>
                  <a:gd name="T13" fmla="*/ 39 h 78"/>
                  <a:gd name="T14" fmla="*/ 39 w 78"/>
                  <a:gd name="T15" fmla="*/ 69 h 78"/>
                  <a:gd name="T16" fmla="*/ 68 w 78"/>
                  <a:gd name="T17" fmla="*/ 39 h 78"/>
                  <a:gd name="T18" fmla="*/ 39 w 78"/>
                  <a:gd name="T19" fmla="*/ 1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cubicBezTo>
                      <a:pt x="17" y="78"/>
                      <a:pt x="0" y="61"/>
                      <a:pt x="0" y="39"/>
                    </a:cubicBezTo>
                    <a:cubicBezTo>
                      <a:pt x="0" y="18"/>
                      <a:pt x="17" y="0"/>
                      <a:pt x="39" y="0"/>
                    </a:cubicBezTo>
                    <a:cubicBezTo>
                      <a:pt x="60" y="0"/>
                      <a:pt x="78" y="18"/>
                      <a:pt x="78" y="39"/>
                    </a:cubicBezTo>
                    <a:cubicBezTo>
                      <a:pt x="78" y="61"/>
                      <a:pt x="60" y="78"/>
                      <a:pt x="39" y="78"/>
                    </a:cubicBezTo>
                    <a:close/>
                    <a:moveTo>
                      <a:pt x="39" y="10"/>
                    </a:moveTo>
                    <a:cubicBezTo>
                      <a:pt x="23" y="10"/>
                      <a:pt x="9" y="23"/>
                      <a:pt x="9" y="39"/>
                    </a:cubicBezTo>
                    <a:cubicBezTo>
                      <a:pt x="9" y="55"/>
                      <a:pt x="23" y="69"/>
                      <a:pt x="39" y="69"/>
                    </a:cubicBezTo>
                    <a:cubicBezTo>
                      <a:pt x="55" y="69"/>
                      <a:pt x="68" y="55"/>
                      <a:pt x="68" y="39"/>
                    </a:cubicBezTo>
                    <a:cubicBezTo>
                      <a:pt x="68" y="23"/>
                      <a:pt x="55" y="10"/>
                      <a:pt x="3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8">
                <a:extLst>
                  <a:ext uri="{FF2B5EF4-FFF2-40B4-BE49-F238E27FC236}">
                    <a16:creationId xmlns:a16="http://schemas.microsoft.com/office/drawing/2014/main" xmlns="" id="{11C2CA01-6454-49BC-8CFD-901B5BA8C0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3975" y="1968501"/>
                <a:ext cx="446088" cy="577850"/>
              </a:xfrm>
              <a:custGeom>
                <a:avLst/>
                <a:gdLst>
                  <a:gd name="T0" fmla="*/ 78 w 118"/>
                  <a:gd name="T1" fmla="*/ 152 h 152"/>
                  <a:gd name="T2" fmla="*/ 39 w 118"/>
                  <a:gd name="T3" fmla="*/ 152 h 152"/>
                  <a:gd name="T4" fmla="*/ 34 w 118"/>
                  <a:gd name="T5" fmla="*/ 147 h 152"/>
                  <a:gd name="T6" fmla="*/ 34 w 118"/>
                  <a:gd name="T7" fmla="*/ 103 h 152"/>
                  <a:gd name="T8" fmla="*/ 5 w 118"/>
                  <a:gd name="T9" fmla="*/ 103 h 152"/>
                  <a:gd name="T10" fmla="*/ 0 w 118"/>
                  <a:gd name="T11" fmla="*/ 98 h 152"/>
                  <a:gd name="T12" fmla="*/ 59 w 118"/>
                  <a:gd name="T13" fmla="*/ 0 h 152"/>
                  <a:gd name="T14" fmla="*/ 118 w 118"/>
                  <a:gd name="T15" fmla="*/ 98 h 152"/>
                  <a:gd name="T16" fmla="*/ 113 w 118"/>
                  <a:gd name="T17" fmla="*/ 103 h 152"/>
                  <a:gd name="T18" fmla="*/ 83 w 118"/>
                  <a:gd name="T19" fmla="*/ 103 h 152"/>
                  <a:gd name="T20" fmla="*/ 83 w 118"/>
                  <a:gd name="T21" fmla="*/ 147 h 152"/>
                  <a:gd name="T22" fmla="*/ 78 w 118"/>
                  <a:gd name="T23" fmla="*/ 152 h 152"/>
                  <a:gd name="T24" fmla="*/ 44 w 118"/>
                  <a:gd name="T25" fmla="*/ 142 h 152"/>
                  <a:gd name="T26" fmla="*/ 73 w 118"/>
                  <a:gd name="T27" fmla="*/ 142 h 152"/>
                  <a:gd name="T28" fmla="*/ 73 w 118"/>
                  <a:gd name="T29" fmla="*/ 98 h 152"/>
                  <a:gd name="T30" fmla="*/ 78 w 118"/>
                  <a:gd name="T31" fmla="*/ 93 h 152"/>
                  <a:gd name="T32" fmla="*/ 108 w 118"/>
                  <a:gd name="T33" fmla="*/ 93 h 152"/>
                  <a:gd name="T34" fmla="*/ 59 w 118"/>
                  <a:gd name="T35" fmla="*/ 10 h 152"/>
                  <a:gd name="T36" fmla="*/ 10 w 118"/>
                  <a:gd name="T37" fmla="*/ 93 h 152"/>
                  <a:gd name="T38" fmla="*/ 39 w 118"/>
                  <a:gd name="T39" fmla="*/ 93 h 152"/>
                  <a:gd name="T40" fmla="*/ 44 w 118"/>
                  <a:gd name="T41" fmla="*/ 98 h 152"/>
                  <a:gd name="T42" fmla="*/ 44 w 118"/>
                  <a:gd name="T43" fmla="*/ 14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8" h="152">
                    <a:moveTo>
                      <a:pt x="78" y="152"/>
                    </a:moveTo>
                    <a:cubicBezTo>
                      <a:pt x="39" y="152"/>
                      <a:pt x="39" y="152"/>
                      <a:pt x="39" y="152"/>
                    </a:cubicBezTo>
                    <a:cubicBezTo>
                      <a:pt x="36" y="152"/>
                      <a:pt x="34" y="150"/>
                      <a:pt x="34" y="147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2" y="103"/>
                      <a:pt x="0" y="101"/>
                      <a:pt x="0" y="98"/>
                    </a:cubicBezTo>
                    <a:cubicBezTo>
                      <a:pt x="0" y="45"/>
                      <a:pt x="27" y="0"/>
                      <a:pt x="59" y="0"/>
                    </a:cubicBezTo>
                    <a:cubicBezTo>
                      <a:pt x="91" y="0"/>
                      <a:pt x="118" y="45"/>
                      <a:pt x="118" y="98"/>
                    </a:cubicBezTo>
                    <a:cubicBezTo>
                      <a:pt x="118" y="101"/>
                      <a:pt x="115" y="103"/>
                      <a:pt x="113" y="103"/>
                    </a:cubicBezTo>
                    <a:cubicBezTo>
                      <a:pt x="83" y="103"/>
                      <a:pt x="83" y="103"/>
                      <a:pt x="83" y="103"/>
                    </a:cubicBezTo>
                    <a:cubicBezTo>
                      <a:pt x="83" y="147"/>
                      <a:pt x="83" y="147"/>
                      <a:pt x="83" y="147"/>
                    </a:cubicBezTo>
                    <a:cubicBezTo>
                      <a:pt x="83" y="150"/>
                      <a:pt x="81" y="152"/>
                      <a:pt x="78" y="152"/>
                    </a:cubicBezTo>
                    <a:close/>
                    <a:moveTo>
                      <a:pt x="44" y="142"/>
                    </a:moveTo>
                    <a:cubicBezTo>
                      <a:pt x="73" y="142"/>
                      <a:pt x="73" y="142"/>
                      <a:pt x="73" y="142"/>
                    </a:cubicBezTo>
                    <a:cubicBezTo>
                      <a:pt x="73" y="98"/>
                      <a:pt x="73" y="98"/>
                      <a:pt x="73" y="98"/>
                    </a:cubicBezTo>
                    <a:cubicBezTo>
                      <a:pt x="73" y="96"/>
                      <a:pt x="76" y="93"/>
                      <a:pt x="7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6" y="48"/>
                      <a:pt x="84" y="10"/>
                      <a:pt x="59" y="10"/>
                    </a:cubicBezTo>
                    <a:cubicBezTo>
                      <a:pt x="34" y="10"/>
                      <a:pt x="11" y="48"/>
                      <a:pt x="10" y="93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42" y="93"/>
                      <a:pt x="44" y="96"/>
                      <a:pt x="44" y="98"/>
                    </a:cubicBezTo>
                    <a:lnTo>
                      <a:pt x="44" y="1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xmlns="" id="{E081026E-5775-4A83-8108-22A9C1D778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1007" y="5317010"/>
              <a:ext cx="210149" cy="427605"/>
              <a:chOff x="-117881" y="838814"/>
              <a:chExt cx="182563" cy="371475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/>
                </a:gs>
              </a:gsLst>
              <a:lin ang="10800000" scaled="1"/>
            </a:gradFill>
          </p:grpSpPr>
          <p:sp>
            <p:nvSpPr>
              <p:cNvPr id="319" name="Oval 14">
                <a:extLst>
                  <a:ext uri="{FF2B5EF4-FFF2-40B4-BE49-F238E27FC236}">
                    <a16:creationId xmlns:a16="http://schemas.microsoft.com/office/drawing/2014/main" xmlns="" id="{7A85321E-DE2A-45BF-968E-8E0541D92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86131" y="838814"/>
                <a:ext cx="120650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15">
                <a:extLst>
                  <a:ext uri="{FF2B5EF4-FFF2-40B4-BE49-F238E27FC236}">
                    <a16:creationId xmlns:a16="http://schemas.microsoft.com/office/drawing/2014/main" xmlns="" id="{D5E31E27-7A5A-4CA8-9369-221834F4D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7881" y="978514"/>
                <a:ext cx="182563" cy="231775"/>
              </a:xfrm>
              <a:custGeom>
                <a:avLst/>
                <a:gdLst>
                  <a:gd name="T0" fmla="*/ 24 w 48"/>
                  <a:gd name="T1" fmla="*/ 0 h 60"/>
                  <a:gd name="T2" fmla="*/ 0 w 48"/>
                  <a:gd name="T3" fmla="*/ 38 h 60"/>
                  <a:gd name="T4" fmla="*/ 2 w 48"/>
                  <a:gd name="T5" fmla="*/ 40 h 60"/>
                  <a:gd name="T6" fmla="*/ 14 w 48"/>
                  <a:gd name="T7" fmla="*/ 40 h 60"/>
                  <a:gd name="T8" fmla="*/ 14 w 48"/>
                  <a:gd name="T9" fmla="*/ 58 h 60"/>
                  <a:gd name="T10" fmla="*/ 16 w 48"/>
                  <a:gd name="T11" fmla="*/ 60 h 60"/>
                  <a:gd name="T12" fmla="*/ 32 w 48"/>
                  <a:gd name="T13" fmla="*/ 60 h 60"/>
                  <a:gd name="T14" fmla="*/ 34 w 48"/>
                  <a:gd name="T15" fmla="*/ 58 h 60"/>
                  <a:gd name="T16" fmla="*/ 34 w 48"/>
                  <a:gd name="T17" fmla="*/ 40 h 60"/>
                  <a:gd name="T18" fmla="*/ 46 w 48"/>
                  <a:gd name="T19" fmla="*/ 40 h 60"/>
                  <a:gd name="T20" fmla="*/ 48 w 48"/>
                  <a:gd name="T21" fmla="*/ 38 h 60"/>
                  <a:gd name="T22" fmla="*/ 24 w 48"/>
                  <a:gd name="T2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60">
                    <a:moveTo>
                      <a:pt x="24" y="0"/>
                    </a:moveTo>
                    <a:cubicBezTo>
                      <a:pt x="11" y="0"/>
                      <a:pt x="0" y="17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9"/>
                      <a:pt x="15" y="60"/>
                      <a:pt x="16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60"/>
                      <a:pt x="34" y="59"/>
                      <a:pt x="34" y="58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7" y="40"/>
                      <a:pt x="48" y="39"/>
                      <a:pt x="48" y="38"/>
                    </a:cubicBezTo>
                    <a:cubicBezTo>
                      <a:pt x="48" y="17"/>
                      <a:pt x="37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xmlns="" id="{81013711-3B2A-4793-9DD5-BEBD6D901D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36823" y="5317010"/>
              <a:ext cx="210149" cy="427605"/>
              <a:chOff x="-117881" y="838814"/>
              <a:chExt cx="182563" cy="371475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/>
                </a:gs>
              </a:gsLst>
              <a:lin ang="10800000" scaled="1"/>
            </a:gradFill>
          </p:grpSpPr>
          <p:sp>
            <p:nvSpPr>
              <p:cNvPr id="317" name="Oval 14">
                <a:extLst>
                  <a:ext uri="{FF2B5EF4-FFF2-40B4-BE49-F238E27FC236}">
                    <a16:creationId xmlns:a16="http://schemas.microsoft.com/office/drawing/2014/main" xmlns="" id="{3DE1A80B-24D5-4E73-98CB-A362131D8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86131" y="838814"/>
                <a:ext cx="120650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15">
                <a:extLst>
                  <a:ext uri="{FF2B5EF4-FFF2-40B4-BE49-F238E27FC236}">
                    <a16:creationId xmlns:a16="http://schemas.microsoft.com/office/drawing/2014/main" xmlns="" id="{064E71B8-EF23-4871-80DA-13A3EA1AA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7881" y="978514"/>
                <a:ext cx="182563" cy="231775"/>
              </a:xfrm>
              <a:custGeom>
                <a:avLst/>
                <a:gdLst>
                  <a:gd name="T0" fmla="*/ 24 w 48"/>
                  <a:gd name="T1" fmla="*/ 0 h 60"/>
                  <a:gd name="T2" fmla="*/ 0 w 48"/>
                  <a:gd name="T3" fmla="*/ 38 h 60"/>
                  <a:gd name="T4" fmla="*/ 2 w 48"/>
                  <a:gd name="T5" fmla="*/ 40 h 60"/>
                  <a:gd name="T6" fmla="*/ 14 w 48"/>
                  <a:gd name="T7" fmla="*/ 40 h 60"/>
                  <a:gd name="T8" fmla="*/ 14 w 48"/>
                  <a:gd name="T9" fmla="*/ 58 h 60"/>
                  <a:gd name="T10" fmla="*/ 16 w 48"/>
                  <a:gd name="T11" fmla="*/ 60 h 60"/>
                  <a:gd name="T12" fmla="*/ 32 w 48"/>
                  <a:gd name="T13" fmla="*/ 60 h 60"/>
                  <a:gd name="T14" fmla="*/ 34 w 48"/>
                  <a:gd name="T15" fmla="*/ 58 h 60"/>
                  <a:gd name="T16" fmla="*/ 34 w 48"/>
                  <a:gd name="T17" fmla="*/ 40 h 60"/>
                  <a:gd name="T18" fmla="*/ 46 w 48"/>
                  <a:gd name="T19" fmla="*/ 40 h 60"/>
                  <a:gd name="T20" fmla="*/ 48 w 48"/>
                  <a:gd name="T21" fmla="*/ 38 h 60"/>
                  <a:gd name="T22" fmla="*/ 24 w 48"/>
                  <a:gd name="T2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60">
                    <a:moveTo>
                      <a:pt x="24" y="0"/>
                    </a:moveTo>
                    <a:cubicBezTo>
                      <a:pt x="11" y="0"/>
                      <a:pt x="0" y="17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9"/>
                      <a:pt x="15" y="60"/>
                      <a:pt x="16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60"/>
                      <a:pt x="34" y="59"/>
                      <a:pt x="34" y="58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7" y="40"/>
                      <a:pt x="48" y="39"/>
                      <a:pt x="48" y="38"/>
                    </a:cubicBezTo>
                    <a:cubicBezTo>
                      <a:pt x="48" y="17"/>
                      <a:pt x="37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xmlns="" id="{7A7B0F5E-B814-494F-96F1-1880986984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12639" y="5317010"/>
              <a:ext cx="210149" cy="427605"/>
              <a:chOff x="-117881" y="838814"/>
              <a:chExt cx="182563" cy="371475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/>
                </a:gs>
              </a:gsLst>
              <a:lin ang="10800000" scaled="1"/>
            </a:gradFill>
          </p:grpSpPr>
          <p:sp>
            <p:nvSpPr>
              <p:cNvPr id="315" name="Oval 14">
                <a:extLst>
                  <a:ext uri="{FF2B5EF4-FFF2-40B4-BE49-F238E27FC236}">
                    <a16:creationId xmlns:a16="http://schemas.microsoft.com/office/drawing/2014/main" xmlns="" id="{207195E8-38E5-4B8E-8EF3-C3F12EC09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86131" y="838814"/>
                <a:ext cx="120650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15">
                <a:extLst>
                  <a:ext uri="{FF2B5EF4-FFF2-40B4-BE49-F238E27FC236}">
                    <a16:creationId xmlns:a16="http://schemas.microsoft.com/office/drawing/2014/main" xmlns="" id="{5317A101-A417-4D93-92DF-3C84769DC6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7881" y="978514"/>
                <a:ext cx="182563" cy="231775"/>
              </a:xfrm>
              <a:custGeom>
                <a:avLst/>
                <a:gdLst>
                  <a:gd name="T0" fmla="*/ 24 w 48"/>
                  <a:gd name="T1" fmla="*/ 0 h 60"/>
                  <a:gd name="T2" fmla="*/ 0 w 48"/>
                  <a:gd name="T3" fmla="*/ 38 h 60"/>
                  <a:gd name="T4" fmla="*/ 2 w 48"/>
                  <a:gd name="T5" fmla="*/ 40 h 60"/>
                  <a:gd name="T6" fmla="*/ 14 w 48"/>
                  <a:gd name="T7" fmla="*/ 40 h 60"/>
                  <a:gd name="T8" fmla="*/ 14 w 48"/>
                  <a:gd name="T9" fmla="*/ 58 h 60"/>
                  <a:gd name="T10" fmla="*/ 16 w 48"/>
                  <a:gd name="T11" fmla="*/ 60 h 60"/>
                  <a:gd name="T12" fmla="*/ 32 w 48"/>
                  <a:gd name="T13" fmla="*/ 60 h 60"/>
                  <a:gd name="T14" fmla="*/ 34 w 48"/>
                  <a:gd name="T15" fmla="*/ 58 h 60"/>
                  <a:gd name="T16" fmla="*/ 34 w 48"/>
                  <a:gd name="T17" fmla="*/ 40 h 60"/>
                  <a:gd name="T18" fmla="*/ 46 w 48"/>
                  <a:gd name="T19" fmla="*/ 40 h 60"/>
                  <a:gd name="T20" fmla="*/ 48 w 48"/>
                  <a:gd name="T21" fmla="*/ 38 h 60"/>
                  <a:gd name="T22" fmla="*/ 24 w 48"/>
                  <a:gd name="T2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60">
                    <a:moveTo>
                      <a:pt x="24" y="0"/>
                    </a:moveTo>
                    <a:cubicBezTo>
                      <a:pt x="11" y="0"/>
                      <a:pt x="0" y="17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9"/>
                      <a:pt x="15" y="60"/>
                      <a:pt x="16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60"/>
                      <a:pt x="34" y="59"/>
                      <a:pt x="34" y="58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7" y="40"/>
                      <a:pt x="48" y="39"/>
                      <a:pt x="48" y="38"/>
                    </a:cubicBezTo>
                    <a:cubicBezTo>
                      <a:pt x="48" y="17"/>
                      <a:pt x="37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xmlns="" id="{1F1AB5D8-1BCB-4FC4-8E80-0CF8DA744D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88455" y="5317010"/>
              <a:ext cx="210149" cy="427605"/>
              <a:chOff x="-117881" y="838814"/>
              <a:chExt cx="182563" cy="371475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/>
                </a:gs>
              </a:gsLst>
              <a:lin ang="10800000" scaled="1"/>
            </a:gradFill>
          </p:grpSpPr>
          <p:sp>
            <p:nvSpPr>
              <p:cNvPr id="313" name="Oval 14">
                <a:extLst>
                  <a:ext uri="{FF2B5EF4-FFF2-40B4-BE49-F238E27FC236}">
                    <a16:creationId xmlns:a16="http://schemas.microsoft.com/office/drawing/2014/main" xmlns="" id="{58E25258-7328-4129-987F-354C7CE79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86131" y="838814"/>
                <a:ext cx="120650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15">
                <a:extLst>
                  <a:ext uri="{FF2B5EF4-FFF2-40B4-BE49-F238E27FC236}">
                    <a16:creationId xmlns:a16="http://schemas.microsoft.com/office/drawing/2014/main" xmlns="" id="{FD2E808A-5B90-42AE-9BDC-FEF9CBFDE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7881" y="978514"/>
                <a:ext cx="182563" cy="231775"/>
              </a:xfrm>
              <a:custGeom>
                <a:avLst/>
                <a:gdLst>
                  <a:gd name="T0" fmla="*/ 24 w 48"/>
                  <a:gd name="T1" fmla="*/ 0 h 60"/>
                  <a:gd name="T2" fmla="*/ 0 w 48"/>
                  <a:gd name="T3" fmla="*/ 38 h 60"/>
                  <a:gd name="T4" fmla="*/ 2 w 48"/>
                  <a:gd name="T5" fmla="*/ 40 h 60"/>
                  <a:gd name="T6" fmla="*/ 14 w 48"/>
                  <a:gd name="T7" fmla="*/ 40 h 60"/>
                  <a:gd name="T8" fmla="*/ 14 w 48"/>
                  <a:gd name="T9" fmla="*/ 58 h 60"/>
                  <a:gd name="T10" fmla="*/ 16 w 48"/>
                  <a:gd name="T11" fmla="*/ 60 h 60"/>
                  <a:gd name="T12" fmla="*/ 32 w 48"/>
                  <a:gd name="T13" fmla="*/ 60 h 60"/>
                  <a:gd name="T14" fmla="*/ 34 w 48"/>
                  <a:gd name="T15" fmla="*/ 58 h 60"/>
                  <a:gd name="T16" fmla="*/ 34 w 48"/>
                  <a:gd name="T17" fmla="*/ 40 h 60"/>
                  <a:gd name="T18" fmla="*/ 46 w 48"/>
                  <a:gd name="T19" fmla="*/ 40 h 60"/>
                  <a:gd name="T20" fmla="*/ 48 w 48"/>
                  <a:gd name="T21" fmla="*/ 38 h 60"/>
                  <a:gd name="T22" fmla="*/ 24 w 48"/>
                  <a:gd name="T2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60">
                    <a:moveTo>
                      <a:pt x="24" y="0"/>
                    </a:moveTo>
                    <a:cubicBezTo>
                      <a:pt x="11" y="0"/>
                      <a:pt x="0" y="17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9"/>
                      <a:pt x="15" y="60"/>
                      <a:pt x="16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60"/>
                      <a:pt x="34" y="59"/>
                      <a:pt x="34" y="58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7" y="40"/>
                      <a:pt x="48" y="39"/>
                      <a:pt x="48" y="38"/>
                    </a:cubicBezTo>
                    <a:cubicBezTo>
                      <a:pt x="48" y="17"/>
                      <a:pt x="37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xmlns="" id="{744AA3D7-0DBA-461B-B403-6CEE7DC6B6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64271" y="5317010"/>
              <a:ext cx="213422" cy="427605"/>
              <a:chOff x="1323975" y="1652588"/>
              <a:chExt cx="446088" cy="893763"/>
            </a:xfrm>
            <a:solidFill>
              <a:schemeClr val="bg1"/>
            </a:solidFill>
          </p:grpSpPr>
          <p:sp>
            <p:nvSpPr>
              <p:cNvPr id="311" name="Freeform 7">
                <a:extLst>
                  <a:ext uri="{FF2B5EF4-FFF2-40B4-BE49-F238E27FC236}">
                    <a16:creationId xmlns:a16="http://schemas.microsoft.com/office/drawing/2014/main" xmlns="" id="{5834FE96-13DD-4C7D-8063-7B0DCD9F21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0175" y="1652588"/>
                <a:ext cx="293688" cy="296863"/>
              </a:xfrm>
              <a:custGeom>
                <a:avLst/>
                <a:gdLst>
                  <a:gd name="T0" fmla="*/ 39 w 78"/>
                  <a:gd name="T1" fmla="*/ 78 h 78"/>
                  <a:gd name="T2" fmla="*/ 0 w 78"/>
                  <a:gd name="T3" fmla="*/ 39 h 78"/>
                  <a:gd name="T4" fmla="*/ 39 w 78"/>
                  <a:gd name="T5" fmla="*/ 0 h 78"/>
                  <a:gd name="T6" fmla="*/ 78 w 78"/>
                  <a:gd name="T7" fmla="*/ 39 h 78"/>
                  <a:gd name="T8" fmla="*/ 39 w 78"/>
                  <a:gd name="T9" fmla="*/ 78 h 78"/>
                  <a:gd name="T10" fmla="*/ 39 w 78"/>
                  <a:gd name="T11" fmla="*/ 10 h 78"/>
                  <a:gd name="T12" fmla="*/ 9 w 78"/>
                  <a:gd name="T13" fmla="*/ 39 h 78"/>
                  <a:gd name="T14" fmla="*/ 39 w 78"/>
                  <a:gd name="T15" fmla="*/ 69 h 78"/>
                  <a:gd name="T16" fmla="*/ 68 w 78"/>
                  <a:gd name="T17" fmla="*/ 39 h 78"/>
                  <a:gd name="T18" fmla="*/ 39 w 78"/>
                  <a:gd name="T19" fmla="*/ 1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cubicBezTo>
                      <a:pt x="17" y="78"/>
                      <a:pt x="0" y="61"/>
                      <a:pt x="0" y="39"/>
                    </a:cubicBezTo>
                    <a:cubicBezTo>
                      <a:pt x="0" y="18"/>
                      <a:pt x="17" y="0"/>
                      <a:pt x="39" y="0"/>
                    </a:cubicBezTo>
                    <a:cubicBezTo>
                      <a:pt x="60" y="0"/>
                      <a:pt x="78" y="18"/>
                      <a:pt x="78" y="39"/>
                    </a:cubicBezTo>
                    <a:cubicBezTo>
                      <a:pt x="78" y="61"/>
                      <a:pt x="60" y="78"/>
                      <a:pt x="39" y="78"/>
                    </a:cubicBezTo>
                    <a:close/>
                    <a:moveTo>
                      <a:pt x="39" y="10"/>
                    </a:moveTo>
                    <a:cubicBezTo>
                      <a:pt x="23" y="10"/>
                      <a:pt x="9" y="23"/>
                      <a:pt x="9" y="39"/>
                    </a:cubicBezTo>
                    <a:cubicBezTo>
                      <a:pt x="9" y="55"/>
                      <a:pt x="23" y="69"/>
                      <a:pt x="39" y="69"/>
                    </a:cubicBezTo>
                    <a:cubicBezTo>
                      <a:pt x="55" y="69"/>
                      <a:pt x="68" y="55"/>
                      <a:pt x="68" y="39"/>
                    </a:cubicBezTo>
                    <a:cubicBezTo>
                      <a:pt x="68" y="23"/>
                      <a:pt x="55" y="10"/>
                      <a:pt x="3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8">
                <a:extLst>
                  <a:ext uri="{FF2B5EF4-FFF2-40B4-BE49-F238E27FC236}">
                    <a16:creationId xmlns:a16="http://schemas.microsoft.com/office/drawing/2014/main" xmlns="" id="{942133F4-A958-4553-B62A-610D0D1DBF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3975" y="1968501"/>
                <a:ext cx="446088" cy="577850"/>
              </a:xfrm>
              <a:custGeom>
                <a:avLst/>
                <a:gdLst>
                  <a:gd name="T0" fmla="*/ 78 w 118"/>
                  <a:gd name="T1" fmla="*/ 152 h 152"/>
                  <a:gd name="T2" fmla="*/ 39 w 118"/>
                  <a:gd name="T3" fmla="*/ 152 h 152"/>
                  <a:gd name="T4" fmla="*/ 34 w 118"/>
                  <a:gd name="T5" fmla="*/ 147 h 152"/>
                  <a:gd name="T6" fmla="*/ 34 w 118"/>
                  <a:gd name="T7" fmla="*/ 103 h 152"/>
                  <a:gd name="T8" fmla="*/ 5 w 118"/>
                  <a:gd name="T9" fmla="*/ 103 h 152"/>
                  <a:gd name="T10" fmla="*/ 0 w 118"/>
                  <a:gd name="T11" fmla="*/ 98 h 152"/>
                  <a:gd name="T12" fmla="*/ 59 w 118"/>
                  <a:gd name="T13" fmla="*/ 0 h 152"/>
                  <a:gd name="T14" fmla="*/ 118 w 118"/>
                  <a:gd name="T15" fmla="*/ 98 h 152"/>
                  <a:gd name="T16" fmla="*/ 113 w 118"/>
                  <a:gd name="T17" fmla="*/ 103 h 152"/>
                  <a:gd name="T18" fmla="*/ 83 w 118"/>
                  <a:gd name="T19" fmla="*/ 103 h 152"/>
                  <a:gd name="T20" fmla="*/ 83 w 118"/>
                  <a:gd name="T21" fmla="*/ 147 h 152"/>
                  <a:gd name="T22" fmla="*/ 78 w 118"/>
                  <a:gd name="T23" fmla="*/ 152 h 152"/>
                  <a:gd name="T24" fmla="*/ 44 w 118"/>
                  <a:gd name="T25" fmla="*/ 142 h 152"/>
                  <a:gd name="T26" fmla="*/ 73 w 118"/>
                  <a:gd name="T27" fmla="*/ 142 h 152"/>
                  <a:gd name="T28" fmla="*/ 73 w 118"/>
                  <a:gd name="T29" fmla="*/ 98 h 152"/>
                  <a:gd name="T30" fmla="*/ 78 w 118"/>
                  <a:gd name="T31" fmla="*/ 93 h 152"/>
                  <a:gd name="T32" fmla="*/ 108 w 118"/>
                  <a:gd name="T33" fmla="*/ 93 h 152"/>
                  <a:gd name="T34" fmla="*/ 59 w 118"/>
                  <a:gd name="T35" fmla="*/ 10 h 152"/>
                  <a:gd name="T36" fmla="*/ 10 w 118"/>
                  <a:gd name="T37" fmla="*/ 93 h 152"/>
                  <a:gd name="T38" fmla="*/ 39 w 118"/>
                  <a:gd name="T39" fmla="*/ 93 h 152"/>
                  <a:gd name="T40" fmla="*/ 44 w 118"/>
                  <a:gd name="T41" fmla="*/ 98 h 152"/>
                  <a:gd name="T42" fmla="*/ 44 w 118"/>
                  <a:gd name="T43" fmla="*/ 14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8" h="152">
                    <a:moveTo>
                      <a:pt x="78" y="152"/>
                    </a:moveTo>
                    <a:cubicBezTo>
                      <a:pt x="39" y="152"/>
                      <a:pt x="39" y="152"/>
                      <a:pt x="39" y="152"/>
                    </a:cubicBezTo>
                    <a:cubicBezTo>
                      <a:pt x="36" y="152"/>
                      <a:pt x="34" y="150"/>
                      <a:pt x="34" y="147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2" y="103"/>
                      <a:pt x="0" y="101"/>
                      <a:pt x="0" y="98"/>
                    </a:cubicBezTo>
                    <a:cubicBezTo>
                      <a:pt x="0" y="45"/>
                      <a:pt x="27" y="0"/>
                      <a:pt x="59" y="0"/>
                    </a:cubicBezTo>
                    <a:cubicBezTo>
                      <a:pt x="91" y="0"/>
                      <a:pt x="118" y="45"/>
                      <a:pt x="118" y="98"/>
                    </a:cubicBezTo>
                    <a:cubicBezTo>
                      <a:pt x="118" y="101"/>
                      <a:pt x="115" y="103"/>
                      <a:pt x="113" y="103"/>
                    </a:cubicBezTo>
                    <a:cubicBezTo>
                      <a:pt x="83" y="103"/>
                      <a:pt x="83" y="103"/>
                      <a:pt x="83" y="103"/>
                    </a:cubicBezTo>
                    <a:cubicBezTo>
                      <a:pt x="83" y="147"/>
                      <a:pt x="83" y="147"/>
                      <a:pt x="83" y="147"/>
                    </a:cubicBezTo>
                    <a:cubicBezTo>
                      <a:pt x="83" y="150"/>
                      <a:pt x="81" y="152"/>
                      <a:pt x="78" y="152"/>
                    </a:cubicBezTo>
                    <a:close/>
                    <a:moveTo>
                      <a:pt x="44" y="142"/>
                    </a:moveTo>
                    <a:cubicBezTo>
                      <a:pt x="73" y="142"/>
                      <a:pt x="73" y="142"/>
                      <a:pt x="73" y="142"/>
                    </a:cubicBezTo>
                    <a:cubicBezTo>
                      <a:pt x="73" y="98"/>
                      <a:pt x="73" y="98"/>
                      <a:pt x="73" y="98"/>
                    </a:cubicBezTo>
                    <a:cubicBezTo>
                      <a:pt x="73" y="96"/>
                      <a:pt x="76" y="93"/>
                      <a:pt x="7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6" y="48"/>
                      <a:pt x="84" y="10"/>
                      <a:pt x="59" y="10"/>
                    </a:cubicBezTo>
                    <a:cubicBezTo>
                      <a:pt x="34" y="10"/>
                      <a:pt x="11" y="48"/>
                      <a:pt x="10" y="93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42" y="93"/>
                      <a:pt x="44" y="96"/>
                      <a:pt x="44" y="98"/>
                    </a:cubicBezTo>
                    <a:lnTo>
                      <a:pt x="44" y="1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xmlns="" id="{3D16B33B-ACF7-4025-8386-F6D4C441E3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43361" y="5317010"/>
              <a:ext cx="213422" cy="427605"/>
              <a:chOff x="1323975" y="1652588"/>
              <a:chExt cx="446088" cy="893763"/>
            </a:xfrm>
            <a:solidFill>
              <a:schemeClr val="bg1"/>
            </a:solidFill>
          </p:grpSpPr>
          <p:sp>
            <p:nvSpPr>
              <p:cNvPr id="309" name="Freeform 7">
                <a:extLst>
                  <a:ext uri="{FF2B5EF4-FFF2-40B4-BE49-F238E27FC236}">
                    <a16:creationId xmlns:a16="http://schemas.microsoft.com/office/drawing/2014/main" xmlns="" id="{D12F0C70-9C70-4752-9CBB-40804DE53C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0175" y="1652588"/>
                <a:ext cx="293688" cy="296863"/>
              </a:xfrm>
              <a:custGeom>
                <a:avLst/>
                <a:gdLst>
                  <a:gd name="T0" fmla="*/ 39 w 78"/>
                  <a:gd name="T1" fmla="*/ 78 h 78"/>
                  <a:gd name="T2" fmla="*/ 0 w 78"/>
                  <a:gd name="T3" fmla="*/ 39 h 78"/>
                  <a:gd name="T4" fmla="*/ 39 w 78"/>
                  <a:gd name="T5" fmla="*/ 0 h 78"/>
                  <a:gd name="T6" fmla="*/ 78 w 78"/>
                  <a:gd name="T7" fmla="*/ 39 h 78"/>
                  <a:gd name="T8" fmla="*/ 39 w 78"/>
                  <a:gd name="T9" fmla="*/ 78 h 78"/>
                  <a:gd name="T10" fmla="*/ 39 w 78"/>
                  <a:gd name="T11" fmla="*/ 10 h 78"/>
                  <a:gd name="T12" fmla="*/ 9 w 78"/>
                  <a:gd name="T13" fmla="*/ 39 h 78"/>
                  <a:gd name="T14" fmla="*/ 39 w 78"/>
                  <a:gd name="T15" fmla="*/ 69 h 78"/>
                  <a:gd name="T16" fmla="*/ 68 w 78"/>
                  <a:gd name="T17" fmla="*/ 39 h 78"/>
                  <a:gd name="T18" fmla="*/ 39 w 78"/>
                  <a:gd name="T19" fmla="*/ 1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cubicBezTo>
                      <a:pt x="17" y="78"/>
                      <a:pt x="0" y="61"/>
                      <a:pt x="0" y="39"/>
                    </a:cubicBezTo>
                    <a:cubicBezTo>
                      <a:pt x="0" y="18"/>
                      <a:pt x="17" y="0"/>
                      <a:pt x="39" y="0"/>
                    </a:cubicBezTo>
                    <a:cubicBezTo>
                      <a:pt x="60" y="0"/>
                      <a:pt x="78" y="18"/>
                      <a:pt x="78" y="39"/>
                    </a:cubicBezTo>
                    <a:cubicBezTo>
                      <a:pt x="78" y="61"/>
                      <a:pt x="60" y="78"/>
                      <a:pt x="39" y="78"/>
                    </a:cubicBezTo>
                    <a:close/>
                    <a:moveTo>
                      <a:pt x="39" y="10"/>
                    </a:moveTo>
                    <a:cubicBezTo>
                      <a:pt x="23" y="10"/>
                      <a:pt x="9" y="23"/>
                      <a:pt x="9" y="39"/>
                    </a:cubicBezTo>
                    <a:cubicBezTo>
                      <a:pt x="9" y="55"/>
                      <a:pt x="23" y="69"/>
                      <a:pt x="39" y="69"/>
                    </a:cubicBezTo>
                    <a:cubicBezTo>
                      <a:pt x="55" y="69"/>
                      <a:pt x="68" y="55"/>
                      <a:pt x="68" y="39"/>
                    </a:cubicBezTo>
                    <a:cubicBezTo>
                      <a:pt x="68" y="23"/>
                      <a:pt x="55" y="10"/>
                      <a:pt x="3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8">
                <a:extLst>
                  <a:ext uri="{FF2B5EF4-FFF2-40B4-BE49-F238E27FC236}">
                    <a16:creationId xmlns:a16="http://schemas.microsoft.com/office/drawing/2014/main" xmlns="" id="{E282D185-0CED-4610-BC91-BDB312FB86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3975" y="1968501"/>
                <a:ext cx="446088" cy="577850"/>
              </a:xfrm>
              <a:custGeom>
                <a:avLst/>
                <a:gdLst>
                  <a:gd name="T0" fmla="*/ 78 w 118"/>
                  <a:gd name="T1" fmla="*/ 152 h 152"/>
                  <a:gd name="T2" fmla="*/ 39 w 118"/>
                  <a:gd name="T3" fmla="*/ 152 h 152"/>
                  <a:gd name="T4" fmla="*/ 34 w 118"/>
                  <a:gd name="T5" fmla="*/ 147 h 152"/>
                  <a:gd name="T6" fmla="*/ 34 w 118"/>
                  <a:gd name="T7" fmla="*/ 103 h 152"/>
                  <a:gd name="T8" fmla="*/ 5 w 118"/>
                  <a:gd name="T9" fmla="*/ 103 h 152"/>
                  <a:gd name="T10" fmla="*/ 0 w 118"/>
                  <a:gd name="T11" fmla="*/ 98 h 152"/>
                  <a:gd name="T12" fmla="*/ 59 w 118"/>
                  <a:gd name="T13" fmla="*/ 0 h 152"/>
                  <a:gd name="T14" fmla="*/ 118 w 118"/>
                  <a:gd name="T15" fmla="*/ 98 h 152"/>
                  <a:gd name="T16" fmla="*/ 113 w 118"/>
                  <a:gd name="T17" fmla="*/ 103 h 152"/>
                  <a:gd name="T18" fmla="*/ 83 w 118"/>
                  <a:gd name="T19" fmla="*/ 103 h 152"/>
                  <a:gd name="T20" fmla="*/ 83 w 118"/>
                  <a:gd name="T21" fmla="*/ 147 h 152"/>
                  <a:gd name="T22" fmla="*/ 78 w 118"/>
                  <a:gd name="T23" fmla="*/ 152 h 152"/>
                  <a:gd name="T24" fmla="*/ 44 w 118"/>
                  <a:gd name="T25" fmla="*/ 142 h 152"/>
                  <a:gd name="T26" fmla="*/ 73 w 118"/>
                  <a:gd name="T27" fmla="*/ 142 h 152"/>
                  <a:gd name="T28" fmla="*/ 73 w 118"/>
                  <a:gd name="T29" fmla="*/ 98 h 152"/>
                  <a:gd name="T30" fmla="*/ 78 w 118"/>
                  <a:gd name="T31" fmla="*/ 93 h 152"/>
                  <a:gd name="T32" fmla="*/ 108 w 118"/>
                  <a:gd name="T33" fmla="*/ 93 h 152"/>
                  <a:gd name="T34" fmla="*/ 59 w 118"/>
                  <a:gd name="T35" fmla="*/ 10 h 152"/>
                  <a:gd name="T36" fmla="*/ 10 w 118"/>
                  <a:gd name="T37" fmla="*/ 93 h 152"/>
                  <a:gd name="T38" fmla="*/ 39 w 118"/>
                  <a:gd name="T39" fmla="*/ 93 h 152"/>
                  <a:gd name="T40" fmla="*/ 44 w 118"/>
                  <a:gd name="T41" fmla="*/ 98 h 152"/>
                  <a:gd name="T42" fmla="*/ 44 w 118"/>
                  <a:gd name="T43" fmla="*/ 14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8" h="152">
                    <a:moveTo>
                      <a:pt x="78" y="152"/>
                    </a:moveTo>
                    <a:cubicBezTo>
                      <a:pt x="39" y="152"/>
                      <a:pt x="39" y="152"/>
                      <a:pt x="39" y="152"/>
                    </a:cubicBezTo>
                    <a:cubicBezTo>
                      <a:pt x="36" y="152"/>
                      <a:pt x="34" y="150"/>
                      <a:pt x="34" y="147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2" y="103"/>
                      <a:pt x="0" y="101"/>
                      <a:pt x="0" y="98"/>
                    </a:cubicBezTo>
                    <a:cubicBezTo>
                      <a:pt x="0" y="45"/>
                      <a:pt x="27" y="0"/>
                      <a:pt x="59" y="0"/>
                    </a:cubicBezTo>
                    <a:cubicBezTo>
                      <a:pt x="91" y="0"/>
                      <a:pt x="118" y="45"/>
                      <a:pt x="118" y="98"/>
                    </a:cubicBezTo>
                    <a:cubicBezTo>
                      <a:pt x="118" y="101"/>
                      <a:pt x="115" y="103"/>
                      <a:pt x="113" y="103"/>
                    </a:cubicBezTo>
                    <a:cubicBezTo>
                      <a:pt x="83" y="103"/>
                      <a:pt x="83" y="103"/>
                      <a:pt x="83" y="103"/>
                    </a:cubicBezTo>
                    <a:cubicBezTo>
                      <a:pt x="83" y="147"/>
                      <a:pt x="83" y="147"/>
                      <a:pt x="83" y="147"/>
                    </a:cubicBezTo>
                    <a:cubicBezTo>
                      <a:pt x="83" y="150"/>
                      <a:pt x="81" y="152"/>
                      <a:pt x="78" y="152"/>
                    </a:cubicBezTo>
                    <a:close/>
                    <a:moveTo>
                      <a:pt x="44" y="142"/>
                    </a:moveTo>
                    <a:cubicBezTo>
                      <a:pt x="73" y="142"/>
                      <a:pt x="73" y="142"/>
                      <a:pt x="73" y="142"/>
                    </a:cubicBezTo>
                    <a:cubicBezTo>
                      <a:pt x="73" y="98"/>
                      <a:pt x="73" y="98"/>
                      <a:pt x="73" y="98"/>
                    </a:cubicBezTo>
                    <a:cubicBezTo>
                      <a:pt x="73" y="96"/>
                      <a:pt x="76" y="93"/>
                      <a:pt x="7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6" y="48"/>
                      <a:pt x="84" y="10"/>
                      <a:pt x="59" y="10"/>
                    </a:cubicBezTo>
                    <a:cubicBezTo>
                      <a:pt x="34" y="10"/>
                      <a:pt x="11" y="48"/>
                      <a:pt x="10" y="93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42" y="93"/>
                      <a:pt x="44" y="96"/>
                      <a:pt x="44" y="98"/>
                    </a:cubicBezTo>
                    <a:lnTo>
                      <a:pt x="44" y="1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xmlns="" id="{46F9E777-04D3-4C34-896F-2470FAE2B55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22450" y="5317010"/>
              <a:ext cx="213422" cy="427605"/>
              <a:chOff x="1323975" y="1652588"/>
              <a:chExt cx="446088" cy="893763"/>
            </a:xfrm>
            <a:solidFill>
              <a:schemeClr val="bg1"/>
            </a:solidFill>
          </p:grpSpPr>
          <p:sp>
            <p:nvSpPr>
              <p:cNvPr id="307" name="Freeform 7">
                <a:extLst>
                  <a:ext uri="{FF2B5EF4-FFF2-40B4-BE49-F238E27FC236}">
                    <a16:creationId xmlns:a16="http://schemas.microsoft.com/office/drawing/2014/main" xmlns="" id="{D73E1337-2C92-4D06-B763-068086FCC9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0175" y="1652588"/>
                <a:ext cx="293688" cy="296863"/>
              </a:xfrm>
              <a:custGeom>
                <a:avLst/>
                <a:gdLst>
                  <a:gd name="T0" fmla="*/ 39 w 78"/>
                  <a:gd name="T1" fmla="*/ 78 h 78"/>
                  <a:gd name="T2" fmla="*/ 0 w 78"/>
                  <a:gd name="T3" fmla="*/ 39 h 78"/>
                  <a:gd name="T4" fmla="*/ 39 w 78"/>
                  <a:gd name="T5" fmla="*/ 0 h 78"/>
                  <a:gd name="T6" fmla="*/ 78 w 78"/>
                  <a:gd name="T7" fmla="*/ 39 h 78"/>
                  <a:gd name="T8" fmla="*/ 39 w 78"/>
                  <a:gd name="T9" fmla="*/ 78 h 78"/>
                  <a:gd name="T10" fmla="*/ 39 w 78"/>
                  <a:gd name="T11" fmla="*/ 10 h 78"/>
                  <a:gd name="T12" fmla="*/ 9 w 78"/>
                  <a:gd name="T13" fmla="*/ 39 h 78"/>
                  <a:gd name="T14" fmla="*/ 39 w 78"/>
                  <a:gd name="T15" fmla="*/ 69 h 78"/>
                  <a:gd name="T16" fmla="*/ 68 w 78"/>
                  <a:gd name="T17" fmla="*/ 39 h 78"/>
                  <a:gd name="T18" fmla="*/ 39 w 78"/>
                  <a:gd name="T19" fmla="*/ 1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cubicBezTo>
                      <a:pt x="17" y="78"/>
                      <a:pt x="0" y="61"/>
                      <a:pt x="0" y="39"/>
                    </a:cubicBezTo>
                    <a:cubicBezTo>
                      <a:pt x="0" y="18"/>
                      <a:pt x="17" y="0"/>
                      <a:pt x="39" y="0"/>
                    </a:cubicBezTo>
                    <a:cubicBezTo>
                      <a:pt x="60" y="0"/>
                      <a:pt x="78" y="18"/>
                      <a:pt x="78" y="39"/>
                    </a:cubicBezTo>
                    <a:cubicBezTo>
                      <a:pt x="78" y="61"/>
                      <a:pt x="60" y="78"/>
                      <a:pt x="39" y="78"/>
                    </a:cubicBezTo>
                    <a:close/>
                    <a:moveTo>
                      <a:pt x="39" y="10"/>
                    </a:moveTo>
                    <a:cubicBezTo>
                      <a:pt x="23" y="10"/>
                      <a:pt x="9" y="23"/>
                      <a:pt x="9" y="39"/>
                    </a:cubicBezTo>
                    <a:cubicBezTo>
                      <a:pt x="9" y="55"/>
                      <a:pt x="23" y="69"/>
                      <a:pt x="39" y="69"/>
                    </a:cubicBezTo>
                    <a:cubicBezTo>
                      <a:pt x="55" y="69"/>
                      <a:pt x="68" y="55"/>
                      <a:pt x="68" y="39"/>
                    </a:cubicBezTo>
                    <a:cubicBezTo>
                      <a:pt x="68" y="23"/>
                      <a:pt x="55" y="10"/>
                      <a:pt x="3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8">
                <a:extLst>
                  <a:ext uri="{FF2B5EF4-FFF2-40B4-BE49-F238E27FC236}">
                    <a16:creationId xmlns:a16="http://schemas.microsoft.com/office/drawing/2014/main" xmlns="" id="{8045F180-2FB9-4218-A211-1967EDFF62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3975" y="1968501"/>
                <a:ext cx="446088" cy="577850"/>
              </a:xfrm>
              <a:custGeom>
                <a:avLst/>
                <a:gdLst>
                  <a:gd name="T0" fmla="*/ 78 w 118"/>
                  <a:gd name="T1" fmla="*/ 152 h 152"/>
                  <a:gd name="T2" fmla="*/ 39 w 118"/>
                  <a:gd name="T3" fmla="*/ 152 h 152"/>
                  <a:gd name="T4" fmla="*/ 34 w 118"/>
                  <a:gd name="T5" fmla="*/ 147 h 152"/>
                  <a:gd name="T6" fmla="*/ 34 w 118"/>
                  <a:gd name="T7" fmla="*/ 103 h 152"/>
                  <a:gd name="T8" fmla="*/ 5 w 118"/>
                  <a:gd name="T9" fmla="*/ 103 h 152"/>
                  <a:gd name="T10" fmla="*/ 0 w 118"/>
                  <a:gd name="T11" fmla="*/ 98 h 152"/>
                  <a:gd name="T12" fmla="*/ 59 w 118"/>
                  <a:gd name="T13" fmla="*/ 0 h 152"/>
                  <a:gd name="T14" fmla="*/ 118 w 118"/>
                  <a:gd name="T15" fmla="*/ 98 h 152"/>
                  <a:gd name="T16" fmla="*/ 113 w 118"/>
                  <a:gd name="T17" fmla="*/ 103 h 152"/>
                  <a:gd name="T18" fmla="*/ 83 w 118"/>
                  <a:gd name="T19" fmla="*/ 103 h 152"/>
                  <a:gd name="T20" fmla="*/ 83 w 118"/>
                  <a:gd name="T21" fmla="*/ 147 h 152"/>
                  <a:gd name="T22" fmla="*/ 78 w 118"/>
                  <a:gd name="T23" fmla="*/ 152 h 152"/>
                  <a:gd name="T24" fmla="*/ 44 w 118"/>
                  <a:gd name="T25" fmla="*/ 142 h 152"/>
                  <a:gd name="T26" fmla="*/ 73 w 118"/>
                  <a:gd name="T27" fmla="*/ 142 h 152"/>
                  <a:gd name="T28" fmla="*/ 73 w 118"/>
                  <a:gd name="T29" fmla="*/ 98 h 152"/>
                  <a:gd name="T30" fmla="*/ 78 w 118"/>
                  <a:gd name="T31" fmla="*/ 93 h 152"/>
                  <a:gd name="T32" fmla="*/ 108 w 118"/>
                  <a:gd name="T33" fmla="*/ 93 h 152"/>
                  <a:gd name="T34" fmla="*/ 59 w 118"/>
                  <a:gd name="T35" fmla="*/ 10 h 152"/>
                  <a:gd name="T36" fmla="*/ 10 w 118"/>
                  <a:gd name="T37" fmla="*/ 93 h 152"/>
                  <a:gd name="T38" fmla="*/ 39 w 118"/>
                  <a:gd name="T39" fmla="*/ 93 h 152"/>
                  <a:gd name="T40" fmla="*/ 44 w 118"/>
                  <a:gd name="T41" fmla="*/ 98 h 152"/>
                  <a:gd name="T42" fmla="*/ 44 w 118"/>
                  <a:gd name="T43" fmla="*/ 14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8" h="152">
                    <a:moveTo>
                      <a:pt x="78" y="152"/>
                    </a:moveTo>
                    <a:cubicBezTo>
                      <a:pt x="39" y="152"/>
                      <a:pt x="39" y="152"/>
                      <a:pt x="39" y="152"/>
                    </a:cubicBezTo>
                    <a:cubicBezTo>
                      <a:pt x="36" y="152"/>
                      <a:pt x="34" y="150"/>
                      <a:pt x="34" y="147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2" y="103"/>
                      <a:pt x="0" y="101"/>
                      <a:pt x="0" y="98"/>
                    </a:cubicBezTo>
                    <a:cubicBezTo>
                      <a:pt x="0" y="45"/>
                      <a:pt x="27" y="0"/>
                      <a:pt x="59" y="0"/>
                    </a:cubicBezTo>
                    <a:cubicBezTo>
                      <a:pt x="91" y="0"/>
                      <a:pt x="118" y="45"/>
                      <a:pt x="118" y="98"/>
                    </a:cubicBezTo>
                    <a:cubicBezTo>
                      <a:pt x="118" y="101"/>
                      <a:pt x="115" y="103"/>
                      <a:pt x="113" y="103"/>
                    </a:cubicBezTo>
                    <a:cubicBezTo>
                      <a:pt x="83" y="103"/>
                      <a:pt x="83" y="103"/>
                      <a:pt x="83" y="103"/>
                    </a:cubicBezTo>
                    <a:cubicBezTo>
                      <a:pt x="83" y="147"/>
                      <a:pt x="83" y="147"/>
                      <a:pt x="83" y="147"/>
                    </a:cubicBezTo>
                    <a:cubicBezTo>
                      <a:pt x="83" y="150"/>
                      <a:pt x="81" y="152"/>
                      <a:pt x="78" y="152"/>
                    </a:cubicBezTo>
                    <a:close/>
                    <a:moveTo>
                      <a:pt x="44" y="142"/>
                    </a:moveTo>
                    <a:cubicBezTo>
                      <a:pt x="73" y="142"/>
                      <a:pt x="73" y="142"/>
                      <a:pt x="73" y="142"/>
                    </a:cubicBezTo>
                    <a:cubicBezTo>
                      <a:pt x="73" y="98"/>
                      <a:pt x="73" y="98"/>
                      <a:pt x="73" y="98"/>
                    </a:cubicBezTo>
                    <a:cubicBezTo>
                      <a:pt x="73" y="96"/>
                      <a:pt x="76" y="93"/>
                      <a:pt x="7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6" y="48"/>
                      <a:pt x="84" y="10"/>
                      <a:pt x="59" y="10"/>
                    </a:cubicBezTo>
                    <a:cubicBezTo>
                      <a:pt x="34" y="10"/>
                      <a:pt x="11" y="48"/>
                      <a:pt x="10" y="93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42" y="93"/>
                      <a:pt x="44" y="96"/>
                      <a:pt x="44" y="98"/>
                    </a:cubicBezTo>
                    <a:lnTo>
                      <a:pt x="44" y="1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xmlns="" id="{B9FFE7DC-3AEB-465E-B24A-A8B66622D9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01540" y="5317010"/>
              <a:ext cx="213422" cy="427605"/>
              <a:chOff x="1323975" y="1652588"/>
              <a:chExt cx="446088" cy="893763"/>
            </a:xfrm>
            <a:solidFill>
              <a:schemeClr val="bg1"/>
            </a:solidFill>
          </p:grpSpPr>
          <p:sp>
            <p:nvSpPr>
              <p:cNvPr id="305" name="Freeform 7">
                <a:extLst>
                  <a:ext uri="{FF2B5EF4-FFF2-40B4-BE49-F238E27FC236}">
                    <a16:creationId xmlns:a16="http://schemas.microsoft.com/office/drawing/2014/main" xmlns="" id="{ECE539EF-C521-458C-97D4-C8824C93C9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0175" y="1652588"/>
                <a:ext cx="293688" cy="296863"/>
              </a:xfrm>
              <a:custGeom>
                <a:avLst/>
                <a:gdLst>
                  <a:gd name="T0" fmla="*/ 39 w 78"/>
                  <a:gd name="T1" fmla="*/ 78 h 78"/>
                  <a:gd name="T2" fmla="*/ 0 w 78"/>
                  <a:gd name="T3" fmla="*/ 39 h 78"/>
                  <a:gd name="T4" fmla="*/ 39 w 78"/>
                  <a:gd name="T5" fmla="*/ 0 h 78"/>
                  <a:gd name="T6" fmla="*/ 78 w 78"/>
                  <a:gd name="T7" fmla="*/ 39 h 78"/>
                  <a:gd name="T8" fmla="*/ 39 w 78"/>
                  <a:gd name="T9" fmla="*/ 78 h 78"/>
                  <a:gd name="T10" fmla="*/ 39 w 78"/>
                  <a:gd name="T11" fmla="*/ 10 h 78"/>
                  <a:gd name="T12" fmla="*/ 9 w 78"/>
                  <a:gd name="T13" fmla="*/ 39 h 78"/>
                  <a:gd name="T14" fmla="*/ 39 w 78"/>
                  <a:gd name="T15" fmla="*/ 69 h 78"/>
                  <a:gd name="T16" fmla="*/ 68 w 78"/>
                  <a:gd name="T17" fmla="*/ 39 h 78"/>
                  <a:gd name="T18" fmla="*/ 39 w 78"/>
                  <a:gd name="T19" fmla="*/ 1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cubicBezTo>
                      <a:pt x="17" y="78"/>
                      <a:pt x="0" y="61"/>
                      <a:pt x="0" y="39"/>
                    </a:cubicBezTo>
                    <a:cubicBezTo>
                      <a:pt x="0" y="18"/>
                      <a:pt x="17" y="0"/>
                      <a:pt x="39" y="0"/>
                    </a:cubicBezTo>
                    <a:cubicBezTo>
                      <a:pt x="60" y="0"/>
                      <a:pt x="78" y="18"/>
                      <a:pt x="78" y="39"/>
                    </a:cubicBezTo>
                    <a:cubicBezTo>
                      <a:pt x="78" y="61"/>
                      <a:pt x="60" y="78"/>
                      <a:pt x="39" y="78"/>
                    </a:cubicBezTo>
                    <a:close/>
                    <a:moveTo>
                      <a:pt x="39" y="10"/>
                    </a:moveTo>
                    <a:cubicBezTo>
                      <a:pt x="23" y="10"/>
                      <a:pt x="9" y="23"/>
                      <a:pt x="9" y="39"/>
                    </a:cubicBezTo>
                    <a:cubicBezTo>
                      <a:pt x="9" y="55"/>
                      <a:pt x="23" y="69"/>
                      <a:pt x="39" y="69"/>
                    </a:cubicBezTo>
                    <a:cubicBezTo>
                      <a:pt x="55" y="69"/>
                      <a:pt x="68" y="55"/>
                      <a:pt x="68" y="39"/>
                    </a:cubicBezTo>
                    <a:cubicBezTo>
                      <a:pt x="68" y="23"/>
                      <a:pt x="55" y="10"/>
                      <a:pt x="3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8">
                <a:extLst>
                  <a:ext uri="{FF2B5EF4-FFF2-40B4-BE49-F238E27FC236}">
                    <a16:creationId xmlns:a16="http://schemas.microsoft.com/office/drawing/2014/main" xmlns="" id="{4D67332B-F7A0-4D33-ABA4-B34A19760F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3975" y="1968501"/>
                <a:ext cx="446088" cy="577850"/>
              </a:xfrm>
              <a:custGeom>
                <a:avLst/>
                <a:gdLst>
                  <a:gd name="T0" fmla="*/ 78 w 118"/>
                  <a:gd name="T1" fmla="*/ 152 h 152"/>
                  <a:gd name="T2" fmla="*/ 39 w 118"/>
                  <a:gd name="T3" fmla="*/ 152 h 152"/>
                  <a:gd name="T4" fmla="*/ 34 w 118"/>
                  <a:gd name="T5" fmla="*/ 147 h 152"/>
                  <a:gd name="T6" fmla="*/ 34 w 118"/>
                  <a:gd name="T7" fmla="*/ 103 h 152"/>
                  <a:gd name="T8" fmla="*/ 5 w 118"/>
                  <a:gd name="T9" fmla="*/ 103 h 152"/>
                  <a:gd name="T10" fmla="*/ 0 w 118"/>
                  <a:gd name="T11" fmla="*/ 98 h 152"/>
                  <a:gd name="T12" fmla="*/ 59 w 118"/>
                  <a:gd name="T13" fmla="*/ 0 h 152"/>
                  <a:gd name="T14" fmla="*/ 118 w 118"/>
                  <a:gd name="T15" fmla="*/ 98 h 152"/>
                  <a:gd name="T16" fmla="*/ 113 w 118"/>
                  <a:gd name="T17" fmla="*/ 103 h 152"/>
                  <a:gd name="T18" fmla="*/ 83 w 118"/>
                  <a:gd name="T19" fmla="*/ 103 h 152"/>
                  <a:gd name="T20" fmla="*/ 83 w 118"/>
                  <a:gd name="T21" fmla="*/ 147 h 152"/>
                  <a:gd name="T22" fmla="*/ 78 w 118"/>
                  <a:gd name="T23" fmla="*/ 152 h 152"/>
                  <a:gd name="T24" fmla="*/ 44 w 118"/>
                  <a:gd name="T25" fmla="*/ 142 h 152"/>
                  <a:gd name="T26" fmla="*/ 73 w 118"/>
                  <a:gd name="T27" fmla="*/ 142 h 152"/>
                  <a:gd name="T28" fmla="*/ 73 w 118"/>
                  <a:gd name="T29" fmla="*/ 98 h 152"/>
                  <a:gd name="T30" fmla="*/ 78 w 118"/>
                  <a:gd name="T31" fmla="*/ 93 h 152"/>
                  <a:gd name="T32" fmla="*/ 108 w 118"/>
                  <a:gd name="T33" fmla="*/ 93 h 152"/>
                  <a:gd name="T34" fmla="*/ 59 w 118"/>
                  <a:gd name="T35" fmla="*/ 10 h 152"/>
                  <a:gd name="T36" fmla="*/ 10 w 118"/>
                  <a:gd name="T37" fmla="*/ 93 h 152"/>
                  <a:gd name="T38" fmla="*/ 39 w 118"/>
                  <a:gd name="T39" fmla="*/ 93 h 152"/>
                  <a:gd name="T40" fmla="*/ 44 w 118"/>
                  <a:gd name="T41" fmla="*/ 98 h 152"/>
                  <a:gd name="T42" fmla="*/ 44 w 118"/>
                  <a:gd name="T43" fmla="*/ 14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8" h="152">
                    <a:moveTo>
                      <a:pt x="78" y="152"/>
                    </a:moveTo>
                    <a:cubicBezTo>
                      <a:pt x="39" y="152"/>
                      <a:pt x="39" y="152"/>
                      <a:pt x="39" y="152"/>
                    </a:cubicBezTo>
                    <a:cubicBezTo>
                      <a:pt x="36" y="152"/>
                      <a:pt x="34" y="150"/>
                      <a:pt x="34" y="147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2" y="103"/>
                      <a:pt x="0" y="101"/>
                      <a:pt x="0" y="98"/>
                    </a:cubicBezTo>
                    <a:cubicBezTo>
                      <a:pt x="0" y="45"/>
                      <a:pt x="27" y="0"/>
                      <a:pt x="59" y="0"/>
                    </a:cubicBezTo>
                    <a:cubicBezTo>
                      <a:pt x="91" y="0"/>
                      <a:pt x="118" y="45"/>
                      <a:pt x="118" y="98"/>
                    </a:cubicBezTo>
                    <a:cubicBezTo>
                      <a:pt x="118" y="101"/>
                      <a:pt x="115" y="103"/>
                      <a:pt x="113" y="103"/>
                    </a:cubicBezTo>
                    <a:cubicBezTo>
                      <a:pt x="83" y="103"/>
                      <a:pt x="83" y="103"/>
                      <a:pt x="83" y="103"/>
                    </a:cubicBezTo>
                    <a:cubicBezTo>
                      <a:pt x="83" y="147"/>
                      <a:pt x="83" y="147"/>
                      <a:pt x="83" y="147"/>
                    </a:cubicBezTo>
                    <a:cubicBezTo>
                      <a:pt x="83" y="150"/>
                      <a:pt x="81" y="152"/>
                      <a:pt x="78" y="152"/>
                    </a:cubicBezTo>
                    <a:close/>
                    <a:moveTo>
                      <a:pt x="44" y="142"/>
                    </a:moveTo>
                    <a:cubicBezTo>
                      <a:pt x="73" y="142"/>
                      <a:pt x="73" y="142"/>
                      <a:pt x="73" y="142"/>
                    </a:cubicBezTo>
                    <a:cubicBezTo>
                      <a:pt x="73" y="98"/>
                      <a:pt x="73" y="98"/>
                      <a:pt x="73" y="98"/>
                    </a:cubicBezTo>
                    <a:cubicBezTo>
                      <a:pt x="73" y="96"/>
                      <a:pt x="76" y="93"/>
                      <a:pt x="7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6" y="48"/>
                      <a:pt x="84" y="10"/>
                      <a:pt x="59" y="10"/>
                    </a:cubicBezTo>
                    <a:cubicBezTo>
                      <a:pt x="34" y="10"/>
                      <a:pt x="11" y="48"/>
                      <a:pt x="10" y="93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42" y="93"/>
                      <a:pt x="44" y="96"/>
                      <a:pt x="44" y="98"/>
                    </a:cubicBezTo>
                    <a:lnTo>
                      <a:pt x="44" y="1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xmlns="" id="{B990A7C6-0002-4FF4-8F61-7226E9CA1C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80629" y="5317010"/>
              <a:ext cx="213422" cy="427605"/>
              <a:chOff x="1323975" y="1652588"/>
              <a:chExt cx="446088" cy="893763"/>
            </a:xfrm>
            <a:solidFill>
              <a:schemeClr val="bg1"/>
            </a:solidFill>
          </p:grpSpPr>
          <p:sp>
            <p:nvSpPr>
              <p:cNvPr id="303" name="Freeform 7">
                <a:extLst>
                  <a:ext uri="{FF2B5EF4-FFF2-40B4-BE49-F238E27FC236}">
                    <a16:creationId xmlns:a16="http://schemas.microsoft.com/office/drawing/2014/main" xmlns="" id="{459D688A-E1C1-4884-92CD-DA11D4F0DE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0175" y="1652588"/>
                <a:ext cx="293688" cy="296863"/>
              </a:xfrm>
              <a:custGeom>
                <a:avLst/>
                <a:gdLst>
                  <a:gd name="T0" fmla="*/ 39 w 78"/>
                  <a:gd name="T1" fmla="*/ 78 h 78"/>
                  <a:gd name="T2" fmla="*/ 0 w 78"/>
                  <a:gd name="T3" fmla="*/ 39 h 78"/>
                  <a:gd name="T4" fmla="*/ 39 w 78"/>
                  <a:gd name="T5" fmla="*/ 0 h 78"/>
                  <a:gd name="T6" fmla="*/ 78 w 78"/>
                  <a:gd name="T7" fmla="*/ 39 h 78"/>
                  <a:gd name="T8" fmla="*/ 39 w 78"/>
                  <a:gd name="T9" fmla="*/ 78 h 78"/>
                  <a:gd name="T10" fmla="*/ 39 w 78"/>
                  <a:gd name="T11" fmla="*/ 10 h 78"/>
                  <a:gd name="T12" fmla="*/ 9 w 78"/>
                  <a:gd name="T13" fmla="*/ 39 h 78"/>
                  <a:gd name="T14" fmla="*/ 39 w 78"/>
                  <a:gd name="T15" fmla="*/ 69 h 78"/>
                  <a:gd name="T16" fmla="*/ 68 w 78"/>
                  <a:gd name="T17" fmla="*/ 39 h 78"/>
                  <a:gd name="T18" fmla="*/ 39 w 78"/>
                  <a:gd name="T19" fmla="*/ 1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cubicBezTo>
                      <a:pt x="17" y="78"/>
                      <a:pt x="0" y="61"/>
                      <a:pt x="0" y="39"/>
                    </a:cubicBezTo>
                    <a:cubicBezTo>
                      <a:pt x="0" y="18"/>
                      <a:pt x="17" y="0"/>
                      <a:pt x="39" y="0"/>
                    </a:cubicBezTo>
                    <a:cubicBezTo>
                      <a:pt x="60" y="0"/>
                      <a:pt x="78" y="18"/>
                      <a:pt x="78" y="39"/>
                    </a:cubicBezTo>
                    <a:cubicBezTo>
                      <a:pt x="78" y="61"/>
                      <a:pt x="60" y="78"/>
                      <a:pt x="39" y="78"/>
                    </a:cubicBezTo>
                    <a:close/>
                    <a:moveTo>
                      <a:pt x="39" y="10"/>
                    </a:moveTo>
                    <a:cubicBezTo>
                      <a:pt x="23" y="10"/>
                      <a:pt x="9" y="23"/>
                      <a:pt x="9" y="39"/>
                    </a:cubicBezTo>
                    <a:cubicBezTo>
                      <a:pt x="9" y="55"/>
                      <a:pt x="23" y="69"/>
                      <a:pt x="39" y="69"/>
                    </a:cubicBezTo>
                    <a:cubicBezTo>
                      <a:pt x="55" y="69"/>
                      <a:pt x="68" y="55"/>
                      <a:pt x="68" y="39"/>
                    </a:cubicBezTo>
                    <a:cubicBezTo>
                      <a:pt x="68" y="23"/>
                      <a:pt x="55" y="10"/>
                      <a:pt x="3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8">
                <a:extLst>
                  <a:ext uri="{FF2B5EF4-FFF2-40B4-BE49-F238E27FC236}">
                    <a16:creationId xmlns:a16="http://schemas.microsoft.com/office/drawing/2014/main" xmlns="" id="{082882FE-0F1A-46BA-A43C-D4F810AFD9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23975" y="1968501"/>
                <a:ext cx="446088" cy="577850"/>
              </a:xfrm>
              <a:custGeom>
                <a:avLst/>
                <a:gdLst>
                  <a:gd name="T0" fmla="*/ 78 w 118"/>
                  <a:gd name="T1" fmla="*/ 152 h 152"/>
                  <a:gd name="T2" fmla="*/ 39 w 118"/>
                  <a:gd name="T3" fmla="*/ 152 h 152"/>
                  <a:gd name="T4" fmla="*/ 34 w 118"/>
                  <a:gd name="T5" fmla="*/ 147 h 152"/>
                  <a:gd name="T6" fmla="*/ 34 w 118"/>
                  <a:gd name="T7" fmla="*/ 103 h 152"/>
                  <a:gd name="T8" fmla="*/ 5 w 118"/>
                  <a:gd name="T9" fmla="*/ 103 h 152"/>
                  <a:gd name="T10" fmla="*/ 0 w 118"/>
                  <a:gd name="T11" fmla="*/ 98 h 152"/>
                  <a:gd name="T12" fmla="*/ 59 w 118"/>
                  <a:gd name="T13" fmla="*/ 0 h 152"/>
                  <a:gd name="T14" fmla="*/ 118 w 118"/>
                  <a:gd name="T15" fmla="*/ 98 h 152"/>
                  <a:gd name="T16" fmla="*/ 113 w 118"/>
                  <a:gd name="T17" fmla="*/ 103 h 152"/>
                  <a:gd name="T18" fmla="*/ 83 w 118"/>
                  <a:gd name="T19" fmla="*/ 103 h 152"/>
                  <a:gd name="T20" fmla="*/ 83 w 118"/>
                  <a:gd name="T21" fmla="*/ 147 h 152"/>
                  <a:gd name="T22" fmla="*/ 78 w 118"/>
                  <a:gd name="T23" fmla="*/ 152 h 152"/>
                  <a:gd name="T24" fmla="*/ 44 w 118"/>
                  <a:gd name="T25" fmla="*/ 142 h 152"/>
                  <a:gd name="T26" fmla="*/ 73 w 118"/>
                  <a:gd name="T27" fmla="*/ 142 h 152"/>
                  <a:gd name="T28" fmla="*/ 73 w 118"/>
                  <a:gd name="T29" fmla="*/ 98 h 152"/>
                  <a:gd name="T30" fmla="*/ 78 w 118"/>
                  <a:gd name="T31" fmla="*/ 93 h 152"/>
                  <a:gd name="T32" fmla="*/ 108 w 118"/>
                  <a:gd name="T33" fmla="*/ 93 h 152"/>
                  <a:gd name="T34" fmla="*/ 59 w 118"/>
                  <a:gd name="T35" fmla="*/ 10 h 152"/>
                  <a:gd name="T36" fmla="*/ 10 w 118"/>
                  <a:gd name="T37" fmla="*/ 93 h 152"/>
                  <a:gd name="T38" fmla="*/ 39 w 118"/>
                  <a:gd name="T39" fmla="*/ 93 h 152"/>
                  <a:gd name="T40" fmla="*/ 44 w 118"/>
                  <a:gd name="T41" fmla="*/ 98 h 152"/>
                  <a:gd name="T42" fmla="*/ 44 w 118"/>
                  <a:gd name="T43" fmla="*/ 14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8" h="152">
                    <a:moveTo>
                      <a:pt x="78" y="152"/>
                    </a:moveTo>
                    <a:cubicBezTo>
                      <a:pt x="39" y="152"/>
                      <a:pt x="39" y="152"/>
                      <a:pt x="39" y="152"/>
                    </a:cubicBezTo>
                    <a:cubicBezTo>
                      <a:pt x="36" y="152"/>
                      <a:pt x="34" y="150"/>
                      <a:pt x="34" y="147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2" y="103"/>
                      <a:pt x="0" y="101"/>
                      <a:pt x="0" y="98"/>
                    </a:cubicBezTo>
                    <a:cubicBezTo>
                      <a:pt x="0" y="45"/>
                      <a:pt x="27" y="0"/>
                      <a:pt x="59" y="0"/>
                    </a:cubicBezTo>
                    <a:cubicBezTo>
                      <a:pt x="91" y="0"/>
                      <a:pt x="118" y="45"/>
                      <a:pt x="118" y="98"/>
                    </a:cubicBezTo>
                    <a:cubicBezTo>
                      <a:pt x="118" y="101"/>
                      <a:pt x="115" y="103"/>
                      <a:pt x="113" y="103"/>
                    </a:cubicBezTo>
                    <a:cubicBezTo>
                      <a:pt x="83" y="103"/>
                      <a:pt x="83" y="103"/>
                      <a:pt x="83" y="103"/>
                    </a:cubicBezTo>
                    <a:cubicBezTo>
                      <a:pt x="83" y="147"/>
                      <a:pt x="83" y="147"/>
                      <a:pt x="83" y="147"/>
                    </a:cubicBezTo>
                    <a:cubicBezTo>
                      <a:pt x="83" y="150"/>
                      <a:pt x="81" y="152"/>
                      <a:pt x="78" y="152"/>
                    </a:cubicBezTo>
                    <a:close/>
                    <a:moveTo>
                      <a:pt x="44" y="142"/>
                    </a:moveTo>
                    <a:cubicBezTo>
                      <a:pt x="73" y="142"/>
                      <a:pt x="73" y="142"/>
                      <a:pt x="73" y="142"/>
                    </a:cubicBezTo>
                    <a:cubicBezTo>
                      <a:pt x="73" y="98"/>
                      <a:pt x="73" y="98"/>
                      <a:pt x="73" y="98"/>
                    </a:cubicBezTo>
                    <a:cubicBezTo>
                      <a:pt x="73" y="96"/>
                      <a:pt x="76" y="93"/>
                      <a:pt x="7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6" y="48"/>
                      <a:pt x="84" y="10"/>
                      <a:pt x="59" y="10"/>
                    </a:cubicBezTo>
                    <a:cubicBezTo>
                      <a:pt x="34" y="10"/>
                      <a:pt x="11" y="48"/>
                      <a:pt x="10" y="93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42" y="93"/>
                      <a:pt x="44" y="96"/>
                      <a:pt x="44" y="98"/>
                    </a:cubicBezTo>
                    <a:lnTo>
                      <a:pt x="44" y="1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xmlns="" id="{E303E501-4BAD-468F-91F1-09EAD3679ED1}"/>
                </a:ext>
              </a:extLst>
            </p:cNvPr>
            <p:cNvGrpSpPr/>
            <p:nvPr/>
          </p:nvGrpSpPr>
          <p:grpSpPr>
            <a:xfrm>
              <a:off x="4806073" y="5260498"/>
              <a:ext cx="540629" cy="540629"/>
              <a:chOff x="4009332" y="5340350"/>
              <a:chExt cx="413777" cy="413777"/>
            </a:xfrm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grpSpPr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xmlns="" id="{AEF19331-0FF1-4804-BA42-3FEBFAEEAC96}"/>
                  </a:ext>
                </a:extLst>
              </p:cNvPr>
              <p:cNvSpPr/>
              <p:nvPr/>
            </p:nvSpPr>
            <p:spPr>
              <a:xfrm>
                <a:off x="4009332" y="5340350"/>
                <a:ext cx="413777" cy="413777"/>
              </a:xfrm>
              <a:prstGeom prst="ellipse">
                <a:avLst/>
              </a:prstGeom>
              <a:gradFill>
                <a:gsLst>
                  <a:gs pos="0">
                    <a:srgbClr val="92667D">
                      <a:alpha val="70000"/>
                    </a:srgbClr>
                  </a:gs>
                  <a:gs pos="100000">
                    <a:srgbClr val="FF788B"/>
                  </a:gs>
                </a:gsLst>
                <a:lin ang="10800000" scaled="1"/>
              </a:gra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xmlns="" id="{35A12F3E-A596-48BD-A9C9-79F2E29A1551}"/>
                  </a:ext>
                </a:extLst>
              </p:cNvPr>
              <p:cNvSpPr txBox="1"/>
              <p:nvPr/>
            </p:nvSpPr>
            <p:spPr>
              <a:xfrm>
                <a:off x="4055702" y="5464791"/>
                <a:ext cx="321036" cy="164893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40%</a:t>
                </a:r>
              </a:p>
            </p:txBody>
          </p: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xmlns="" id="{F6A066CE-8062-456D-937E-821E4E32375F}"/>
                </a:ext>
              </a:extLst>
            </p:cNvPr>
            <p:cNvGrpSpPr/>
            <p:nvPr/>
          </p:nvGrpSpPr>
          <p:grpSpPr>
            <a:xfrm>
              <a:off x="3881286" y="5530812"/>
              <a:ext cx="816641" cy="0"/>
              <a:chOff x="3725725" y="5180851"/>
              <a:chExt cx="625026" cy="0"/>
            </a:xfrm>
          </p:grpSpPr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xmlns="" id="{483D4BEC-8356-4A81-9B26-F72A2698BA73}"/>
                  </a:ext>
                </a:extLst>
              </p:cNvPr>
              <p:cNvCxnSpPr/>
              <p:nvPr/>
            </p:nvCxnSpPr>
            <p:spPr>
              <a:xfrm flipH="1">
                <a:off x="3725725" y="5180851"/>
                <a:ext cx="52977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xmlns="" id="{29BC5637-E44C-4CDC-AB7C-1A6D9D9AC9BF}"/>
                  </a:ext>
                </a:extLst>
              </p:cNvPr>
              <p:cNvCxnSpPr/>
              <p:nvPr/>
            </p:nvCxnSpPr>
            <p:spPr>
              <a:xfrm flipH="1">
                <a:off x="4175369" y="5180851"/>
                <a:ext cx="17538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xmlns="" id="{5BD2747F-0A06-455E-91CF-1F712E6B8A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44859" y="5317010"/>
              <a:ext cx="212663" cy="427605"/>
              <a:chOff x="3097213" y="1652588"/>
              <a:chExt cx="444500" cy="893763"/>
            </a:xfrm>
            <a:solidFill>
              <a:schemeClr val="bg1"/>
            </a:solidFill>
          </p:grpSpPr>
          <p:sp>
            <p:nvSpPr>
              <p:cNvPr id="284" name="Freeform 5">
                <a:extLst>
                  <a:ext uri="{FF2B5EF4-FFF2-40B4-BE49-F238E27FC236}">
                    <a16:creationId xmlns:a16="http://schemas.microsoft.com/office/drawing/2014/main" xmlns="" id="{D1FFB5E2-2756-4260-9AF9-F55E0E3442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3413" y="1652588"/>
                <a:ext cx="293688" cy="296863"/>
              </a:xfrm>
              <a:custGeom>
                <a:avLst/>
                <a:gdLst>
                  <a:gd name="T0" fmla="*/ 39 w 78"/>
                  <a:gd name="T1" fmla="*/ 78 h 78"/>
                  <a:gd name="T2" fmla="*/ 0 w 78"/>
                  <a:gd name="T3" fmla="*/ 39 h 78"/>
                  <a:gd name="T4" fmla="*/ 39 w 78"/>
                  <a:gd name="T5" fmla="*/ 0 h 78"/>
                  <a:gd name="T6" fmla="*/ 78 w 78"/>
                  <a:gd name="T7" fmla="*/ 39 h 78"/>
                  <a:gd name="T8" fmla="*/ 39 w 78"/>
                  <a:gd name="T9" fmla="*/ 78 h 78"/>
                  <a:gd name="T10" fmla="*/ 39 w 78"/>
                  <a:gd name="T11" fmla="*/ 10 h 78"/>
                  <a:gd name="T12" fmla="*/ 10 w 78"/>
                  <a:gd name="T13" fmla="*/ 39 h 78"/>
                  <a:gd name="T14" fmla="*/ 39 w 78"/>
                  <a:gd name="T15" fmla="*/ 69 h 78"/>
                  <a:gd name="T16" fmla="*/ 69 w 78"/>
                  <a:gd name="T17" fmla="*/ 39 h 78"/>
                  <a:gd name="T18" fmla="*/ 39 w 78"/>
                  <a:gd name="T19" fmla="*/ 1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cubicBezTo>
                      <a:pt x="18" y="78"/>
                      <a:pt x="0" y="61"/>
                      <a:pt x="0" y="39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61" y="0"/>
                      <a:pt x="78" y="18"/>
                      <a:pt x="78" y="39"/>
                    </a:cubicBezTo>
                    <a:cubicBezTo>
                      <a:pt x="78" y="61"/>
                      <a:pt x="61" y="78"/>
                      <a:pt x="39" y="78"/>
                    </a:cubicBezTo>
                    <a:close/>
                    <a:moveTo>
                      <a:pt x="39" y="10"/>
                    </a:moveTo>
                    <a:cubicBezTo>
                      <a:pt x="23" y="10"/>
                      <a:pt x="10" y="23"/>
                      <a:pt x="10" y="39"/>
                    </a:cubicBezTo>
                    <a:cubicBezTo>
                      <a:pt x="10" y="55"/>
                      <a:pt x="23" y="69"/>
                      <a:pt x="39" y="69"/>
                    </a:cubicBezTo>
                    <a:cubicBezTo>
                      <a:pt x="55" y="69"/>
                      <a:pt x="69" y="55"/>
                      <a:pt x="69" y="39"/>
                    </a:cubicBezTo>
                    <a:cubicBezTo>
                      <a:pt x="69" y="23"/>
                      <a:pt x="55" y="10"/>
                      <a:pt x="3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6">
                <a:extLst>
                  <a:ext uri="{FF2B5EF4-FFF2-40B4-BE49-F238E27FC236}">
                    <a16:creationId xmlns:a16="http://schemas.microsoft.com/office/drawing/2014/main" xmlns="" id="{B61BA7FC-A6AA-4ABC-A76F-436123FA18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7213" y="1987551"/>
                <a:ext cx="444500" cy="558800"/>
              </a:xfrm>
              <a:custGeom>
                <a:avLst/>
                <a:gdLst>
                  <a:gd name="T0" fmla="*/ 79 w 118"/>
                  <a:gd name="T1" fmla="*/ 147 h 147"/>
                  <a:gd name="T2" fmla="*/ 40 w 118"/>
                  <a:gd name="T3" fmla="*/ 147 h 147"/>
                  <a:gd name="T4" fmla="*/ 35 w 118"/>
                  <a:gd name="T5" fmla="*/ 142 h 147"/>
                  <a:gd name="T6" fmla="*/ 35 w 118"/>
                  <a:gd name="T7" fmla="*/ 81 h 147"/>
                  <a:gd name="T8" fmla="*/ 0 w 118"/>
                  <a:gd name="T9" fmla="*/ 5 h 147"/>
                  <a:gd name="T10" fmla="*/ 5 w 118"/>
                  <a:gd name="T11" fmla="*/ 0 h 147"/>
                  <a:gd name="T12" fmla="*/ 113 w 118"/>
                  <a:gd name="T13" fmla="*/ 0 h 147"/>
                  <a:gd name="T14" fmla="*/ 118 w 118"/>
                  <a:gd name="T15" fmla="*/ 5 h 147"/>
                  <a:gd name="T16" fmla="*/ 84 w 118"/>
                  <a:gd name="T17" fmla="*/ 81 h 147"/>
                  <a:gd name="T18" fmla="*/ 84 w 118"/>
                  <a:gd name="T19" fmla="*/ 142 h 147"/>
                  <a:gd name="T20" fmla="*/ 79 w 118"/>
                  <a:gd name="T21" fmla="*/ 147 h 147"/>
                  <a:gd name="T22" fmla="*/ 44 w 118"/>
                  <a:gd name="T23" fmla="*/ 137 h 147"/>
                  <a:gd name="T24" fmla="*/ 74 w 118"/>
                  <a:gd name="T25" fmla="*/ 137 h 147"/>
                  <a:gd name="T26" fmla="*/ 74 w 118"/>
                  <a:gd name="T27" fmla="*/ 79 h 147"/>
                  <a:gd name="T28" fmla="*/ 76 w 118"/>
                  <a:gd name="T29" fmla="*/ 74 h 147"/>
                  <a:gd name="T30" fmla="*/ 108 w 118"/>
                  <a:gd name="T31" fmla="*/ 10 h 147"/>
                  <a:gd name="T32" fmla="*/ 10 w 118"/>
                  <a:gd name="T33" fmla="*/ 10 h 147"/>
                  <a:gd name="T34" fmla="*/ 42 w 118"/>
                  <a:gd name="T35" fmla="*/ 74 h 147"/>
                  <a:gd name="T36" fmla="*/ 44 w 118"/>
                  <a:gd name="T37" fmla="*/ 79 h 147"/>
                  <a:gd name="T38" fmla="*/ 44 w 118"/>
                  <a:gd name="T39" fmla="*/ 1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8" h="147">
                    <a:moveTo>
                      <a:pt x="79" y="147"/>
                    </a:moveTo>
                    <a:cubicBezTo>
                      <a:pt x="40" y="147"/>
                      <a:pt x="40" y="147"/>
                      <a:pt x="40" y="147"/>
                    </a:cubicBezTo>
                    <a:cubicBezTo>
                      <a:pt x="37" y="147"/>
                      <a:pt x="35" y="145"/>
                      <a:pt x="35" y="142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21" y="73"/>
                      <a:pt x="0" y="52"/>
                      <a:pt x="0" y="5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6" y="0"/>
                      <a:pt x="118" y="2"/>
                      <a:pt x="118" y="5"/>
                    </a:cubicBezTo>
                    <a:cubicBezTo>
                      <a:pt x="118" y="52"/>
                      <a:pt x="98" y="73"/>
                      <a:pt x="84" y="81"/>
                    </a:cubicBezTo>
                    <a:cubicBezTo>
                      <a:pt x="84" y="142"/>
                      <a:pt x="84" y="142"/>
                      <a:pt x="84" y="142"/>
                    </a:cubicBezTo>
                    <a:cubicBezTo>
                      <a:pt x="84" y="145"/>
                      <a:pt x="82" y="147"/>
                      <a:pt x="79" y="147"/>
                    </a:cubicBezTo>
                    <a:close/>
                    <a:moveTo>
                      <a:pt x="44" y="137"/>
                    </a:moveTo>
                    <a:cubicBezTo>
                      <a:pt x="74" y="137"/>
                      <a:pt x="74" y="137"/>
                      <a:pt x="74" y="137"/>
                    </a:cubicBezTo>
                    <a:cubicBezTo>
                      <a:pt x="74" y="79"/>
                      <a:pt x="74" y="79"/>
                      <a:pt x="74" y="79"/>
                    </a:cubicBezTo>
                    <a:cubicBezTo>
                      <a:pt x="74" y="77"/>
                      <a:pt x="75" y="75"/>
                      <a:pt x="76" y="74"/>
                    </a:cubicBezTo>
                    <a:cubicBezTo>
                      <a:pt x="96" y="64"/>
                      <a:pt x="107" y="41"/>
                      <a:pt x="108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41"/>
                      <a:pt x="22" y="64"/>
                      <a:pt x="42" y="74"/>
                    </a:cubicBezTo>
                    <a:cubicBezTo>
                      <a:pt x="44" y="75"/>
                      <a:pt x="44" y="77"/>
                      <a:pt x="44" y="79"/>
                    </a:cubicBezTo>
                    <a:lnTo>
                      <a:pt x="44" y="1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xmlns="" id="{B7C34269-24F5-497F-B3BA-A21AF9F0BC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47217" y="5317010"/>
              <a:ext cx="208321" cy="427605"/>
              <a:chOff x="612370" y="838814"/>
              <a:chExt cx="180975" cy="371475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/>
                </a:gs>
              </a:gsLst>
              <a:lin ang="10800000" scaled="1"/>
            </a:gradFill>
          </p:grpSpPr>
          <p:sp>
            <p:nvSpPr>
              <p:cNvPr id="282" name="Oval 12">
                <a:extLst>
                  <a:ext uri="{FF2B5EF4-FFF2-40B4-BE49-F238E27FC236}">
                    <a16:creationId xmlns:a16="http://schemas.microsoft.com/office/drawing/2014/main" xmlns="" id="{721E9DA9-CDD3-47CA-BF90-AC63AA49B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532" y="838814"/>
                <a:ext cx="120650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13">
                <a:extLst>
                  <a:ext uri="{FF2B5EF4-FFF2-40B4-BE49-F238E27FC236}">
                    <a16:creationId xmlns:a16="http://schemas.microsoft.com/office/drawing/2014/main" xmlns="" id="{71D9B9D8-5F39-411F-9085-C21BE1492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370" y="978514"/>
                <a:ext cx="180975" cy="231775"/>
              </a:xfrm>
              <a:custGeom>
                <a:avLst/>
                <a:gdLst>
                  <a:gd name="T0" fmla="*/ 46 w 48"/>
                  <a:gd name="T1" fmla="*/ 0 h 60"/>
                  <a:gd name="T2" fmla="*/ 2 w 48"/>
                  <a:gd name="T3" fmla="*/ 0 h 60"/>
                  <a:gd name="T4" fmla="*/ 0 w 48"/>
                  <a:gd name="T5" fmla="*/ 2 h 60"/>
                  <a:gd name="T6" fmla="*/ 14 w 48"/>
                  <a:gd name="T7" fmla="*/ 33 h 60"/>
                  <a:gd name="T8" fmla="*/ 14 w 48"/>
                  <a:gd name="T9" fmla="*/ 58 h 60"/>
                  <a:gd name="T10" fmla="*/ 16 w 48"/>
                  <a:gd name="T11" fmla="*/ 60 h 60"/>
                  <a:gd name="T12" fmla="*/ 32 w 48"/>
                  <a:gd name="T13" fmla="*/ 60 h 60"/>
                  <a:gd name="T14" fmla="*/ 34 w 48"/>
                  <a:gd name="T15" fmla="*/ 58 h 60"/>
                  <a:gd name="T16" fmla="*/ 34 w 48"/>
                  <a:gd name="T17" fmla="*/ 33 h 60"/>
                  <a:gd name="T18" fmla="*/ 48 w 48"/>
                  <a:gd name="T19" fmla="*/ 2 h 60"/>
                  <a:gd name="T20" fmla="*/ 46 w 48"/>
                  <a:gd name="T2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60">
                    <a:moveTo>
                      <a:pt x="4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8" y="30"/>
                      <a:pt x="14" y="33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9"/>
                      <a:pt x="15" y="60"/>
                      <a:pt x="16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60"/>
                      <a:pt x="34" y="59"/>
                      <a:pt x="34" y="58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40" y="30"/>
                      <a:pt x="48" y="21"/>
                      <a:pt x="48" y="2"/>
                    </a:cubicBezTo>
                    <a:cubicBezTo>
                      <a:pt x="48" y="1"/>
                      <a:pt x="47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xmlns="" id="{157D46C8-5377-4236-A831-92EAC6BF67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64445" y="5317010"/>
              <a:ext cx="212663" cy="427605"/>
              <a:chOff x="3097213" y="1652588"/>
              <a:chExt cx="444500" cy="893763"/>
            </a:xfrm>
            <a:solidFill>
              <a:schemeClr val="bg1"/>
            </a:solidFill>
          </p:grpSpPr>
          <p:sp>
            <p:nvSpPr>
              <p:cNvPr id="280" name="Freeform 5">
                <a:extLst>
                  <a:ext uri="{FF2B5EF4-FFF2-40B4-BE49-F238E27FC236}">
                    <a16:creationId xmlns:a16="http://schemas.microsoft.com/office/drawing/2014/main" xmlns="" id="{047E3A45-2E38-4766-816A-3352D6FCCC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3413" y="1652588"/>
                <a:ext cx="293688" cy="296863"/>
              </a:xfrm>
              <a:custGeom>
                <a:avLst/>
                <a:gdLst>
                  <a:gd name="T0" fmla="*/ 39 w 78"/>
                  <a:gd name="T1" fmla="*/ 78 h 78"/>
                  <a:gd name="T2" fmla="*/ 0 w 78"/>
                  <a:gd name="T3" fmla="*/ 39 h 78"/>
                  <a:gd name="T4" fmla="*/ 39 w 78"/>
                  <a:gd name="T5" fmla="*/ 0 h 78"/>
                  <a:gd name="T6" fmla="*/ 78 w 78"/>
                  <a:gd name="T7" fmla="*/ 39 h 78"/>
                  <a:gd name="T8" fmla="*/ 39 w 78"/>
                  <a:gd name="T9" fmla="*/ 78 h 78"/>
                  <a:gd name="T10" fmla="*/ 39 w 78"/>
                  <a:gd name="T11" fmla="*/ 10 h 78"/>
                  <a:gd name="T12" fmla="*/ 10 w 78"/>
                  <a:gd name="T13" fmla="*/ 39 h 78"/>
                  <a:gd name="T14" fmla="*/ 39 w 78"/>
                  <a:gd name="T15" fmla="*/ 69 h 78"/>
                  <a:gd name="T16" fmla="*/ 69 w 78"/>
                  <a:gd name="T17" fmla="*/ 39 h 78"/>
                  <a:gd name="T18" fmla="*/ 39 w 78"/>
                  <a:gd name="T19" fmla="*/ 1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cubicBezTo>
                      <a:pt x="18" y="78"/>
                      <a:pt x="0" y="61"/>
                      <a:pt x="0" y="39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61" y="0"/>
                      <a:pt x="78" y="18"/>
                      <a:pt x="78" y="39"/>
                    </a:cubicBezTo>
                    <a:cubicBezTo>
                      <a:pt x="78" y="61"/>
                      <a:pt x="61" y="78"/>
                      <a:pt x="39" y="78"/>
                    </a:cubicBezTo>
                    <a:close/>
                    <a:moveTo>
                      <a:pt x="39" y="10"/>
                    </a:moveTo>
                    <a:cubicBezTo>
                      <a:pt x="23" y="10"/>
                      <a:pt x="10" y="23"/>
                      <a:pt x="10" y="39"/>
                    </a:cubicBezTo>
                    <a:cubicBezTo>
                      <a:pt x="10" y="55"/>
                      <a:pt x="23" y="69"/>
                      <a:pt x="39" y="69"/>
                    </a:cubicBezTo>
                    <a:cubicBezTo>
                      <a:pt x="55" y="69"/>
                      <a:pt x="69" y="55"/>
                      <a:pt x="69" y="39"/>
                    </a:cubicBezTo>
                    <a:cubicBezTo>
                      <a:pt x="69" y="23"/>
                      <a:pt x="55" y="10"/>
                      <a:pt x="3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6">
                <a:extLst>
                  <a:ext uri="{FF2B5EF4-FFF2-40B4-BE49-F238E27FC236}">
                    <a16:creationId xmlns:a16="http://schemas.microsoft.com/office/drawing/2014/main" xmlns="" id="{507AAEBA-2C0B-4B7B-B46F-2661A67F8C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7213" y="1987551"/>
                <a:ext cx="444500" cy="558800"/>
              </a:xfrm>
              <a:custGeom>
                <a:avLst/>
                <a:gdLst>
                  <a:gd name="T0" fmla="*/ 79 w 118"/>
                  <a:gd name="T1" fmla="*/ 147 h 147"/>
                  <a:gd name="T2" fmla="*/ 40 w 118"/>
                  <a:gd name="T3" fmla="*/ 147 h 147"/>
                  <a:gd name="T4" fmla="*/ 35 w 118"/>
                  <a:gd name="T5" fmla="*/ 142 h 147"/>
                  <a:gd name="T6" fmla="*/ 35 w 118"/>
                  <a:gd name="T7" fmla="*/ 81 h 147"/>
                  <a:gd name="T8" fmla="*/ 0 w 118"/>
                  <a:gd name="T9" fmla="*/ 5 h 147"/>
                  <a:gd name="T10" fmla="*/ 5 w 118"/>
                  <a:gd name="T11" fmla="*/ 0 h 147"/>
                  <a:gd name="T12" fmla="*/ 113 w 118"/>
                  <a:gd name="T13" fmla="*/ 0 h 147"/>
                  <a:gd name="T14" fmla="*/ 118 w 118"/>
                  <a:gd name="T15" fmla="*/ 5 h 147"/>
                  <a:gd name="T16" fmla="*/ 84 w 118"/>
                  <a:gd name="T17" fmla="*/ 81 h 147"/>
                  <a:gd name="T18" fmla="*/ 84 w 118"/>
                  <a:gd name="T19" fmla="*/ 142 h 147"/>
                  <a:gd name="T20" fmla="*/ 79 w 118"/>
                  <a:gd name="T21" fmla="*/ 147 h 147"/>
                  <a:gd name="T22" fmla="*/ 44 w 118"/>
                  <a:gd name="T23" fmla="*/ 137 h 147"/>
                  <a:gd name="T24" fmla="*/ 74 w 118"/>
                  <a:gd name="T25" fmla="*/ 137 h 147"/>
                  <a:gd name="T26" fmla="*/ 74 w 118"/>
                  <a:gd name="T27" fmla="*/ 79 h 147"/>
                  <a:gd name="T28" fmla="*/ 76 w 118"/>
                  <a:gd name="T29" fmla="*/ 74 h 147"/>
                  <a:gd name="T30" fmla="*/ 108 w 118"/>
                  <a:gd name="T31" fmla="*/ 10 h 147"/>
                  <a:gd name="T32" fmla="*/ 10 w 118"/>
                  <a:gd name="T33" fmla="*/ 10 h 147"/>
                  <a:gd name="T34" fmla="*/ 42 w 118"/>
                  <a:gd name="T35" fmla="*/ 74 h 147"/>
                  <a:gd name="T36" fmla="*/ 44 w 118"/>
                  <a:gd name="T37" fmla="*/ 79 h 147"/>
                  <a:gd name="T38" fmla="*/ 44 w 118"/>
                  <a:gd name="T39" fmla="*/ 1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8" h="147">
                    <a:moveTo>
                      <a:pt x="79" y="147"/>
                    </a:moveTo>
                    <a:cubicBezTo>
                      <a:pt x="40" y="147"/>
                      <a:pt x="40" y="147"/>
                      <a:pt x="40" y="147"/>
                    </a:cubicBezTo>
                    <a:cubicBezTo>
                      <a:pt x="37" y="147"/>
                      <a:pt x="35" y="145"/>
                      <a:pt x="35" y="142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21" y="73"/>
                      <a:pt x="0" y="52"/>
                      <a:pt x="0" y="5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6" y="0"/>
                      <a:pt x="118" y="2"/>
                      <a:pt x="118" y="5"/>
                    </a:cubicBezTo>
                    <a:cubicBezTo>
                      <a:pt x="118" y="52"/>
                      <a:pt x="98" y="73"/>
                      <a:pt x="84" y="81"/>
                    </a:cubicBezTo>
                    <a:cubicBezTo>
                      <a:pt x="84" y="142"/>
                      <a:pt x="84" y="142"/>
                      <a:pt x="84" y="142"/>
                    </a:cubicBezTo>
                    <a:cubicBezTo>
                      <a:pt x="84" y="145"/>
                      <a:pt x="82" y="147"/>
                      <a:pt x="79" y="147"/>
                    </a:cubicBezTo>
                    <a:close/>
                    <a:moveTo>
                      <a:pt x="44" y="137"/>
                    </a:moveTo>
                    <a:cubicBezTo>
                      <a:pt x="74" y="137"/>
                      <a:pt x="74" y="137"/>
                      <a:pt x="74" y="137"/>
                    </a:cubicBezTo>
                    <a:cubicBezTo>
                      <a:pt x="74" y="79"/>
                      <a:pt x="74" y="79"/>
                      <a:pt x="74" y="79"/>
                    </a:cubicBezTo>
                    <a:cubicBezTo>
                      <a:pt x="74" y="77"/>
                      <a:pt x="75" y="75"/>
                      <a:pt x="76" y="74"/>
                    </a:cubicBezTo>
                    <a:cubicBezTo>
                      <a:pt x="96" y="64"/>
                      <a:pt x="107" y="41"/>
                      <a:pt x="108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41"/>
                      <a:pt x="22" y="64"/>
                      <a:pt x="42" y="74"/>
                    </a:cubicBezTo>
                    <a:cubicBezTo>
                      <a:pt x="44" y="75"/>
                      <a:pt x="44" y="77"/>
                      <a:pt x="44" y="79"/>
                    </a:cubicBezTo>
                    <a:lnTo>
                      <a:pt x="44" y="1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xmlns="" id="{4A2C5ADA-9BB2-4E43-87EF-C8C9719BDD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84034" y="5317010"/>
              <a:ext cx="212663" cy="427605"/>
              <a:chOff x="3097213" y="1652588"/>
              <a:chExt cx="444500" cy="893763"/>
            </a:xfrm>
            <a:solidFill>
              <a:schemeClr val="bg1"/>
            </a:solidFill>
          </p:grpSpPr>
          <p:sp>
            <p:nvSpPr>
              <p:cNvPr id="278" name="Freeform 5">
                <a:extLst>
                  <a:ext uri="{FF2B5EF4-FFF2-40B4-BE49-F238E27FC236}">
                    <a16:creationId xmlns:a16="http://schemas.microsoft.com/office/drawing/2014/main" xmlns="" id="{9033BFDB-7DE9-4315-80F4-3AA0AB2BE5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3413" y="1652588"/>
                <a:ext cx="293688" cy="296863"/>
              </a:xfrm>
              <a:custGeom>
                <a:avLst/>
                <a:gdLst>
                  <a:gd name="T0" fmla="*/ 39 w 78"/>
                  <a:gd name="T1" fmla="*/ 78 h 78"/>
                  <a:gd name="T2" fmla="*/ 0 w 78"/>
                  <a:gd name="T3" fmla="*/ 39 h 78"/>
                  <a:gd name="T4" fmla="*/ 39 w 78"/>
                  <a:gd name="T5" fmla="*/ 0 h 78"/>
                  <a:gd name="T6" fmla="*/ 78 w 78"/>
                  <a:gd name="T7" fmla="*/ 39 h 78"/>
                  <a:gd name="T8" fmla="*/ 39 w 78"/>
                  <a:gd name="T9" fmla="*/ 78 h 78"/>
                  <a:gd name="T10" fmla="*/ 39 w 78"/>
                  <a:gd name="T11" fmla="*/ 10 h 78"/>
                  <a:gd name="T12" fmla="*/ 10 w 78"/>
                  <a:gd name="T13" fmla="*/ 39 h 78"/>
                  <a:gd name="T14" fmla="*/ 39 w 78"/>
                  <a:gd name="T15" fmla="*/ 69 h 78"/>
                  <a:gd name="T16" fmla="*/ 69 w 78"/>
                  <a:gd name="T17" fmla="*/ 39 h 78"/>
                  <a:gd name="T18" fmla="*/ 39 w 78"/>
                  <a:gd name="T19" fmla="*/ 1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cubicBezTo>
                      <a:pt x="18" y="78"/>
                      <a:pt x="0" y="61"/>
                      <a:pt x="0" y="39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61" y="0"/>
                      <a:pt x="78" y="18"/>
                      <a:pt x="78" y="39"/>
                    </a:cubicBezTo>
                    <a:cubicBezTo>
                      <a:pt x="78" y="61"/>
                      <a:pt x="61" y="78"/>
                      <a:pt x="39" y="78"/>
                    </a:cubicBezTo>
                    <a:close/>
                    <a:moveTo>
                      <a:pt x="39" y="10"/>
                    </a:moveTo>
                    <a:cubicBezTo>
                      <a:pt x="23" y="10"/>
                      <a:pt x="10" y="23"/>
                      <a:pt x="10" y="39"/>
                    </a:cubicBezTo>
                    <a:cubicBezTo>
                      <a:pt x="10" y="55"/>
                      <a:pt x="23" y="69"/>
                      <a:pt x="39" y="69"/>
                    </a:cubicBezTo>
                    <a:cubicBezTo>
                      <a:pt x="55" y="69"/>
                      <a:pt x="69" y="55"/>
                      <a:pt x="69" y="39"/>
                    </a:cubicBezTo>
                    <a:cubicBezTo>
                      <a:pt x="69" y="23"/>
                      <a:pt x="55" y="10"/>
                      <a:pt x="3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6">
                <a:extLst>
                  <a:ext uri="{FF2B5EF4-FFF2-40B4-BE49-F238E27FC236}">
                    <a16:creationId xmlns:a16="http://schemas.microsoft.com/office/drawing/2014/main" xmlns="" id="{A396BF5C-01C6-43A6-AF44-60E8FD4C68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7213" y="1987551"/>
                <a:ext cx="444500" cy="558800"/>
              </a:xfrm>
              <a:custGeom>
                <a:avLst/>
                <a:gdLst>
                  <a:gd name="T0" fmla="*/ 79 w 118"/>
                  <a:gd name="T1" fmla="*/ 147 h 147"/>
                  <a:gd name="T2" fmla="*/ 40 w 118"/>
                  <a:gd name="T3" fmla="*/ 147 h 147"/>
                  <a:gd name="T4" fmla="*/ 35 w 118"/>
                  <a:gd name="T5" fmla="*/ 142 h 147"/>
                  <a:gd name="T6" fmla="*/ 35 w 118"/>
                  <a:gd name="T7" fmla="*/ 81 h 147"/>
                  <a:gd name="T8" fmla="*/ 0 w 118"/>
                  <a:gd name="T9" fmla="*/ 5 h 147"/>
                  <a:gd name="T10" fmla="*/ 5 w 118"/>
                  <a:gd name="T11" fmla="*/ 0 h 147"/>
                  <a:gd name="T12" fmla="*/ 113 w 118"/>
                  <a:gd name="T13" fmla="*/ 0 h 147"/>
                  <a:gd name="T14" fmla="*/ 118 w 118"/>
                  <a:gd name="T15" fmla="*/ 5 h 147"/>
                  <a:gd name="T16" fmla="*/ 84 w 118"/>
                  <a:gd name="T17" fmla="*/ 81 h 147"/>
                  <a:gd name="T18" fmla="*/ 84 w 118"/>
                  <a:gd name="T19" fmla="*/ 142 h 147"/>
                  <a:gd name="T20" fmla="*/ 79 w 118"/>
                  <a:gd name="T21" fmla="*/ 147 h 147"/>
                  <a:gd name="T22" fmla="*/ 44 w 118"/>
                  <a:gd name="T23" fmla="*/ 137 h 147"/>
                  <a:gd name="T24" fmla="*/ 74 w 118"/>
                  <a:gd name="T25" fmla="*/ 137 h 147"/>
                  <a:gd name="T26" fmla="*/ 74 w 118"/>
                  <a:gd name="T27" fmla="*/ 79 h 147"/>
                  <a:gd name="T28" fmla="*/ 76 w 118"/>
                  <a:gd name="T29" fmla="*/ 74 h 147"/>
                  <a:gd name="T30" fmla="*/ 108 w 118"/>
                  <a:gd name="T31" fmla="*/ 10 h 147"/>
                  <a:gd name="T32" fmla="*/ 10 w 118"/>
                  <a:gd name="T33" fmla="*/ 10 h 147"/>
                  <a:gd name="T34" fmla="*/ 42 w 118"/>
                  <a:gd name="T35" fmla="*/ 74 h 147"/>
                  <a:gd name="T36" fmla="*/ 44 w 118"/>
                  <a:gd name="T37" fmla="*/ 79 h 147"/>
                  <a:gd name="T38" fmla="*/ 44 w 118"/>
                  <a:gd name="T39" fmla="*/ 1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8" h="147">
                    <a:moveTo>
                      <a:pt x="79" y="147"/>
                    </a:moveTo>
                    <a:cubicBezTo>
                      <a:pt x="40" y="147"/>
                      <a:pt x="40" y="147"/>
                      <a:pt x="40" y="147"/>
                    </a:cubicBezTo>
                    <a:cubicBezTo>
                      <a:pt x="37" y="147"/>
                      <a:pt x="35" y="145"/>
                      <a:pt x="35" y="142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21" y="73"/>
                      <a:pt x="0" y="52"/>
                      <a:pt x="0" y="5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6" y="0"/>
                      <a:pt x="118" y="2"/>
                      <a:pt x="118" y="5"/>
                    </a:cubicBezTo>
                    <a:cubicBezTo>
                      <a:pt x="118" y="52"/>
                      <a:pt x="98" y="73"/>
                      <a:pt x="84" y="81"/>
                    </a:cubicBezTo>
                    <a:cubicBezTo>
                      <a:pt x="84" y="142"/>
                      <a:pt x="84" y="142"/>
                      <a:pt x="84" y="142"/>
                    </a:cubicBezTo>
                    <a:cubicBezTo>
                      <a:pt x="84" y="145"/>
                      <a:pt x="82" y="147"/>
                      <a:pt x="79" y="147"/>
                    </a:cubicBezTo>
                    <a:close/>
                    <a:moveTo>
                      <a:pt x="44" y="137"/>
                    </a:moveTo>
                    <a:cubicBezTo>
                      <a:pt x="74" y="137"/>
                      <a:pt x="74" y="137"/>
                      <a:pt x="74" y="137"/>
                    </a:cubicBezTo>
                    <a:cubicBezTo>
                      <a:pt x="74" y="79"/>
                      <a:pt x="74" y="79"/>
                      <a:pt x="74" y="79"/>
                    </a:cubicBezTo>
                    <a:cubicBezTo>
                      <a:pt x="74" y="77"/>
                      <a:pt x="75" y="75"/>
                      <a:pt x="76" y="74"/>
                    </a:cubicBezTo>
                    <a:cubicBezTo>
                      <a:pt x="96" y="64"/>
                      <a:pt x="107" y="41"/>
                      <a:pt x="108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41"/>
                      <a:pt x="22" y="64"/>
                      <a:pt x="42" y="74"/>
                    </a:cubicBezTo>
                    <a:cubicBezTo>
                      <a:pt x="44" y="75"/>
                      <a:pt x="44" y="77"/>
                      <a:pt x="44" y="79"/>
                    </a:cubicBezTo>
                    <a:lnTo>
                      <a:pt x="44" y="1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xmlns="" id="{0DB89934-C751-4408-A562-9B939BD574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03624" y="5317010"/>
              <a:ext cx="212663" cy="427605"/>
              <a:chOff x="3097213" y="1652588"/>
              <a:chExt cx="444500" cy="893763"/>
            </a:xfrm>
            <a:solidFill>
              <a:schemeClr val="bg1"/>
            </a:solidFill>
          </p:grpSpPr>
          <p:sp>
            <p:nvSpPr>
              <p:cNvPr id="276" name="Freeform 5">
                <a:extLst>
                  <a:ext uri="{FF2B5EF4-FFF2-40B4-BE49-F238E27FC236}">
                    <a16:creationId xmlns:a16="http://schemas.microsoft.com/office/drawing/2014/main" xmlns="" id="{8081A005-50C0-4E0D-9BE8-31589FB198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3413" y="1652588"/>
                <a:ext cx="293688" cy="296863"/>
              </a:xfrm>
              <a:custGeom>
                <a:avLst/>
                <a:gdLst>
                  <a:gd name="T0" fmla="*/ 39 w 78"/>
                  <a:gd name="T1" fmla="*/ 78 h 78"/>
                  <a:gd name="T2" fmla="*/ 0 w 78"/>
                  <a:gd name="T3" fmla="*/ 39 h 78"/>
                  <a:gd name="T4" fmla="*/ 39 w 78"/>
                  <a:gd name="T5" fmla="*/ 0 h 78"/>
                  <a:gd name="T6" fmla="*/ 78 w 78"/>
                  <a:gd name="T7" fmla="*/ 39 h 78"/>
                  <a:gd name="T8" fmla="*/ 39 w 78"/>
                  <a:gd name="T9" fmla="*/ 78 h 78"/>
                  <a:gd name="T10" fmla="*/ 39 w 78"/>
                  <a:gd name="T11" fmla="*/ 10 h 78"/>
                  <a:gd name="T12" fmla="*/ 10 w 78"/>
                  <a:gd name="T13" fmla="*/ 39 h 78"/>
                  <a:gd name="T14" fmla="*/ 39 w 78"/>
                  <a:gd name="T15" fmla="*/ 69 h 78"/>
                  <a:gd name="T16" fmla="*/ 69 w 78"/>
                  <a:gd name="T17" fmla="*/ 39 h 78"/>
                  <a:gd name="T18" fmla="*/ 39 w 78"/>
                  <a:gd name="T19" fmla="*/ 1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8">
                    <a:moveTo>
                      <a:pt x="39" y="78"/>
                    </a:moveTo>
                    <a:cubicBezTo>
                      <a:pt x="18" y="78"/>
                      <a:pt x="0" y="61"/>
                      <a:pt x="0" y="39"/>
                    </a:cubicBezTo>
                    <a:cubicBezTo>
                      <a:pt x="0" y="18"/>
                      <a:pt x="18" y="0"/>
                      <a:pt x="39" y="0"/>
                    </a:cubicBezTo>
                    <a:cubicBezTo>
                      <a:pt x="61" y="0"/>
                      <a:pt x="78" y="18"/>
                      <a:pt x="78" y="39"/>
                    </a:cubicBezTo>
                    <a:cubicBezTo>
                      <a:pt x="78" y="61"/>
                      <a:pt x="61" y="78"/>
                      <a:pt x="39" y="78"/>
                    </a:cubicBezTo>
                    <a:close/>
                    <a:moveTo>
                      <a:pt x="39" y="10"/>
                    </a:moveTo>
                    <a:cubicBezTo>
                      <a:pt x="23" y="10"/>
                      <a:pt x="10" y="23"/>
                      <a:pt x="10" y="39"/>
                    </a:cubicBezTo>
                    <a:cubicBezTo>
                      <a:pt x="10" y="55"/>
                      <a:pt x="23" y="69"/>
                      <a:pt x="39" y="69"/>
                    </a:cubicBezTo>
                    <a:cubicBezTo>
                      <a:pt x="55" y="69"/>
                      <a:pt x="69" y="55"/>
                      <a:pt x="69" y="39"/>
                    </a:cubicBezTo>
                    <a:cubicBezTo>
                      <a:pt x="69" y="23"/>
                      <a:pt x="55" y="10"/>
                      <a:pt x="3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6">
                <a:extLst>
                  <a:ext uri="{FF2B5EF4-FFF2-40B4-BE49-F238E27FC236}">
                    <a16:creationId xmlns:a16="http://schemas.microsoft.com/office/drawing/2014/main" xmlns="" id="{3BDEE9BA-18E5-44FB-AF2D-8E9681CC5F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7213" y="1987551"/>
                <a:ext cx="444500" cy="558800"/>
              </a:xfrm>
              <a:custGeom>
                <a:avLst/>
                <a:gdLst>
                  <a:gd name="T0" fmla="*/ 79 w 118"/>
                  <a:gd name="T1" fmla="*/ 147 h 147"/>
                  <a:gd name="T2" fmla="*/ 40 w 118"/>
                  <a:gd name="T3" fmla="*/ 147 h 147"/>
                  <a:gd name="T4" fmla="*/ 35 w 118"/>
                  <a:gd name="T5" fmla="*/ 142 h 147"/>
                  <a:gd name="T6" fmla="*/ 35 w 118"/>
                  <a:gd name="T7" fmla="*/ 81 h 147"/>
                  <a:gd name="T8" fmla="*/ 0 w 118"/>
                  <a:gd name="T9" fmla="*/ 5 h 147"/>
                  <a:gd name="T10" fmla="*/ 5 w 118"/>
                  <a:gd name="T11" fmla="*/ 0 h 147"/>
                  <a:gd name="T12" fmla="*/ 113 w 118"/>
                  <a:gd name="T13" fmla="*/ 0 h 147"/>
                  <a:gd name="T14" fmla="*/ 118 w 118"/>
                  <a:gd name="T15" fmla="*/ 5 h 147"/>
                  <a:gd name="T16" fmla="*/ 84 w 118"/>
                  <a:gd name="T17" fmla="*/ 81 h 147"/>
                  <a:gd name="T18" fmla="*/ 84 w 118"/>
                  <a:gd name="T19" fmla="*/ 142 h 147"/>
                  <a:gd name="T20" fmla="*/ 79 w 118"/>
                  <a:gd name="T21" fmla="*/ 147 h 147"/>
                  <a:gd name="T22" fmla="*/ 44 w 118"/>
                  <a:gd name="T23" fmla="*/ 137 h 147"/>
                  <a:gd name="T24" fmla="*/ 74 w 118"/>
                  <a:gd name="T25" fmla="*/ 137 h 147"/>
                  <a:gd name="T26" fmla="*/ 74 w 118"/>
                  <a:gd name="T27" fmla="*/ 79 h 147"/>
                  <a:gd name="T28" fmla="*/ 76 w 118"/>
                  <a:gd name="T29" fmla="*/ 74 h 147"/>
                  <a:gd name="T30" fmla="*/ 108 w 118"/>
                  <a:gd name="T31" fmla="*/ 10 h 147"/>
                  <a:gd name="T32" fmla="*/ 10 w 118"/>
                  <a:gd name="T33" fmla="*/ 10 h 147"/>
                  <a:gd name="T34" fmla="*/ 42 w 118"/>
                  <a:gd name="T35" fmla="*/ 74 h 147"/>
                  <a:gd name="T36" fmla="*/ 44 w 118"/>
                  <a:gd name="T37" fmla="*/ 79 h 147"/>
                  <a:gd name="T38" fmla="*/ 44 w 118"/>
                  <a:gd name="T39" fmla="*/ 1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8" h="147">
                    <a:moveTo>
                      <a:pt x="79" y="147"/>
                    </a:moveTo>
                    <a:cubicBezTo>
                      <a:pt x="40" y="147"/>
                      <a:pt x="40" y="147"/>
                      <a:pt x="40" y="147"/>
                    </a:cubicBezTo>
                    <a:cubicBezTo>
                      <a:pt x="37" y="147"/>
                      <a:pt x="35" y="145"/>
                      <a:pt x="35" y="142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21" y="73"/>
                      <a:pt x="0" y="52"/>
                      <a:pt x="0" y="5"/>
                    </a:cubicBezTo>
                    <a:cubicBezTo>
                      <a:pt x="0" y="2"/>
                      <a:pt x="3" y="0"/>
                      <a:pt x="5" y="0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6" y="0"/>
                      <a:pt x="118" y="2"/>
                      <a:pt x="118" y="5"/>
                    </a:cubicBezTo>
                    <a:cubicBezTo>
                      <a:pt x="118" y="52"/>
                      <a:pt x="98" y="73"/>
                      <a:pt x="84" y="81"/>
                    </a:cubicBezTo>
                    <a:cubicBezTo>
                      <a:pt x="84" y="142"/>
                      <a:pt x="84" y="142"/>
                      <a:pt x="84" y="142"/>
                    </a:cubicBezTo>
                    <a:cubicBezTo>
                      <a:pt x="84" y="145"/>
                      <a:pt x="82" y="147"/>
                      <a:pt x="79" y="147"/>
                    </a:cubicBezTo>
                    <a:close/>
                    <a:moveTo>
                      <a:pt x="44" y="137"/>
                    </a:moveTo>
                    <a:cubicBezTo>
                      <a:pt x="74" y="137"/>
                      <a:pt x="74" y="137"/>
                      <a:pt x="74" y="137"/>
                    </a:cubicBezTo>
                    <a:cubicBezTo>
                      <a:pt x="74" y="79"/>
                      <a:pt x="74" y="79"/>
                      <a:pt x="74" y="79"/>
                    </a:cubicBezTo>
                    <a:cubicBezTo>
                      <a:pt x="74" y="77"/>
                      <a:pt x="75" y="75"/>
                      <a:pt x="76" y="74"/>
                    </a:cubicBezTo>
                    <a:cubicBezTo>
                      <a:pt x="96" y="64"/>
                      <a:pt x="107" y="41"/>
                      <a:pt x="108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41"/>
                      <a:pt x="22" y="64"/>
                      <a:pt x="42" y="74"/>
                    </a:cubicBezTo>
                    <a:cubicBezTo>
                      <a:pt x="44" y="75"/>
                      <a:pt x="44" y="77"/>
                      <a:pt x="44" y="79"/>
                    </a:cubicBezTo>
                    <a:lnTo>
                      <a:pt x="44" y="1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xmlns="" id="{3C1EBCFF-0954-4E6E-8ACE-53906471CD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23285" y="5317010"/>
              <a:ext cx="208321" cy="427605"/>
              <a:chOff x="612370" y="838814"/>
              <a:chExt cx="180975" cy="371475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/>
                </a:gs>
              </a:gsLst>
              <a:lin ang="10800000" scaled="1"/>
            </a:gradFill>
          </p:grpSpPr>
          <p:sp>
            <p:nvSpPr>
              <p:cNvPr id="274" name="Oval 12">
                <a:extLst>
                  <a:ext uri="{FF2B5EF4-FFF2-40B4-BE49-F238E27FC236}">
                    <a16:creationId xmlns:a16="http://schemas.microsoft.com/office/drawing/2014/main" xmlns="" id="{4CF9E2D6-F055-4381-A32B-1456DB065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532" y="838814"/>
                <a:ext cx="120650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13">
                <a:extLst>
                  <a:ext uri="{FF2B5EF4-FFF2-40B4-BE49-F238E27FC236}">
                    <a16:creationId xmlns:a16="http://schemas.microsoft.com/office/drawing/2014/main" xmlns="" id="{9BC233F7-1A22-442A-9D68-06C956DC0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370" y="978514"/>
                <a:ext cx="180975" cy="231775"/>
              </a:xfrm>
              <a:custGeom>
                <a:avLst/>
                <a:gdLst>
                  <a:gd name="T0" fmla="*/ 46 w 48"/>
                  <a:gd name="T1" fmla="*/ 0 h 60"/>
                  <a:gd name="T2" fmla="*/ 2 w 48"/>
                  <a:gd name="T3" fmla="*/ 0 h 60"/>
                  <a:gd name="T4" fmla="*/ 0 w 48"/>
                  <a:gd name="T5" fmla="*/ 2 h 60"/>
                  <a:gd name="T6" fmla="*/ 14 w 48"/>
                  <a:gd name="T7" fmla="*/ 33 h 60"/>
                  <a:gd name="T8" fmla="*/ 14 w 48"/>
                  <a:gd name="T9" fmla="*/ 58 h 60"/>
                  <a:gd name="T10" fmla="*/ 16 w 48"/>
                  <a:gd name="T11" fmla="*/ 60 h 60"/>
                  <a:gd name="T12" fmla="*/ 32 w 48"/>
                  <a:gd name="T13" fmla="*/ 60 h 60"/>
                  <a:gd name="T14" fmla="*/ 34 w 48"/>
                  <a:gd name="T15" fmla="*/ 58 h 60"/>
                  <a:gd name="T16" fmla="*/ 34 w 48"/>
                  <a:gd name="T17" fmla="*/ 33 h 60"/>
                  <a:gd name="T18" fmla="*/ 48 w 48"/>
                  <a:gd name="T19" fmla="*/ 2 h 60"/>
                  <a:gd name="T20" fmla="*/ 46 w 48"/>
                  <a:gd name="T2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60">
                    <a:moveTo>
                      <a:pt x="4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8" y="30"/>
                      <a:pt x="14" y="33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9"/>
                      <a:pt x="15" y="60"/>
                      <a:pt x="16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60"/>
                      <a:pt x="34" y="59"/>
                      <a:pt x="34" y="58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40" y="30"/>
                      <a:pt x="48" y="21"/>
                      <a:pt x="48" y="2"/>
                    </a:cubicBezTo>
                    <a:cubicBezTo>
                      <a:pt x="48" y="1"/>
                      <a:pt x="47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xmlns="" id="{93AFEF1A-BDE1-4FBA-86D5-44E558EA85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99353" y="5317010"/>
              <a:ext cx="208321" cy="427605"/>
              <a:chOff x="612370" y="838814"/>
              <a:chExt cx="180975" cy="371475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/>
                </a:gs>
              </a:gsLst>
              <a:lin ang="10800000" scaled="1"/>
            </a:gradFill>
          </p:grpSpPr>
          <p:sp>
            <p:nvSpPr>
              <p:cNvPr id="272" name="Oval 12">
                <a:extLst>
                  <a:ext uri="{FF2B5EF4-FFF2-40B4-BE49-F238E27FC236}">
                    <a16:creationId xmlns:a16="http://schemas.microsoft.com/office/drawing/2014/main" xmlns="" id="{FA22A596-1155-42FF-9F85-0F0838A87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532" y="838814"/>
                <a:ext cx="120650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13">
                <a:extLst>
                  <a:ext uri="{FF2B5EF4-FFF2-40B4-BE49-F238E27FC236}">
                    <a16:creationId xmlns:a16="http://schemas.microsoft.com/office/drawing/2014/main" xmlns="" id="{43DB146F-77F5-4875-A4CD-36C913C39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370" y="978514"/>
                <a:ext cx="180975" cy="231775"/>
              </a:xfrm>
              <a:custGeom>
                <a:avLst/>
                <a:gdLst>
                  <a:gd name="T0" fmla="*/ 46 w 48"/>
                  <a:gd name="T1" fmla="*/ 0 h 60"/>
                  <a:gd name="T2" fmla="*/ 2 w 48"/>
                  <a:gd name="T3" fmla="*/ 0 h 60"/>
                  <a:gd name="T4" fmla="*/ 0 w 48"/>
                  <a:gd name="T5" fmla="*/ 2 h 60"/>
                  <a:gd name="T6" fmla="*/ 14 w 48"/>
                  <a:gd name="T7" fmla="*/ 33 h 60"/>
                  <a:gd name="T8" fmla="*/ 14 w 48"/>
                  <a:gd name="T9" fmla="*/ 58 h 60"/>
                  <a:gd name="T10" fmla="*/ 16 w 48"/>
                  <a:gd name="T11" fmla="*/ 60 h 60"/>
                  <a:gd name="T12" fmla="*/ 32 w 48"/>
                  <a:gd name="T13" fmla="*/ 60 h 60"/>
                  <a:gd name="T14" fmla="*/ 34 w 48"/>
                  <a:gd name="T15" fmla="*/ 58 h 60"/>
                  <a:gd name="T16" fmla="*/ 34 w 48"/>
                  <a:gd name="T17" fmla="*/ 33 h 60"/>
                  <a:gd name="T18" fmla="*/ 48 w 48"/>
                  <a:gd name="T19" fmla="*/ 2 h 60"/>
                  <a:gd name="T20" fmla="*/ 46 w 48"/>
                  <a:gd name="T2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60">
                    <a:moveTo>
                      <a:pt x="4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8" y="30"/>
                      <a:pt x="14" y="33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9"/>
                      <a:pt x="15" y="60"/>
                      <a:pt x="16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60"/>
                      <a:pt x="34" y="59"/>
                      <a:pt x="34" y="58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40" y="30"/>
                      <a:pt x="48" y="21"/>
                      <a:pt x="48" y="2"/>
                    </a:cubicBezTo>
                    <a:cubicBezTo>
                      <a:pt x="48" y="1"/>
                      <a:pt x="47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xmlns="" id="{F4E45E52-1209-45A2-9838-822A2BC2F8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75420" y="5317010"/>
              <a:ext cx="208321" cy="427605"/>
              <a:chOff x="612370" y="838814"/>
              <a:chExt cx="180975" cy="371475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/>
                </a:gs>
              </a:gsLst>
              <a:lin ang="10800000" scaled="1"/>
            </a:gradFill>
          </p:grpSpPr>
          <p:sp>
            <p:nvSpPr>
              <p:cNvPr id="270" name="Oval 12">
                <a:extLst>
                  <a:ext uri="{FF2B5EF4-FFF2-40B4-BE49-F238E27FC236}">
                    <a16:creationId xmlns:a16="http://schemas.microsoft.com/office/drawing/2014/main" xmlns="" id="{A964691D-7937-4101-B13A-7ED4D80D0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532" y="838814"/>
                <a:ext cx="120650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13">
                <a:extLst>
                  <a:ext uri="{FF2B5EF4-FFF2-40B4-BE49-F238E27FC236}">
                    <a16:creationId xmlns:a16="http://schemas.microsoft.com/office/drawing/2014/main" xmlns="" id="{CC1EAD75-616C-4EF6-B17C-F6D7DC3E3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370" y="978514"/>
                <a:ext cx="180975" cy="231775"/>
              </a:xfrm>
              <a:custGeom>
                <a:avLst/>
                <a:gdLst>
                  <a:gd name="T0" fmla="*/ 46 w 48"/>
                  <a:gd name="T1" fmla="*/ 0 h 60"/>
                  <a:gd name="T2" fmla="*/ 2 w 48"/>
                  <a:gd name="T3" fmla="*/ 0 h 60"/>
                  <a:gd name="T4" fmla="*/ 0 w 48"/>
                  <a:gd name="T5" fmla="*/ 2 h 60"/>
                  <a:gd name="T6" fmla="*/ 14 w 48"/>
                  <a:gd name="T7" fmla="*/ 33 h 60"/>
                  <a:gd name="T8" fmla="*/ 14 w 48"/>
                  <a:gd name="T9" fmla="*/ 58 h 60"/>
                  <a:gd name="T10" fmla="*/ 16 w 48"/>
                  <a:gd name="T11" fmla="*/ 60 h 60"/>
                  <a:gd name="T12" fmla="*/ 32 w 48"/>
                  <a:gd name="T13" fmla="*/ 60 h 60"/>
                  <a:gd name="T14" fmla="*/ 34 w 48"/>
                  <a:gd name="T15" fmla="*/ 58 h 60"/>
                  <a:gd name="T16" fmla="*/ 34 w 48"/>
                  <a:gd name="T17" fmla="*/ 33 h 60"/>
                  <a:gd name="T18" fmla="*/ 48 w 48"/>
                  <a:gd name="T19" fmla="*/ 2 h 60"/>
                  <a:gd name="T20" fmla="*/ 46 w 48"/>
                  <a:gd name="T2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60">
                    <a:moveTo>
                      <a:pt x="4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8" y="30"/>
                      <a:pt x="14" y="33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9"/>
                      <a:pt x="15" y="60"/>
                      <a:pt x="16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60"/>
                      <a:pt x="34" y="59"/>
                      <a:pt x="34" y="58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40" y="30"/>
                      <a:pt x="48" y="21"/>
                      <a:pt x="48" y="2"/>
                    </a:cubicBezTo>
                    <a:cubicBezTo>
                      <a:pt x="48" y="1"/>
                      <a:pt x="47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xmlns="" id="{1F99AC73-7C2A-453D-92EC-BDDA135AC2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51488" y="5317010"/>
              <a:ext cx="208321" cy="427605"/>
              <a:chOff x="612370" y="838814"/>
              <a:chExt cx="180975" cy="371475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/>
                </a:gs>
              </a:gsLst>
              <a:lin ang="10800000" scaled="1"/>
            </a:gradFill>
          </p:grpSpPr>
          <p:sp>
            <p:nvSpPr>
              <p:cNvPr id="268" name="Oval 12">
                <a:extLst>
                  <a:ext uri="{FF2B5EF4-FFF2-40B4-BE49-F238E27FC236}">
                    <a16:creationId xmlns:a16="http://schemas.microsoft.com/office/drawing/2014/main" xmlns="" id="{70428FF9-449E-4316-B11B-8D0569EAB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532" y="838814"/>
                <a:ext cx="120650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13">
                <a:extLst>
                  <a:ext uri="{FF2B5EF4-FFF2-40B4-BE49-F238E27FC236}">
                    <a16:creationId xmlns:a16="http://schemas.microsoft.com/office/drawing/2014/main" xmlns="" id="{9C5DADF6-6983-41A3-BEC2-3D3ED856C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370" y="978514"/>
                <a:ext cx="180975" cy="231775"/>
              </a:xfrm>
              <a:custGeom>
                <a:avLst/>
                <a:gdLst>
                  <a:gd name="T0" fmla="*/ 46 w 48"/>
                  <a:gd name="T1" fmla="*/ 0 h 60"/>
                  <a:gd name="T2" fmla="*/ 2 w 48"/>
                  <a:gd name="T3" fmla="*/ 0 h 60"/>
                  <a:gd name="T4" fmla="*/ 0 w 48"/>
                  <a:gd name="T5" fmla="*/ 2 h 60"/>
                  <a:gd name="T6" fmla="*/ 14 w 48"/>
                  <a:gd name="T7" fmla="*/ 33 h 60"/>
                  <a:gd name="T8" fmla="*/ 14 w 48"/>
                  <a:gd name="T9" fmla="*/ 58 h 60"/>
                  <a:gd name="T10" fmla="*/ 16 w 48"/>
                  <a:gd name="T11" fmla="*/ 60 h 60"/>
                  <a:gd name="T12" fmla="*/ 32 w 48"/>
                  <a:gd name="T13" fmla="*/ 60 h 60"/>
                  <a:gd name="T14" fmla="*/ 34 w 48"/>
                  <a:gd name="T15" fmla="*/ 58 h 60"/>
                  <a:gd name="T16" fmla="*/ 34 w 48"/>
                  <a:gd name="T17" fmla="*/ 33 h 60"/>
                  <a:gd name="T18" fmla="*/ 48 w 48"/>
                  <a:gd name="T19" fmla="*/ 2 h 60"/>
                  <a:gd name="T20" fmla="*/ 46 w 48"/>
                  <a:gd name="T2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60">
                    <a:moveTo>
                      <a:pt x="4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8" y="30"/>
                      <a:pt x="14" y="33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9"/>
                      <a:pt x="15" y="60"/>
                      <a:pt x="16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60"/>
                      <a:pt x="34" y="59"/>
                      <a:pt x="34" y="58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40" y="30"/>
                      <a:pt x="48" y="21"/>
                      <a:pt x="48" y="2"/>
                    </a:cubicBezTo>
                    <a:cubicBezTo>
                      <a:pt x="48" y="1"/>
                      <a:pt x="47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xmlns="" id="{8D9B6144-EBD4-49ED-BF4B-B15AF2B6F4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27556" y="5317010"/>
              <a:ext cx="208321" cy="427605"/>
              <a:chOff x="612370" y="838814"/>
              <a:chExt cx="180975" cy="371475"/>
            </a:xfrm>
            <a:gradFill>
              <a:gsLst>
                <a:gs pos="0">
                  <a:srgbClr val="92667D">
                    <a:alpha val="70000"/>
                  </a:srgbClr>
                </a:gs>
                <a:gs pos="100000">
                  <a:srgbClr val="FF788B"/>
                </a:gs>
              </a:gsLst>
              <a:lin ang="10800000" scaled="1"/>
            </a:gradFill>
          </p:grpSpPr>
          <p:sp>
            <p:nvSpPr>
              <p:cNvPr id="266" name="Oval 12">
                <a:extLst>
                  <a:ext uri="{FF2B5EF4-FFF2-40B4-BE49-F238E27FC236}">
                    <a16:creationId xmlns:a16="http://schemas.microsoft.com/office/drawing/2014/main" xmlns="" id="{10B9EC9D-FD31-48C4-B248-4C02791D6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532" y="838814"/>
                <a:ext cx="120650" cy="1238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13">
                <a:extLst>
                  <a:ext uri="{FF2B5EF4-FFF2-40B4-BE49-F238E27FC236}">
                    <a16:creationId xmlns:a16="http://schemas.microsoft.com/office/drawing/2014/main" xmlns="" id="{7FA0680E-5C0C-4378-8001-0195C1D4C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370" y="978514"/>
                <a:ext cx="180975" cy="231775"/>
              </a:xfrm>
              <a:custGeom>
                <a:avLst/>
                <a:gdLst>
                  <a:gd name="T0" fmla="*/ 46 w 48"/>
                  <a:gd name="T1" fmla="*/ 0 h 60"/>
                  <a:gd name="T2" fmla="*/ 2 w 48"/>
                  <a:gd name="T3" fmla="*/ 0 h 60"/>
                  <a:gd name="T4" fmla="*/ 0 w 48"/>
                  <a:gd name="T5" fmla="*/ 2 h 60"/>
                  <a:gd name="T6" fmla="*/ 14 w 48"/>
                  <a:gd name="T7" fmla="*/ 33 h 60"/>
                  <a:gd name="T8" fmla="*/ 14 w 48"/>
                  <a:gd name="T9" fmla="*/ 58 h 60"/>
                  <a:gd name="T10" fmla="*/ 16 w 48"/>
                  <a:gd name="T11" fmla="*/ 60 h 60"/>
                  <a:gd name="T12" fmla="*/ 32 w 48"/>
                  <a:gd name="T13" fmla="*/ 60 h 60"/>
                  <a:gd name="T14" fmla="*/ 34 w 48"/>
                  <a:gd name="T15" fmla="*/ 58 h 60"/>
                  <a:gd name="T16" fmla="*/ 34 w 48"/>
                  <a:gd name="T17" fmla="*/ 33 h 60"/>
                  <a:gd name="T18" fmla="*/ 48 w 48"/>
                  <a:gd name="T19" fmla="*/ 2 h 60"/>
                  <a:gd name="T20" fmla="*/ 46 w 48"/>
                  <a:gd name="T2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60">
                    <a:moveTo>
                      <a:pt x="4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1"/>
                      <a:pt x="8" y="30"/>
                      <a:pt x="14" y="33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9"/>
                      <a:pt x="15" y="60"/>
                      <a:pt x="16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60"/>
                      <a:pt x="34" y="59"/>
                      <a:pt x="34" y="58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40" y="30"/>
                      <a:pt x="48" y="21"/>
                      <a:pt x="48" y="2"/>
                    </a:cubicBezTo>
                    <a:cubicBezTo>
                      <a:pt x="48" y="1"/>
                      <a:pt x="47" y="0"/>
                      <a:pt x="4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xmlns="" id="{BC0BA75A-9404-4565-8E29-78410BFA10EF}"/>
                </a:ext>
              </a:extLst>
            </p:cNvPr>
            <p:cNvGrpSpPr/>
            <p:nvPr/>
          </p:nvGrpSpPr>
          <p:grpSpPr>
            <a:xfrm>
              <a:off x="10590364" y="5260498"/>
              <a:ext cx="540629" cy="540629"/>
              <a:chOff x="4009332" y="5340350"/>
              <a:chExt cx="413777" cy="413777"/>
            </a:xfrm>
            <a:effectLst>
              <a:outerShdw blurRad="50800" dist="38100" dir="5400000" algn="t" rotWithShape="0">
                <a:prstClr val="black">
                  <a:alpha val="20000"/>
                </a:prstClr>
              </a:outerShdw>
            </a:effectLst>
          </p:grpSpPr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xmlns="" id="{60D00FAE-EB83-4FC9-A018-99F248DEDC07}"/>
                  </a:ext>
                </a:extLst>
              </p:cNvPr>
              <p:cNvSpPr/>
              <p:nvPr/>
            </p:nvSpPr>
            <p:spPr>
              <a:xfrm>
                <a:off x="4009332" y="5340350"/>
                <a:ext cx="413777" cy="413777"/>
              </a:xfrm>
              <a:prstGeom prst="ellipse">
                <a:avLst/>
              </a:prstGeom>
              <a:gradFill>
                <a:gsLst>
                  <a:gs pos="0">
                    <a:srgbClr val="92667D">
                      <a:alpha val="70000"/>
                    </a:srgbClr>
                  </a:gs>
                  <a:gs pos="100000">
                    <a:srgbClr val="FF788B"/>
                  </a:gs>
                </a:gsLst>
                <a:lin ang="10800000" scaled="1"/>
              </a:gra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xmlns="" id="{E46D4953-C921-4B3D-8627-39EA4F46A60F}"/>
                  </a:ext>
                </a:extLst>
              </p:cNvPr>
              <p:cNvSpPr txBox="1"/>
              <p:nvPr/>
            </p:nvSpPr>
            <p:spPr>
              <a:xfrm>
                <a:off x="4055702" y="5464791"/>
                <a:ext cx="321036" cy="164893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60%</a:t>
                </a: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xmlns="" id="{B5741EDE-412F-422A-B386-B15BA7BAB548}"/>
                </a:ext>
              </a:extLst>
            </p:cNvPr>
            <p:cNvGrpSpPr/>
            <p:nvPr/>
          </p:nvGrpSpPr>
          <p:grpSpPr>
            <a:xfrm>
              <a:off x="9665623" y="5530812"/>
              <a:ext cx="816641" cy="0"/>
              <a:chOff x="3725725" y="5180851"/>
              <a:chExt cx="625026" cy="0"/>
            </a:xfrm>
          </p:grpSpPr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xmlns="" id="{C2CB1966-BAE0-4818-82FE-610221D5C88D}"/>
                  </a:ext>
                </a:extLst>
              </p:cNvPr>
              <p:cNvCxnSpPr/>
              <p:nvPr/>
            </p:nvCxnSpPr>
            <p:spPr>
              <a:xfrm flipH="1">
                <a:off x="3725725" y="5180851"/>
                <a:ext cx="529771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xmlns="" id="{4210682B-F87E-40D4-B40C-43BFF144035A}"/>
                  </a:ext>
                </a:extLst>
              </p:cNvPr>
              <p:cNvCxnSpPr/>
              <p:nvPr/>
            </p:nvCxnSpPr>
            <p:spPr>
              <a:xfrm flipH="1">
                <a:off x="4175369" y="5180851"/>
                <a:ext cx="175382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01889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173FB9F-C0FD-46C5-AEB2-1B952EADD36F}"/>
              </a:ext>
            </a:extLst>
          </p:cNvPr>
          <p:cNvGrpSpPr/>
          <p:nvPr/>
        </p:nvGrpSpPr>
        <p:grpSpPr>
          <a:xfrm>
            <a:off x="590614" y="1404422"/>
            <a:ext cx="7543145" cy="4690010"/>
            <a:chOff x="667405" y="1404422"/>
            <a:chExt cx="7543145" cy="469001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xmlns="" id="{1904D1A8-0FFF-4535-92D0-4BCC339F1B63}"/>
                </a:ext>
              </a:extLst>
            </p:cNvPr>
            <p:cNvGrpSpPr/>
            <p:nvPr/>
          </p:nvGrpSpPr>
          <p:grpSpPr>
            <a:xfrm>
              <a:off x="3946172" y="1404422"/>
              <a:ext cx="2627703" cy="1339101"/>
              <a:chOff x="6700766" y="2837292"/>
              <a:chExt cx="1235126" cy="629431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87" name="Freeform 24">
                <a:extLst>
                  <a:ext uri="{FF2B5EF4-FFF2-40B4-BE49-F238E27FC236}">
                    <a16:creationId xmlns:a16="http://schemas.microsoft.com/office/drawing/2014/main" xmlns="" id="{95652808-42FE-4688-9723-70926C04C3E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7584089" y="2843226"/>
                <a:ext cx="351803" cy="623497"/>
              </a:xfrm>
              <a:custGeom>
                <a:avLst/>
                <a:gdLst>
                  <a:gd name="T0" fmla="*/ 55 w 351"/>
                  <a:gd name="T1" fmla="*/ 211 h 622"/>
                  <a:gd name="T2" fmla="*/ 253 w 351"/>
                  <a:gd name="T3" fmla="*/ 13 h 622"/>
                  <a:gd name="T4" fmla="*/ 268 w 351"/>
                  <a:gd name="T5" fmla="*/ 0 h 622"/>
                  <a:gd name="T6" fmla="*/ 268 w 351"/>
                  <a:gd name="T7" fmla="*/ 0 h 622"/>
                  <a:gd name="T8" fmla="*/ 329 w 351"/>
                  <a:gd name="T9" fmla="*/ 0 h 622"/>
                  <a:gd name="T10" fmla="*/ 351 w 351"/>
                  <a:gd name="T11" fmla="*/ 85 h 622"/>
                  <a:gd name="T12" fmla="*/ 351 w 351"/>
                  <a:gd name="T13" fmla="*/ 535 h 622"/>
                  <a:gd name="T14" fmla="*/ 328 w 351"/>
                  <a:gd name="T15" fmla="*/ 622 h 622"/>
                  <a:gd name="T16" fmla="*/ 270 w 351"/>
                  <a:gd name="T17" fmla="*/ 622 h 622"/>
                  <a:gd name="T18" fmla="*/ 268 w 351"/>
                  <a:gd name="T19" fmla="*/ 621 h 622"/>
                  <a:gd name="T20" fmla="*/ 253 w 351"/>
                  <a:gd name="T21" fmla="*/ 607 h 622"/>
                  <a:gd name="T22" fmla="*/ 55 w 351"/>
                  <a:gd name="T23" fmla="*/ 409 h 622"/>
                  <a:gd name="T24" fmla="*/ 55 w 351"/>
                  <a:gd name="T25" fmla="*/ 21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22">
                    <a:moveTo>
                      <a:pt x="55" y="211"/>
                    </a:moveTo>
                    <a:cubicBezTo>
                      <a:pt x="109" y="157"/>
                      <a:pt x="198" y="68"/>
                      <a:pt x="253" y="13"/>
                    </a:cubicBezTo>
                    <a:cubicBezTo>
                      <a:pt x="258" y="8"/>
                      <a:pt x="263" y="4"/>
                      <a:pt x="268" y="0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15"/>
                      <a:pt x="351" y="45"/>
                      <a:pt x="351" y="85"/>
                    </a:cubicBezTo>
                    <a:cubicBezTo>
                      <a:pt x="351" y="535"/>
                      <a:pt x="351" y="535"/>
                      <a:pt x="351" y="535"/>
                    </a:cubicBezTo>
                    <a:cubicBezTo>
                      <a:pt x="351" y="577"/>
                      <a:pt x="343" y="607"/>
                      <a:pt x="328" y="622"/>
                    </a:cubicBezTo>
                    <a:cubicBezTo>
                      <a:pt x="270" y="622"/>
                      <a:pt x="270" y="622"/>
                      <a:pt x="270" y="622"/>
                    </a:cubicBezTo>
                    <a:cubicBezTo>
                      <a:pt x="269" y="621"/>
                      <a:pt x="269" y="621"/>
                      <a:pt x="268" y="621"/>
                    </a:cubicBezTo>
                    <a:cubicBezTo>
                      <a:pt x="263" y="617"/>
                      <a:pt x="258" y="612"/>
                      <a:pt x="253" y="607"/>
                    </a:cubicBezTo>
                    <a:cubicBezTo>
                      <a:pt x="198" y="553"/>
                      <a:pt x="109" y="464"/>
                      <a:pt x="55" y="409"/>
                    </a:cubicBezTo>
                    <a:cubicBezTo>
                      <a:pt x="0" y="355"/>
                      <a:pt x="0" y="266"/>
                      <a:pt x="55" y="211"/>
                    </a:cubicBez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27">
                <a:extLst>
                  <a:ext uri="{FF2B5EF4-FFF2-40B4-BE49-F238E27FC236}">
                    <a16:creationId xmlns:a16="http://schemas.microsoft.com/office/drawing/2014/main" xmlns="" id="{3A96BBAE-188F-4044-BFC3-84FD25FA85B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700766" y="2837292"/>
                <a:ext cx="936305" cy="629431"/>
              </a:xfrm>
              <a:custGeom>
                <a:avLst/>
                <a:gdLst>
                  <a:gd name="T0" fmla="*/ 0 w 935"/>
                  <a:gd name="T1" fmla="*/ 622 h 628"/>
                  <a:gd name="T2" fmla="*/ 0 w 935"/>
                  <a:gd name="T3" fmla="*/ 0 h 628"/>
                  <a:gd name="T4" fmla="*/ 691 w 935"/>
                  <a:gd name="T5" fmla="*/ 0 h 628"/>
                  <a:gd name="T6" fmla="*/ 828 w 935"/>
                  <a:gd name="T7" fmla="*/ 215 h 628"/>
                  <a:gd name="T8" fmla="*/ 875 w 935"/>
                  <a:gd name="T9" fmla="*/ 305 h 628"/>
                  <a:gd name="T10" fmla="*/ 878 w 935"/>
                  <a:gd name="T11" fmla="*/ 312 h 628"/>
                  <a:gd name="T12" fmla="*/ 893 w 935"/>
                  <a:gd name="T13" fmla="*/ 347 h 628"/>
                  <a:gd name="T14" fmla="*/ 896 w 935"/>
                  <a:gd name="T15" fmla="*/ 355 h 628"/>
                  <a:gd name="T16" fmla="*/ 898 w 935"/>
                  <a:gd name="T17" fmla="*/ 360 h 628"/>
                  <a:gd name="T18" fmla="*/ 900 w 935"/>
                  <a:gd name="T19" fmla="*/ 365 h 628"/>
                  <a:gd name="T20" fmla="*/ 902 w 935"/>
                  <a:gd name="T21" fmla="*/ 370 h 628"/>
                  <a:gd name="T22" fmla="*/ 909 w 935"/>
                  <a:gd name="T23" fmla="*/ 393 h 628"/>
                  <a:gd name="T24" fmla="*/ 912 w 935"/>
                  <a:gd name="T25" fmla="*/ 401 h 628"/>
                  <a:gd name="T26" fmla="*/ 917 w 935"/>
                  <a:gd name="T27" fmla="*/ 418 h 628"/>
                  <a:gd name="T28" fmla="*/ 921 w 935"/>
                  <a:gd name="T29" fmla="*/ 435 h 628"/>
                  <a:gd name="T30" fmla="*/ 924 w 935"/>
                  <a:gd name="T31" fmla="*/ 449 h 628"/>
                  <a:gd name="T32" fmla="*/ 925 w 935"/>
                  <a:gd name="T33" fmla="*/ 454 h 628"/>
                  <a:gd name="T34" fmla="*/ 928 w 935"/>
                  <a:gd name="T35" fmla="*/ 469 h 628"/>
                  <a:gd name="T36" fmla="*/ 923 w 935"/>
                  <a:gd name="T37" fmla="*/ 560 h 628"/>
                  <a:gd name="T38" fmla="*/ 908 w 935"/>
                  <a:gd name="T39" fmla="*/ 584 h 628"/>
                  <a:gd name="T40" fmla="*/ 797 w 935"/>
                  <a:gd name="T41" fmla="*/ 622 h 628"/>
                  <a:gd name="T42" fmla="*/ 0 w 935"/>
                  <a:gd name="T43" fmla="*/ 622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35" h="628">
                    <a:moveTo>
                      <a:pt x="0" y="62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91" y="0"/>
                      <a:pt x="691" y="0"/>
                      <a:pt x="691" y="0"/>
                    </a:cubicBezTo>
                    <a:cubicBezTo>
                      <a:pt x="745" y="83"/>
                      <a:pt x="791" y="152"/>
                      <a:pt x="828" y="215"/>
                    </a:cubicBezTo>
                    <a:cubicBezTo>
                      <a:pt x="846" y="246"/>
                      <a:pt x="861" y="276"/>
                      <a:pt x="875" y="305"/>
                    </a:cubicBezTo>
                    <a:cubicBezTo>
                      <a:pt x="876" y="308"/>
                      <a:pt x="877" y="310"/>
                      <a:pt x="878" y="312"/>
                    </a:cubicBezTo>
                    <a:cubicBezTo>
                      <a:pt x="883" y="323"/>
                      <a:pt x="888" y="335"/>
                      <a:pt x="893" y="347"/>
                    </a:cubicBezTo>
                    <a:cubicBezTo>
                      <a:pt x="894" y="349"/>
                      <a:pt x="895" y="352"/>
                      <a:pt x="896" y="355"/>
                    </a:cubicBezTo>
                    <a:cubicBezTo>
                      <a:pt x="897" y="357"/>
                      <a:pt x="897" y="358"/>
                      <a:pt x="898" y="360"/>
                    </a:cubicBezTo>
                    <a:cubicBezTo>
                      <a:pt x="899" y="362"/>
                      <a:pt x="899" y="364"/>
                      <a:pt x="900" y="365"/>
                    </a:cubicBezTo>
                    <a:cubicBezTo>
                      <a:pt x="901" y="367"/>
                      <a:pt x="901" y="369"/>
                      <a:pt x="902" y="370"/>
                    </a:cubicBezTo>
                    <a:cubicBezTo>
                      <a:pt x="904" y="378"/>
                      <a:pt x="907" y="385"/>
                      <a:pt x="909" y="393"/>
                    </a:cubicBezTo>
                    <a:cubicBezTo>
                      <a:pt x="910" y="395"/>
                      <a:pt x="911" y="398"/>
                      <a:pt x="912" y="401"/>
                    </a:cubicBezTo>
                    <a:cubicBezTo>
                      <a:pt x="913" y="407"/>
                      <a:pt x="915" y="412"/>
                      <a:pt x="917" y="418"/>
                    </a:cubicBezTo>
                    <a:cubicBezTo>
                      <a:pt x="918" y="424"/>
                      <a:pt x="919" y="429"/>
                      <a:pt x="921" y="435"/>
                    </a:cubicBezTo>
                    <a:cubicBezTo>
                      <a:pt x="922" y="439"/>
                      <a:pt x="923" y="444"/>
                      <a:pt x="924" y="449"/>
                    </a:cubicBezTo>
                    <a:cubicBezTo>
                      <a:pt x="924" y="451"/>
                      <a:pt x="925" y="452"/>
                      <a:pt x="925" y="454"/>
                    </a:cubicBezTo>
                    <a:cubicBezTo>
                      <a:pt x="926" y="459"/>
                      <a:pt x="927" y="464"/>
                      <a:pt x="928" y="469"/>
                    </a:cubicBezTo>
                    <a:cubicBezTo>
                      <a:pt x="935" y="508"/>
                      <a:pt x="932" y="538"/>
                      <a:pt x="923" y="560"/>
                    </a:cubicBezTo>
                    <a:cubicBezTo>
                      <a:pt x="908" y="584"/>
                      <a:pt x="908" y="584"/>
                      <a:pt x="908" y="584"/>
                    </a:cubicBezTo>
                    <a:cubicBezTo>
                      <a:pt x="884" y="628"/>
                      <a:pt x="797" y="622"/>
                      <a:pt x="797" y="622"/>
                    </a:cubicBezTo>
                    <a:lnTo>
                      <a:pt x="0" y="622"/>
                    </a:ln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2" name="Freeform 23">
              <a:extLst>
                <a:ext uri="{FF2B5EF4-FFF2-40B4-BE49-F238E27FC236}">
                  <a16:creationId xmlns:a16="http://schemas.microsoft.com/office/drawing/2014/main" xmlns="" id="{45AC0D7E-DAD6-4866-AA6E-BEC067DF9180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873991" y="2719176"/>
              <a:ext cx="357995" cy="520311"/>
            </a:xfrm>
            <a:custGeom>
              <a:avLst/>
              <a:gdLst>
                <a:gd name="T0" fmla="*/ 0 w 168"/>
                <a:gd name="T1" fmla="*/ 231 h 244"/>
                <a:gd name="T2" fmla="*/ 76 w 168"/>
                <a:gd name="T3" fmla="*/ 109 h 244"/>
                <a:gd name="T4" fmla="*/ 144 w 168"/>
                <a:gd name="T5" fmla="*/ 0 h 244"/>
                <a:gd name="T6" fmla="*/ 155 w 168"/>
                <a:gd name="T7" fmla="*/ 159 h 244"/>
                <a:gd name="T8" fmla="*/ 155 w 168"/>
                <a:gd name="T9" fmla="*/ 159 h 244"/>
                <a:gd name="T10" fmla="*/ 0 w 168"/>
                <a:gd name="T11" fmla="*/ 23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244">
                  <a:moveTo>
                    <a:pt x="0" y="231"/>
                  </a:moveTo>
                  <a:cubicBezTo>
                    <a:pt x="76" y="109"/>
                    <a:pt x="76" y="109"/>
                    <a:pt x="76" y="109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62" y="53"/>
                    <a:pt x="168" y="103"/>
                    <a:pt x="155" y="159"/>
                  </a:cubicBezTo>
                  <a:cubicBezTo>
                    <a:pt x="155" y="159"/>
                    <a:pt x="155" y="159"/>
                    <a:pt x="155" y="159"/>
                  </a:cubicBezTo>
                  <a:cubicBezTo>
                    <a:pt x="136" y="244"/>
                    <a:pt x="19" y="234"/>
                    <a:pt x="0" y="2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xmlns="" id="{90AD8E1C-3E8F-4244-B257-134F903646B2}"/>
                </a:ext>
              </a:extLst>
            </p:cNvPr>
            <p:cNvGrpSpPr/>
            <p:nvPr/>
          </p:nvGrpSpPr>
          <p:grpSpPr>
            <a:xfrm>
              <a:off x="4461974" y="2743523"/>
              <a:ext cx="2932494" cy="1325574"/>
              <a:chOff x="6943214" y="3466723"/>
              <a:chExt cx="1378390" cy="62307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185" name="Freeform 29">
                <a:extLst>
                  <a:ext uri="{FF2B5EF4-FFF2-40B4-BE49-F238E27FC236}">
                    <a16:creationId xmlns:a16="http://schemas.microsoft.com/office/drawing/2014/main" xmlns="" id="{98296DDD-E052-4E3B-8E55-8C32E83A65B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7969801" y="3466723"/>
                <a:ext cx="351803" cy="623073"/>
              </a:xfrm>
              <a:custGeom>
                <a:avLst/>
                <a:gdLst>
                  <a:gd name="T0" fmla="*/ 54 w 351"/>
                  <a:gd name="T1" fmla="*/ 211 h 622"/>
                  <a:gd name="T2" fmla="*/ 252 w 351"/>
                  <a:gd name="T3" fmla="*/ 13 h 622"/>
                  <a:gd name="T4" fmla="*/ 268 w 351"/>
                  <a:gd name="T5" fmla="*/ 0 h 622"/>
                  <a:gd name="T6" fmla="*/ 268 w 351"/>
                  <a:gd name="T7" fmla="*/ 0 h 622"/>
                  <a:gd name="T8" fmla="*/ 329 w 351"/>
                  <a:gd name="T9" fmla="*/ 0 h 622"/>
                  <a:gd name="T10" fmla="*/ 351 w 351"/>
                  <a:gd name="T11" fmla="*/ 85 h 622"/>
                  <a:gd name="T12" fmla="*/ 351 w 351"/>
                  <a:gd name="T13" fmla="*/ 535 h 622"/>
                  <a:gd name="T14" fmla="*/ 327 w 351"/>
                  <a:gd name="T15" fmla="*/ 622 h 622"/>
                  <a:gd name="T16" fmla="*/ 270 w 351"/>
                  <a:gd name="T17" fmla="*/ 622 h 622"/>
                  <a:gd name="T18" fmla="*/ 268 w 351"/>
                  <a:gd name="T19" fmla="*/ 620 h 622"/>
                  <a:gd name="T20" fmla="*/ 252 w 351"/>
                  <a:gd name="T21" fmla="*/ 607 h 622"/>
                  <a:gd name="T22" fmla="*/ 54 w 351"/>
                  <a:gd name="T23" fmla="*/ 409 h 622"/>
                  <a:gd name="T24" fmla="*/ 54 w 351"/>
                  <a:gd name="T25" fmla="*/ 21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22">
                    <a:moveTo>
                      <a:pt x="54" y="211"/>
                    </a:moveTo>
                    <a:cubicBezTo>
                      <a:pt x="108" y="157"/>
                      <a:pt x="198" y="68"/>
                      <a:pt x="252" y="13"/>
                    </a:cubicBezTo>
                    <a:cubicBezTo>
                      <a:pt x="257" y="8"/>
                      <a:pt x="263" y="3"/>
                      <a:pt x="268" y="0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15"/>
                      <a:pt x="351" y="44"/>
                      <a:pt x="351" y="85"/>
                    </a:cubicBezTo>
                    <a:cubicBezTo>
                      <a:pt x="351" y="535"/>
                      <a:pt x="351" y="535"/>
                      <a:pt x="351" y="535"/>
                    </a:cubicBezTo>
                    <a:cubicBezTo>
                      <a:pt x="351" y="577"/>
                      <a:pt x="342" y="607"/>
                      <a:pt x="327" y="622"/>
                    </a:cubicBezTo>
                    <a:cubicBezTo>
                      <a:pt x="270" y="622"/>
                      <a:pt x="270" y="622"/>
                      <a:pt x="270" y="622"/>
                    </a:cubicBezTo>
                    <a:cubicBezTo>
                      <a:pt x="269" y="621"/>
                      <a:pt x="268" y="621"/>
                      <a:pt x="268" y="620"/>
                    </a:cubicBezTo>
                    <a:cubicBezTo>
                      <a:pt x="263" y="617"/>
                      <a:pt x="257" y="612"/>
                      <a:pt x="252" y="607"/>
                    </a:cubicBezTo>
                    <a:cubicBezTo>
                      <a:pt x="198" y="552"/>
                      <a:pt x="108" y="463"/>
                      <a:pt x="54" y="409"/>
                    </a:cubicBezTo>
                    <a:cubicBezTo>
                      <a:pt x="0" y="355"/>
                      <a:pt x="0" y="266"/>
                      <a:pt x="54" y="211"/>
                    </a:cubicBez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Rectangle 30">
                <a:extLst>
                  <a:ext uri="{FF2B5EF4-FFF2-40B4-BE49-F238E27FC236}">
                    <a16:creationId xmlns:a16="http://schemas.microsoft.com/office/drawing/2014/main" xmlns="" id="{EF843C7E-0C00-4D51-84BB-B60940F60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943214" y="3466723"/>
                <a:ext cx="1082537" cy="623073"/>
              </a:xfrm>
              <a:prstGeom prst="rect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0" name="Freeform 20">
              <a:extLst>
                <a:ext uri="{FF2B5EF4-FFF2-40B4-BE49-F238E27FC236}">
                  <a16:creationId xmlns:a16="http://schemas.microsoft.com/office/drawing/2014/main" xmlns="" id="{74CB02BD-8E73-4203-87C9-0B5998519EDB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816237" y="4032338"/>
              <a:ext cx="354389" cy="548266"/>
            </a:xfrm>
            <a:custGeom>
              <a:avLst/>
              <a:gdLst>
                <a:gd name="T0" fmla="*/ 0 w 166"/>
                <a:gd name="T1" fmla="*/ 234 h 257"/>
                <a:gd name="T2" fmla="*/ 94 w 166"/>
                <a:gd name="T3" fmla="*/ 83 h 257"/>
                <a:gd name="T4" fmla="*/ 112 w 166"/>
                <a:gd name="T5" fmla="*/ 54 h 257"/>
                <a:gd name="T6" fmla="*/ 145 w 166"/>
                <a:gd name="T7" fmla="*/ 0 h 257"/>
                <a:gd name="T8" fmla="*/ 165 w 166"/>
                <a:gd name="T9" fmla="*/ 115 h 257"/>
                <a:gd name="T10" fmla="*/ 163 w 166"/>
                <a:gd name="T11" fmla="*/ 157 h 257"/>
                <a:gd name="T12" fmla="*/ 1 w 166"/>
                <a:gd name="T13" fmla="*/ 236 h 257"/>
                <a:gd name="T14" fmla="*/ 0 w 166"/>
                <a:gd name="T15" fmla="*/ 23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" h="257">
                  <a:moveTo>
                    <a:pt x="0" y="234"/>
                  </a:moveTo>
                  <a:cubicBezTo>
                    <a:pt x="94" y="83"/>
                    <a:pt x="94" y="83"/>
                    <a:pt x="94" y="83"/>
                  </a:cubicBezTo>
                  <a:cubicBezTo>
                    <a:pt x="112" y="54"/>
                    <a:pt x="112" y="54"/>
                    <a:pt x="112" y="5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58" y="38"/>
                    <a:pt x="162" y="72"/>
                    <a:pt x="165" y="115"/>
                  </a:cubicBezTo>
                  <a:cubicBezTo>
                    <a:pt x="166" y="131"/>
                    <a:pt x="165" y="145"/>
                    <a:pt x="163" y="157"/>
                  </a:cubicBezTo>
                  <a:cubicBezTo>
                    <a:pt x="140" y="257"/>
                    <a:pt x="1" y="236"/>
                    <a:pt x="1" y="236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62C0BF3A-2200-4D2D-BDAD-B594CCFEA738}"/>
                </a:ext>
              </a:extLst>
            </p:cNvPr>
            <p:cNvGrpSpPr/>
            <p:nvPr/>
          </p:nvGrpSpPr>
          <p:grpSpPr>
            <a:xfrm>
              <a:off x="5278060" y="4069097"/>
              <a:ext cx="2932490" cy="1326478"/>
              <a:chOff x="7326807" y="4089796"/>
              <a:chExt cx="1378388" cy="623498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68" name="Freeform 31">
                <a:extLst>
                  <a:ext uri="{FF2B5EF4-FFF2-40B4-BE49-F238E27FC236}">
                    <a16:creationId xmlns:a16="http://schemas.microsoft.com/office/drawing/2014/main" xmlns="" id="{D7CC5F07-8B34-44DF-8DAD-07DD56963DA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8353392" y="4089796"/>
                <a:ext cx="351803" cy="623498"/>
              </a:xfrm>
              <a:custGeom>
                <a:avLst/>
                <a:gdLst>
                  <a:gd name="T0" fmla="*/ 54 w 351"/>
                  <a:gd name="T1" fmla="*/ 211 h 621"/>
                  <a:gd name="T2" fmla="*/ 252 w 351"/>
                  <a:gd name="T3" fmla="*/ 13 h 621"/>
                  <a:gd name="T4" fmla="*/ 268 w 351"/>
                  <a:gd name="T5" fmla="*/ 0 h 621"/>
                  <a:gd name="T6" fmla="*/ 268 w 351"/>
                  <a:gd name="T7" fmla="*/ 0 h 621"/>
                  <a:gd name="T8" fmla="*/ 329 w 351"/>
                  <a:gd name="T9" fmla="*/ 0 h 621"/>
                  <a:gd name="T10" fmla="*/ 351 w 351"/>
                  <a:gd name="T11" fmla="*/ 85 h 621"/>
                  <a:gd name="T12" fmla="*/ 351 w 351"/>
                  <a:gd name="T13" fmla="*/ 535 h 621"/>
                  <a:gd name="T14" fmla="*/ 328 w 351"/>
                  <a:gd name="T15" fmla="*/ 621 h 621"/>
                  <a:gd name="T16" fmla="*/ 270 w 351"/>
                  <a:gd name="T17" fmla="*/ 621 h 621"/>
                  <a:gd name="T18" fmla="*/ 268 w 351"/>
                  <a:gd name="T19" fmla="*/ 620 h 621"/>
                  <a:gd name="T20" fmla="*/ 252 w 351"/>
                  <a:gd name="T21" fmla="*/ 607 h 621"/>
                  <a:gd name="T22" fmla="*/ 54 w 351"/>
                  <a:gd name="T23" fmla="*/ 409 h 621"/>
                  <a:gd name="T24" fmla="*/ 54 w 351"/>
                  <a:gd name="T25" fmla="*/ 21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21">
                    <a:moveTo>
                      <a:pt x="54" y="211"/>
                    </a:moveTo>
                    <a:cubicBezTo>
                      <a:pt x="109" y="157"/>
                      <a:pt x="198" y="67"/>
                      <a:pt x="252" y="13"/>
                    </a:cubicBezTo>
                    <a:cubicBezTo>
                      <a:pt x="257" y="8"/>
                      <a:pt x="263" y="3"/>
                      <a:pt x="268" y="0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43" y="15"/>
                      <a:pt x="351" y="44"/>
                      <a:pt x="351" y="85"/>
                    </a:cubicBezTo>
                    <a:cubicBezTo>
                      <a:pt x="351" y="535"/>
                      <a:pt x="351" y="535"/>
                      <a:pt x="351" y="535"/>
                    </a:cubicBezTo>
                    <a:cubicBezTo>
                      <a:pt x="351" y="577"/>
                      <a:pt x="342" y="606"/>
                      <a:pt x="328" y="621"/>
                    </a:cubicBezTo>
                    <a:cubicBezTo>
                      <a:pt x="270" y="621"/>
                      <a:pt x="270" y="621"/>
                      <a:pt x="270" y="621"/>
                    </a:cubicBezTo>
                    <a:cubicBezTo>
                      <a:pt x="269" y="621"/>
                      <a:pt x="268" y="621"/>
                      <a:pt x="268" y="620"/>
                    </a:cubicBezTo>
                    <a:cubicBezTo>
                      <a:pt x="263" y="616"/>
                      <a:pt x="257" y="612"/>
                      <a:pt x="252" y="607"/>
                    </a:cubicBezTo>
                    <a:cubicBezTo>
                      <a:pt x="198" y="552"/>
                      <a:pt x="109" y="463"/>
                      <a:pt x="54" y="409"/>
                    </a:cubicBezTo>
                    <a:cubicBezTo>
                      <a:pt x="0" y="354"/>
                      <a:pt x="0" y="265"/>
                      <a:pt x="54" y="211"/>
                    </a:cubicBez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Rectangle 32">
                <a:extLst>
                  <a:ext uri="{FF2B5EF4-FFF2-40B4-BE49-F238E27FC236}">
                    <a16:creationId xmlns:a16="http://schemas.microsoft.com/office/drawing/2014/main" xmlns="" id="{BE7725F6-D8F3-4440-8D19-B38468176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7326807" y="4089797"/>
                <a:ext cx="1082960" cy="623497"/>
              </a:xfrm>
              <a:prstGeom prst="rect">
                <a:avLst/>
              </a:prstGeom>
              <a:grpFill/>
              <a:ln w="14288" cap="flat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7" name="Freeform 197">
              <a:extLst>
                <a:ext uri="{FF2B5EF4-FFF2-40B4-BE49-F238E27FC236}">
                  <a16:creationId xmlns:a16="http://schemas.microsoft.com/office/drawing/2014/main" xmlns="" id="{7D5A711E-3ED2-4209-8DB9-BCECD60F260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159761" y="1548703"/>
              <a:ext cx="5396982" cy="4545729"/>
            </a:xfrm>
            <a:custGeom>
              <a:avLst/>
              <a:gdLst>
                <a:gd name="connsiteX0" fmla="*/ 1215353 w 2536798"/>
                <a:gd name="connsiteY0" fmla="*/ 2136675 h 2136675"/>
                <a:gd name="connsiteX1" fmla="*/ 1220363 w 2536798"/>
                <a:gd name="connsiteY1" fmla="*/ 2045476 h 2136675"/>
                <a:gd name="connsiteX2" fmla="*/ 1217357 w 2536798"/>
                <a:gd name="connsiteY2" fmla="*/ 2030443 h 2136675"/>
                <a:gd name="connsiteX3" fmla="*/ 1216355 w 2536798"/>
                <a:gd name="connsiteY3" fmla="*/ 2025432 h 2136675"/>
                <a:gd name="connsiteX4" fmla="*/ 1213349 w 2536798"/>
                <a:gd name="connsiteY4" fmla="*/ 2011401 h 2136675"/>
                <a:gd name="connsiteX5" fmla="*/ 1209341 w 2536798"/>
                <a:gd name="connsiteY5" fmla="*/ 1995366 h 2136675"/>
                <a:gd name="connsiteX6" fmla="*/ 1204332 w 2536798"/>
                <a:gd name="connsiteY6" fmla="*/ 1977327 h 2136675"/>
                <a:gd name="connsiteX7" fmla="*/ 1201326 w 2536798"/>
                <a:gd name="connsiteY7" fmla="*/ 1969309 h 2136675"/>
                <a:gd name="connsiteX8" fmla="*/ 1194312 w 2536798"/>
                <a:gd name="connsiteY8" fmla="*/ 1947261 h 2136675"/>
                <a:gd name="connsiteX9" fmla="*/ 1192308 w 2536798"/>
                <a:gd name="connsiteY9" fmla="*/ 1942250 h 2136675"/>
                <a:gd name="connsiteX10" fmla="*/ 1190304 w 2536798"/>
                <a:gd name="connsiteY10" fmla="*/ 1937239 h 2136675"/>
                <a:gd name="connsiteX11" fmla="*/ 1188300 w 2536798"/>
                <a:gd name="connsiteY11" fmla="*/ 1931226 h 2136675"/>
                <a:gd name="connsiteX12" fmla="*/ 1185295 w 2536798"/>
                <a:gd name="connsiteY12" fmla="*/ 1924210 h 2136675"/>
                <a:gd name="connsiteX13" fmla="*/ 1170266 w 2536798"/>
                <a:gd name="connsiteY13" fmla="*/ 1889134 h 2136675"/>
                <a:gd name="connsiteX14" fmla="*/ 1167260 w 2536798"/>
                <a:gd name="connsiteY14" fmla="*/ 1882118 h 2136675"/>
                <a:gd name="connsiteX15" fmla="*/ 1120169 w 2536798"/>
                <a:gd name="connsiteY15" fmla="*/ 1791921 h 2136675"/>
                <a:gd name="connsiteX16" fmla="*/ 982903 w 2536798"/>
                <a:gd name="connsiteY16" fmla="*/ 1577452 h 2136675"/>
                <a:gd name="connsiteX17" fmla="*/ 916775 w 2536798"/>
                <a:gd name="connsiteY17" fmla="*/ 1474226 h 2136675"/>
                <a:gd name="connsiteX18" fmla="*/ 0 w 2536798"/>
                <a:gd name="connsiteY18" fmla="*/ 0 h 2136675"/>
                <a:gd name="connsiteX19" fmla="*/ 895984 w 2536798"/>
                <a:gd name="connsiteY19" fmla="*/ 0 h 2136675"/>
                <a:gd name="connsiteX20" fmla="*/ 897734 w 2536798"/>
                <a:gd name="connsiteY20" fmla="*/ 0 h 2136675"/>
                <a:gd name="connsiteX21" fmla="*/ 897738 w 2536798"/>
                <a:gd name="connsiteY21" fmla="*/ 0 h 2136675"/>
                <a:gd name="connsiteX22" fmla="*/ 1046645 w 2536798"/>
                <a:gd name="connsiteY22" fmla="*/ 0 h 2136675"/>
                <a:gd name="connsiteX23" fmla="*/ 2536798 w 2536798"/>
                <a:gd name="connsiteY23" fmla="*/ 0 h 2136675"/>
                <a:gd name="connsiteX24" fmla="*/ 1834485 w 2536798"/>
                <a:gd name="connsiteY24" fmla="*/ 1134485 h 2136675"/>
                <a:gd name="connsiteX25" fmla="*/ 1709235 w 2536798"/>
                <a:gd name="connsiteY25" fmla="*/ 1338698 h 2136675"/>
                <a:gd name="connsiteX26" fmla="*/ 1707281 w 2536798"/>
                <a:gd name="connsiteY26" fmla="*/ 1341885 h 2136675"/>
                <a:gd name="connsiteX27" fmla="*/ 1707305 w 2536798"/>
                <a:gd name="connsiteY27" fmla="*/ 1341936 h 2136675"/>
                <a:gd name="connsiteX28" fmla="*/ 1639173 w 2536798"/>
                <a:gd name="connsiteY28" fmla="*/ 1451175 h 2136675"/>
                <a:gd name="connsiteX29" fmla="*/ 1563026 w 2536798"/>
                <a:gd name="connsiteY29" fmla="*/ 1573443 h 2136675"/>
                <a:gd name="connsiteX30" fmla="*/ 1215353 w 2536798"/>
                <a:gd name="connsiteY30" fmla="*/ 2136675 h 213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36798" h="2136675">
                  <a:moveTo>
                    <a:pt x="1215353" y="2136675"/>
                  </a:moveTo>
                  <a:cubicBezTo>
                    <a:pt x="1224370" y="2114627"/>
                    <a:pt x="1227376" y="2084561"/>
                    <a:pt x="1220363" y="2045476"/>
                  </a:cubicBezTo>
                  <a:cubicBezTo>
                    <a:pt x="1219361" y="2040465"/>
                    <a:pt x="1218359" y="2035454"/>
                    <a:pt x="1217357" y="2030443"/>
                  </a:cubicBezTo>
                  <a:cubicBezTo>
                    <a:pt x="1217357" y="2029441"/>
                    <a:pt x="1216355" y="2027436"/>
                    <a:pt x="1216355" y="2025432"/>
                  </a:cubicBezTo>
                  <a:cubicBezTo>
                    <a:pt x="1215353" y="2021423"/>
                    <a:pt x="1214351" y="2016412"/>
                    <a:pt x="1213349" y="2011401"/>
                  </a:cubicBezTo>
                  <a:cubicBezTo>
                    <a:pt x="1211345" y="2006390"/>
                    <a:pt x="1210343" y="2000377"/>
                    <a:pt x="1209341" y="1995366"/>
                  </a:cubicBezTo>
                  <a:cubicBezTo>
                    <a:pt x="1207337" y="1989353"/>
                    <a:pt x="1205333" y="1983340"/>
                    <a:pt x="1204332" y="1977327"/>
                  </a:cubicBezTo>
                  <a:cubicBezTo>
                    <a:pt x="1203330" y="1975322"/>
                    <a:pt x="1202328" y="1972316"/>
                    <a:pt x="1201326" y="1969309"/>
                  </a:cubicBezTo>
                  <a:cubicBezTo>
                    <a:pt x="1199322" y="1962294"/>
                    <a:pt x="1196316" y="1954276"/>
                    <a:pt x="1194312" y="1947261"/>
                  </a:cubicBezTo>
                  <a:cubicBezTo>
                    <a:pt x="1193310" y="1945256"/>
                    <a:pt x="1193310" y="1944254"/>
                    <a:pt x="1192308" y="1942250"/>
                  </a:cubicBezTo>
                  <a:cubicBezTo>
                    <a:pt x="1191306" y="1941248"/>
                    <a:pt x="1191306" y="1939243"/>
                    <a:pt x="1190304" y="1937239"/>
                  </a:cubicBezTo>
                  <a:cubicBezTo>
                    <a:pt x="1189302" y="1935234"/>
                    <a:pt x="1189302" y="1933230"/>
                    <a:pt x="1188300" y="1931226"/>
                  </a:cubicBezTo>
                  <a:cubicBezTo>
                    <a:pt x="1187299" y="1929221"/>
                    <a:pt x="1186297" y="1926215"/>
                    <a:pt x="1185295" y="1924210"/>
                  </a:cubicBezTo>
                  <a:cubicBezTo>
                    <a:pt x="1180285" y="1912184"/>
                    <a:pt x="1175275" y="1900158"/>
                    <a:pt x="1170266" y="1889134"/>
                  </a:cubicBezTo>
                  <a:cubicBezTo>
                    <a:pt x="1169264" y="1887129"/>
                    <a:pt x="1168262" y="1885125"/>
                    <a:pt x="1167260" y="1882118"/>
                  </a:cubicBezTo>
                  <a:cubicBezTo>
                    <a:pt x="1153233" y="1853055"/>
                    <a:pt x="1138204" y="1822989"/>
                    <a:pt x="1120169" y="1791921"/>
                  </a:cubicBezTo>
                  <a:cubicBezTo>
                    <a:pt x="1083097" y="1728783"/>
                    <a:pt x="1037008" y="1660634"/>
                    <a:pt x="982903" y="1577452"/>
                  </a:cubicBezTo>
                  <a:cubicBezTo>
                    <a:pt x="961862" y="1545381"/>
                    <a:pt x="939820" y="1511307"/>
                    <a:pt x="916775" y="1474226"/>
                  </a:cubicBezTo>
                  <a:cubicBezTo>
                    <a:pt x="752456" y="1212653"/>
                    <a:pt x="0" y="0"/>
                    <a:pt x="0" y="0"/>
                  </a:cubicBezTo>
                  <a:cubicBezTo>
                    <a:pt x="785521" y="0"/>
                    <a:pt x="883711" y="0"/>
                    <a:pt x="895984" y="0"/>
                  </a:cubicBezTo>
                  <a:lnTo>
                    <a:pt x="897734" y="0"/>
                  </a:lnTo>
                  <a:lnTo>
                    <a:pt x="897738" y="0"/>
                  </a:lnTo>
                  <a:lnTo>
                    <a:pt x="1046645" y="0"/>
                  </a:lnTo>
                  <a:cubicBezTo>
                    <a:pt x="2536798" y="0"/>
                    <a:pt x="2536798" y="0"/>
                    <a:pt x="2536798" y="0"/>
                  </a:cubicBezTo>
                  <a:cubicBezTo>
                    <a:pt x="1834485" y="1134485"/>
                    <a:pt x="1834485" y="1134485"/>
                    <a:pt x="1834485" y="1134485"/>
                  </a:cubicBezTo>
                  <a:cubicBezTo>
                    <a:pt x="1739057" y="1290075"/>
                    <a:pt x="1715200" y="1328973"/>
                    <a:pt x="1709235" y="1338698"/>
                  </a:cubicBezTo>
                  <a:lnTo>
                    <a:pt x="1707281" y="1341885"/>
                  </a:lnTo>
                  <a:lnTo>
                    <a:pt x="1707305" y="1341936"/>
                  </a:lnTo>
                  <a:cubicBezTo>
                    <a:pt x="1639173" y="1451175"/>
                    <a:pt x="1639173" y="1451175"/>
                    <a:pt x="1639173" y="1451175"/>
                  </a:cubicBezTo>
                  <a:cubicBezTo>
                    <a:pt x="1563026" y="1573443"/>
                    <a:pt x="1563026" y="1573443"/>
                    <a:pt x="1563026" y="1573443"/>
                  </a:cubicBezTo>
                  <a:cubicBezTo>
                    <a:pt x="1215353" y="2136675"/>
                    <a:pt x="1215353" y="2136675"/>
                    <a:pt x="1215353" y="2136675"/>
                  </a:cubicBezTo>
                  <a:close/>
                </a:path>
              </a:pathLst>
            </a:custGeom>
            <a:solidFill>
              <a:schemeClr val="accent3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" name="Freeform 196">
              <a:extLst>
                <a:ext uri="{FF2B5EF4-FFF2-40B4-BE49-F238E27FC236}">
                  <a16:creationId xmlns:a16="http://schemas.microsoft.com/office/drawing/2014/main" xmlns="" id="{4D4BEAA0-564D-4345-B3B1-3D132DB0FF7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910878" y="2900428"/>
              <a:ext cx="3735955" cy="3194004"/>
            </a:xfrm>
            <a:custGeom>
              <a:avLst/>
              <a:gdLst>
                <a:gd name="connsiteX0" fmla="*/ 1309303 w 1756049"/>
                <a:gd name="connsiteY0" fmla="*/ 716322 h 1501310"/>
                <a:gd name="connsiteX1" fmla="*/ 884594 w 1756049"/>
                <a:gd name="connsiteY1" fmla="*/ 0 h 1501310"/>
                <a:gd name="connsiteX2" fmla="*/ 1756049 w 1756049"/>
                <a:gd name="connsiteY2" fmla="*/ 0 h 1501310"/>
                <a:gd name="connsiteX3" fmla="*/ 1309303 w 1756049"/>
                <a:gd name="connsiteY3" fmla="*/ 716322 h 1501310"/>
                <a:gd name="connsiteX4" fmla="*/ 820442 w 1756049"/>
                <a:gd name="connsiteY4" fmla="*/ 1501310 h 1501310"/>
                <a:gd name="connsiteX5" fmla="*/ 809422 w 1756049"/>
                <a:gd name="connsiteY5" fmla="*/ 1341959 h 1501310"/>
                <a:gd name="connsiteX6" fmla="*/ 756329 w 1756049"/>
                <a:gd name="connsiteY6" fmla="*/ 1231716 h 1501310"/>
                <a:gd name="connsiteX7" fmla="*/ 0 w 1756049"/>
                <a:gd name="connsiteY7" fmla="*/ 0 h 1501310"/>
                <a:gd name="connsiteX8" fmla="*/ 884554 w 1756049"/>
                <a:gd name="connsiteY8" fmla="*/ 0 h 1501310"/>
                <a:gd name="connsiteX9" fmla="*/ 1309301 w 1756049"/>
                <a:gd name="connsiteY9" fmla="*/ 716580 h 1501310"/>
                <a:gd name="connsiteX10" fmla="*/ 1276243 w 1756049"/>
                <a:gd name="connsiteY10" fmla="*/ 770699 h 1501310"/>
                <a:gd name="connsiteX11" fmla="*/ 1258211 w 1756049"/>
                <a:gd name="connsiteY11" fmla="*/ 799763 h 1501310"/>
                <a:gd name="connsiteX12" fmla="*/ 1164046 w 1756049"/>
                <a:gd name="connsiteY12" fmla="*/ 951097 h 1501310"/>
                <a:gd name="connsiteX13" fmla="*/ 820442 w 1756049"/>
                <a:gd name="connsiteY13" fmla="*/ 1501310 h 150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56049" h="1501310">
                  <a:moveTo>
                    <a:pt x="1309303" y="716322"/>
                  </a:moveTo>
                  <a:cubicBezTo>
                    <a:pt x="1274245" y="612130"/>
                    <a:pt x="1178084" y="473875"/>
                    <a:pt x="884594" y="0"/>
                  </a:cubicBezTo>
                  <a:cubicBezTo>
                    <a:pt x="1756049" y="0"/>
                    <a:pt x="1756049" y="0"/>
                    <a:pt x="1756049" y="0"/>
                  </a:cubicBezTo>
                  <a:cubicBezTo>
                    <a:pt x="1309303" y="716322"/>
                    <a:pt x="1309303" y="716322"/>
                    <a:pt x="1309303" y="716322"/>
                  </a:cubicBezTo>
                  <a:close/>
                  <a:moveTo>
                    <a:pt x="820442" y="1501310"/>
                  </a:moveTo>
                  <a:cubicBezTo>
                    <a:pt x="833465" y="1445186"/>
                    <a:pt x="827454" y="1395076"/>
                    <a:pt x="809422" y="1341959"/>
                  </a:cubicBezTo>
                  <a:cubicBezTo>
                    <a:pt x="796399" y="1306882"/>
                    <a:pt x="778368" y="1270802"/>
                    <a:pt x="756329" y="1231716"/>
                  </a:cubicBezTo>
                  <a:cubicBezTo>
                    <a:pt x="701232" y="1134501"/>
                    <a:pt x="47082" y="76168"/>
                    <a:pt x="0" y="0"/>
                  </a:cubicBezTo>
                  <a:cubicBezTo>
                    <a:pt x="884554" y="0"/>
                    <a:pt x="884554" y="0"/>
                    <a:pt x="884554" y="0"/>
                  </a:cubicBezTo>
                  <a:cubicBezTo>
                    <a:pt x="1178071" y="474045"/>
                    <a:pt x="1274240" y="612350"/>
                    <a:pt x="1309301" y="716580"/>
                  </a:cubicBezTo>
                  <a:cubicBezTo>
                    <a:pt x="1276243" y="770699"/>
                    <a:pt x="1276243" y="770699"/>
                    <a:pt x="1276243" y="770699"/>
                  </a:cubicBezTo>
                  <a:cubicBezTo>
                    <a:pt x="1258211" y="799763"/>
                    <a:pt x="1258211" y="799763"/>
                    <a:pt x="1258211" y="799763"/>
                  </a:cubicBezTo>
                  <a:cubicBezTo>
                    <a:pt x="1164046" y="951097"/>
                    <a:pt x="1164046" y="951097"/>
                    <a:pt x="1164046" y="951097"/>
                  </a:cubicBezTo>
                  <a:cubicBezTo>
                    <a:pt x="820442" y="1501310"/>
                    <a:pt x="820442" y="1501310"/>
                    <a:pt x="820442" y="1501310"/>
                  </a:cubicBezTo>
                  <a:close/>
                </a:path>
              </a:pathLst>
            </a:custGeom>
            <a:solidFill>
              <a:schemeClr val="accent2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" name="Freeform 19">
              <a:extLst>
                <a:ext uri="{FF2B5EF4-FFF2-40B4-BE49-F238E27FC236}">
                  <a16:creationId xmlns:a16="http://schemas.microsoft.com/office/drawing/2014/main" xmlns="" id="{FEF6FAB5-0AFD-4D04-B669-454D8009450C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667405" y="4235923"/>
              <a:ext cx="2097474" cy="1858509"/>
            </a:xfrm>
            <a:custGeom>
              <a:avLst/>
              <a:gdLst>
                <a:gd name="T0" fmla="*/ 0 w 984"/>
                <a:gd name="T1" fmla="*/ 0 h 872"/>
                <a:gd name="T2" fmla="*/ 984 w 984"/>
                <a:gd name="T3" fmla="*/ 0 h 872"/>
                <a:gd name="T4" fmla="*/ 707 w 984"/>
                <a:gd name="T5" fmla="*/ 445 h 872"/>
                <a:gd name="T6" fmla="*/ 442 w 984"/>
                <a:gd name="T7" fmla="*/ 872 h 872"/>
                <a:gd name="T8" fmla="*/ 444 w 984"/>
                <a:gd name="T9" fmla="*/ 830 h 872"/>
                <a:gd name="T10" fmla="*/ 424 w 984"/>
                <a:gd name="T11" fmla="*/ 715 h 872"/>
                <a:gd name="T12" fmla="*/ 0 w 984"/>
                <a:gd name="T13" fmla="*/ 0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4" h="872">
                  <a:moveTo>
                    <a:pt x="0" y="0"/>
                  </a:moveTo>
                  <a:cubicBezTo>
                    <a:pt x="984" y="0"/>
                    <a:pt x="984" y="0"/>
                    <a:pt x="984" y="0"/>
                  </a:cubicBezTo>
                  <a:cubicBezTo>
                    <a:pt x="707" y="445"/>
                    <a:pt x="707" y="445"/>
                    <a:pt x="707" y="445"/>
                  </a:cubicBezTo>
                  <a:cubicBezTo>
                    <a:pt x="442" y="872"/>
                    <a:pt x="442" y="872"/>
                    <a:pt x="442" y="872"/>
                  </a:cubicBezTo>
                  <a:cubicBezTo>
                    <a:pt x="444" y="860"/>
                    <a:pt x="445" y="846"/>
                    <a:pt x="444" y="830"/>
                  </a:cubicBezTo>
                  <a:cubicBezTo>
                    <a:pt x="441" y="787"/>
                    <a:pt x="437" y="753"/>
                    <a:pt x="424" y="715"/>
                  </a:cubicBezTo>
                  <a:cubicBezTo>
                    <a:pt x="389" y="611"/>
                    <a:pt x="293" y="47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algn="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A7BE611A-6CD2-4590-A370-B44E31011E66}"/>
                </a:ext>
              </a:extLst>
            </p:cNvPr>
            <p:cNvSpPr txBox="1"/>
            <p:nvPr/>
          </p:nvSpPr>
          <p:spPr>
            <a:xfrm>
              <a:off x="4476986" y="1950862"/>
              <a:ext cx="1566075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LOREM IPSUM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1A1FA27D-41E5-4496-BFD6-BE91F6A221D7}"/>
                </a:ext>
              </a:extLst>
            </p:cNvPr>
            <p:cNvSpPr txBox="1"/>
            <p:nvPr/>
          </p:nvSpPr>
          <p:spPr>
            <a:xfrm>
              <a:off x="5155598" y="3283200"/>
              <a:ext cx="2016194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LOREM IPSUM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C421368E-A592-4ADE-8105-FE00D66E4C1E}"/>
                </a:ext>
              </a:extLst>
            </p:cNvPr>
            <p:cNvSpPr txBox="1"/>
            <p:nvPr/>
          </p:nvSpPr>
          <p:spPr>
            <a:xfrm>
              <a:off x="5937938" y="4609226"/>
              <a:ext cx="1882231" cy="24622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LOREM IPSUM</a:t>
              </a: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xmlns="" id="{7528EF55-4649-4461-BF25-DEFB503DD8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46530" y="5114324"/>
              <a:ext cx="822859" cy="822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xmlns="" id="{E9599951-8D6E-4B8A-A62C-653915445A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22319" y="4397115"/>
              <a:ext cx="822859" cy="822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xmlns="" id="{F42752CB-30D6-4545-B20F-EC87A3136D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06501" y="3679906"/>
              <a:ext cx="822859" cy="8228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xmlns="" id="{9AB74340-5265-4310-BA2C-A0F0E4868F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93400" y="3823273"/>
              <a:ext cx="449060" cy="536124"/>
              <a:chOff x="7646988" y="1755775"/>
              <a:chExt cx="311149" cy="371476"/>
            </a:xfrm>
            <a:solidFill>
              <a:schemeClr val="accent3"/>
            </a:solidFill>
          </p:grpSpPr>
          <p:sp>
            <p:nvSpPr>
              <p:cNvPr id="146" name="Freeform 51">
                <a:extLst>
                  <a:ext uri="{FF2B5EF4-FFF2-40B4-BE49-F238E27FC236}">
                    <a16:creationId xmlns:a16="http://schemas.microsoft.com/office/drawing/2014/main" xmlns="" id="{4392E26E-4608-4EE3-9218-F717CB2AA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6988" y="1801813"/>
                <a:ext cx="311149" cy="325438"/>
              </a:xfrm>
              <a:custGeom>
                <a:avLst/>
                <a:gdLst>
                  <a:gd name="T0" fmla="*/ 78 w 80"/>
                  <a:gd name="T1" fmla="*/ 84 h 84"/>
                  <a:gd name="T2" fmla="*/ 2 w 80"/>
                  <a:gd name="T3" fmla="*/ 84 h 84"/>
                  <a:gd name="T4" fmla="*/ 0 w 80"/>
                  <a:gd name="T5" fmla="*/ 82 h 84"/>
                  <a:gd name="T6" fmla="*/ 0 w 80"/>
                  <a:gd name="T7" fmla="*/ 2 h 84"/>
                  <a:gd name="T8" fmla="*/ 2 w 80"/>
                  <a:gd name="T9" fmla="*/ 0 h 84"/>
                  <a:gd name="T10" fmla="*/ 24 w 80"/>
                  <a:gd name="T11" fmla="*/ 0 h 84"/>
                  <a:gd name="T12" fmla="*/ 26 w 80"/>
                  <a:gd name="T13" fmla="*/ 2 h 84"/>
                  <a:gd name="T14" fmla="*/ 24 w 80"/>
                  <a:gd name="T15" fmla="*/ 4 h 84"/>
                  <a:gd name="T16" fmla="*/ 4 w 80"/>
                  <a:gd name="T17" fmla="*/ 4 h 84"/>
                  <a:gd name="T18" fmla="*/ 4 w 80"/>
                  <a:gd name="T19" fmla="*/ 80 h 84"/>
                  <a:gd name="T20" fmla="*/ 76 w 80"/>
                  <a:gd name="T21" fmla="*/ 80 h 84"/>
                  <a:gd name="T22" fmla="*/ 76 w 80"/>
                  <a:gd name="T23" fmla="*/ 4 h 84"/>
                  <a:gd name="T24" fmla="*/ 56 w 80"/>
                  <a:gd name="T25" fmla="*/ 4 h 84"/>
                  <a:gd name="T26" fmla="*/ 54 w 80"/>
                  <a:gd name="T27" fmla="*/ 2 h 84"/>
                  <a:gd name="T28" fmla="*/ 56 w 80"/>
                  <a:gd name="T29" fmla="*/ 0 h 84"/>
                  <a:gd name="T30" fmla="*/ 78 w 80"/>
                  <a:gd name="T31" fmla="*/ 0 h 84"/>
                  <a:gd name="T32" fmla="*/ 80 w 80"/>
                  <a:gd name="T33" fmla="*/ 2 h 84"/>
                  <a:gd name="T34" fmla="*/ 80 w 80"/>
                  <a:gd name="T35" fmla="*/ 82 h 84"/>
                  <a:gd name="T36" fmla="*/ 78 w 80"/>
                  <a:gd name="T3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0" h="84">
                    <a:moveTo>
                      <a:pt x="78" y="84"/>
                    </a:moveTo>
                    <a:cubicBezTo>
                      <a:pt x="2" y="84"/>
                      <a:pt x="2" y="84"/>
                      <a:pt x="2" y="84"/>
                    </a:cubicBezTo>
                    <a:cubicBezTo>
                      <a:pt x="1" y="84"/>
                      <a:pt x="0" y="83"/>
                      <a:pt x="0" y="8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3"/>
                      <a:pt x="25" y="4"/>
                      <a:pt x="2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5" y="4"/>
                      <a:pt x="54" y="3"/>
                      <a:pt x="54" y="2"/>
                    </a:cubicBezTo>
                    <a:cubicBezTo>
                      <a:pt x="54" y="1"/>
                      <a:pt x="55" y="0"/>
                      <a:pt x="5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9" y="0"/>
                      <a:pt x="80" y="1"/>
                      <a:pt x="80" y="2"/>
                    </a:cubicBezTo>
                    <a:cubicBezTo>
                      <a:pt x="80" y="82"/>
                      <a:pt x="80" y="82"/>
                      <a:pt x="80" y="82"/>
                    </a:cubicBezTo>
                    <a:cubicBezTo>
                      <a:pt x="80" y="83"/>
                      <a:pt x="79" y="84"/>
                      <a:pt x="78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52">
                <a:extLst>
                  <a:ext uri="{FF2B5EF4-FFF2-40B4-BE49-F238E27FC236}">
                    <a16:creationId xmlns:a16="http://schemas.microsoft.com/office/drawing/2014/main" xmlns="" id="{57FF9E17-D29F-475C-A626-23B53967B0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31125" y="1755775"/>
                <a:ext cx="141287" cy="107950"/>
              </a:xfrm>
              <a:custGeom>
                <a:avLst/>
                <a:gdLst>
                  <a:gd name="T0" fmla="*/ 34 w 36"/>
                  <a:gd name="T1" fmla="*/ 28 h 28"/>
                  <a:gd name="T2" fmla="*/ 2 w 36"/>
                  <a:gd name="T3" fmla="*/ 28 h 28"/>
                  <a:gd name="T4" fmla="*/ 0 w 36"/>
                  <a:gd name="T5" fmla="*/ 26 h 28"/>
                  <a:gd name="T6" fmla="*/ 0 w 36"/>
                  <a:gd name="T7" fmla="*/ 10 h 28"/>
                  <a:gd name="T8" fmla="*/ 2 w 36"/>
                  <a:gd name="T9" fmla="*/ 8 h 28"/>
                  <a:gd name="T10" fmla="*/ 8 w 36"/>
                  <a:gd name="T11" fmla="*/ 8 h 28"/>
                  <a:gd name="T12" fmla="*/ 18 w 36"/>
                  <a:gd name="T13" fmla="*/ 0 h 28"/>
                  <a:gd name="T14" fmla="*/ 28 w 36"/>
                  <a:gd name="T15" fmla="*/ 8 h 28"/>
                  <a:gd name="T16" fmla="*/ 34 w 36"/>
                  <a:gd name="T17" fmla="*/ 8 h 28"/>
                  <a:gd name="T18" fmla="*/ 36 w 36"/>
                  <a:gd name="T19" fmla="*/ 10 h 28"/>
                  <a:gd name="T20" fmla="*/ 36 w 36"/>
                  <a:gd name="T21" fmla="*/ 26 h 28"/>
                  <a:gd name="T22" fmla="*/ 34 w 36"/>
                  <a:gd name="T23" fmla="*/ 28 h 28"/>
                  <a:gd name="T24" fmla="*/ 4 w 36"/>
                  <a:gd name="T25" fmla="*/ 24 h 28"/>
                  <a:gd name="T26" fmla="*/ 32 w 36"/>
                  <a:gd name="T27" fmla="*/ 24 h 28"/>
                  <a:gd name="T28" fmla="*/ 32 w 36"/>
                  <a:gd name="T29" fmla="*/ 12 h 28"/>
                  <a:gd name="T30" fmla="*/ 26 w 36"/>
                  <a:gd name="T31" fmla="*/ 12 h 28"/>
                  <a:gd name="T32" fmla="*/ 24 w 36"/>
                  <a:gd name="T33" fmla="*/ 10 h 28"/>
                  <a:gd name="T34" fmla="*/ 18 w 36"/>
                  <a:gd name="T35" fmla="*/ 4 h 28"/>
                  <a:gd name="T36" fmla="*/ 12 w 36"/>
                  <a:gd name="T37" fmla="*/ 10 h 28"/>
                  <a:gd name="T38" fmla="*/ 10 w 36"/>
                  <a:gd name="T39" fmla="*/ 12 h 28"/>
                  <a:gd name="T40" fmla="*/ 4 w 36"/>
                  <a:gd name="T41" fmla="*/ 12 h 28"/>
                  <a:gd name="T42" fmla="*/ 4 w 36"/>
                  <a:gd name="T43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6" h="28">
                    <a:moveTo>
                      <a:pt x="34" y="28"/>
                    </a:move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7"/>
                      <a:pt x="0" y="2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8"/>
                      <a:pt x="2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3"/>
                      <a:pt x="13" y="0"/>
                      <a:pt x="18" y="0"/>
                    </a:cubicBezTo>
                    <a:cubicBezTo>
                      <a:pt x="23" y="0"/>
                      <a:pt x="27" y="3"/>
                      <a:pt x="28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8"/>
                      <a:pt x="36" y="9"/>
                      <a:pt x="36" y="1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7"/>
                      <a:pt x="35" y="28"/>
                      <a:pt x="34" y="28"/>
                    </a:cubicBezTo>
                    <a:close/>
                    <a:moveTo>
                      <a:pt x="4" y="24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2"/>
                      <a:pt x="24" y="11"/>
                      <a:pt x="24" y="10"/>
                    </a:cubicBezTo>
                    <a:cubicBezTo>
                      <a:pt x="24" y="7"/>
                      <a:pt x="21" y="4"/>
                      <a:pt x="18" y="4"/>
                    </a:cubicBezTo>
                    <a:cubicBezTo>
                      <a:pt x="15" y="4"/>
                      <a:pt x="12" y="7"/>
                      <a:pt x="12" y="10"/>
                    </a:cubicBezTo>
                    <a:cubicBezTo>
                      <a:pt x="12" y="11"/>
                      <a:pt x="11" y="12"/>
                      <a:pt x="10" y="12"/>
                    </a:cubicBezTo>
                    <a:cubicBezTo>
                      <a:pt x="4" y="12"/>
                      <a:pt x="4" y="12"/>
                      <a:pt x="4" y="12"/>
                    </a:cubicBezTo>
                    <a:lnTo>
                      <a:pt x="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53">
                <a:extLst>
                  <a:ext uri="{FF2B5EF4-FFF2-40B4-BE49-F238E27FC236}">
                    <a16:creationId xmlns:a16="http://schemas.microsoft.com/office/drawing/2014/main" xmlns="" id="{66838E3E-B2E9-4C5E-A1F1-8376FA528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7150" y="1833563"/>
                <a:ext cx="249237" cy="263525"/>
              </a:xfrm>
              <a:custGeom>
                <a:avLst/>
                <a:gdLst>
                  <a:gd name="T0" fmla="*/ 48 w 64"/>
                  <a:gd name="T1" fmla="*/ 68 h 68"/>
                  <a:gd name="T2" fmla="*/ 48 w 64"/>
                  <a:gd name="T3" fmla="*/ 68 h 68"/>
                  <a:gd name="T4" fmla="*/ 2 w 64"/>
                  <a:gd name="T5" fmla="*/ 68 h 68"/>
                  <a:gd name="T6" fmla="*/ 0 w 64"/>
                  <a:gd name="T7" fmla="*/ 66 h 68"/>
                  <a:gd name="T8" fmla="*/ 0 w 64"/>
                  <a:gd name="T9" fmla="*/ 2 h 68"/>
                  <a:gd name="T10" fmla="*/ 2 w 64"/>
                  <a:gd name="T11" fmla="*/ 0 h 68"/>
                  <a:gd name="T12" fmla="*/ 16 w 64"/>
                  <a:gd name="T13" fmla="*/ 0 h 68"/>
                  <a:gd name="T14" fmla="*/ 18 w 64"/>
                  <a:gd name="T15" fmla="*/ 2 h 68"/>
                  <a:gd name="T16" fmla="*/ 16 w 64"/>
                  <a:gd name="T17" fmla="*/ 4 h 68"/>
                  <a:gd name="T18" fmla="*/ 4 w 64"/>
                  <a:gd name="T19" fmla="*/ 4 h 68"/>
                  <a:gd name="T20" fmla="*/ 4 w 64"/>
                  <a:gd name="T21" fmla="*/ 64 h 68"/>
                  <a:gd name="T22" fmla="*/ 47 w 64"/>
                  <a:gd name="T23" fmla="*/ 64 h 68"/>
                  <a:gd name="T24" fmla="*/ 60 w 64"/>
                  <a:gd name="T25" fmla="*/ 49 h 68"/>
                  <a:gd name="T26" fmla="*/ 60 w 64"/>
                  <a:gd name="T27" fmla="*/ 4 h 68"/>
                  <a:gd name="T28" fmla="*/ 48 w 64"/>
                  <a:gd name="T29" fmla="*/ 4 h 68"/>
                  <a:gd name="T30" fmla="*/ 46 w 64"/>
                  <a:gd name="T31" fmla="*/ 2 h 68"/>
                  <a:gd name="T32" fmla="*/ 48 w 64"/>
                  <a:gd name="T33" fmla="*/ 0 h 68"/>
                  <a:gd name="T34" fmla="*/ 62 w 64"/>
                  <a:gd name="T35" fmla="*/ 0 h 68"/>
                  <a:gd name="T36" fmla="*/ 64 w 64"/>
                  <a:gd name="T37" fmla="*/ 2 h 68"/>
                  <a:gd name="T38" fmla="*/ 64 w 64"/>
                  <a:gd name="T39" fmla="*/ 50 h 68"/>
                  <a:gd name="T40" fmla="*/ 64 w 64"/>
                  <a:gd name="T41" fmla="*/ 51 h 68"/>
                  <a:gd name="T42" fmla="*/ 50 w 64"/>
                  <a:gd name="T43" fmla="*/ 67 h 68"/>
                  <a:gd name="T44" fmla="*/ 48 w 64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4" h="68">
                    <a:moveTo>
                      <a:pt x="48" y="68"/>
                    </a:moveTo>
                    <a:cubicBezTo>
                      <a:pt x="48" y="68"/>
                      <a:pt x="48" y="68"/>
                      <a:pt x="48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1" y="68"/>
                      <a:pt x="0" y="67"/>
                      <a:pt x="0" y="6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"/>
                      <a:pt x="17" y="4"/>
                      <a:pt x="1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47" y="64"/>
                      <a:pt x="47" y="64"/>
                      <a:pt x="47" y="64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7" y="4"/>
                      <a:pt x="46" y="3"/>
                      <a:pt x="46" y="2"/>
                    </a:cubicBezTo>
                    <a:cubicBezTo>
                      <a:pt x="46" y="1"/>
                      <a:pt x="47" y="0"/>
                      <a:pt x="48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1"/>
                      <a:pt x="64" y="2"/>
                    </a:cubicBezTo>
                    <a:cubicBezTo>
                      <a:pt x="64" y="50"/>
                      <a:pt x="64" y="50"/>
                      <a:pt x="64" y="50"/>
                    </a:cubicBezTo>
                    <a:cubicBezTo>
                      <a:pt x="64" y="50"/>
                      <a:pt x="64" y="51"/>
                      <a:pt x="64" y="51"/>
                    </a:cubicBezTo>
                    <a:cubicBezTo>
                      <a:pt x="50" y="67"/>
                      <a:pt x="50" y="67"/>
                      <a:pt x="50" y="67"/>
                    </a:cubicBezTo>
                    <a:cubicBezTo>
                      <a:pt x="49" y="68"/>
                      <a:pt x="49" y="68"/>
                      <a:pt x="48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54">
                <a:extLst>
                  <a:ext uri="{FF2B5EF4-FFF2-40B4-BE49-F238E27FC236}">
                    <a16:creationId xmlns:a16="http://schemas.microsoft.com/office/drawing/2014/main" xmlns="" id="{561EACBA-7C36-42C2-8F76-4D1E43F7A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888" y="1906588"/>
                <a:ext cx="128587" cy="104775"/>
              </a:xfrm>
              <a:custGeom>
                <a:avLst/>
                <a:gdLst>
                  <a:gd name="T0" fmla="*/ 12 w 33"/>
                  <a:gd name="T1" fmla="*/ 27 h 27"/>
                  <a:gd name="T2" fmla="*/ 11 w 33"/>
                  <a:gd name="T3" fmla="*/ 26 h 27"/>
                  <a:gd name="T4" fmla="*/ 1 w 33"/>
                  <a:gd name="T5" fmla="*/ 16 h 27"/>
                  <a:gd name="T6" fmla="*/ 1 w 33"/>
                  <a:gd name="T7" fmla="*/ 14 h 27"/>
                  <a:gd name="T8" fmla="*/ 4 w 33"/>
                  <a:gd name="T9" fmla="*/ 14 h 27"/>
                  <a:gd name="T10" fmla="*/ 12 w 33"/>
                  <a:gd name="T11" fmla="*/ 22 h 27"/>
                  <a:gd name="T12" fmla="*/ 29 w 33"/>
                  <a:gd name="T13" fmla="*/ 1 h 27"/>
                  <a:gd name="T14" fmla="*/ 32 w 33"/>
                  <a:gd name="T15" fmla="*/ 0 h 27"/>
                  <a:gd name="T16" fmla="*/ 33 w 33"/>
                  <a:gd name="T17" fmla="*/ 3 h 27"/>
                  <a:gd name="T18" fmla="*/ 14 w 33"/>
                  <a:gd name="T19" fmla="*/ 26 h 27"/>
                  <a:gd name="T20" fmla="*/ 13 w 33"/>
                  <a:gd name="T21" fmla="*/ 27 h 27"/>
                  <a:gd name="T22" fmla="*/ 12 w 33"/>
                  <a:gd name="T2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3" h="27">
                    <a:moveTo>
                      <a:pt x="12" y="27"/>
                    </a:moveTo>
                    <a:cubicBezTo>
                      <a:pt x="12" y="27"/>
                      <a:pt x="11" y="27"/>
                      <a:pt x="11" y="2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6"/>
                      <a:pt x="0" y="14"/>
                      <a:pt x="1" y="14"/>
                    </a:cubicBezTo>
                    <a:cubicBezTo>
                      <a:pt x="2" y="13"/>
                      <a:pt x="3" y="13"/>
                      <a:pt x="4" y="14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3" y="1"/>
                      <a:pt x="33" y="2"/>
                      <a:pt x="33" y="3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55">
                <a:extLst>
                  <a:ext uri="{FF2B5EF4-FFF2-40B4-BE49-F238E27FC236}">
                    <a16:creationId xmlns:a16="http://schemas.microsoft.com/office/drawing/2014/main" xmlns="" id="{F764F285-0F98-4C4C-B2D6-068AE6B9D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6538" y="2011363"/>
                <a:ext cx="69850" cy="85725"/>
              </a:xfrm>
              <a:custGeom>
                <a:avLst/>
                <a:gdLst>
                  <a:gd name="T0" fmla="*/ 2 w 18"/>
                  <a:gd name="T1" fmla="*/ 22 h 22"/>
                  <a:gd name="T2" fmla="*/ 0 w 18"/>
                  <a:gd name="T3" fmla="*/ 20 h 22"/>
                  <a:gd name="T4" fmla="*/ 0 w 18"/>
                  <a:gd name="T5" fmla="*/ 2 h 22"/>
                  <a:gd name="T6" fmla="*/ 2 w 18"/>
                  <a:gd name="T7" fmla="*/ 0 h 22"/>
                  <a:gd name="T8" fmla="*/ 16 w 18"/>
                  <a:gd name="T9" fmla="*/ 0 h 22"/>
                  <a:gd name="T10" fmla="*/ 18 w 18"/>
                  <a:gd name="T11" fmla="*/ 2 h 22"/>
                  <a:gd name="T12" fmla="*/ 16 w 18"/>
                  <a:gd name="T13" fmla="*/ 4 h 22"/>
                  <a:gd name="T14" fmla="*/ 4 w 18"/>
                  <a:gd name="T15" fmla="*/ 4 h 22"/>
                  <a:gd name="T16" fmla="*/ 4 w 18"/>
                  <a:gd name="T17" fmla="*/ 20 h 22"/>
                  <a:gd name="T18" fmla="*/ 2 w 18"/>
                  <a:gd name="T1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2">
                    <a:moveTo>
                      <a:pt x="2" y="22"/>
                    </a:moveTo>
                    <a:cubicBezTo>
                      <a:pt x="1" y="22"/>
                      <a:pt x="0" y="21"/>
                      <a:pt x="0" y="2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"/>
                      <a:pt x="17" y="4"/>
                      <a:pt x="1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3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xmlns="" id="{8040330B-45C1-4716-8FB0-815B8CE9B6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89847" y="4540482"/>
              <a:ext cx="487803" cy="536124"/>
              <a:chOff x="4095750" y="4765675"/>
              <a:chExt cx="336550" cy="369888"/>
            </a:xfrm>
            <a:solidFill>
              <a:schemeClr val="accent2"/>
            </a:solidFill>
          </p:grpSpPr>
          <p:sp>
            <p:nvSpPr>
              <p:cNvPr id="142" name="Freeform 59">
                <a:extLst>
                  <a:ext uri="{FF2B5EF4-FFF2-40B4-BE49-F238E27FC236}">
                    <a16:creationId xmlns:a16="http://schemas.microsoft.com/office/drawing/2014/main" xmlns="" id="{55AE3260-6941-462A-A608-6569DCE064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2900" y="4803775"/>
                <a:ext cx="203200" cy="200025"/>
              </a:xfrm>
              <a:custGeom>
                <a:avLst/>
                <a:gdLst>
                  <a:gd name="T0" fmla="*/ 23 w 52"/>
                  <a:gd name="T1" fmla="*/ 52 h 52"/>
                  <a:gd name="T2" fmla="*/ 21 w 52"/>
                  <a:gd name="T3" fmla="*/ 45 h 52"/>
                  <a:gd name="T4" fmla="*/ 13 w 52"/>
                  <a:gd name="T5" fmla="*/ 47 h 52"/>
                  <a:gd name="T6" fmla="*/ 5 w 52"/>
                  <a:gd name="T7" fmla="*/ 41 h 52"/>
                  <a:gd name="T8" fmla="*/ 5 w 52"/>
                  <a:gd name="T9" fmla="*/ 39 h 52"/>
                  <a:gd name="T10" fmla="*/ 7 w 52"/>
                  <a:gd name="T11" fmla="*/ 31 h 52"/>
                  <a:gd name="T12" fmla="*/ 0 w 52"/>
                  <a:gd name="T13" fmla="*/ 29 h 52"/>
                  <a:gd name="T14" fmla="*/ 2 w 52"/>
                  <a:gd name="T15" fmla="*/ 21 h 52"/>
                  <a:gd name="T16" fmla="*/ 8 w 52"/>
                  <a:gd name="T17" fmla="*/ 17 h 52"/>
                  <a:gd name="T18" fmla="*/ 4 w 52"/>
                  <a:gd name="T19" fmla="*/ 12 h 52"/>
                  <a:gd name="T20" fmla="*/ 11 w 52"/>
                  <a:gd name="T21" fmla="*/ 5 h 52"/>
                  <a:gd name="T22" fmla="*/ 17 w 52"/>
                  <a:gd name="T23" fmla="*/ 8 h 52"/>
                  <a:gd name="T24" fmla="*/ 21 w 52"/>
                  <a:gd name="T25" fmla="*/ 2 h 52"/>
                  <a:gd name="T26" fmla="*/ 29 w 52"/>
                  <a:gd name="T27" fmla="*/ 0 h 52"/>
                  <a:gd name="T28" fmla="*/ 31 w 52"/>
                  <a:gd name="T29" fmla="*/ 7 h 52"/>
                  <a:gd name="T30" fmla="*/ 39 w 52"/>
                  <a:gd name="T31" fmla="*/ 5 h 52"/>
                  <a:gd name="T32" fmla="*/ 47 w 52"/>
                  <a:gd name="T33" fmla="*/ 11 h 52"/>
                  <a:gd name="T34" fmla="*/ 47 w 52"/>
                  <a:gd name="T35" fmla="*/ 13 h 52"/>
                  <a:gd name="T36" fmla="*/ 45 w 52"/>
                  <a:gd name="T37" fmla="*/ 21 h 52"/>
                  <a:gd name="T38" fmla="*/ 52 w 52"/>
                  <a:gd name="T39" fmla="*/ 23 h 52"/>
                  <a:gd name="T40" fmla="*/ 50 w 52"/>
                  <a:gd name="T41" fmla="*/ 31 h 52"/>
                  <a:gd name="T42" fmla="*/ 44 w 52"/>
                  <a:gd name="T43" fmla="*/ 35 h 52"/>
                  <a:gd name="T44" fmla="*/ 47 w 52"/>
                  <a:gd name="T45" fmla="*/ 41 h 52"/>
                  <a:gd name="T46" fmla="*/ 39 w 52"/>
                  <a:gd name="T47" fmla="*/ 47 h 52"/>
                  <a:gd name="T48" fmla="*/ 31 w 52"/>
                  <a:gd name="T49" fmla="*/ 45 h 52"/>
                  <a:gd name="T50" fmla="*/ 29 w 52"/>
                  <a:gd name="T51" fmla="*/ 52 h 52"/>
                  <a:gd name="T52" fmla="*/ 27 w 52"/>
                  <a:gd name="T53" fmla="*/ 48 h 52"/>
                  <a:gd name="T54" fmla="*/ 29 w 52"/>
                  <a:gd name="T55" fmla="*/ 41 h 52"/>
                  <a:gd name="T56" fmla="*/ 37 w 52"/>
                  <a:gd name="T57" fmla="*/ 40 h 52"/>
                  <a:gd name="T58" fmla="*/ 43 w 52"/>
                  <a:gd name="T59" fmla="*/ 40 h 52"/>
                  <a:gd name="T60" fmla="*/ 39 w 52"/>
                  <a:gd name="T61" fmla="*/ 34 h 52"/>
                  <a:gd name="T62" fmla="*/ 43 w 52"/>
                  <a:gd name="T63" fmla="*/ 27 h 52"/>
                  <a:gd name="T64" fmla="*/ 48 w 52"/>
                  <a:gd name="T65" fmla="*/ 25 h 52"/>
                  <a:gd name="T66" fmla="*/ 41 w 52"/>
                  <a:gd name="T67" fmla="*/ 23 h 52"/>
                  <a:gd name="T68" fmla="*/ 40 w 52"/>
                  <a:gd name="T69" fmla="*/ 15 h 52"/>
                  <a:gd name="T70" fmla="*/ 40 w 52"/>
                  <a:gd name="T71" fmla="*/ 9 h 52"/>
                  <a:gd name="T72" fmla="*/ 34 w 52"/>
                  <a:gd name="T73" fmla="*/ 13 h 52"/>
                  <a:gd name="T74" fmla="*/ 27 w 52"/>
                  <a:gd name="T75" fmla="*/ 9 h 52"/>
                  <a:gd name="T76" fmla="*/ 25 w 52"/>
                  <a:gd name="T77" fmla="*/ 4 h 52"/>
                  <a:gd name="T78" fmla="*/ 23 w 52"/>
                  <a:gd name="T79" fmla="*/ 11 h 52"/>
                  <a:gd name="T80" fmla="*/ 15 w 52"/>
                  <a:gd name="T81" fmla="*/ 12 h 52"/>
                  <a:gd name="T82" fmla="*/ 9 w 52"/>
                  <a:gd name="T83" fmla="*/ 12 h 52"/>
                  <a:gd name="T84" fmla="*/ 13 w 52"/>
                  <a:gd name="T85" fmla="*/ 18 h 52"/>
                  <a:gd name="T86" fmla="*/ 9 w 52"/>
                  <a:gd name="T87" fmla="*/ 25 h 52"/>
                  <a:gd name="T88" fmla="*/ 4 w 52"/>
                  <a:gd name="T89" fmla="*/ 27 h 52"/>
                  <a:gd name="T90" fmla="*/ 11 w 52"/>
                  <a:gd name="T91" fmla="*/ 29 h 52"/>
                  <a:gd name="T92" fmla="*/ 12 w 52"/>
                  <a:gd name="T93" fmla="*/ 37 h 52"/>
                  <a:gd name="T94" fmla="*/ 12 w 52"/>
                  <a:gd name="T95" fmla="*/ 43 h 52"/>
                  <a:gd name="T96" fmla="*/ 18 w 52"/>
                  <a:gd name="T97" fmla="*/ 39 h 52"/>
                  <a:gd name="T98" fmla="*/ 25 w 52"/>
                  <a:gd name="T99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" h="52">
                    <a:moveTo>
                      <a:pt x="29" y="52"/>
                    </a:moveTo>
                    <a:cubicBezTo>
                      <a:pt x="23" y="52"/>
                      <a:pt x="23" y="52"/>
                      <a:pt x="23" y="52"/>
                    </a:cubicBezTo>
                    <a:cubicBezTo>
                      <a:pt x="22" y="52"/>
                      <a:pt x="21" y="51"/>
                      <a:pt x="21" y="50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4"/>
                      <a:pt x="18" y="44"/>
                      <a:pt x="17" y="44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8"/>
                      <a:pt x="11" y="48"/>
                      <a:pt x="11" y="47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4" y="41"/>
                      <a:pt x="4" y="41"/>
                      <a:pt x="4" y="40"/>
                    </a:cubicBezTo>
                    <a:cubicBezTo>
                      <a:pt x="4" y="39"/>
                      <a:pt x="4" y="39"/>
                      <a:pt x="5" y="39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4"/>
                      <a:pt x="8" y="32"/>
                      <a:pt x="7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0" y="30"/>
                      <a:pt x="0" y="2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2"/>
                      <a:pt x="1" y="21"/>
                      <a:pt x="2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0"/>
                      <a:pt x="8" y="18"/>
                      <a:pt x="8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3"/>
                      <a:pt x="4" y="12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3" y="4"/>
                      <a:pt x="13" y="5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8" y="8"/>
                      <a:pt x="20" y="8"/>
                      <a:pt x="21" y="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1"/>
                      <a:pt x="22" y="0"/>
                      <a:pt x="2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1" y="1"/>
                      <a:pt x="31" y="2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8"/>
                      <a:pt x="34" y="8"/>
                      <a:pt x="35" y="8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4"/>
                      <a:pt x="41" y="4"/>
                      <a:pt x="41" y="5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8" y="11"/>
                      <a:pt x="48" y="11"/>
                      <a:pt x="48" y="12"/>
                    </a:cubicBezTo>
                    <a:cubicBezTo>
                      <a:pt x="48" y="13"/>
                      <a:pt x="48" y="13"/>
                      <a:pt x="47" y="13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8"/>
                      <a:pt x="44" y="20"/>
                      <a:pt x="45" y="21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1" y="21"/>
                      <a:pt x="52" y="22"/>
                      <a:pt x="52" y="23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30"/>
                      <a:pt x="51" y="31"/>
                      <a:pt x="50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4" y="32"/>
                      <a:pt x="44" y="34"/>
                      <a:pt x="44" y="35"/>
                    </a:cubicBezTo>
                    <a:cubicBezTo>
                      <a:pt x="47" y="39"/>
                      <a:pt x="47" y="39"/>
                      <a:pt x="47" y="39"/>
                    </a:cubicBezTo>
                    <a:cubicBezTo>
                      <a:pt x="48" y="39"/>
                      <a:pt x="48" y="41"/>
                      <a:pt x="47" y="41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8"/>
                      <a:pt x="39" y="48"/>
                      <a:pt x="39" y="47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4" y="44"/>
                      <a:pt x="32" y="44"/>
                      <a:pt x="31" y="45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1"/>
                      <a:pt x="30" y="52"/>
                      <a:pt x="29" y="52"/>
                    </a:cubicBezTo>
                    <a:close/>
                    <a:moveTo>
                      <a:pt x="25" y="48"/>
                    </a:move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2"/>
                      <a:pt x="28" y="41"/>
                      <a:pt x="29" y="41"/>
                    </a:cubicBezTo>
                    <a:cubicBezTo>
                      <a:pt x="30" y="41"/>
                      <a:pt x="33" y="40"/>
                      <a:pt x="34" y="39"/>
                    </a:cubicBezTo>
                    <a:cubicBezTo>
                      <a:pt x="35" y="39"/>
                      <a:pt x="36" y="39"/>
                      <a:pt x="37" y="40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39" y="36"/>
                      <a:pt x="39" y="35"/>
                      <a:pt x="39" y="34"/>
                    </a:cubicBezTo>
                    <a:cubicBezTo>
                      <a:pt x="40" y="33"/>
                      <a:pt x="41" y="30"/>
                      <a:pt x="41" y="29"/>
                    </a:cubicBezTo>
                    <a:cubicBezTo>
                      <a:pt x="41" y="28"/>
                      <a:pt x="42" y="27"/>
                      <a:pt x="43" y="27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2" y="25"/>
                      <a:pt x="41" y="24"/>
                      <a:pt x="41" y="23"/>
                    </a:cubicBezTo>
                    <a:cubicBezTo>
                      <a:pt x="41" y="22"/>
                      <a:pt x="40" y="19"/>
                      <a:pt x="39" y="18"/>
                    </a:cubicBezTo>
                    <a:cubicBezTo>
                      <a:pt x="39" y="17"/>
                      <a:pt x="39" y="16"/>
                      <a:pt x="40" y="15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6" y="13"/>
                      <a:pt x="35" y="13"/>
                      <a:pt x="34" y="13"/>
                    </a:cubicBezTo>
                    <a:cubicBezTo>
                      <a:pt x="33" y="12"/>
                      <a:pt x="30" y="11"/>
                      <a:pt x="29" y="11"/>
                    </a:cubicBezTo>
                    <a:cubicBezTo>
                      <a:pt x="28" y="11"/>
                      <a:pt x="27" y="10"/>
                      <a:pt x="27" y="9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10"/>
                      <a:pt x="24" y="11"/>
                      <a:pt x="23" y="11"/>
                    </a:cubicBezTo>
                    <a:cubicBezTo>
                      <a:pt x="22" y="11"/>
                      <a:pt x="19" y="12"/>
                      <a:pt x="18" y="13"/>
                    </a:cubicBezTo>
                    <a:cubicBezTo>
                      <a:pt x="17" y="13"/>
                      <a:pt x="16" y="13"/>
                      <a:pt x="15" y="12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7"/>
                      <a:pt x="13" y="18"/>
                    </a:cubicBezTo>
                    <a:cubicBezTo>
                      <a:pt x="12" y="19"/>
                      <a:pt x="11" y="22"/>
                      <a:pt x="11" y="23"/>
                    </a:cubicBezTo>
                    <a:cubicBezTo>
                      <a:pt x="10" y="24"/>
                      <a:pt x="10" y="25"/>
                      <a:pt x="9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8"/>
                      <a:pt x="11" y="29"/>
                    </a:cubicBezTo>
                    <a:cubicBezTo>
                      <a:pt x="11" y="30"/>
                      <a:pt x="12" y="33"/>
                      <a:pt x="13" y="34"/>
                    </a:cubicBezTo>
                    <a:cubicBezTo>
                      <a:pt x="13" y="35"/>
                      <a:pt x="13" y="36"/>
                      <a:pt x="12" y="37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6" y="39"/>
                      <a:pt x="17" y="39"/>
                      <a:pt x="18" y="39"/>
                    </a:cubicBezTo>
                    <a:cubicBezTo>
                      <a:pt x="19" y="40"/>
                      <a:pt x="22" y="41"/>
                      <a:pt x="23" y="41"/>
                    </a:cubicBezTo>
                    <a:cubicBezTo>
                      <a:pt x="24" y="41"/>
                      <a:pt x="25" y="42"/>
                      <a:pt x="25" y="43"/>
                    </a:cubicBezTo>
                    <a:lnTo>
                      <a:pt x="25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60">
                <a:extLst>
                  <a:ext uri="{FF2B5EF4-FFF2-40B4-BE49-F238E27FC236}">
                    <a16:creationId xmlns:a16="http://schemas.microsoft.com/office/drawing/2014/main" xmlns="" id="{1EF1AF7D-BAE4-4831-9AEE-BE4EC3EF27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11638" y="4860925"/>
                <a:ext cx="85725" cy="85725"/>
              </a:xfrm>
              <a:custGeom>
                <a:avLst/>
                <a:gdLst>
                  <a:gd name="T0" fmla="*/ 11 w 22"/>
                  <a:gd name="T1" fmla="*/ 22 h 22"/>
                  <a:gd name="T2" fmla="*/ 0 w 22"/>
                  <a:gd name="T3" fmla="*/ 11 h 22"/>
                  <a:gd name="T4" fmla="*/ 11 w 22"/>
                  <a:gd name="T5" fmla="*/ 0 h 22"/>
                  <a:gd name="T6" fmla="*/ 22 w 22"/>
                  <a:gd name="T7" fmla="*/ 11 h 22"/>
                  <a:gd name="T8" fmla="*/ 11 w 22"/>
                  <a:gd name="T9" fmla="*/ 22 h 22"/>
                  <a:gd name="T10" fmla="*/ 11 w 22"/>
                  <a:gd name="T11" fmla="*/ 4 h 22"/>
                  <a:gd name="T12" fmla="*/ 4 w 22"/>
                  <a:gd name="T13" fmla="*/ 11 h 22"/>
                  <a:gd name="T14" fmla="*/ 11 w 22"/>
                  <a:gd name="T15" fmla="*/ 18 h 22"/>
                  <a:gd name="T16" fmla="*/ 18 w 22"/>
                  <a:gd name="T17" fmla="*/ 11 h 22"/>
                  <a:gd name="T18" fmla="*/ 11 w 22"/>
                  <a:gd name="T1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2">
                    <a:moveTo>
                      <a:pt x="11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2" y="5"/>
                      <a:pt x="22" y="11"/>
                    </a:cubicBezTo>
                    <a:cubicBezTo>
                      <a:pt x="22" y="17"/>
                      <a:pt x="17" y="22"/>
                      <a:pt x="11" y="22"/>
                    </a:cubicBezTo>
                    <a:close/>
                    <a:moveTo>
                      <a:pt x="11" y="4"/>
                    </a:moveTo>
                    <a:cubicBezTo>
                      <a:pt x="7" y="4"/>
                      <a:pt x="4" y="7"/>
                      <a:pt x="4" y="11"/>
                    </a:cubicBezTo>
                    <a:cubicBezTo>
                      <a:pt x="4" y="15"/>
                      <a:pt x="7" y="18"/>
                      <a:pt x="11" y="18"/>
                    </a:cubicBezTo>
                    <a:cubicBezTo>
                      <a:pt x="15" y="18"/>
                      <a:pt x="18" y="15"/>
                      <a:pt x="18" y="11"/>
                    </a:cubicBezTo>
                    <a:cubicBezTo>
                      <a:pt x="18" y="7"/>
                      <a:pt x="15" y="4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61">
                <a:extLst>
                  <a:ext uri="{FF2B5EF4-FFF2-40B4-BE49-F238E27FC236}">
                    <a16:creationId xmlns:a16="http://schemas.microsoft.com/office/drawing/2014/main" xmlns="" id="{73774623-0B9D-496A-8DD9-16AE8B6D74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5750" y="4765675"/>
                <a:ext cx="336550" cy="369888"/>
              </a:xfrm>
              <a:custGeom>
                <a:avLst/>
                <a:gdLst>
                  <a:gd name="T0" fmla="*/ 58 w 87"/>
                  <a:gd name="T1" fmla="*/ 96 h 96"/>
                  <a:gd name="T2" fmla="*/ 18 w 87"/>
                  <a:gd name="T3" fmla="*/ 96 h 96"/>
                  <a:gd name="T4" fmla="*/ 16 w 87"/>
                  <a:gd name="T5" fmla="*/ 94 h 96"/>
                  <a:gd name="T6" fmla="*/ 16 w 87"/>
                  <a:gd name="T7" fmla="*/ 72 h 96"/>
                  <a:gd name="T8" fmla="*/ 0 w 87"/>
                  <a:gd name="T9" fmla="*/ 40 h 96"/>
                  <a:gd name="T10" fmla="*/ 40 w 87"/>
                  <a:gd name="T11" fmla="*/ 0 h 96"/>
                  <a:gd name="T12" fmla="*/ 78 w 87"/>
                  <a:gd name="T13" fmla="*/ 34 h 96"/>
                  <a:gd name="T14" fmla="*/ 81 w 87"/>
                  <a:gd name="T15" fmla="*/ 39 h 96"/>
                  <a:gd name="T16" fmla="*/ 87 w 87"/>
                  <a:gd name="T17" fmla="*/ 54 h 96"/>
                  <a:gd name="T18" fmla="*/ 87 w 87"/>
                  <a:gd name="T19" fmla="*/ 55 h 96"/>
                  <a:gd name="T20" fmla="*/ 86 w 87"/>
                  <a:gd name="T21" fmla="*/ 58 h 96"/>
                  <a:gd name="T22" fmla="*/ 82 w 87"/>
                  <a:gd name="T23" fmla="*/ 60 h 96"/>
                  <a:gd name="T24" fmla="*/ 78 w 87"/>
                  <a:gd name="T25" fmla="*/ 60 h 96"/>
                  <a:gd name="T26" fmla="*/ 74 w 87"/>
                  <a:gd name="T27" fmla="*/ 78 h 96"/>
                  <a:gd name="T28" fmla="*/ 60 w 87"/>
                  <a:gd name="T29" fmla="*/ 82 h 96"/>
                  <a:gd name="T30" fmla="*/ 60 w 87"/>
                  <a:gd name="T31" fmla="*/ 94 h 96"/>
                  <a:gd name="T32" fmla="*/ 58 w 87"/>
                  <a:gd name="T33" fmla="*/ 96 h 96"/>
                  <a:gd name="T34" fmla="*/ 20 w 87"/>
                  <a:gd name="T35" fmla="*/ 92 h 96"/>
                  <a:gd name="T36" fmla="*/ 56 w 87"/>
                  <a:gd name="T37" fmla="*/ 92 h 96"/>
                  <a:gd name="T38" fmla="*/ 56 w 87"/>
                  <a:gd name="T39" fmla="*/ 80 h 96"/>
                  <a:gd name="T40" fmla="*/ 57 w 87"/>
                  <a:gd name="T41" fmla="*/ 79 h 96"/>
                  <a:gd name="T42" fmla="*/ 58 w 87"/>
                  <a:gd name="T43" fmla="*/ 78 h 96"/>
                  <a:gd name="T44" fmla="*/ 59 w 87"/>
                  <a:gd name="T45" fmla="*/ 78 h 96"/>
                  <a:gd name="T46" fmla="*/ 72 w 87"/>
                  <a:gd name="T47" fmla="*/ 75 h 96"/>
                  <a:gd name="T48" fmla="*/ 74 w 87"/>
                  <a:gd name="T49" fmla="*/ 58 h 96"/>
                  <a:gd name="T50" fmla="*/ 75 w 87"/>
                  <a:gd name="T51" fmla="*/ 57 h 96"/>
                  <a:gd name="T52" fmla="*/ 76 w 87"/>
                  <a:gd name="T53" fmla="*/ 56 h 96"/>
                  <a:gd name="T54" fmla="*/ 82 w 87"/>
                  <a:gd name="T55" fmla="*/ 56 h 96"/>
                  <a:gd name="T56" fmla="*/ 83 w 87"/>
                  <a:gd name="T57" fmla="*/ 56 h 96"/>
                  <a:gd name="T58" fmla="*/ 83 w 87"/>
                  <a:gd name="T59" fmla="*/ 55 h 96"/>
                  <a:gd name="T60" fmla="*/ 83 w 87"/>
                  <a:gd name="T61" fmla="*/ 54 h 96"/>
                  <a:gd name="T62" fmla="*/ 78 w 87"/>
                  <a:gd name="T63" fmla="*/ 41 h 96"/>
                  <a:gd name="T64" fmla="*/ 74 w 87"/>
                  <a:gd name="T65" fmla="*/ 34 h 96"/>
                  <a:gd name="T66" fmla="*/ 40 w 87"/>
                  <a:gd name="T67" fmla="*/ 4 h 96"/>
                  <a:gd name="T68" fmla="*/ 4 w 87"/>
                  <a:gd name="T69" fmla="*/ 40 h 96"/>
                  <a:gd name="T70" fmla="*/ 19 w 87"/>
                  <a:gd name="T71" fmla="*/ 69 h 96"/>
                  <a:gd name="T72" fmla="*/ 20 w 87"/>
                  <a:gd name="T73" fmla="*/ 71 h 96"/>
                  <a:gd name="T74" fmla="*/ 20 w 87"/>
                  <a:gd name="T75" fmla="*/ 9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" h="96">
                    <a:moveTo>
                      <a:pt x="58" y="96"/>
                    </a:moveTo>
                    <a:cubicBezTo>
                      <a:pt x="18" y="96"/>
                      <a:pt x="18" y="96"/>
                      <a:pt x="18" y="96"/>
                    </a:cubicBezTo>
                    <a:cubicBezTo>
                      <a:pt x="17" y="96"/>
                      <a:pt x="16" y="95"/>
                      <a:pt x="16" y="94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6" y="65"/>
                      <a:pt x="0" y="55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59" y="0"/>
                      <a:pt x="78" y="13"/>
                      <a:pt x="78" y="34"/>
                    </a:cubicBezTo>
                    <a:cubicBezTo>
                      <a:pt x="78" y="34"/>
                      <a:pt x="80" y="37"/>
                      <a:pt x="81" y="39"/>
                    </a:cubicBezTo>
                    <a:cubicBezTo>
                      <a:pt x="84" y="44"/>
                      <a:pt x="87" y="50"/>
                      <a:pt x="87" y="54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7" y="56"/>
                      <a:pt x="87" y="57"/>
                      <a:pt x="86" y="58"/>
                    </a:cubicBezTo>
                    <a:cubicBezTo>
                      <a:pt x="85" y="59"/>
                      <a:pt x="84" y="60"/>
                      <a:pt x="82" y="60"/>
                    </a:cubicBezTo>
                    <a:cubicBezTo>
                      <a:pt x="81" y="60"/>
                      <a:pt x="79" y="60"/>
                      <a:pt x="78" y="60"/>
                    </a:cubicBezTo>
                    <a:cubicBezTo>
                      <a:pt x="78" y="65"/>
                      <a:pt x="78" y="75"/>
                      <a:pt x="74" y="78"/>
                    </a:cubicBezTo>
                    <a:cubicBezTo>
                      <a:pt x="71" y="81"/>
                      <a:pt x="67" y="82"/>
                      <a:pt x="60" y="82"/>
                    </a:cubicBezTo>
                    <a:cubicBezTo>
                      <a:pt x="60" y="94"/>
                      <a:pt x="60" y="94"/>
                      <a:pt x="60" y="94"/>
                    </a:cubicBezTo>
                    <a:cubicBezTo>
                      <a:pt x="60" y="95"/>
                      <a:pt x="59" y="96"/>
                      <a:pt x="58" y="96"/>
                    </a:cubicBezTo>
                    <a:close/>
                    <a:moveTo>
                      <a:pt x="20" y="92"/>
                    </a:moveTo>
                    <a:cubicBezTo>
                      <a:pt x="56" y="92"/>
                      <a:pt x="56" y="92"/>
                      <a:pt x="56" y="9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56" y="80"/>
                      <a:pt x="56" y="79"/>
                      <a:pt x="57" y="79"/>
                    </a:cubicBezTo>
                    <a:cubicBezTo>
                      <a:pt x="57" y="78"/>
                      <a:pt x="58" y="78"/>
                      <a:pt x="58" y="78"/>
                    </a:cubicBezTo>
                    <a:cubicBezTo>
                      <a:pt x="59" y="78"/>
                      <a:pt x="59" y="78"/>
                      <a:pt x="59" y="78"/>
                    </a:cubicBezTo>
                    <a:cubicBezTo>
                      <a:pt x="66" y="78"/>
                      <a:pt x="70" y="77"/>
                      <a:pt x="72" y="75"/>
                    </a:cubicBezTo>
                    <a:cubicBezTo>
                      <a:pt x="74" y="73"/>
                      <a:pt x="74" y="64"/>
                      <a:pt x="74" y="58"/>
                    </a:cubicBezTo>
                    <a:cubicBezTo>
                      <a:pt x="74" y="57"/>
                      <a:pt x="74" y="57"/>
                      <a:pt x="75" y="57"/>
                    </a:cubicBezTo>
                    <a:cubicBezTo>
                      <a:pt x="75" y="56"/>
                      <a:pt x="76" y="56"/>
                      <a:pt x="76" y="56"/>
                    </a:cubicBezTo>
                    <a:cubicBezTo>
                      <a:pt x="76" y="56"/>
                      <a:pt x="80" y="56"/>
                      <a:pt x="82" y="56"/>
                    </a:cubicBezTo>
                    <a:cubicBezTo>
                      <a:pt x="82" y="56"/>
                      <a:pt x="83" y="56"/>
                      <a:pt x="83" y="56"/>
                    </a:cubicBezTo>
                    <a:cubicBezTo>
                      <a:pt x="83" y="56"/>
                      <a:pt x="83" y="55"/>
                      <a:pt x="83" y="55"/>
                    </a:cubicBezTo>
                    <a:cubicBezTo>
                      <a:pt x="83" y="55"/>
                      <a:pt x="83" y="54"/>
                      <a:pt x="83" y="54"/>
                    </a:cubicBezTo>
                    <a:cubicBezTo>
                      <a:pt x="83" y="51"/>
                      <a:pt x="80" y="45"/>
                      <a:pt x="78" y="41"/>
                    </a:cubicBezTo>
                    <a:cubicBezTo>
                      <a:pt x="76" y="38"/>
                      <a:pt x="74" y="35"/>
                      <a:pt x="74" y="34"/>
                    </a:cubicBezTo>
                    <a:cubicBezTo>
                      <a:pt x="74" y="15"/>
                      <a:pt x="57" y="4"/>
                      <a:pt x="40" y="4"/>
                    </a:cubicBezTo>
                    <a:cubicBezTo>
                      <a:pt x="20" y="4"/>
                      <a:pt x="4" y="20"/>
                      <a:pt x="4" y="40"/>
                    </a:cubicBezTo>
                    <a:cubicBezTo>
                      <a:pt x="4" y="54"/>
                      <a:pt x="9" y="63"/>
                      <a:pt x="19" y="69"/>
                    </a:cubicBezTo>
                    <a:cubicBezTo>
                      <a:pt x="20" y="70"/>
                      <a:pt x="20" y="70"/>
                      <a:pt x="20" y="71"/>
                    </a:cubicBezTo>
                    <a:lnTo>
                      <a:pt x="20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xmlns="" id="{18B74E90-5AA5-4F5F-B9A5-0F69B12CE1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36135" y="5282061"/>
              <a:ext cx="443647" cy="487386"/>
              <a:chOff x="3973513" y="4973638"/>
              <a:chExt cx="338138" cy="371475"/>
            </a:xfrm>
            <a:solidFill>
              <a:schemeClr val="accent1"/>
            </a:solidFill>
          </p:grpSpPr>
          <p:sp>
            <p:nvSpPr>
              <p:cNvPr id="137" name="Freeform 65">
                <a:extLst>
                  <a:ext uri="{FF2B5EF4-FFF2-40B4-BE49-F238E27FC236}">
                    <a16:creationId xmlns:a16="http://schemas.microsoft.com/office/drawing/2014/main" xmlns="" id="{D12C23AD-2F54-47B0-825A-969BA02BB5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3513" y="4973638"/>
                <a:ext cx="338138" cy="371475"/>
              </a:xfrm>
              <a:custGeom>
                <a:avLst/>
                <a:gdLst>
                  <a:gd name="T0" fmla="*/ 58 w 87"/>
                  <a:gd name="T1" fmla="*/ 96 h 96"/>
                  <a:gd name="T2" fmla="*/ 18 w 87"/>
                  <a:gd name="T3" fmla="*/ 96 h 96"/>
                  <a:gd name="T4" fmla="*/ 16 w 87"/>
                  <a:gd name="T5" fmla="*/ 94 h 96"/>
                  <a:gd name="T6" fmla="*/ 16 w 87"/>
                  <a:gd name="T7" fmla="*/ 72 h 96"/>
                  <a:gd name="T8" fmla="*/ 0 w 87"/>
                  <a:gd name="T9" fmla="*/ 40 h 96"/>
                  <a:gd name="T10" fmla="*/ 40 w 87"/>
                  <a:gd name="T11" fmla="*/ 0 h 96"/>
                  <a:gd name="T12" fmla="*/ 78 w 87"/>
                  <a:gd name="T13" fmla="*/ 34 h 96"/>
                  <a:gd name="T14" fmla="*/ 81 w 87"/>
                  <a:gd name="T15" fmla="*/ 39 h 96"/>
                  <a:gd name="T16" fmla="*/ 87 w 87"/>
                  <a:gd name="T17" fmla="*/ 54 h 96"/>
                  <a:gd name="T18" fmla="*/ 87 w 87"/>
                  <a:gd name="T19" fmla="*/ 55 h 96"/>
                  <a:gd name="T20" fmla="*/ 86 w 87"/>
                  <a:gd name="T21" fmla="*/ 58 h 96"/>
                  <a:gd name="T22" fmla="*/ 82 w 87"/>
                  <a:gd name="T23" fmla="*/ 60 h 96"/>
                  <a:gd name="T24" fmla="*/ 78 w 87"/>
                  <a:gd name="T25" fmla="*/ 60 h 96"/>
                  <a:gd name="T26" fmla="*/ 74 w 87"/>
                  <a:gd name="T27" fmla="*/ 78 h 96"/>
                  <a:gd name="T28" fmla="*/ 60 w 87"/>
                  <a:gd name="T29" fmla="*/ 82 h 96"/>
                  <a:gd name="T30" fmla="*/ 60 w 87"/>
                  <a:gd name="T31" fmla="*/ 94 h 96"/>
                  <a:gd name="T32" fmla="*/ 58 w 87"/>
                  <a:gd name="T33" fmla="*/ 96 h 96"/>
                  <a:gd name="T34" fmla="*/ 20 w 87"/>
                  <a:gd name="T35" fmla="*/ 92 h 96"/>
                  <a:gd name="T36" fmla="*/ 56 w 87"/>
                  <a:gd name="T37" fmla="*/ 92 h 96"/>
                  <a:gd name="T38" fmla="*/ 56 w 87"/>
                  <a:gd name="T39" fmla="*/ 80 h 96"/>
                  <a:gd name="T40" fmla="*/ 57 w 87"/>
                  <a:gd name="T41" fmla="*/ 79 h 96"/>
                  <a:gd name="T42" fmla="*/ 58 w 87"/>
                  <a:gd name="T43" fmla="*/ 78 h 96"/>
                  <a:gd name="T44" fmla="*/ 58 w 87"/>
                  <a:gd name="T45" fmla="*/ 78 h 96"/>
                  <a:gd name="T46" fmla="*/ 59 w 87"/>
                  <a:gd name="T47" fmla="*/ 78 h 96"/>
                  <a:gd name="T48" fmla="*/ 71 w 87"/>
                  <a:gd name="T49" fmla="*/ 75 h 96"/>
                  <a:gd name="T50" fmla="*/ 74 w 87"/>
                  <a:gd name="T51" fmla="*/ 58 h 96"/>
                  <a:gd name="T52" fmla="*/ 75 w 87"/>
                  <a:gd name="T53" fmla="*/ 57 h 96"/>
                  <a:gd name="T54" fmla="*/ 76 w 87"/>
                  <a:gd name="T55" fmla="*/ 56 h 96"/>
                  <a:gd name="T56" fmla="*/ 82 w 87"/>
                  <a:gd name="T57" fmla="*/ 56 h 96"/>
                  <a:gd name="T58" fmla="*/ 83 w 87"/>
                  <a:gd name="T59" fmla="*/ 56 h 96"/>
                  <a:gd name="T60" fmla="*/ 83 w 87"/>
                  <a:gd name="T61" fmla="*/ 55 h 96"/>
                  <a:gd name="T62" fmla="*/ 83 w 87"/>
                  <a:gd name="T63" fmla="*/ 54 h 96"/>
                  <a:gd name="T64" fmla="*/ 78 w 87"/>
                  <a:gd name="T65" fmla="*/ 41 h 96"/>
                  <a:gd name="T66" fmla="*/ 74 w 87"/>
                  <a:gd name="T67" fmla="*/ 34 h 96"/>
                  <a:gd name="T68" fmla="*/ 40 w 87"/>
                  <a:gd name="T69" fmla="*/ 4 h 96"/>
                  <a:gd name="T70" fmla="*/ 4 w 87"/>
                  <a:gd name="T71" fmla="*/ 40 h 96"/>
                  <a:gd name="T72" fmla="*/ 19 w 87"/>
                  <a:gd name="T73" fmla="*/ 69 h 96"/>
                  <a:gd name="T74" fmla="*/ 20 w 87"/>
                  <a:gd name="T75" fmla="*/ 71 h 96"/>
                  <a:gd name="T76" fmla="*/ 20 w 87"/>
                  <a:gd name="T77" fmla="*/ 9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7" h="96">
                    <a:moveTo>
                      <a:pt x="58" y="96"/>
                    </a:moveTo>
                    <a:cubicBezTo>
                      <a:pt x="18" y="96"/>
                      <a:pt x="18" y="96"/>
                      <a:pt x="18" y="96"/>
                    </a:cubicBezTo>
                    <a:cubicBezTo>
                      <a:pt x="17" y="96"/>
                      <a:pt x="16" y="95"/>
                      <a:pt x="16" y="94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5" y="65"/>
                      <a:pt x="0" y="55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59" y="0"/>
                      <a:pt x="78" y="13"/>
                      <a:pt x="78" y="34"/>
                    </a:cubicBezTo>
                    <a:cubicBezTo>
                      <a:pt x="78" y="34"/>
                      <a:pt x="80" y="37"/>
                      <a:pt x="81" y="39"/>
                    </a:cubicBezTo>
                    <a:cubicBezTo>
                      <a:pt x="84" y="44"/>
                      <a:pt x="87" y="50"/>
                      <a:pt x="87" y="54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7" y="56"/>
                      <a:pt x="87" y="57"/>
                      <a:pt x="86" y="58"/>
                    </a:cubicBezTo>
                    <a:cubicBezTo>
                      <a:pt x="85" y="59"/>
                      <a:pt x="84" y="60"/>
                      <a:pt x="82" y="60"/>
                    </a:cubicBezTo>
                    <a:cubicBezTo>
                      <a:pt x="81" y="60"/>
                      <a:pt x="79" y="60"/>
                      <a:pt x="78" y="60"/>
                    </a:cubicBezTo>
                    <a:cubicBezTo>
                      <a:pt x="78" y="65"/>
                      <a:pt x="78" y="75"/>
                      <a:pt x="74" y="78"/>
                    </a:cubicBezTo>
                    <a:cubicBezTo>
                      <a:pt x="71" y="81"/>
                      <a:pt x="67" y="82"/>
                      <a:pt x="60" y="82"/>
                    </a:cubicBezTo>
                    <a:cubicBezTo>
                      <a:pt x="60" y="94"/>
                      <a:pt x="60" y="94"/>
                      <a:pt x="60" y="94"/>
                    </a:cubicBezTo>
                    <a:cubicBezTo>
                      <a:pt x="60" y="95"/>
                      <a:pt x="59" y="96"/>
                      <a:pt x="58" y="96"/>
                    </a:cubicBezTo>
                    <a:close/>
                    <a:moveTo>
                      <a:pt x="20" y="92"/>
                    </a:moveTo>
                    <a:cubicBezTo>
                      <a:pt x="56" y="92"/>
                      <a:pt x="56" y="92"/>
                      <a:pt x="56" y="92"/>
                    </a:cubicBezTo>
                    <a:cubicBezTo>
                      <a:pt x="56" y="80"/>
                      <a:pt x="56" y="80"/>
                      <a:pt x="56" y="80"/>
                    </a:cubicBezTo>
                    <a:cubicBezTo>
                      <a:pt x="56" y="80"/>
                      <a:pt x="56" y="79"/>
                      <a:pt x="57" y="79"/>
                    </a:cubicBezTo>
                    <a:cubicBezTo>
                      <a:pt x="57" y="78"/>
                      <a:pt x="57" y="78"/>
                      <a:pt x="58" y="78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9" y="78"/>
                      <a:pt x="59" y="78"/>
                      <a:pt x="59" y="78"/>
                    </a:cubicBezTo>
                    <a:cubicBezTo>
                      <a:pt x="66" y="78"/>
                      <a:pt x="69" y="77"/>
                      <a:pt x="71" y="75"/>
                    </a:cubicBezTo>
                    <a:cubicBezTo>
                      <a:pt x="74" y="73"/>
                      <a:pt x="74" y="64"/>
                      <a:pt x="74" y="58"/>
                    </a:cubicBezTo>
                    <a:cubicBezTo>
                      <a:pt x="74" y="57"/>
                      <a:pt x="74" y="57"/>
                      <a:pt x="75" y="57"/>
                    </a:cubicBezTo>
                    <a:cubicBezTo>
                      <a:pt x="75" y="56"/>
                      <a:pt x="76" y="56"/>
                      <a:pt x="76" y="56"/>
                    </a:cubicBezTo>
                    <a:cubicBezTo>
                      <a:pt x="76" y="56"/>
                      <a:pt x="80" y="56"/>
                      <a:pt x="82" y="56"/>
                    </a:cubicBezTo>
                    <a:cubicBezTo>
                      <a:pt x="82" y="56"/>
                      <a:pt x="83" y="56"/>
                      <a:pt x="83" y="56"/>
                    </a:cubicBezTo>
                    <a:cubicBezTo>
                      <a:pt x="83" y="56"/>
                      <a:pt x="83" y="55"/>
                      <a:pt x="83" y="55"/>
                    </a:cubicBezTo>
                    <a:cubicBezTo>
                      <a:pt x="83" y="55"/>
                      <a:pt x="83" y="54"/>
                      <a:pt x="83" y="54"/>
                    </a:cubicBezTo>
                    <a:cubicBezTo>
                      <a:pt x="83" y="51"/>
                      <a:pt x="80" y="45"/>
                      <a:pt x="78" y="41"/>
                    </a:cubicBezTo>
                    <a:cubicBezTo>
                      <a:pt x="75" y="38"/>
                      <a:pt x="74" y="35"/>
                      <a:pt x="74" y="34"/>
                    </a:cubicBezTo>
                    <a:cubicBezTo>
                      <a:pt x="74" y="15"/>
                      <a:pt x="57" y="4"/>
                      <a:pt x="40" y="4"/>
                    </a:cubicBezTo>
                    <a:cubicBezTo>
                      <a:pt x="20" y="4"/>
                      <a:pt x="4" y="20"/>
                      <a:pt x="4" y="40"/>
                    </a:cubicBezTo>
                    <a:cubicBezTo>
                      <a:pt x="4" y="54"/>
                      <a:pt x="9" y="63"/>
                      <a:pt x="19" y="69"/>
                    </a:cubicBezTo>
                    <a:cubicBezTo>
                      <a:pt x="20" y="70"/>
                      <a:pt x="20" y="70"/>
                      <a:pt x="20" y="71"/>
                    </a:cubicBezTo>
                    <a:lnTo>
                      <a:pt x="20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66">
                <a:extLst>
                  <a:ext uri="{FF2B5EF4-FFF2-40B4-BE49-F238E27FC236}">
                    <a16:creationId xmlns:a16="http://schemas.microsoft.com/office/drawing/2014/main" xmlns="" id="{DFD603C3-A94F-461C-967E-E8B896F9D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463" y="5059363"/>
                <a:ext cx="147638" cy="107950"/>
              </a:xfrm>
              <a:custGeom>
                <a:avLst/>
                <a:gdLst>
                  <a:gd name="T0" fmla="*/ 10 w 38"/>
                  <a:gd name="T1" fmla="*/ 28 h 28"/>
                  <a:gd name="T2" fmla="*/ 9 w 38"/>
                  <a:gd name="T3" fmla="*/ 27 h 28"/>
                  <a:gd name="T4" fmla="*/ 1 w 38"/>
                  <a:gd name="T5" fmla="*/ 19 h 28"/>
                  <a:gd name="T6" fmla="*/ 1 w 38"/>
                  <a:gd name="T7" fmla="*/ 17 h 28"/>
                  <a:gd name="T8" fmla="*/ 3 w 38"/>
                  <a:gd name="T9" fmla="*/ 17 h 28"/>
                  <a:gd name="T10" fmla="*/ 10 w 38"/>
                  <a:gd name="T11" fmla="*/ 23 h 28"/>
                  <a:gd name="T12" fmla="*/ 35 w 38"/>
                  <a:gd name="T13" fmla="*/ 1 h 28"/>
                  <a:gd name="T14" fmla="*/ 37 w 38"/>
                  <a:gd name="T15" fmla="*/ 1 h 28"/>
                  <a:gd name="T16" fmla="*/ 37 w 38"/>
                  <a:gd name="T17" fmla="*/ 3 h 28"/>
                  <a:gd name="T18" fmla="*/ 11 w 38"/>
                  <a:gd name="T19" fmla="*/ 27 h 28"/>
                  <a:gd name="T20" fmla="*/ 10 w 38"/>
                  <a:gd name="T2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28">
                    <a:moveTo>
                      <a:pt x="10" y="28"/>
                    </a:moveTo>
                    <a:cubicBezTo>
                      <a:pt x="9" y="28"/>
                      <a:pt x="9" y="28"/>
                      <a:pt x="9" y="27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7"/>
                      <a:pt x="1" y="17"/>
                    </a:cubicBezTo>
                    <a:cubicBezTo>
                      <a:pt x="1" y="16"/>
                      <a:pt x="3" y="16"/>
                      <a:pt x="3" y="17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0"/>
                      <a:pt x="37" y="0"/>
                      <a:pt x="37" y="1"/>
                    </a:cubicBezTo>
                    <a:cubicBezTo>
                      <a:pt x="38" y="1"/>
                      <a:pt x="38" y="3"/>
                      <a:pt x="37" y="3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8"/>
                      <a:pt x="10" y="28"/>
                      <a:pt x="1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67">
                <a:extLst>
                  <a:ext uri="{FF2B5EF4-FFF2-40B4-BE49-F238E27FC236}">
                    <a16:creationId xmlns:a16="http://schemas.microsoft.com/office/drawing/2014/main" xmlns="" id="{6B1B463C-E671-4A8B-B389-842967A95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1300" y="5051426"/>
                <a:ext cx="153988" cy="153988"/>
              </a:xfrm>
              <a:custGeom>
                <a:avLst/>
                <a:gdLst>
                  <a:gd name="T0" fmla="*/ 38 w 40"/>
                  <a:gd name="T1" fmla="*/ 40 h 40"/>
                  <a:gd name="T2" fmla="*/ 2 w 40"/>
                  <a:gd name="T3" fmla="*/ 40 h 40"/>
                  <a:gd name="T4" fmla="*/ 0 w 40"/>
                  <a:gd name="T5" fmla="*/ 38 h 40"/>
                  <a:gd name="T6" fmla="*/ 0 w 40"/>
                  <a:gd name="T7" fmla="*/ 2 h 40"/>
                  <a:gd name="T8" fmla="*/ 2 w 40"/>
                  <a:gd name="T9" fmla="*/ 0 h 40"/>
                  <a:gd name="T10" fmla="*/ 30 w 40"/>
                  <a:gd name="T11" fmla="*/ 0 h 40"/>
                  <a:gd name="T12" fmla="*/ 32 w 40"/>
                  <a:gd name="T13" fmla="*/ 2 h 40"/>
                  <a:gd name="T14" fmla="*/ 30 w 40"/>
                  <a:gd name="T15" fmla="*/ 4 h 40"/>
                  <a:gd name="T16" fmla="*/ 4 w 40"/>
                  <a:gd name="T17" fmla="*/ 4 h 40"/>
                  <a:gd name="T18" fmla="*/ 4 w 40"/>
                  <a:gd name="T19" fmla="*/ 36 h 40"/>
                  <a:gd name="T20" fmla="*/ 36 w 40"/>
                  <a:gd name="T21" fmla="*/ 36 h 40"/>
                  <a:gd name="T22" fmla="*/ 36 w 40"/>
                  <a:gd name="T23" fmla="*/ 22 h 40"/>
                  <a:gd name="T24" fmla="*/ 38 w 40"/>
                  <a:gd name="T25" fmla="*/ 20 h 40"/>
                  <a:gd name="T26" fmla="*/ 40 w 40"/>
                  <a:gd name="T27" fmla="*/ 22 h 40"/>
                  <a:gd name="T28" fmla="*/ 40 w 40"/>
                  <a:gd name="T29" fmla="*/ 38 h 40"/>
                  <a:gd name="T30" fmla="*/ 38 w 40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" h="40">
                    <a:moveTo>
                      <a:pt x="38" y="40"/>
                    </a:move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39"/>
                      <a:pt x="0" y="3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1"/>
                      <a:pt x="32" y="2"/>
                    </a:cubicBezTo>
                    <a:cubicBezTo>
                      <a:pt x="32" y="3"/>
                      <a:pt x="31" y="4"/>
                      <a:pt x="30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1"/>
                      <a:pt x="37" y="20"/>
                      <a:pt x="38" y="20"/>
                    </a:cubicBezTo>
                    <a:cubicBezTo>
                      <a:pt x="39" y="20"/>
                      <a:pt x="40" y="21"/>
                      <a:pt x="40" y="22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9"/>
                      <a:pt x="39" y="40"/>
                      <a:pt x="3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72F171A4-944E-4843-9D83-0E04F29E1708}"/>
              </a:ext>
            </a:extLst>
          </p:cNvPr>
          <p:cNvSpPr txBox="1"/>
          <p:nvPr/>
        </p:nvSpPr>
        <p:spPr>
          <a:xfrm>
            <a:off x="6657032" y="1698670"/>
            <a:ext cx="4944354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</a:t>
            </a:r>
            <a:r>
              <a:rPr lang="en-US" sz="1600" dirty="0" err="1"/>
              <a:t>Etiam</a:t>
            </a:r>
            <a:r>
              <a:rPr lang="en-US" sz="1600" dirty="0"/>
              <a:t> vitae dui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rhoncus</a:t>
            </a:r>
            <a:r>
              <a:rPr lang="en-US" sz="1600" dirty="0"/>
              <a:t>.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finibus</a:t>
            </a:r>
            <a:r>
              <a:rPr lang="en-US" sz="1600" dirty="0"/>
              <a:t> </a:t>
            </a:r>
            <a:r>
              <a:rPr lang="en-US" sz="1600" dirty="0" err="1"/>
              <a:t>lacus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, et </a:t>
            </a:r>
            <a:r>
              <a:rPr lang="en-US" sz="1600" dirty="0" err="1"/>
              <a:t>congue</a:t>
            </a:r>
            <a:r>
              <a:rPr lang="en-US" sz="1600" dirty="0"/>
              <a:t> mi pharetra </a:t>
            </a:r>
            <a:r>
              <a:rPr lang="en-US" sz="1600" dirty="0" err="1"/>
              <a:t>quis</a:t>
            </a:r>
            <a:r>
              <a:rPr lang="en-US" sz="1600" dirty="0"/>
              <a:t>. 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59A48129-FDED-4DB1-8E54-BD7B207D4284}"/>
              </a:ext>
            </a:extLst>
          </p:cNvPr>
          <p:cNvSpPr txBox="1"/>
          <p:nvPr/>
        </p:nvSpPr>
        <p:spPr>
          <a:xfrm>
            <a:off x="7474018" y="2936557"/>
            <a:ext cx="4127368" cy="98488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</a:t>
            </a:r>
            <a:r>
              <a:rPr lang="en-US" sz="1600" dirty="0" err="1"/>
              <a:t>Etiam</a:t>
            </a:r>
            <a:r>
              <a:rPr lang="en-US" sz="1600" dirty="0"/>
              <a:t> vitae dui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rhoncus</a:t>
            </a:r>
            <a:r>
              <a:rPr lang="en-US" sz="1600" dirty="0"/>
              <a:t>.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finibus</a:t>
            </a:r>
            <a:r>
              <a:rPr lang="en-US" sz="1600" dirty="0"/>
              <a:t> </a:t>
            </a:r>
            <a:r>
              <a:rPr lang="en-US" sz="1600" dirty="0" err="1"/>
              <a:t>lacus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, et </a:t>
            </a:r>
            <a:r>
              <a:rPr lang="en-US" sz="1600" dirty="0" err="1"/>
              <a:t>congue</a:t>
            </a:r>
            <a:r>
              <a:rPr lang="en-US" sz="1600" dirty="0"/>
              <a:t> mi pharetra </a:t>
            </a:r>
            <a:r>
              <a:rPr lang="en-US" sz="1600" dirty="0" err="1"/>
              <a:t>quis</a:t>
            </a:r>
            <a:r>
              <a:rPr lang="en-US" sz="1600" dirty="0"/>
              <a:t>. 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1614D149-0290-43D5-BDDE-05C2F180C6AC}"/>
              </a:ext>
            </a:extLst>
          </p:cNvPr>
          <p:cNvSpPr txBox="1"/>
          <p:nvPr/>
        </p:nvSpPr>
        <p:spPr>
          <a:xfrm>
            <a:off x="8307307" y="4134723"/>
            <a:ext cx="3294079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. </a:t>
            </a:r>
            <a:r>
              <a:rPr lang="en-US" sz="1600" dirty="0" err="1"/>
              <a:t>Etiam</a:t>
            </a:r>
            <a:r>
              <a:rPr lang="en-US" sz="1600" dirty="0"/>
              <a:t> vitae dui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rhoncus</a:t>
            </a:r>
            <a:r>
              <a:rPr lang="en-US" sz="1600" dirty="0"/>
              <a:t>.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finibus</a:t>
            </a:r>
            <a:r>
              <a:rPr lang="en-US" sz="1600" dirty="0"/>
              <a:t> </a:t>
            </a:r>
            <a:r>
              <a:rPr lang="en-US" sz="1600" dirty="0" err="1"/>
              <a:t>lacus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, et </a:t>
            </a:r>
            <a:r>
              <a:rPr lang="en-US" sz="1600" dirty="0" err="1"/>
              <a:t>congue</a:t>
            </a:r>
            <a:r>
              <a:rPr lang="en-US" sz="1600" dirty="0"/>
              <a:t> mi pharetra </a:t>
            </a:r>
            <a:r>
              <a:rPr lang="en-US" sz="1600" dirty="0" err="1"/>
              <a:t>quis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65192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2442D4B-9D23-4A33-A647-B7E622B516E0}"/>
              </a:ext>
            </a:extLst>
          </p:cNvPr>
          <p:cNvSpPr/>
          <p:nvPr/>
        </p:nvSpPr>
        <p:spPr>
          <a:xfrm>
            <a:off x="0" y="1558125"/>
            <a:ext cx="12192000" cy="263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/>
          </a:p>
        </p:txBody>
      </p:sp>
      <p:sp>
        <p:nvSpPr>
          <p:cNvPr id="45" name="AutoShape 3">
            <a:extLst>
              <a:ext uri="{FF2B5EF4-FFF2-40B4-BE49-F238E27FC236}">
                <a16:creationId xmlns:a16="http://schemas.microsoft.com/office/drawing/2014/main" xmlns="" id="{B619DED2-DA01-4F92-A079-46292C11024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872480" y="1246975"/>
            <a:ext cx="4447042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xmlns="" id="{C9ECA39B-794F-48A6-9E06-E5203253F241}"/>
              </a:ext>
            </a:extLst>
          </p:cNvPr>
          <p:cNvSpPr>
            <a:spLocks/>
          </p:cNvSpPr>
          <p:nvPr/>
        </p:nvSpPr>
        <p:spPr bwMode="auto">
          <a:xfrm>
            <a:off x="3872480" y="3031325"/>
            <a:ext cx="742120" cy="1162050"/>
          </a:xfrm>
          <a:custGeom>
            <a:avLst/>
            <a:gdLst>
              <a:gd name="T0" fmla="*/ 1045 w 1045"/>
              <a:gd name="T1" fmla="*/ 0 h 1463"/>
              <a:gd name="T2" fmla="*/ 0 w 1045"/>
              <a:gd name="T3" fmla="*/ 387 h 1463"/>
              <a:gd name="T4" fmla="*/ 0 w 1045"/>
              <a:gd name="T5" fmla="*/ 1463 h 1463"/>
              <a:gd name="T6" fmla="*/ 1045 w 1045"/>
              <a:gd name="T7" fmla="*/ 1077 h 1463"/>
              <a:gd name="T8" fmla="*/ 1045 w 1045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5" h="1463">
                <a:moveTo>
                  <a:pt x="1045" y="0"/>
                </a:moveTo>
                <a:lnTo>
                  <a:pt x="0" y="387"/>
                </a:lnTo>
                <a:lnTo>
                  <a:pt x="0" y="1463"/>
                </a:lnTo>
                <a:lnTo>
                  <a:pt x="1045" y="1077"/>
                </a:lnTo>
                <a:lnTo>
                  <a:pt x="1045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xmlns="" id="{C0276913-DCBB-4C7F-9776-92B8610544A6}"/>
              </a:ext>
            </a:extLst>
          </p:cNvPr>
          <p:cNvSpPr>
            <a:spLocks/>
          </p:cNvSpPr>
          <p:nvPr/>
        </p:nvSpPr>
        <p:spPr bwMode="auto">
          <a:xfrm>
            <a:off x="4614600" y="3031325"/>
            <a:ext cx="740701" cy="1162050"/>
          </a:xfrm>
          <a:custGeom>
            <a:avLst/>
            <a:gdLst>
              <a:gd name="T0" fmla="*/ 0 w 1044"/>
              <a:gd name="T1" fmla="*/ 0 h 1463"/>
              <a:gd name="T2" fmla="*/ 1044 w 1044"/>
              <a:gd name="T3" fmla="*/ 387 h 1463"/>
              <a:gd name="T4" fmla="*/ 1044 w 1044"/>
              <a:gd name="T5" fmla="*/ 1463 h 1463"/>
              <a:gd name="T6" fmla="*/ 0 w 1044"/>
              <a:gd name="T7" fmla="*/ 1077 h 1463"/>
              <a:gd name="T8" fmla="*/ 0 w 1044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3">
                <a:moveTo>
                  <a:pt x="0" y="0"/>
                </a:moveTo>
                <a:lnTo>
                  <a:pt x="1044" y="387"/>
                </a:lnTo>
                <a:lnTo>
                  <a:pt x="1044" y="1463"/>
                </a:lnTo>
                <a:lnTo>
                  <a:pt x="0" y="10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8" name="Freeform 7">
            <a:extLst>
              <a:ext uri="{FF2B5EF4-FFF2-40B4-BE49-F238E27FC236}">
                <a16:creationId xmlns:a16="http://schemas.microsoft.com/office/drawing/2014/main" xmlns="" id="{8C918893-8CE2-425F-9520-43B4D2AEC7B8}"/>
              </a:ext>
            </a:extLst>
          </p:cNvPr>
          <p:cNvSpPr>
            <a:spLocks/>
          </p:cNvSpPr>
          <p:nvPr/>
        </p:nvSpPr>
        <p:spPr bwMode="auto">
          <a:xfrm>
            <a:off x="3872480" y="3342475"/>
            <a:ext cx="742120" cy="1162050"/>
          </a:xfrm>
          <a:custGeom>
            <a:avLst/>
            <a:gdLst>
              <a:gd name="T0" fmla="*/ 1045 w 1045"/>
              <a:gd name="T1" fmla="*/ 1463 h 1463"/>
              <a:gd name="T2" fmla="*/ 0 w 1045"/>
              <a:gd name="T3" fmla="*/ 1077 h 1463"/>
              <a:gd name="T4" fmla="*/ 0 w 1045"/>
              <a:gd name="T5" fmla="*/ 0 h 1463"/>
              <a:gd name="T6" fmla="*/ 1045 w 1045"/>
              <a:gd name="T7" fmla="*/ 387 h 1463"/>
              <a:gd name="T8" fmla="*/ 1045 w 1045"/>
              <a:gd name="T9" fmla="*/ 1463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5" h="1463">
                <a:moveTo>
                  <a:pt x="1045" y="1463"/>
                </a:moveTo>
                <a:lnTo>
                  <a:pt x="0" y="1077"/>
                </a:lnTo>
                <a:lnTo>
                  <a:pt x="0" y="0"/>
                </a:lnTo>
                <a:lnTo>
                  <a:pt x="1045" y="387"/>
                </a:lnTo>
                <a:lnTo>
                  <a:pt x="1045" y="146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" name="Freeform 8">
            <a:extLst>
              <a:ext uri="{FF2B5EF4-FFF2-40B4-BE49-F238E27FC236}">
                <a16:creationId xmlns:a16="http://schemas.microsoft.com/office/drawing/2014/main" xmlns="" id="{7B4143DC-2874-4F3E-8ADB-A745397538FE}"/>
              </a:ext>
            </a:extLst>
          </p:cNvPr>
          <p:cNvSpPr>
            <a:spLocks/>
          </p:cNvSpPr>
          <p:nvPr/>
        </p:nvSpPr>
        <p:spPr bwMode="auto">
          <a:xfrm>
            <a:off x="4614600" y="3342475"/>
            <a:ext cx="740701" cy="1162050"/>
          </a:xfrm>
          <a:custGeom>
            <a:avLst/>
            <a:gdLst>
              <a:gd name="T0" fmla="*/ 0 w 1044"/>
              <a:gd name="T1" fmla="*/ 1463 h 1463"/>
              <a:gd name="T2" fmla="*/ 1044 w 1044"/>
              <a:gd name="T3" fmla="*/ 1077 h 1463"/>
              <a:gd name="T4" fmla="*/ 1044 w 1044"/>
              <a:gd name="T5" fmla="*/ 0 h 1463"/>
              <a:gd name="T6" fmla="*/ 0 w 1044"/>
              <a:gd name="T7" fmla="*/ 387 h 1463"/>
              <a:gd name="T8" fmla="*/ 0 w 1044"/>
              <a:gd name="T9" fmla="*/ 1463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3">
                <a:moveTo>
                  <a:pt x="0" y="1463"/>
                </a:moveTo>
                <a:lnTo>
                  <a:pt x="1044" y="1077"/>
                </a:lnTo>
                <a:lnTo>
                  <a:pt x="1044" y="0"/>
                </a:lnTo>
                <a:lnTo>
                  <a:pt x="0" y="387"/>
                </a:lnTo>
                <a:lnTo>
                  <a:pt x="0" y="146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0" name="Freeform 9">
            <a:extLst>
              <a:ext uri="{FF2B5EF4-FFF2-40B4-BE49-F238E27FC236}">
                <a16:creationId xmlns:a16="http://schemas.microsoft.com/office/drawing/2014/main" xmlns="" id="{01C20113-DF80-4A66-8E9C-D2C890DEFEC8}"/>
              </a:ext>
            </a:extLst>
          </p:cNvPr>
          <p:cNvSpPr>
            <a:spLocks/>
          </p:cNvSpPr>
          <p:nvPr/>
        </p:nvSpPr>
        <p:spPr bwMode="auto">
          <a:xfrm>
            <a:off x="5355300" y="3031325"/>
            <a:ext cx="740701" cy="1162050"/>
          </a:xfrm>
          <a:custGeom>
            <a:avLst/>
            <a:gdLst>
              <a:gd name="T0" fmla="*/ 1046 w 1046"/>
              <a:gd name="T1" fmla="*/ 0 h 1463"/>
              <a:gd name="T2" fmla="*/ 0 w 1046"/>
              <a:gd name="T3" fmla="*/ 387 h 1463"/>
              <a:gd name="T4" fmla="*/ 0 w 1046"/>
              <a:gd name="T5" fmla="*/ 1463 h 1463"/>
              <a:gd name="T6" fmla="*/ 1046 w 1046"/>
              <a:gd name="T7" fmla="*/ 1077 h 1463"/>
              <a:gd name="T8" fmla="*/ 1046 w 1046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6" h="1463">
                <a:moveTo>
                  <a:pt x="1046" y="0"/>
                </a:moveTo>
                <a:lnTo>
                  <a:pt x="0" y="387"/>
                </a:lnTo>
                <a:lnTo>
                  <a:pt x="0" y="1463"/>
                </a:lnTo>
                <a:lnTo>
                  <a:pt x="1046" y="1077"/>
                </a:lnTo>
                <a:lnTo>
                  <a:pt x="104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1" name="Freeform 10">
            <a:extLst>
              <a:ext uri="{FF2B5EF4-FFF2-40B4-BE49-F238E27FC236}">
                <a16:creationId xmlns:a16="http://schemas.microsoft.com/office/drawing/2014/main" xmlns="" id="{0B3EDA2B-7175-46AB-AC48-E700132EBD24}"/>
              </a:ext>
            </a:extLst>
          </p:cNvPr>
          <p:cNvSpPr>
            <a:spLocks/>
          </p:cNvSpPr>
          <p:nvPr/>
        </p:nvSpPr>
        <p:spPr bwMode="auto">
          <a:xfrm>
            <a:off x="6096001" y="3031325"/>
            <a:ext cx="740701" cy="1162050"/>
          </a:xfrm>
          <a:custGeom>
            <a:avLst/>
            <a:gdLst>
              <a:gd name="T0" fmla="*/ 0 w 1044"/>
              <a:gd name="T1" fmla="*/ 0 h 1463"/>
              <a:gd name="T2" fmla="*/ 1044 w 1044"/>
              <a:gd name="T3" fmla="*/ 387 h 1463"/>
              <a:gd name="T4" fmla="*/ 1044 w 1044"/>
              <a:gd name="T5" fmla="*/ 1463 h 1463"/>
              <a:gd name="T6" fmla="*/ 0 w 1044"/>
              <a:gd name="T7" fmla="*/ 1077 h 1463"/>
              <a:gd name="T8" fmla="*/ 0 w 1044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3">
                <a:moveTo>
                  <a:pt x="0" y="0"/>
                </a:moveTo>
                <a:lnTo>
                  <a:pt x="1044" y="387"/>
                </a:lnTo>
                <a:lnTo>
                  <a:pt x="1044" y="1463"/>
                </a:lnTo>
                <a:lnTo>
                  <a:pt x="0" y="10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xmlns="" id="{77C3D174-E916-4D34-BDB9-6D9F2763D43D}"/>
              </a:ext>
            </a:extLst>
          </p:cNvPr>
          <p:cNvSpPr>
            <a:spLocks/>
          </p:cNvSpPr>
          <p:nvPr/>
        </p:nvSpPr>
        <p:spPr bwMode="auto">
          <a:xfrm>
            <a:off x="5355300" y="3342475"/>
            <a:ext cx="740701" cy="1162050"/>
          </a:xfrm>
          <a:custGeom>
            <a:avLst/>
            <a:gdLst>
              <a:gd name="T0" fmla="*/ 1046 w 1046"/>
              <a:gd name="T1" fmla="*/ 1463 h 1463"/>
              <a:gd name="T2" fmla="*/ 0 w 1046"/>
              <a:gd name="T3" fmla="*/ 1077 h 1463"/>
              <a:gd name="T4" fmla="*/ 0 w 1046"/>
              <a:gd name="T5" fmla="*/ 0 h 1463"/>
              <a:gd name="T6" fmla="*/ 1046 w 1046"/>
              <a:gd name="T7" fmla="*/ 387 h 1463"/>
              <a:gd name="T8" fmla="*/ 1046 w 1046"/>
              <a:gd name="T9" fmla="*/ 1463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6" h="1463">
                <a:moveTo>
                  <a:pt x="1046" y="1463"/>
                </a:moveTo>
                <a:lnTo>
                  <a:pt x="0" y="1077"/>
                </a:lnTo>
                <a:lnTo>
                  <a:pt x="0" y="0"/>
                </a:lnTo>
                <a:lnTo>
                  <a:pt x="1046" y="387"/>
                </a:lnTo>
                <a:lnTo>
                  <a:pt x="1046" y="146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3" name="Freeform 12">
            <a:extLst>
              <a:ext uri="{FF2B5EF4-FFF2-40B4-BE49-F238E27FC236}">
                <a16:creationId xmlns:a16="http://schemas.microsoft.com/office/drawing/2014/main" xmlns="" id="{3C811E81-0BD7-442F-B952-9770C4F587E7}"/>
              </a:ext>
            </a:extLst>
          </p:cNvPr>
          <p:cNvSpPr>
            <a:spLocks/>
          </p:cNvSpPr>
          <p:nvPr/>
        </p:nvSpPr>
        <p:spPr bwMode="auto">
          <a:xfrm>
            <a:off x="6096001" y="3342475"/>
            <a:ext cx="740701" cy="1162050"/>
          </a:xfrm>
          <a:custGeom>
            <a:avLst/>
            <a:gdLst>
              <a:gd name="T0" fmla="*/ 0 w 1044"/>
              <a:gd name="T1" fmla="*/ 1463 h 1463"/>
              <a:gd name="T2" fmla="*/ 1044 w 1044"/>
              <a:gd name="T3" fmla="*/ 1077 h 1463"/>
              <a:gd name="T4" fmla="*/ 1044 w 1044"/>
              <a:gd name="T5" fmla="*/ 0 h 1463"/>
              <a:gd name="T6" fmla="*/ 0 w 1044"/>
              <a:gd name="T7" fmla="*/ 387 h 1463"/>
              <a:gd name="T8" fmla="*/ 0 w 1044"/>
              <a:gd name="T9" fmla="*/ 1463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3">
                <a:moveTo>
                  <a:pt x="0" y="1463"/>
                </a:moveTo>
                <a:lnTo>
                  <a:pt x="1044" y="1077"/>
                </a:lnTo>
                <a:lnTo>
                  <a:pt x="1044" y="0"/>
                </a:lnTo>
                <a:lnTo>
                  <a:pt x="0" y="387"/>
                </a:lnTo>
                <a:lnTo>
                  <a:pt x="0" y="14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4" name="Freeform 13">
            <a:extLst>
              <a:ext uri="{FF2B5EF4-FFF2-40B4-BE49-F238E27FC236}">
                <a16:creationId xmlns:a16="http://schemas.microsoft.com/office/drawing/2014/main" xmlns="" id="{6146D2BE-D3BC-40DE-892A-49589D511749}"/>
              </a:ext>
            </a:extLst>
          </p:cNvPr>
          <p:cNvSpPr>
            <a:spLocks/>
          </p:cNvSpPr>
          <p:nvPr/>
        </p:nvSpPr>
        <p:spPr bwMode="auto">
          <a:xfrm>
            <a:off x="6836702" y="3031325"/>
            <a:ext cx="742120" cy="1162050"/>
          </a:xfrm>
          <a:custGeom>
            <a:avLst/>
            <a:gdLst>
              <a:gd name="T0" fmla="*/ 1045 w 1045"/>
              <a:gd name="T1" fmla="*/ 0 h 1463"/>
              <a:gd name="T2" fmla="*/ 0 w 1045"/>
              <a:gd name="T3" fmla="*/ 387 h 1463"/>
              <a:gd name="T4" fmla="*/ 0 w 1045"/>
              <a:gd name="T5" fmla="*/ 1463 h 1463"/>
              <a:gd name="T6" fmla="*/ 1045 w 1045"/>
              <a:gd name="T7" fmla="*/ 1077 h 1463"/>
              <a:gd name="T8" fmla="*/ 1045 w 1045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5" h="1463">
                <a:moveTo>
                  <a:pt x="1045" y="0"/>
                </a:moveTo>
                <a:lnTo>
                  <a:pt x="0" y="387"/>
                </a:lnTo>
                <a:lnTo>
                  <a:pt x="0" y="1463"/>
                </a:lnTo>
                <a:lnTo>
                  <a:pt x="1045" y="1077"/>
                </a:lnTo>
                <a:lnTo>
                  <a:pt x="104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" name="Freeform 14">
            <a:extLst>
              <a:ext uri="{FF2B5EF4-FFF2-40B4-BE49-F238E27FC236}">
                <a16:creationId xmlns:a16="http://schemas.microsoft.com/office/drawing/2014/main" xmlns="" id="{DEF1BFBC-7E69-4A7C-BEC2-96039D28ED34}"/>
              </a:ext>
            </a:extLst>
          </p:cNvPr>
          <p:cNvSpPr>
            <a:spLocks/>
          </p:cNvSpPr>
          <p:nvPr/>
        </p:nvSpPr>
        <p:spPr bwMode="auto">
          <a:xfrm>
            <a:off x="7578821" y="3031325"/>
            <a:ext cx="740701" cy="1162050"/>
          </a:xfrm>
          <a:custGeom>
            <a:avLst/>
            <a:gdLst>
              <a:gd name="T0" fmla="*/ 0 w 1044"/>
              <a:gd name="T1" fmla="*/ 0 h 1463"/>
              <a:gd name="T2" fmla="*/ 1044 w 1044"/>
              <a:gd name="T3" fmla="*/ 387 h 1463"/>
              <a:gd name="T4" fmla="*/ 1044 w 1044"/>
              <a:gd name="T5" fmla="*/ 1463 h 1463"/>
              <a:gd name="T6" fmla="*/ 0 w 1044"/>
              <a:gd name="T7" fmla="*/ 1077 h 1463"/>
              <a:gd name="T8" fmla="*/ 0 w 1044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3">
                <a:moveTo>
                  <a:pt x="0" y="0"/>
                </a:moveTo>
                <a:lnTo>
                  <a:pt x="1044" y="387"/>
                </a:lnTo>
                <a:lnTo>
                  <a:pt x="1044" y="1463"/>
                </a:lnTo>
                <a:lnTo>
                  <a:pt x="0" y="10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6" name="Freeform 15">
            <a:extLst>
              <a:ext uri="{FF2B5EF4-FFF2-40B4-BE49-F238E27FC236}">
                <a16:creationId xmlns:a16="http://schemas.microsoft.com/office/drawing/2014/main" xmlns="" id="{3DE0E1F1-77D5-427C-B18B-AD88409BD82C}"/>
              </a:ext>
            </a:extLst>
          </p:cNvPr>
          <p:cNvSpPr>
            <a:spLocks/>
          </p:cNvSpPr>
          <p:nvPr/>
        </p:nvSpPr>
        <p:spPr bwMode="auto">
          <a:xfrm>
            <a:off x="6836702" y="3342475"/>
            <a:ext cx="742120" cy="1162050"/>
          </a:xfrm>
          <a:custGeom>
            <a:avLst/>
            <a:gdLst>
              <a:gd name="T0" fmla="*/ 1045 w 1045"/>
              <a:gd name="T1" fmla="*/ 1463 h 1463"/>
              <a:gd name="T2" fmla="*/ 0 w 1045"/>
              <a:gd name="T3" fmla="*/ 1077 h 1463"/>
              <a:gd name="T4" fmla="*/ 0 w 1045"/>
              <a:gd name="T5" fmla="*/ 0 h 1463"/>
              <a:gd name="T6" fmla="*/ 1045 w 1045"/>
              <a:gd name="T7" fmla="*/ 387 h 1463"/>
              <a:gd name="T8" fmla="*/ 1045 w 1045"/>
              <a:gd name="T9" fmla="*/ 1463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5" h="1463">
                <a:moveTo>
                  <a:pt x="1045" y="1463"/>
                </a:moveTo>
                <a:lnTo>
                  <a:pt x="0" y="1077"/>
                </a:lnTo>
                <a:lnTo>
                  <a:pt x="0" y="0"/>
                </a:lnTo>
                <a:lnTo>
                  <a:pt x="1045" y="387"/>
                </a:lnTo>
                <a:lnTo>
                  <a:pt x="1045" y="146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7" name="Freeform 16">
            <a:extLst>
              <a:ext uri="{FF2B5EF4-FFF2-40B4-BE49-F238E27FC236}">
                <a16:creationId xmlns:a16="http://schemas.microsoft.com/office/drawing/2014/main" xmlns="" id="{2F9C3DEC-8303-4E6A-80F1-8E27C563B5F3}"/>
              </a:ext>
            </a:extLst>
          </p:cNvPr>
          <p:cNvSpPr>
            <a:spLocks/>
          </p:cNvSpPr>
          <p:nvPr/>
        </p:nvSpPr>
        <p:spPr bwMode="auto">
          <a:xfrm>
            <a:off x="7578821" y="3342475"/>
            <a:ext cx="740701" cy="1162050"/>
          </a:xfrm>
          <a:custGeom>
            <a:avLst/>
            <a:gdLst>
              <a:gd name="T0" fmla="*/ 0 w 1044"/>
              <a:gd name="T1" fmla="*/ 1463 h 1463"/>
              <a:gd name="T2" fmla="*/ 1044 w 1044"/>
              <a:gd name="T3" fmla="*/ 1077 h 1463"/>
              <a:gd name="T4" fmla="*/ 1044 w 1044"/>
              <a:gd name="T5" fmla="*/ 0 h 1463"/>
              <a:gd name="T6" fmla="*/ 0 w 1044"/>
              <a:gd name="T7" fmla="*/ 387 h 1463"/>
              <a:gd name="T8" fmla="*/ 0 w 1044"/>
              <a:gd name="T9" fmla="*/ 1463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3">
                <a:moveTo>
                  <a:pt x="0" y="1463"/>
                </a:moveTo>
                <a:lnTo>
                  <a:pt x="1044" y="1077"/>
                </a:lnTo>
                <a:lnTo>
                  <a:pt x="1044" y="0"/>
                </a:lnTo>
                <a:lnTo>
                  <a:pt x="0" y="387"/>
                </a:lnTo>
                <a:lnTo>
                  <a:pt x="0" y="146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" name="Freeform 17">
            <a:extLst>
              <a:ext uri="{FF2B5EF4-FFF2-40B4-BE49-F238E27FC236}">
                <a16:creationId xmlns:a16="http://schemas.microsoft.com/office/drawing/2014/main" xmlns="" id="{A0D6C62F-DDE7-46D8-8146-BE2DB0662FF3}"/>
              </a:ext>
            </a:extLst>
          </p:cNvPr>
          <p:cNvSpPr>
            <a:spLocks/>
          </p:cNvSpPr>
          <p:nvPr/>
        </p:nvSpPr>
        <p:spPr bwMode="auto">
          <a:xfrm>
            <a:off x="4614600" y="2139150"/>
            <a:ext cx="740701" cy="1162050"/>
          </a:xfrm>
          <a:custGeom>
            <a:avLst/>
            <a:gdLst>
              <a:gd name="T0" fmla="*/ 1044 w 1044"/>
              <a:gd name="T1" fmla="*/ 0 h 1464"/>
              <a:gd name="T2" fmla="*/ 0 w 1044"/>
              <a:gd name="T3" fmla="*/ 388 h 1464"/>
              <a:gd name="T4" fmla="*/ 0 w 1044"/>
              <a:gd name="T5" fmla="*/ 1464 h 1464"/>
              <a:gd name="T6" fmla="*/ 1044 w 1044"/>
              <a:gd name="T7" fmla="*/ 1077 h 1464"/>
              <a:gd name="T8" fmla="*/ 1044 w 1044"/>
              <a:gd name="T9" fmla="*/ 0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4">
                <a:moveTo>
                  <a:pt x="1044" y="0"/>
                </a:moveTo>
                <a:lnTo>
                  <a:pt x="0" y="388"/>
                </a:lnTo>
                <a:lnTo>
                  <a:pt x="0" y="1464"/>
                </a:lnTo>
                <a:lnTo>
                  <a:pt x="1044" y="1077"/>
                </a:lnTo>
                <a:lnTo>
                  <a:pt x="1044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" name="Freeform 18">
            <a:extLst>
              <a:ext uri="{FF2B5EF4-FFF2-40B4-BE49-F238E27FC236}">
                <a16:creationId xmlns:a16="http://schemas.microsoft.com/office/drawing/2014/main" xmlns="" id="{DB0CACE2-ABF3-4D05-9FCB-6594C1BAEF98}"/>
              </a:ext>
            </a:extLst>
          </p:cNvPr>
          <p:cNvSpPr>
            <a:spLocks/>
          </p:cNvSpPr>
          <p:nvPr/>
        </p:nvSpPr>
        <p:spPr bwMode="auto">
          <a:xfrm>
            <a:off x="5355300" y="2139150"/>
            <a:ext cx="740701" cy="1162050"/>
          </a:xfrm>
          <a:custGeom>
            <a:avLst/>
            <a:gdLst>
              <a:gd name="T0" fmla="*/ 0 w 1046"/>
              <a:gd name="T1" fmla="*/ 0 h 1464"/>
              <a:gd name="T2" fmla="*/ 1046 w 1046"/>
              <a:gd name="T3" fmla="*/ 388 h 1464"/>
              <a:gd name="T4" fmla="*/ 1046 w 1046"/>
              <a:gd name="T5" fmla="*/ 1464 h 1464"/>
              <a:gd name="T6" fmla="*/ 0 w 1046"/>
              <a:gd name="T7" fmla="*/ 1077 h 1464"/>
              <a:gd name="T8" fmla="*/ 0 w 1046"/>
              <a:gd name="T9" fmla="*/ 0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6" h="1464">
                <a:moveTo>
                  <a:pt x="0" y="0"/>
                </a:moveTo>
                <a:lnTo>
                  <a:pt x="1046" y="388"/>
                </a:lnTo>
                <a:lnTo>
                  <a:pt x="1046" y="1464"/>
                </a:lnTo>
                <a:lnTo>
                  <a:pt x="0" y="10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" name="Freeform 19">
            <a:extLst>
              <a:ext uri="{FF2B5EF4-FFF2-40B4-BE49-F238E27FC236}">
                <a16:creationId xmlns:a16="http://schemas.microsoft.com/office/drawing/2014/main" xmlns="" id="{EAB9EA82-E85E-4451-A97E-237088333CF6}"/>
              </a:ext>
            </a:extLst>
          </p:cNvPr>
          <p:cNvSpPr>
            <a:spLocks/>
          </p:cNvSpPr>
          <p:nvPr/>
        </p:nvSpPr>
        <p:spPr bwMode="auto">
          <a:xfrm>
            <a:off x="4614600" y="2450300"/>
            <a:ext cx="740701" cy="1162050"/>
          </a:xfrm>
          <a:custGeom>
            <a:avLst/>
            <a:gdLst>
              <a:gd name="T0" fmla="*/ 1044 w 1044"/>
              <a:gd name="T1" fmla="*/ 1465 h 1465"/>
              <a:gd name="T2" fmla="*/ 0 w 1044"/>
              <a:gd name="T3" fmla="*/ 1077 h 1465"/>
              <a:gd name="T4" fmla="*/ 0 w 1044"/>
              <a:gd name="T5" fmla="*/ 0 h 1465"/>
              <a:gd name="T6" fmla="*/ 1044 w 1044"/>
              <a:gd name="T7" fmla="*/ 388 h 1465"/>
              <a:gd name="T8" fmla="*/ 1044 w 1044"/>
              <a:gd name="T9" fmla="*/ 1465 h 1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5">
                <a:moveTo>
                  <a:pt x="1044" y="1465"/>
                </a:moveTo>
                <a:lnTo>
                  <a:pt x="0" y="1077"/>
                </a:lnTo>
                <a:lnTo>
                  <a:pt x="0" y="0"/>
                </a:lnTo>
                <a:lnTo>
                  <a:pt x="1044" y="388"/>
                </a:lnTo>
                <a:lnTo>
                  <a:pt x="1044" y="146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" name="Freeform 20">
            <a:extLst>
              <a:ext uri="{FF2B5EF4-FFF2-40B4-BE49-F238E27FC236}">
                <a16:creationId xmlns:a16="http://schemas.microsoft.com/office/drawing/2014/main" xmlns="" id="{DE94996B-C840-4291-A284-A761588DA7AD}"/>
              </a:ext>
            </a:extLst>
          </p:cNvPr>
          <p:cNvSpPr>
            <a:spLocks/>
          </p:cNvSpPr>
          <p:nvPr/>
        </p:nvSpPr>
        <p:spPr bwMode="auto">
          <a:xfrm>
            <a:off x="5355300" y="2450300"/>
            <a:ext cx="740701" cy="1162050"/>
          </a:xfrm>
          <a:custGeom>
            <a:avLst/>
            <a:gdLst>
              <a:gd name="T0" fmla="*/ 0 w 1046"/>
              <a:gd name="T1" fmla="*/ 1465 h 1465"/>
              <a:gd name="T2" fmla="*/ 1046 w 1046"/>
              <a:gd name="T3" fmla="*/ 1077 h 1465"/>
              <a:gd name="T4" fmla="*/ 1046 w 1046"/>
              <a:gd name="T5" fmla="*/ 0 h 1465"/>
              <a:gd name="T6" fmla="*/ 0 w 1046"/>
              <a:gd name="T7" fmla="*/ 388 h 1465"/>
              <a:gd name="T8" fmla="*/ 0 w 1046"/>
              <a:gd name="T9" fmla="*/ 1465 h 1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6" h="1465">
                <a:moveTo>
                  <a:pt x="0" y="1465"/>
                </a:moveTo>
                <a:lnTo>
                  <a:pt x="1046" y="1077"/>
                </a:lnTo>
                <a:lnTo>
                  <a:pt x="1046" y="0"/>
                </a:lnTo>
                <a:lnTo>
                  <a:pt x="0" y="388"/>
                </a:lnTo>
                <a:lnTo>
                  <a:pt x="0" y="146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" name="Freeform 21">
            <a:extLst>
              <a:ext uri="{FF2B5EF4-FFF2-40B4-BE49-F238E27FC236}">
                <a16:creationId xmlns:a16="http://schemas.microsoft.com/office/drawing/2014/main" xmlns="" id="{661DCEBC-C5ED-44D6-82A3-C39239E511AE}"/>
              </a:ext>
            </a:extLst>
          </p:cNvPr>
          <p:cNvSpPr>
            <a:spLocks/>
          </p:cNvSpPr>
          <p:nvPr/>
        </p:nvSpPr>
        <p:spPr bwMode="auto">
          <a:xfrm>
            <a:off x="6096001" y="2139150"/>
            <a:ext cx="740701" cy="1162050"/>
          </a:xfrm>
          <a:custGeom>
            <a:avLst/>
            <a:gdLst>
              <a:gd name="T0" fmla="*/ 1044 w 1044"/>
              <a:gd name="T1" fmla="*/ 0 h 1464"/>
              <a:gd name="T2" fmla="*/ 0 w 1044"/>
              <a:gd name="T3" fmla="*/ 388 h 1464"/>
              <a:gd name="T4" fmla="*/ 0 w 1044"/>
              <a:gd name="T5" fmla="*/ 1464 h 1464"/>
              <a:gd name="T6" fmla="*/ 1044 w 1044"/>
              <a:gd name="T7" fmla="*/ 1077 h 1464"/>
              <a:gd name="T8" fmla="*/ 1044 w 1044"/>
              <a:gd name="T9" fmla="*/ 0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4">
                <a:moveTo>
                  <a:pt x="1044" y="0"/>
                </a:moveTo>
                <a:lnTo>
                  <a:pt x="0" y="388"/>
                </a:lnTo>
                <a:lnTo>
                  <a:pt x="0" y="1464"/>
                </a:lnTo>
                <a:lnTo>
                  <a:pt x="1044" y="1077"/>
                </a:lnTo>
                <a:lnTo>
                  <a:pt x="1044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" name="Freeform 22">
            <a:extLst>
              <a:ext uri="{FF2B5EF4-FFF2-40B4-BE49-F238E27FC236}">
                <a16:creationId xmlns:a16="http://schemas.microsoft.com/office/drawing/2014/main" xmlns="" id="{4762E39C-5494-4F5A-A760-666CEBEF53C3}"/>
              </a:ext>
            </a:extLst>
          </p:cNvPr>
          <p:cNvSpPr>
            <a:spLocks/>
          </p:cNvSpPr>
          <p:nvPr/>
        </p:nvSpPr>
        <p:spPr bwMode="auto">
          <a:xfrm>
            <a:off x="6836702" y="2139150"/>
            <a:ext cx="742120" cy="1162050"/>
          </a:xfrm>
          <a:custGeom>
            <a:avLst/>
            <a:gdLst>
              <a:gd name="T0" fmla="*/ 0 w 1045"/>
              <a:gd name="T1" fmla="*/ 0 h 1464"/>
              <a:gd name="T2" fmla="*/ 1045 w 1045"/>
              <a:gd name="T3" fmla="*/ 388 h 1464"/>
              <a:gd name="T4" fmla="*/ 1045 w 1045"/>
              <a:gd name="T5" fmla="*/ 1464 h 1464"/>
              <a:gd name="T6" fmla="*/ 0 w 1045"/>
              <a:gd name="T7" fmla="*/ 1077 h 1464"/>
              <a:gd name="T8" fmla="*/ 0 w 1045"/>
              <a:gd name="T9" fmla="*/ 0 h 1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5" h="1464">
                <a:moveTo>
                  <a:pt x="0" y="0"/>
                </a:moveTo>
                <a:lnTo>
                  <a:pt x="1045" y="388"/>
                </a:lnTo>
                <a:lnTo>
                  <a:pt x="1045" y="1464"/>
                </a:lnTo>
                <a:lnTo>
                  <a:pt x="0" y="10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xmlns="" id="{C8956DAF-2184-4E92-96F2-0BC9F8FB8A12}"/>
              </a:ext>
            </a:extLst>
          </p:cNvPr>
          <p:cNvSpPr>
            <a:spLocks/>
          </p:cNvSpPr>
          <p:nvPr/>
        </p:nvSpPr>
        <p:spPr bwMode="auto">
          <a:xfrm>
            <a:off x="6096001" y="2450300"/>
            <a:ext cx="740701" cy="1162050"/>
          </a:xfrm>
          <a:custGeom>
            <a:avLst/>
            <a:gdLst>
              <a:gd name="T0" fmla="*/ 1044 w 1044"/>
              <a:gd name="T1" fmla="*/ 1465 h 1465"/>
              <a:gd name="T2" fmla="*/ 0 w 1044"/>
              <a:gd name="T3" fmla="*/ 1077 h 1465"/>
              <a:gd name="T4" fmla="*/ 0 w 1044"/>
              <a:gd name="T5" fmla="*/ 0 h 1465"/>
              <a:gd name="T6" fmla="*/ 1044 w 1044"/>
              <a:gd name="T7" fmla="*/ 388 h 1465"/>
              <a:gd name="T8" fmla="*/ 1044 w 1044"/>
              <a:gd name="T9" fmla="*/ 1465 h 1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5">
                <a:moveTo>
                  <a:pt x="1044" y="1465"/>
                </a:moveTo>
                <a:lnTo>
                  <a:pt x="0" y="1077"/>
                </a:lnTo>
                <a:lnTo>
                  <a:pt x="0" y="0"/>
                </a:lnTo>
                <a:lnTo>
                  <a:pt x="1044" y="388"/>
                </a:lnTo>
                <a:lnTo>
                  <a:pt x="1044" y="14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" name="Freeform 24">
            <a:extLst>
              <a:ext uri="{FF2B5EF4-FFF2-40B4-BE49-F238E27FC236}">
                <a16:creationId xmlns:a16="http://schemas.microsoft.com/office/drawing/2014/main" xmlns="" id="{3D98072B-DEA8-4CEB-9F41-7547D844D48F}"/>
              </a:ext>
            </a:extLst>
          </p:cNvPr>
          <p:cNvSpPr>
            <a:spLocks/>
          </p:cNvSpPr>
          <p:nvPr/>
        </p:nvSpPr>
        <p:spPr bwMode="auto">
          <a:xfrm>
            <a:off x="6836702" y="2450300"/>
            <a:ext cx="742120" cy="1162050"/>
          </a:xfrm>
          <a:custGeom>
            <a:avLst/>
            <a:gdLst>
              <a:gd name="T0" fmla="*/ 0 w 1045"/>
              <a:gd name="T1" fmla="*/ 1465 h 1465"/>
              <a:gd name="T2" fmla="*/ 1045 w 1045"/>
              <a:gd name="T3" fmla="*/ 1077 h 1465"/>
              <a:gd name="T4" fmla="*/ 1045 w 1045"/>
              <a:gd name="T5" fmla="*/ 0 h 1465"/>
              <a:gd name="T6" fmla="*/ 0 w 1045"/>
              <a:gd name="T7" fmla="*/ 388 h 1465"/>
              <a:gd name="T8" fmla="*/ 0 w 1045"/>
              <a:gd name="T9" fmla="*/ 1465 h 1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5" h="1465">
                <a:moveTo>
                  <a:pt x="0" y="1465"/>
                </a:moveTo>
                <a:lnTo>
                  <a:pt x="1045" y="1077"/>
                </a:lnTo>
                <a:lnTo>
                  <a:pt x="1045" y="0"/>
                </a:lnTo>
                <a:lnTo>
                  <a:pt x="0" y="388"/>
                </a:lnTo>
                <a:lnTo>
                  <a:pt x="0" y="146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6" name="Freeform 25">
            <a:extLst>
              <a:ext uri="{FF2B5EF4-FFF2-40B4-BE49-F238E27FC236}">
                <a16:creationId xmlns:a16="http://schemas.microsoft.com/office/drawing/2014/main" xmlns="" id="{F74BF020-5020-4DB5-9A85-1C043BC9D9CD}"/>
              </a:ext>
            </a:extLst>
          </p:cNvPr>
          <p:cNvSpPr>
            <a:spLocks/>
          </p:cNvSpPr>
          <p:nvPr/>
        </p:nvSpPr>
        <p:spPr bwMode="auto">
          <a:xfrm>
            <a:off x="5355300" y="1246975"/>
            <a:ext cx="740701" cy="1162050"/>
          </a:xfrm>
          <a:custGeom>
            <a:avLst/>
            <a:gdLst>
              <a:gd name="T0" fmla="*/ 1046 w 1046"/>
              <a:gd name="T1" fmla="*/ 0 h 1463"/>
              <a:gd name="T2" fmla="*/ 0 w 1046"/>
              <a:gd name="T3" fmla="*/ 387 h 1463"/>
              <a:gd name="T4" fmla="*/ 0 w 1046"/>
              <a:gd name="T5" fmla="*/ 1463 h 1463"/>
              <a:gd name="T6" fmla="*/ 1046 w 1046"/>
              <a:gd name="T7" fmla="*/ 1077 h 1463"/>
              <a:gd name="T8" fmla="*/ 1046 w 1046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6" h="1463">
                <a:moveTo>
                  <a:pt x="1046" y="0"/>
                </a:moveTo>
                <a:lnTo>
                  <a:pt x="0" y="387"/>
                </a:lnTo>
                <a:lnTo>
                  <a:pt x="0" y="1463"/>
                </a:lnTo>
                <a:lnTo>
                  <a:pt x="1046" y="1077"/>
                </a:lnTo>
                <a:lnTo>
                  <a:pt x="104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7" name="Freeform 26">
            <a:extLst>
              <a:ext uri="{FF2B5EF4-FFF2-40B4-BE49-F238E27FC236}">
                <a16:creationId xmlns:a16="http://schemas.microsoft.com/office/drawing/2014/main" xmlns="" id="{C1E37275-CC46-4A4D-A291-FC68F51F3B72}"/>
              </a:ext>
            </a:extLst>
          </p:cNvPr>
          <p:cNvSpPr>
            <a:spLocks/>
          </p:cNvSpPr>
          <p:nvPr/>
        </p:nvSpPr>
        <p:spPr bwMode="auto">
          <a:xfrm>
            <a:off x="6096001" y="1246975"/>
            <a:ext cx="740701" cy="1162050"/>
          </a:xfrm>
          <a:custGeom>
            <a:avLst/>
            <a:gdLst>
              <a:gd name="T0" fmla="*/ 0 w 1044"/>
              <a:gd name="T1" fmla="*/ 0 h 1463"/>
              <a:gd name="T2" fmla="*/ 1044 w 1044"/>
              <a:gd name="T3" fmla="*/ 387 h 1463"/>
              <a:gd name="T4" fmla="*/ 1044 w 1044"/>
              <a:gd name="T5" fmla="*/ 1463 h 1463"/>
              <a:gd name="T6" fmla="*/ 0 w 1044"/>
              <a:gd name="T7" fmla="*/ 1077 h 1463"/>
              <a:gd name="T8" fmla="*/ 0 w 1044"/>
              <a:gd name="T9" fmla="*/ 0 h 1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3">
                <a:moveTo>
                  <a:pt x="0" y="0"/>
                </a:moveTo>
                <a:lnTo>
                  <a:pt x="1044" y="387"/>
                </a:lnTo>
                <a:lnTo>
                  <a:pt x="1044" y="1463"/>
                </a:lnTo>
                <a:lnTo>
                  <a:pt x="0" y="107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8" name="Freeform 27">
            <a:extLst>
              <a:ext uri="{FF2B5EF4-FFF2-40B4-BE49-F238E27FC236}">
                <a16:creationId xmlns:a16="http://schemas.microsoft.com/office/drawing/2014/main" xmlns="" id="{A761BCF6-11EB-404E-8EC7-DF1CA03BB4B0}"/>
              </a:ext>
            </a:extLst>
          </p:cNvPr>
          <p:cNvSpPr>
            <a:spLocks/>
          </p:cNvSpPr>
          <p:nvPr/>
        </p:nvSpPr>
        <p:spPr bwMode="auto">
          <a:xfrm>
            <a:off x="5355300" y="1558125"/>
            <a:ext cx="740701" cy="1162050"/>
          </a:xfrm>
          <a:custGeom>
            <a:avLst/>
            <a:gdLst>
              <a:gd name="T0" fmla="*/ 1046 w 1046"/>
              <a:gd name="T1" fmla="*/ 1465 h 1465"/>
              <a:gd name="T2" fmla="*/ 0 w 1046"/>
              <a:gd name="T3" fmla="*/ 1077 h 1465"/>
              <a:gd name="T4" fmla="*/ 0 w 1046"/>
              <a:gd name="T5" fmla="*/ 0 h 1465"/>
              <a:gd name="T6" fmla="*/ 1046 w 1046"/>
              <a:gd name="T7" fmla="*/ 387 h 1465"/>
              <a:gd name="T8" fmla="*/ 1046 w 1046"/>
              <a:gd name="T9" fmla="*/ 1465 h 1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6" h="1465">
                <a:moveTo>
                  <a:pt x="1046" y="1465"/>
                </a:moveTo>
                <a:lnTo>
                  <a:pt x="0" y="1077"/>
                </a:lnTo>
                <a:lnTo>
                  <a:pt x="0" y="0"/>
                </a:lnTo>
                <a:lnTo>
                  <a:pt x="1046" y="387"/>
                </a:lnTo>
                <a:lnTo>
                  <a:pt x="1046" y="146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9" name="Freeform 28">
            <a:extLst>
              <a:ext uri="{FF2B5EF4-FFF2-40B4-BE49-F238E27FC236}">
                <a16:creationId xmlns:a16="http://schemas.microsoft.com/office/drawing/2014/main" xmlns="" id="{C3346E46-7816-4524-9B9A-7427CF2B9122}"/>
              </a:ext>
            </a:extLst>
          </p:cNvPr>
          <p:cNvSpPr>
            <a:spLocks/>
          </p:cNvSpPr>
          <p:nvPr/>
        </p:nvSpPr>
        <p:spPr bwMode="auto">
          <a:xfrm>
            <a:off x="6096001" y="1558125"/>
            <a:ext cx="740701" cy="1162050"/>
          </a:xfrm>
          <a:custGeom>
            <a:avLst/>
            <a:gdLst>
              <a:gd name="T0" fmla="*/ 0 w 1044"/>
              <a:gd name="T1" fmla="*/ 1465 h 1465"/>
              <a:gd name="T2" fmla="*/ 1044 w 1044"/>
              <a:gd name="T3" fmla="*/ 1077 h 1465"/>
              <a:gd name="T4" fmla="*/ 1044 w 1044"/>
              <a:gd name="T5" fmla="*/ 0 h 1465"/>
              <a:gd name="T6" fmla="*/ 0 w 1044"/>
              <a:gd name="T7" fmla="*/ 387 h 1465"/>
              <a:gd name="T8" fmla="*/ 0 w 1044"/>
              <a:gd name="T9" fmla="*/ 1465 h 1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4" h="1465">
                <a:moveTo>
                  <a:pt x="0" y="1465"/>
                </a:moveTo>
                <a:lnTo>
                  <a:pt x="1044" y="1077"/>
                </a:lnTo>
                <a:lnTo>
                  <a:pt x="1044" y="0"/>
                </a:lnTo>
                <a:lnTo>
                  <a:pt x="0" y="387"/>
                </a:lnTo>
                <a:lnTo>
                  <a:pt x="0" y="146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44A215A1-1A92-421E-930A-ECD60622CF7A}"/>
              </a:ext>
            </a:extLst>
          </p:cNvPr>
          <p:cNvSpPr txBox="1"/>
          <p:nvPr/>
        </p:nvSpPr>
        <p:spPr>
          <a:xfrm>
            <a:off x="5353881" y="1820490"/>
            <a:ext cx="742119" cy="646331"/>
          </a:xfrm>
          <a:prstGeom prst="rect">
            <a:avLst/>
          </a:prstGeom>
          <a:noFill/>
          <a:scene3d>
            <a:camera prst="isometricLeftDown">
              <a:rot lat="900001" lon="2700000" rev="0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01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C2293FB-FFFE-464B-8624-CE401C9156C8}"/>
              </a:ext>
            </a:extLst>
          </p:cNvPr>
          <p:cNvSpPr txBox="1"/>
          <p:nvPr/>
        </p:nvSpPr>
        <p:spPr>
          <a:xfrm>
            <a:off x="4611762" y="2708160"/>
            <a:ext cx="742119" cy="646331"/>
          </a:xfrm>
          <a:prstGeom prst="rect">
            <a:avLst/>
          </a:prstGeom>
          <a:noFill/>
          <a:scene3d>
            <a:camera prst="isometricLeftDown">
              <a:rot lat="900001" lon="2700000" rev="0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02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7A8C7A5-AF50-409A-AC08-08A83E04F107}"/>
              </a:ext>
            </a:extLst>
          </p:cNvPr>
          <p:cNvSpPr txBox="1"/>
          <p:nvPr/>
        </p:nvSpPr>
        <p:spPr>
          <a:xfrm>
            <a:off x="6093163" y="2758791"/>
            <a:ext cx="742119" cy="646331"/>
          </a:xfrm>
          <a:prstGeom prst="rect">
            <a:avLst/>
          </a:prstGeom>
          <a:noFill/>
          <a:scene3d>
            <a:camera prst="isometricLeftDown">
              <a:rot lat="900001" lon="2700000" rev="0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03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247A59B-EBB9-41D4-B972-EA9280B849A0}"/>
              </a:ext>
            </a:extLst>
          </p:cNvPr>
          <p:cNvSpPr txBox="1"/>
          <p:nvPr/>
        </p:nvSpPr>
        <p:spPr>
          <a:xfrm>
            <a:off x="3869643" y="3603499"/>
            <a:ext cx="742119" cy="646331"/>
          </a:xfrm>
          <a:prstGeom prst="rect">
            <a:avLst/>
          </a:prstGeom>
          <a:noFill/>
          <a:scene3d>
            <a:camera prst="isometricLeftDown">
              <a:rot lat="900001" lon="2700000" rev="0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04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A808B664-399F-4853-899D-C26D7CCCBAB2}"/>
              </a:ext>
            </a:extLst>
          </p:cNvPr>
          <p:cNvSpPr txBox="1"/>
          <p:nvPr/>
        </p:nvSpPr>
        <p:spPr>
          <a:xfrm>
            <a:off x="5351044" y="3603499"/>
            <a:ext cx="742119" cy="646331"/>
          </a:xfrm>
          <a:prstGeom prst="rect">
            <a:avLst/>
          </a:prstGeom>
          <a:noFill/>
          <a:scene3d>
            <a:camera prst="isometricLeftDown">
              <a:rot lat="900001" lon="2700000" rev="0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05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8EB43ABD-ED57-4BF0-BB01-0C9E6278FDA9}"/>
              </a:ext>
            </a:extLst>
          </p:cNvPr>
          <p:cNvSpPr txBox="1"/>
          <p:nvPr/>
        </p:nvSpPr>
        <p:spPr>
          <a:xfrm>
            <a:off x="6835993" y="3594121"/>
            <a:ext cx="742119" cy="646331"/>
          </a:xfrm>
          <a:prstGeom prst="rect">
            <a:avLst/>
          </a:prstGeom>
          <a:noFill/>
          <a:scene3d>
            <a:camera prst="isometricLeftDown">
              <a:rot lat="900001" lon="2700000" rev="0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06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C7437B97-C21D-488E-8A71-74F983038823}"/>
              </a:ext>
            </a:extLst>
          </p:cNvPr>
          <p:cNvGrpSpPr/>
          <p:nvPr/>
        </p:nvGrpSpPr>
        <p:grpSpPr>
          <a:xfrm>
            <a:off x="1725800" y="4683505"/>
            <a:ext cx="2712248" cy="646331"/>
            <a:chOff x="851275" y="5497679"/>
            <a:chExt cx="2712248" cy="646331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6BB03D60-ADE3-4A2D-9C40-7D1235F6636E}"/>
                </a:ext>
              </a:extLst>
            </p:cNvPr>
            <p:cNvSpPr txBox="1"/>
            <p:nvPr/>
          </p:nvSpPr>
          <p:spPr>
            <a:xfrm>
              <a:off x="851275" y="5651568"/>
              <a:ext cx="745373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01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B9ECA7E9-6B87-48B0-B979-0183565C07DE}"/>
                </a:ext>
              </a:extLst>
            </p:cNvPr>
            <p:cNvSpPr txBox="1"/>
            <p:nvPr/>
          </p:nvSpPr>
          <p:spPr>
            <a:xfrm>
              <a:off x="1773370" y="5497679"/>
              <a:ext cx="1790153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id-ID" sz="1400" dirty="0"/>
                <a:t>Lorem ipsum dolor sit amet, cu quo veniam denique</a:t>
              </a:r>
              <a:r>
                <a:rPr lang="en-US" sz="1400" dirty="0"/>
                <a:t>l.</a:t>
              </a:r>
              <a:endParaRPr lang="id-ID" sz="1400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2BFDF0B-581F-4D1D-9998-4B7CF8E64822}"/>
              </a:ext>
            </a:extLst>
          </p:cNvPr>
          <p:cNvGrpSpPr/>
          <p:nvPr/>
        </p:nvGrpSpPr>
        <p:grpSpPr>
          <a:xfrm>
            <a:off x="4735076" y="4683505"/>
            <a:ext cx="2717048" cy="646331"/>
            <a:chOff x="4049294" y="5497679"/>
            <a:chExt cx="2717048" cy="64633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1B9B69E4-7254-41D1-8DFB-DA9B0ECD898A}"/>
                </a:ext>
              </a:extLst>
            </p:cNvPr>
            <p:cNvSpPr txBox="1"/>
            <p:nvPr/>
          </p:nvSpPr>
          <p:spPr>
            <a:xfrm>
              <a:off x="4049294" y="5656330"/>
              <a:ext cx="745373" cy="3385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02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56966141-B8DB-49A3-BC12-94B4BC38F333}"/>
                </a:ext>
              </a:extLst>
            </p:cNvPr>
            <p:cNvSpPr txBox="1"/>
            <p:nvPr/>
          </p:nvSpPr>
          <p:spPr>
            <a:xfrm>
              <a:off x="4976189" y="5497679"/>
              <a:ext cx="1790153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id-ID" sz="1400" dirty="0"/>
                <a:t>Lorem ipsum dolor sit amet, cu quo veniam denique</a:t>
              </a:r>
              <a:r>
                <a:rPr lang="en-US" sz="1400" dirty="0"/>
                <a:t>l.</a:t>
              </a:r>
              <a:endParaRPr lang="id-ID" sz="1400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864C87A-8E00-4DD3-AB16-DA4AC9F5B5A2}"/>
              </a:ext>
            </a:extLst>
          </p:cNvPr>
          <p:cNvGrpSpPr/>
          <p:nvPr/>
        </p:nvGrpSpPr>
        <p:grpSpPr>
          <a:xfrm>
            <a:off x="7749152" y="4683505"/>
            <a:ext cx="2717048" cy="646331"/>
            <a:chOff x="6874627" y="5497679"/>
            <a:chExt cx="2717048" cy="646331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B1423273-855E-431D-AD69-561D868CC497}"/>
                </a:ext>
              </a:extLst>
            </p:cNvPr>
            <p:cNvSpPr txBox="1"/>
            <p:nvPr/>
          </p:nvSpPr>
          <p:spPr>
            <a:xfrm>
              <a:off x="6874627" y="5651568"/>
              <a:ext cx="745373" cy="33855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03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C4C5BC4D-9F16-42BB-B1F1-73DD35F24399}"/>
                </a:ext>
              </a:extLst>
            </p:cNvPr>
            <p:cNvSpPr txBox="1"/>
            <p:nvPr/>
          </p:nvSpPr>
          <p:spPr>
            <a:xfrm>
              <a:off x="7801522" y="5497679"/>
              <a:ext cx="1790153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id-ID" sz="1400" dirty="0"/>
                <a:t>Lorem ipsum dolor sit amet, cu quo veniam denique</a:t>
              </a:r>
              <a:r>
                <a:rPr lang="en-US" sz="1400" dirty="0"/>
                <a:t>l.</a:t>
              </a:r>
              <a:endParaRPr lang="id-ID" sz="1400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8DD6B292-EC1D-4A98-A865-F203C4E7D1A3}"/>
              </a:ext>
            </a:extLst>
          </p:cNvPr>
          <p:cNvGrpSpPr/>
          <p:nvPr/>
        </p:nvGrpSpPr>
        <p:grpSpPr>
          <a:xfrm>
            <a:off x="1722962" y="5474726"/>
            <a:ext cx="2712248" cy="646331"/>
            <a:chOff x="851275" y="5497679"/>
            <a:chExt cx="2712248" cy="646331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9E07A60-40B5-4BDA-B19E-17B56C3EB544}"/>
                </a:ext>
              </a:extLst>
            </p:cNvPr>
            <p:cNvSpPr txBox="1"/>
            <p:nvPr/>
          </p:nvSpPr>
          <p:spPr>
            <a:xfrm>
              <a:off x="851275" y="5651568"/>
              <a:ext cx="745373" cy="338554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04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231D2965-AF40-41B0-BA51-2D6F37BEEA34}"/>
                </a:ext>
              </a:extLst>
            </p:cNvPr>
            <p:cNvSpPr txBox="1"/>
            <p:nvPr/>
          </p:nvSpPr>
          <p:spPr>
            <a:xfrm>
              <a:off x="1773370" y="5497679"/>
              <a:ext cx="1790153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id-ID" sz="1400" dirty="0"/>
                <a:t>Lorem ipsum dolor sit amet, cu quo veniam denique</a:t>
              </a:r>
              <a:r>
                <a:rPr lang="en-US" sz="1400" dirty="0"/>
                <a:t>l.</a:t>
              </a:r>
              <a:endParaRPr lang="id-ID" sz="1400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BE516833-3DB5-4288-BB8E-AB77051136B2}"/>
              </a:ext>
            </a:extLst>
          </p:cNvPr>
          <p:cNvGrpSpPr/>
          <p:nvPr/>
        </p:nvGrpSpPr>
        <p:grpSpPr>
          <a:xfrm>
            <a:off x="4732238" y="5474726"/>
            <a:ext cx="2717048" cy="646331"/>
            <a:chOff x="4049294" y="5497679"/>
            <a:chExt cx="2717048" cy="646331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B4F6044D-64BC-4927-AEF4-88411D70BC2F}"/>
                </a:ext>
              </a:extLst>
            </p:cNvPr>
            <p:cNvSpPr txBox="1"/>
            <p:nvPr/>
          </p:nvSpPr>
          <p:spPr>
            <a:xfrm>
              <a:off x="4049294" y="5656330"/>
              <a:ext cx="745373" cy="33855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05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89CAE1F9-8C08-43F2-A614-C768C8D65DC2}"/>
                </a:ext>
              </a:extLst>
            </p:cNvPr>
            <p:cNvSpPr txBox="1"/>
            <p:nvPr/>
          </p:nvSpPr>
          <p:spPr>
            <a:xfrm>
              <a:off x="4976189" y="5497679"/>
              <a:ext cx="1790153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id-ID" sz="1400" dirty="0"/>
                <a:t>Lorem ipsum dolor sit amet, cu quo veniam denique</a:t>
              </a:r>
              <a:r>
                <a:rPr lang="en-US" sz="1400" dirty="0"/>
                <a:t>l.</a:t>
              </a:r>
              <a:endParaRPr lang="id-ID" sz="1400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7B55F71D-EDC7-40C0-9985-342ED98A133A}"/>
              </a:ext>
            </a:extLst>
          </p:cNvPr>
          <p:cNvGrpSpPr/>
          <p:nvPr/>
        </p:nvGrpSpPr>
        <p:grpSpPr>
          <a:xfrm>
            <a:off x="7746314" y="5474726"/>
            <a:ext cx="2717048" cy="646331"/>
            <a:chOff x="6874627" y="5497679"/>
            <a:chExt cx="2717048" cy="646331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167B29CB-9EBD-4E41-B040-F7896214C007}"/>
                </a:ext>
              </a:extLst>
            </p:cNvPr>
            <p:cNvSpPr txBox="1"/>
            <p:nvPr/>
          </p:nvSpPr>
          <p:spPr>
            <a:xfrm>
              <a:off x="6874627" y="5651568"/>
              <a:ext cx="745373" cy="33855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06</a:t>
              </a:r>
              <a:endParaRPr lang="id-ID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54D26772-836F-4606-853F-FB89ED49ED4B}"/>
                </a:ext>
              </a:extLst>
            </p:cNvPr>
            <p:cNvSpPr txBox="1"/>
            <p:nvPr/>
          </p:nvSpPr>
          <p:spPr>
            <a:xfrm>
              <a:off x="7801522" y="5497679"/>
              <a:ext cx="1790153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id-ID" sz="1400" dirty="0"/>
                <a:t>Lorem ipsum dolor sit amet, cu quo veniam denique</a:t>
              </a:r>
              <a:r>
                <a:rPr lang="en-US" sz="1400" dirty="0"/>
                <a:t>l.</a:t>
              </a:r>
              <a:endParaRPr lang="id-ID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6398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718E20-E4CF-4062-A480-6B4EDF76FF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7" b="1651"/>
          <a:stretch/>
        </p:blipFill>
        <p:spPr>
          <a:xfrm>
            <a:off x="-21446" y="0"/>
            <a:ext cx="1223489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06273D2-160B-4F86-B9DC-728D46D161FD}"/>
              </a:ext>
            </a:extLst>
          </p:cNvPr>
          <p:cNvSpPr/>
          <p:nvPr/>
        </p:nvSpPr>
        <p:spPr>
          <a:xfrm>
            <a:off x="-21446" y="0"/>
            <a:ext cx="12234892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xmlns="" id="{EC36A735-75F0-40F3-9B5F-C32812DFF909}"/>
              </a:ext>
            </a:extLst>
          </p:cNvPr>
          <p:cNvSpPr/>
          <p:nvPr/>
        </p:nvSpPr>
        <p:spPr>
          <a:xfrm>
            <a:off x="1001487" y="677106"/>
            <a:ext cx="10189028" cy="5503790"/>
          </a:xfrm>
          <a:prstGeom prst="frame">
            <a:avLst>
              <a:gd name="adj1" fmla="val 2022"/>
            </a:avLst>
          </a:prstGeom>
          <a:gradFill>
            <a:gsLst>
              <a:gs pos="0">
                <a:srgbClr val="92667D"/>
              </a:gs>
              <a:gs pos="100000">
                <a:srgbClr val="FF788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7E90D2A-7840-4158-89D9-1B680EA6C7F9}"/>
              </a:ext>
            </a:extLst>
          </p:cNvPr>
          <p:cNvSpPr txBox="1"/>
          <p:nvPr/>
        </p:nvSpPr>
        <p:spPr>
          <a:xfrm>
            <a:off x="3054350" y="2875002"/>
            <a:ext cx="6083300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j-lt"/>
              </a:rPr>
              <a:t>THANK </a:t>
            </a:r>
            <a:r>
              <a:rPr lang="en-US" sz="6600" dirty="0">
                <a:solidFill>
                  <a:schemeClr val="bg1"/>
                </a:solidFill>
                <a:latin typeface="+mj-lt"/>
              </a:rPr>
              <a:t>YOU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xmlns="" id="{162DA865-12E2-49D3-985E-8C3EBB3CE562}"/>
              </a:ext>
            </a:extLst>
          </p:cNvPr>
          <p:cNvSpPr/>
          <p:nvPr/>
        </p:nvSpPr>
        <p:spPr>
          <a:xfrm>
            <a:off x="1469571" y="-1197429"/>
            <a:ext cx="9252858" cy="9252858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32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 239">
            <a:extLst>
              <a:ext uri="{FF2B5EF4-FFF2-40B4-BE49-F238E27FC236}">
                <a16:creationId xmlns="" xmlns:a16="http://schemas.microsoft.com/office/drawing/2014/main" id="{8C88FE1C-688C-44C0-862D-74DABA889665}"/>
              </a:ext>
            </a:extLst>
          </p:cNvPr>
          <p:cNvSpPr/>
          <p:nvPr/>
        </p:nvSpPr>
        <p:spPr>
          <a:xfrm>
            <a:off x="653272" y="434556"/>
            <a:ext cx="1088545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Let us design this presentation for you.</a:t>
            </a:r>
          </a:p>
        </p:txBody>
      </p:sp>
      <p:sp>
        <p:nvSpPr>
          <p:cNvPr id="565" name="Isosceles Triangle 564">
            <a:extLst>
              <a:ext uri="{FF2B5EF4-FFF2-40B4-BE49-F238E27FC236}">
                <a16:creationId xmlns="" xmlns:a16="http://schemas.microsoft.com/office/drawing/2014/main" id="{E48C5D7F-3FE5-4BD4-8CC2-40C2492F973D}"/>
              </a:ext>
            </a:extLst>
          </p:cNvPr>
          <p:cNvSpPr/>
          <p:nvPr/>
        </p:nvSpPr>
        <p:spPr>
          <a:xfrm rot="20109966">
            <a:off x="6120534" y="1310077"/>
            <a:ext cx="287696" cy="248016"/>
          </a:xfrm>
          <a:prstGeom prst="triangle">
            <a:avLst/>
          </a:prstGeom>
          <a:solidFill>
            <a:srgbClr val="E5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6" name="Group 585">
            <a:extLst>
              <a:ext uri="{FF2B5EF4-FFF2-40B4-BE49-F238E27FC236}">
                <a16:creationId xmlns="" xmlns:a16="http://schemas.microsoft.com/office/drawing/2014/main" id="{84DB4B47-70CD-40A8-AEBA-FAC29086B7BA}"/>
              </a:ext>
            </a:extLst>
          </p:cNvPr>
          <p:cNvGrpSpPr/>
          <p:nvPr/>
        </p:nvGrpSpPr>
        <p:grpSpPr>
          <a:xfrm>
            <a:off x="0" y="4948862"/>
            <a:ext cx="12192000" cy="1909138"/>
            <a:chOff x="0" y="4948862"/>
            <a:chExt cx="12192000" cy="1909138"/>
          </a:xfrm>
        </p:grpSpPr>
        <p:sp>
          <p:nvSpPr>
            <p:cNvPr id="581" name="Freeform: Shape 580">
              <a:extLst>
                <a:ext uri="{FF2B5EF4-FFF2-40B4-BE49-F238E27FC236}">
                  <a16:creationId xmlns="" xmlns:a16="http://schemas.microsoft.com/office/drawing/2014/main" id="{EC8A8E7C-BAB8-407C-8A01-01AE43B3DFE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="" xmlns:a16="http://schemas.microsoft.com/office/drawing/2014/main" id="{1B1270EC-F20C-4551-B4C7-0EEEFAFBC5E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0" name="Rectangle 269">
            <a:extLst>
              <a:ext uri="{FF2B5EF4-FFF2-40B4-BE49-F238E27FC236}">
                <a16:creationId xmlns="" xmlns:a16="http://schemas.microsoft.com/office/drawing/2014/main" id="{BF0AB998-212F-4119-B600-51E2A18D3BC8}"/>
              </a:ext>
            </a:extLst>
          </p:cNvPr>
          <p:cNvSpPr/>
          <p:nvPr/>
        </p:nvSpPr>
        <p:spPr>
          <a:xfrm>
            <a:off x="1685253" y="5640133"/>
            <a:ext cx="88214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Go </a:t>
            </a:r>
            <a:r>
              <a:rPr kumimoji="0" lang="id-ID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to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id-ID" sz="2800" dirty="0" err="1" smtClean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designmypresentation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</a:t>
            </a:r>
            <a:r>
              <a:rPr kumimoji="0" lang="id-ID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com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for more information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="" xmlns:a16="http://schemas.microsoft.com/office/drawing/2014/main" id="{B43C1DB7-504B-4881-8E14-10FD47DBF1D9}"/>
              </a:ext>
            </a:extLst>
          </p:cNvPr>
          <p:cNvGrpSpPr/>
          <p:nvPr/>
        </p:nvGrpSpPr>
        <p:grpSpPr>
          <a:xfrm>
            <a:off x="1090375" y="1434085"/>
            <a:ext cx="9996469" cy="3498876"/>
            <a:chOff x="1090375" y="1336854"/>
            <a:chExt cx="9996469" cy="3498876"/>
          </a:xfrm>
        </p:grpSpPr>
        <p:sp>
          <p:nvSpPr>
            <p:cNvPr id="564" name="Isosceles Triangle 563">
              <a:extLst>
                <a:ext uri="{FF2B5EF4-FFF2-40B4-BE49-F238E27FC236}">
                  <a16:creationId xmlns="" xmlns:a16="http://schemas.microsoft.com/office/drawing/2014/main" id="{30BAFA44-C23F-48FB-A808-ACAF6366400E}"/>
                </a:ext>
              </a:extLst>
            </p:cNvPr>
            <p:cNvSpPr/>
            <p:nvPr/>
          </p:nvSpPr>
          <p:spPr>
            <a:xfrm rot="900000">
              <a:off x="1497384" y="1336854"/>
              <a:ext cx="287696" cy="248016"/>
            </a:xfrm>
            <a:prstGeom prst="triangl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03" name="Straight Connector 302">
              <a:extLst>
                <a:ext uri="{FF2B5EF4-FFF2-40B4-BE49-F238E27FC236}">
                  <a16:creationId xmlns="" xmlns:a16="http://schemas.microsoft.com/office/drawing/2014/main" id="{F55B6928-8471-405F-A0B0-C04E1ABDA3B8}"/>
                </a:ext>
              </a:extLst>
            </p:cNvPr>
            <p:cNvCxnSpPr>
              <a:stCxn id="287" idx="6"/>
              <a:endCxn id="292" idx="2"/>
            </p:cNvCxnSpPr>
            <p:nvPr/>
          </p:nvCxnSpPr>
          <p:spPr>
            <a:xfrm flipV="1">
              <a:off x="8443406" y="3388660"/>
              <a:ext cx="2403577" cy="390460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="" xmlns:a16="http://schemas.microsoft.com/office/drawing/2014/main" id="{28104698-AFED-481F-9B12-0C8406DEBA91}"/>
                </a:ext>
              </a:extLst>
            </p:cNvPr>
            <p:cNvCxnSpPr>
              <a:stCxn id="285" idx="5"/>
              <a:endCxn id="286" idx="2"/>
            </p:cNvCxnSpPr>
            <p:nvPr/>
          </p:nvCxnSpPr>
          <p:spPr>
            <a:xfrm flipV="1">
              <a:off x="6158784" y="2532080"/>
              <a:ext cx="2221674" cy="104600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="" xmlns:a16="http://schemas.microsoft.com/office/drawing/2014/main" id="{6F63736D-D63F-4052-97CB-085BE844A6C7}"/>
                </a:ext>
              </a:extLst>
            </p:cNvPr>
            <p:cNvCxnSpPr>
              <a:stCxn id="271" idx="5"/>
              <a:endCxn id="281" idx="2"/>
            </p:cNvCxnSpPr>
            <p:nvPr/>
          </p:nvCxnSpPr>
          <p:spPr>
            <a:xfrm>
              <a:off x="3890319" y="3446311"/>
              <a:ext cx="2005082" cy="405347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="" xmlns:a16="http://schemas.microsoft.com/office/drawing/2014/main" id="{980D0A8E-6356-4BAF-AEF9-46326E7A618F}"/>
                </a:ext>
              </a:extLst>
            </p:cNvPr>
            <p:cNvCxnSpPr>
              <a:stCxn id="269" idx="7"/>
              <a:endCxn id="242" idx="2"/>
            </p:cNvCxnSpPr>
            <p:nvPr/>
          </p:nvCxnSpPr>
          <p:spPr>
            <a:xfrm flipV="1">
              <a:off x="1270549" y="2017794"/>
              <a:ext cx="2514226" cy="567174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Oval 241">
              <a:extLst>
                <a:ext uri="{FF2B5EF4-FFF2-40B4-BE49-F238E27FC236}">
                  <a16:creationId xmlns="" xmlns:a16="http://schemas.microsoft.com/office/drawing/2014/main" id="{BEEF6006-DD22-4AC7-922F-971E32F1A07E}"/>
                </a:ext>
              </a:extLst>
            </p:cNvPr>
            <p:cNvSpPr/>
            <p:nvPr/>
          </p:nvSpPr>
          <p:spPr>
            <a:xfrm>
              <a:off x="3784775" y="1912250"/>
              <a:ext cx="211087" cy="211087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="" xmlns:a16="http://schemas.microsoft.com/office/drawing/2014/main" id="{B727B9C0-5C95-40BA-BFA7-41D5FB611CEB}"/>
                </a:ext>
              </a:extLst>
            </p:cNvPr>
            <p:cNvSpPr/>
            <p:nvPr/>
          </p:nvSpPr>
          <p:spPr>
            <a:xfrm>
              <a:off x="3540200" y="4343287"/>
              <a:ext cx="278955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Want this presentation in your own branding?</a:t>
              </a: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="" xmlns:a16="http://schemas.microsoft.com/office/drawing/2014/main" id="{EE2D68C8-9023-440B-AE27-C940A1160B43}"/>
                </a:ext>
              </a:extLst>
            </p:cNvPr>
            <p:cNvSpPr/>
            <p:nvPr/>
          </p:nvSpPr>
          <p:spPr>
            <a:xfrm>
              <a:off x="8278908" y="4343287"/>
              <a:ext cx="2305162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Prices start at </a:t>
              </a:r>
              <a:r>
                <a: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/>
              </a:r>
              <a:br>
                <a: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$10 per slide.</a:t>
              </a: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="" xmlns:a16="http://schemas.microsoft.com/office/drawing/2014/main" id="{634B8C96-2768-41D5-A311-8230E4E24BC0}"/>
                </a:ext>
              </a:extLst>
            </p:cNvPr>
            <p:cNvSpPr/>
            <p:nvPr/>
          </p:nvSpPr>
          <p:spPr>
            <a:xfrm>
              <a:off x="1960643" y="3342555"/>
              <a:ext cx="1469777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Short </a:t>
              </a:r>
              <a:r>
                <a: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/>
              </a:r>
              <a:br>
                <a:rPr kumimoji="0" lang="id-ID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on time?</a:t>
              </a: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="" xmlns:a16="http://schemas.microsoft.com/office/drawing/2014/main" id="{91E37755-DDC4-4CDD-B433-725A6CB3DB69}"/>
                </a:ext>
              </a:extLst>
            </p:cNvPr>
            <p:cNvSpPr/>
            <p:nvPr/>
          </p:nvSpPr>
          <p:spPr>
            <a:xfrm>
              <a:off x="6023675" y="3342555"/>
              <a:ext cx="2305162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Want a high-impact custom design?</a:t>
              </a:r>
            </a:p>
          </p:txBody>
        </p:sp>
        <p:sp>
          <p:nvSpPr>
            <p:cNvPr id="269" name="Oval 268">
              <a:extLst>
                <a:ext uri="{FF2B5EF4-FFF2-40B4-BE49-F238E27FC236}">
                  <a16:creationId xmlns="" xmlns:a16="http://schemas.microsoft.com/office/drawing/2014/main" id="{D0252869-A674-4CCF-89F1-255CE4BD9B12}"/>
                </a:ext>
              </a:extLst>
            </p:cNvPr>
            <p:cNvSpPr/>
            <p:nvPr/>
          </p:nvSpPr>
          <p:spPr>
            <a:xfrm>
              <a:off x="1090375" y="2554055"/>
              <a:ext cx="211087" cy="211087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="" xmlns:a16="http://schemas.microsoft.com/office/drawing/2014/main" id="{74C29562-4D8A-4BC3-BC55-F5F632ADB769}"/>
                </a:ext>
              </a:extLst>
            </p:cNvPr>
            <p:cNvSpPr/>
            <p:nvPr/>
          </p:nvSpPr>
          <p:spPr>
            <a:xfrm>
              <a:off x="3758883" y="3314875"/>
              <a:ext cx="153987" cy="153987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8" name="Straight Connector 277">
              <a:extLst>
                <a:ext uri="{FF2B5EF4-FFF2-40B4-BE49-F238E27FC236}">
                  <a16:creationId xmlns="" xmlns:a16="http://schemas.microsoft.com/office/drawing/2014/main" id="{371205B8-A073-41A0-AAB9-7F8FC29856D5}"/>
                </a:ext>
              </a:extLst>
            </p:cNvPr>
            <p:cNvCxnSpPr>
              <a:cxnSpLocks/>
              <a:stCxn id="242" idx="4"/>
              <a:endCxn id="271" idx="0"/>
            </p:cNvCxnSpPr>
            <p:nvPr/>
          </p:nvCxnSpPr>
          <p:spPr>
            <a:xfrm flipH="1">
              <a:off x="3835877" y="2123337"/>
              <a:ext cx="54442" cy="1191538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1" name="Oval 280">
              <a:extLst>
                <a:ext uri="{FF2B5EF4-FFF2-40B4-BE49-F238E27FC236}">
                  <a16:creationId xmlns="" xmlns:a16="http://schemas.microsoft.com/office/drawing/2014/main" id="{8401701A-F859-467A-BFE0-728FAD1B0F08}"/>
                </a:ext>
              </a:extLst>
            </p:cNvPr>
            <p:cNvSpPr/>
            <p:nvPr/>
          </p:nvSpPr>
          <p:spPr>
            <a:xfrm>
              <a:off x="5895401" y="3742497"/>
              <a:ext cx="218322" cy="218322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="" xmlns:a16="http://schemas.microsoft.com/office/drawing/2014/main" id="{752A7B23-8C57-4207-8CBF-3C32B48F69B8}"/>
                </a:ext>
              </a:extLst>
            </p:cNvPr>
            <p:cNvSpPr/>
            <p:nvPr/>
          </p:nvSpPr>
          <p:spPr>
            <a:xfrm>
              <a:off x="5972435" y="2450331"/>
              <a:ext cx="218322" cy="218322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="" xmlns:a16="http://schemas.microsoft.com/office/drawing/2014/main" id="{B3DDD62A-A2B5-4A3D-A4D0-02F681EF20B4}"/>
                </a:ext>
              </a:extLst>
            </p:cNvPr>
            <p:cNvSpPr/>
            <p:nvPr/>
          </p:nvSpPr>
          <p:spPr>
            <a:xfrm>
              <a:off x="8380458" y="2412149"/>
              <a:ext cx="239861" cy="239861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="" xmlns:a16="http://schemas.microsoft.com/office/drawing/2014/main" id="{CFBAFC60-EF25-45AB-828E-6F77A8F1FC80}"/>
                </a:ext>
              </a:extLst>
            </p:cNvPr>
            <p:cNvSpPr/>
            <p:nvPr/>
          </p:nvSpPr>
          <p:spPr>
            <a:xfrm>
              <a:off x="8189838" y="3652336"/>
              <a:ext cx="253568" cy="253568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="" xmlns:a16="http://schemas.microsoft.com/office/drawing/2014/main" id="{21377139-54B6-43B5-869E-2EF8809ACEE5}"/>
                </a:ext>
              </a:extLst>
            </p:cNvPr>
            <p:cNvSpPr/>
            <p:nvPr/>
          </p:nvSpPr>
          <p:spPr>
            <a:xfrm>
              <a:off x="10846983" y="3268729"/>
              <a:ext cx="239861" cy="239861"/>
            </a:xfrm>
            <a:prstGeom prst="ellips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4" name="Straight Connector 293">
              <a:extLst>
                <a:ext uri="{FF2B5EF4-FFF2-40B4-BE49-F238E27FC236}">
                  <a16:creationId xmlns="" xmlns:a16="http://schemas.microsoft.com/office/drawing/2014/main" id="{3F21B6D2-78DF-41EE-B2CC-3192EA38961D}"/>
                </a:ext>
              </a:extLst>
            </p:cNvPr>
            <p:cNvCxnSpPr>
              <a:stCxn id="281" idx="0"/>
              <a:endCxn id="285" idx="4"/>
            </p:cNvCxnSpPr>
            <p:nvPr/>
          </p:nvCxnSpPr>
          <p:spPr>
            <a:xfrm flipV="1">
              <a:off x="6004562" y="2668653"/>
              <a:ext cx="77034" cy="1073844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="" xmlns:a16="http://schemas.microsoft.com/office/drawing/2014/main" id="{4714FE81-D2BE-4499-B07D-37D1F110BA60}"/>
                </a:ext>
              </a:extLst>
            </p:cNvPr>
            <p:cNvCxnSpPr>
              <a:stCxn id="286" idx="4"/>
              <a:endCxn id="287" idx="0"/>
            </p:cNvCxnSpPr>
            <p:nvPr/>
          </p:nvCxnSpPr>
          <p:spPr>
            <a:xfrm flipH="1">
              <a:off x="8316622" y="2652010"/>
              <a:ext cx="183767" cy="1000326"/>
            </a:xfrm>
            <a:prstGeom prst="line">
              <a:avLst/>
            </a:prstGeom>
            <a:ln w="28575">
              <a:solidFill>
                <a:srgbClr val="E5F3FE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3" name="Isosceles Triangle 562">
              <a:extLst>
                <a:ext uri="{FF2B5EF4-FFF2-40B4-BE49-F238E27FC236}">
                  <a16:creationId xmlns="" xmlns:a16="http://schemas.microsoft.com/office/drawing/2014/main" id="{413EDA90-C330-4E1D-9685-3D581A4F27CC}"/>
                </a:ext>
              </a:extLst>
            </p:cNvPr>
            <p:cNvSpPr/>
            <p:nvPr/>
          </p:nvSpPr>
          <p:spPr>
            <a:xfrm rot="900000">
              <a:off x="4044062" y="4439065"/>
              <a:ext cx="183543" cy="158228"/>
            </a:xfrm>
            <a:prstGeom prst="triangl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6" name="Isosceles Triangle 565">
              <a:extLst>
                <a:ext uri="{FF2B5EF4-FFF2-40B4-BE49-F238E27FC236}">
                  <a16:creationId xmlns="" xmlns:a16="http://schemas.microsoft.com/office/drawing/2014/main" id="{F3E552DA-4618-4268-822D-792C3D83140A}"/>
                </a:ext>
              </a:extLst>
            </p:cNvPr>
            <p:cNvSpPr/>
            <p:nvPr/>
          </p:nvSpPr>
          <p:spPr>
            <a:xfrm rot="19603698">
              <a:off x="9965700" y="2255259"/>
              <a:ext cx="287696" cy="248016"/>
            </a:xfrm>
            <a:prstGeom prst="triangle">
              <a:avLst/>
            </a:prstGeom>
            <a:solidFill>
              <a:srgbClr val="E5F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6" name="Group 465">
              <a:extLst>
                <a:ext uri="{FF2B5EF4-FFF2-40B4-BE49-F238E27FC236}">
                  <a16:creationId xmlns="" xmlns:a16="http://schemas.microsoft.com/office/drawing/2014/main" id="{7342EDF9-8723-4947-8208-9A902B6EEF91}"/>
                </a:ext>
              </a:extLst>
            </p:cNvPr>
            <p:cNvGrpSpPr/>
            <p:nvPr/>
          </p:nvGrpSpPr>
          <p:grpSpPr>
            <a:xfrm>
              <a:off x="4127767" y="2497162"/>
              <a:ext cx="1681479" cy="1598261"/>
              <a:chOff x="6778625" y="5070476"/>
              <a:chExt cx="5453063" cy="5183188"/>
            </a:xfrm>
          </p:grpSpPr>
          <p:sp>
            <p:nvSpPr>
              <p:cNvPr id="467" name="Freeform 37">
                <a:extLst>
                  <a:ext uri="{FF2B5EF4-FFF2-40B4-BE49-F238E27FC236}">
                    <a16:creationId xmlns="" xmlns:a16="http://schemas.microsoft.com/office/drawing/2014/main" id="{E5CA78FF-00EC-4EA3-B146-E94EB9FFE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3550" y="5106988"/>
                <a:ext cx="5114925" cy="5111750"/>
              </a:xfrm>
              <a:custGeom>
                <a:avLst/>
                <a:gdLst>
                  <a:gd name="T0" fmla="*/ 1715 w 1715"/>
                  <a:gd name="T1" fmla="*/ 858 h 1715"/>
                  <a:gd name="T2" fmla="*/ 1680 w 1715"/>
                  <a:gd name="T3" fmla="*/ 1098 h 1715"/>
                  <a:gd name="T4" fmla="*/ 1238 w 1715"/>
                  <a:gd name="T5" fmla="*/ 1626 h 1715"/>
                  <a:gd name="T6" fmla="*/ 857 w 1715"/>
                  <a:gd name="T7" fmla="*/ 1715 h 1715"/>
                  <a:gd name="T8" fmla="*/ 0 w 1715"/>
                  <a:gd name="T9" fmla="*/ 858 h 1715"/>
                  <a:gd name="T10" fmla="*/ 857 w 1715"/>
                  <a:gd name="T11" fmla="*/ 0 h 1715"/>
                  <a:gd name="T12" fmla="*/ 1715 w 1715"/>
                  <a:gd name="T13" fmla="*/ 858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5" h="1715">
                    <a:moveTo>
                      <a:pt x="1715" y="858"/>
                    </a:moveTo>
                    <a:cubicBezTo>
                      <a:pt x="1715" y="941"/>
                      <a:pt x="1703" y="1022"/>
                      <a:pt x="1680" y="1098"/>
                    </a:cubicBezTo>
                    <a:cubicBezTo>
                      <a:pt x="1613" y="1330"/>
                      <a:pt x="1451" y="1521"/>
                      <a:pt x="1238" y="1626"/>
                    </a:cubicBezTo>
                    <a:cubicBezTo>
                      <a:pt x="1123" y="1683"/>
                      <a:pt x="994" y="1715"/>
                      <a:pt x="857" y="1715"/>
                    </a:cubicBezTo>
                    <a:cubicBezTo>
                      <a:pt x="384" y="1715"/>
                      <a:pt x="0" y="1331"/>
                      <a:pt x="0" y="858"/>
                    </a:cubicBezTo>
                    <a:cubicBezTo>
                      <a:pt x="0" y="384"/>
                      <a:pt x="384" y="0"/>
                      <a:pt x="857" y="0"/>
                    </a:cubicBezTo>
                    <a:cubicBezTo>
                      <a:pt x="1331" y="0"/>
                      <a:pt x="1715" y="384"/>
                      <a:pt x="1715" y="858"/>
                    </a:cubicBezTo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 38">
                <a:extLst>
                  <a:ext uri="{FF2B5EF4-FFF2-40B4-BE49-F238E27FC236}">
                    <a16:creationId xmlns="" xmlns:a16="http://schemas.microsoft.com/office/drawing/2014/main" id="{F7F04F6E-CE49-41B0-ADC7-468245FCA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8625" y="5070476"/>
                <a:ext cx="5184775" cy="5183188"/>
              </a:xfrm>
              <a:custGeom>
                <a:avLst/>
                <a:gdLst>
                  <a:gd name="T0" fmla="*/ 1727 w 1739"/>
                  <a:gd name="T1" fmla="*/ 870 h 1739"/>
                  <a:gd name="T2" fmla="*/ 1715 w 1739"/>
                  <a:gd name="T3" fmla="*/ 870 h 1739"/>
                  <a:gd name="T4" fmla="*/ 1681 w 1739"/>
                  <a:gd name="T5" fmla="*/ 1107 h 1739"/>
                  <a:gd name="T6" fmla="*/ 1245 w 1739"/>
                  <a:gd name="T7" fmla="*/ 1628 h 1739"/>
                  <a:gd name="T8" fmla="*/ 869 w 1739"/>
                  <a:gd name="T9" fmla="*/ 1715 h 1739"/>
                  <a:gd name="T10" fmla="*/ 271 w 1739"/>
                  <a:gd name="T11" fmla="*/ 1468 h 1739"/>
                  <a:gd name="T12" fmla="*/ 24 w 1739"/>
                  <a:gd name="T13" fmla="*/ 870 h 1739"/>
                  <a:gd name="T14" fmla="*/ 271 w 1739"/>
                  <a:gd name="T15" fmla="*/ 272 h 1739"/>
                  <a:gd name="T16" fmla="*/ 869 w 1739"/>
                  <a:gd name="T17" fmla="*/ 24 h 1739"/>
                  <a:gd name="T18" fmla="*/ 1467 w 1739"/>
                  <a:gd name="T19" fmla="*/ 272 h 1739"/>
                  <a:gd name="T20" fmla="*/ 1715 w 1739"/>
                  <a:gd name="T21" fmla="*/ 870 h 1739"/>
                  <a:gd name="T22" fmla="*/ 1727 w 1739"/>
                  <a:gd name="T23" fmla="*/ 870 h 1739"/>
                  <a:gd name="T24" fmla="*/ 1739 w 1739"/>
                  <a:gd name="T25" fmla="*/ 870 h 1739"/>
                  <a:gd name="T26" fmla="*/ 869 w 1739"/>
                  <a:gd name="T27" fmla="*/ 0 h 1739"/>
                  <a:gd name="T28" fmla="*/ 0 w 1739"/>
                  <a:gd name="T29" fmla="*/ 870 h 1739"/>
                  <a:gd name="T30" fmla="*/ 869 w 1739"/>
                  <a:gd name="T31" fmla="*/ 1739 h 1739"/>
                  <a:gd name="T32" fmla="*/ 1255 w 1739"/>
                  <a:gd name="T33" fmla="*/ 1649 h 1739"/>
                  <a:gd name="T34" fmla="*/ 1704 w 1739"/>
                  <a:gd name="T35" fmla="*/ 1113 h 1739"/>
                  <a:gd name="T36" fmla="*/ 1739 w 1739"/>
                  <a:gd name="T37" fmla="*/ 870 h 1739"/>
                  <a:gd name="T38" fmla="*/ 1727 w 1739"/>
                  <a:gd name="T39" fmla="*/ 870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39" h="1739">
                    <a:moveTo>
                      <a:pt x="1727" y="870"/>
                    </a:moveTo>
                    <a:cubicBezTo>
                      <a:pt x="1715" y="870"/>
                      <a:pt x="1715" y="870"/>
                      <a:pt x="1715" y="870"/>
                    </a:cubicBezTo>
                    <a:cubicBezTo>
                      <a:pt x="1715" y="952"/>
                      <a:pt x="1703" y="1032"/>
                      <a:pt x="1681" y="1107"/>
                    </a:cubicBezTo>
                    <a:cubicBezTo>
                      <a:pt x="1615" y="1335"/>
                      <a:pt x="1454" y="1523"/>
                      <a:pt x="1245" y="1628"/>
                    </a:cubicBezTo>
                    <a:cubicBezTo>
                      <a:pt x="1132" y="1684"/>
                      <a:pt x="1004" y="1715"/>
                      <a:pt x="869" y="1715"/>
                    </a:cubicBezTo>
                    <a:cubicBezTo>
                      <a:pt x="636" y="1715"/>
                      <a:pt x="424" y="1621"/>
                      <a:pt x="271" y="1468"/>
                    </a:cubicBezTo>
                    <a:cubicBezTo>
                      <a:pt x="118" y="1315"/>
                      <a:pt x="24" y="1103"/>
                      <a:pt x="24" y="870"/>
                    </a:cubicBezTo>
                    <a:cubicBezTo>
                      <a:pt x="24" y="636"/>
                      <a:pt x="118" y="425"/>
                      <a:pt x="271" y="272"/>
                    </a:cubicBezTo>
                    <a:cubicBezTo>
                      <a:pt x="424" y="119"/>
                      <a:pt x="636" y="24"/>
                      <a:pt x="869" y="24"/>
                    </a:cubicBezTo>
                    <a:cubicBezTo>
                      <a:pt x="1103" y="24"/>
                      <a:pt x="1314" y="119"/>
                      <a:pt x="1467" y="272"/>
                    </a:cubicBezTo>
                    <a:cubicBezTo>
                      <a:pt x="1620" y="425"/>
                      <a:pt x="1715" y="636"/>
                      <a:pt x="1715" y="870"/>
                    </a:cubicBezTo>
                    <a:cubicBezTo>
                      <a:pt x="1727" y="870"/>
                      <a:pt x="1727" y="870"/>
                      <a:pt x="1727" y="870"/>
                    </a:cubicBezTo>
                    <a:cubicBezTo>
                      <a:pt x="1739" y="870"/>
                      <a:pt x="1739" y="870"/>
                      <a:pt x="1739" y="870"/>
                    </a:cubicBezTo>
                    <a:cubicBezTo>
                      <a:pt x="1739" y="390"/>
                      <a:pt x="1349" y="0"/>
                      <a:pt x="869" y="0"/>
                    </a:cubicBezTo>
                    <a:cubicBezTo>
                      <a:pt x="389" y="0"/>
                      <a:pt x="0" y="390"/>
                      <a:pt x="0" y="870"/>
                    </a:cubicBezTo>
                    <a:cubicBezTo>
                      <a:pt x="0" y="1350"/>
                      <a:pt x="389" y="1739"/>
                      <a:pt x="869" y="1739"/>
                    </a:cubicBezTo>
                    <a:cubicBezTo>
                      <a:pt x="1008" y="1739"/>
                      <a:pt x="1139" y="1707"/>
                      <a:pt x="1255" y="1649"/>
                    </a:cubicBezTo>
                    <a:cubicBezTo>
                      <a:pt x="1471" y="1542"/>
                      <a:pt x="1636" y="1348"/>
                      <a:pt x="1704" y="1113"/>
                    </a:cubicBezTo>
                    <a:cubicBezTo>
                      <a:pt x="1727" y="1036"/>
                      <a:pt x="1739" y="954"/>
                      <a:pt x="1739" y="870"/>
                    </a:cubicBezTo>
                    <a:cubicBezTo>
                      <a:pt x="1727" y="870"/>
                      <a:pt x="1727" y="870"/>
                      <a:pt x="1727" y="870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Oval 39">
                <a:extLst>
                  <a:ext uri="{FF2B5EF4-FFF2-40B4-BE49-F238E27FC236}">
                    <a16:creationId xmlns="" xmlns:a16="http://schemas.microsoft.com/office/drawing/2014/main" id="{07C2FDC6-AFDB-43A8-B2E1-3C309D001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0425" y="5505451"/>
                <a:ext cx="4318000" cy="43164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 40">
                <a:extLst>
                  <a:ext uri="{FF2B5EF4-FFF2-40B4-BE49-F238E27FC236}">
                    <a16:creationId xmlns="" xmlns:a16="http://schemas.microsoft.com/office/drawing/2014/main" id="{7098DA67-6318-483B-8B6F-7DAFAC704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5500" y="5470526"/>
                <a:ext cx="4389438" cy="4386263"/>
              </a:xfrm>
              <a:custGeom>
                <a:avLst/>
                <a:gdLst>
                  <a:gd name="T0" fmla="*/ 1460 w 1472"/>
                  <a:gd name="T1" fmla="*/ 736 h 1472"/>
                  <a:gd name="T2" fmla="*/ 1448 w 1472"/>
                  <a:gd name="T3" fmla="*/ 736 h 1472"/>
                  <a:gd name="T4" fmla="*/ 1240 w 1472"/>
                  <a:gd name="T5" fmla="*/ 1239 h 1472"/>
                  <a:gd name="T6" fmla="*/ 736 w 1472"/>
                  <a:gd name="T7" fmla="*/ 1448 h 1472"/>
                  <a:gd name="T8" fmla="*/ 233 w 1472"/>
                  <a:gd name="T9" fmla="*/ 1239 h 1472"/>
                  <a:gd name="T10" fmla="*/ 24 w 1472"/>
                  <a:gd name="T11" fmla="*/ 736 h 1472"/>
                  <a:gd name="T12" fmla="*/ 233 w 1472"/>
                  <a:gd name="T13" fmla="*/ 232 h 1472"/>
                  <a:gd name="T14" fmla="*/ 736 w 1472"/>
                  <a:gd name="T15" fmla="*/ 24 h 1472"/>
                  <a:gd name="T16" fmla="*/ 1240 w 1472"/>
                  <a:gd name="T17" fmla="*/ 232 h 1472"/>
                  <a:gd name="T18" fmla="*/ 1448 w 1472"/>
                  <a:gd name="T19" fmla="*/ 736 h 1472"/>
                  <a:gd name="T20" fmla="*/ 1460 w 1472"/>
                  <a:gd name="T21" fmla="*/ 736 h 1472"/>
                  <a:gd name="T22" fmla="*/ 1472 w 1472"/>
                  <a:gd name="T23" fmla="*/ 736 h 1472"/>
                  <a:gd name="T24" fmla="*/ 736 w 1472"/>
                  <a:gd name="T25" fmla="*/ 0 h 1472"/>
                  <a:gd name="T26" fmla="*/ 0 w 1472"/>
                  <a:gd name="T27" fmla="*/ 736 h 1472"/>
                  <a:gd name="T28" fmla="*/ 736 w 1472"/>
                  <a:gd name="T29" fmla="*/ 1472 h 1472"/>
                  <a:gd name="T30" fmla="*/ 1472 w 1472"/>
                  <a:gd name="T31" fmla="*/ 736 h 1472"/>
                  <a:gd name="T32" fmla="*/ 1460 w 1472"/>
                  <a:gd name="T33" fmla="*/ 736 h 1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72" h="1472">
                    <a:moveTo>
                      <a:pt x="1460" y="736"/>
                    </a:moveTo>
                    <a:cubicBezTo>
                      <a:pt x="1448" y="736"/>
                      <a:pt x="1448" y="736"/>
                      <a:pt x="1448" y="736"/>
                    </a:cubicBezTo>
                    <a:cubicBezTo>
                      <a:pt x="1448" y="933"/>
                      <a:pt x="1369" y="1111"/>
                      <a:pt x="1240" y="1239"/>
                    </a:cubicBezTo>
                    <a:cubicBezTo>
                      <a:pt x="1111" y="1368"/>
                      <a:pt x="933" y="1448"/>
                      <a:pt x="736" y="1448"/>
                    </a:cubicBezTo>
                    <a:cubicBezTo>
                      <a:pt x="539" y="1448"/>
                      <a:pt x="361" y="1368"/>
                      <a:pt x="233" y="1239"/>
                    </a:cubicBezTo>
                    <a:cubicBezTo>
                      <a:pt x="104" y="1111"/>
                      <a:pt x="24" y="933"/>
                      <a:pt x="24" y="736"/>
                    </a:cubicBezTo>
                    <a:cubicBezTo>
                      <a:pt x="24" y="539"/>
                      <a:pt x="104" y="361"/>
                      <a:pt x="233" y="232"/>
                    </a:cubicBezTo>
                    <a:cubicBezTo>
                      <a:pt x="361" y="103"/>
                      <a:pt x="539" y="24"/>
                      <a:pt x="736" y="24"/>
                    </a:cubicBezTo>
                    <a:cubicBezTo>
                      <a:pt x="933" y="24"/>
                      <a:pt x="1111" y="103"/>
                      <a:pt x="1240" y="232"/>
                    </a:cubicBezTo>
                    <a:cubicBezTo>
                      <a:pt x="1369" y="361"/>
                      <a:pt x="1448" y="539"/>
                      <a:pt x="1448" y="736"/>
                    </a:cubicBezTo>
                    <a:cubicBezTo>
                      <a:pt x="1460" y="736"/>
                      <a:pt x="1460" y="736"/>
                      <a:pt x="1460" y="736"/>
                    </a:cubicBezTo>
                    <a:cubicBezTo>
                      <a:pt x="1472" y="736"/>
                      <a:pt x="1472" y="736"/>
                      <a:pt x="1472" y="736"/>
                    </a:cubicBezTo>
                    <a:cubicBezTo>
                      <a:pt x="1472" y="329"/>
                      <a:pt x="1143" y="0"/>
                      <a:pt x="736" y="0"/>
                    </a:cubicBezTo>
                    <a:cubicBezTo>
                      <a:pt x="330" y="0"/>
                      <a:pt x="0" y="329"/>
                      <a:pt x="0" y="736"/>
                    </a:cubicBezTo>
                    <a:cubicBezTo>
                      <a:pt x="0" y="1142"/>
                      <a:pt x="330" y="1472"/>
                      <a:pt x="736" y="1472"/>
                    </a:cubicBezTo>
                    <a:cubicBezTo>
                      <a:pt x="1143" y="1472"/>
                      <a:pt x="1472" y="1142"/>
                      <a:pt x="1472" y="736"/>
                    </a:cubicBezTo>
                    <a:cubicBezTo>
                      <a:pt x="1460" y="736"/>
                      <a:pt x="1460" y="736"/>
                      <a:pt x="1460" y="736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Rectangle 41">
                <a:extLst>
                  <a:ext uri="{FF2B5EF4-FFF2-40B4-BE49-F238E27FC236}">
                    <a16:creationId xmlns="" xmlns:a16="http://schemas.microsoft.com/office/drawing/2014/main" id="{FF025DC1-491D-40BD-9975-5E4D78753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2000" y="6329363"/>
                <a:ext cx="4514850" cy="2670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Rectangle 42">
                <a:extLst>
                  <a:ext uri="{FF2B5EF4-FFF2-40B4-BE49-F238E27FC236}">
                    <a16:creationId xmlns="" xmlns:a16="http://schemas.microsoft.com/office/drawing/2014/main" id="{F0D2CA2F-0E35-4D01-9948-2301BE57C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2000" y="6329363"/>
                <a:ext cx="4514850" cy="2670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 43">
                <a:extLst>
                  <a:ext uri="{FF2B5EF4-FFF2-40B4-BE49-F238E27FC236}">
                    <a16:creationId xmlns="" xmlns:a16="http://schemas.microsoft.com/office/drawing/2014/main" id="{A34154B1-83EA-4CBF-9129-0B55A34A5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7075" y="6292851"/>
                <a:ext cx="4586288" cy="2741613"/>
              </a:xfrm>
              <a:custGeom>
                <a:avLst/>
                <a:gdLst>
                  <a:gd name="T0" fmla="*/ 1526 w 1538"/>
                  <a:gd name="T1" fmla="*/ 12 h 920"/>
                  <a:gd name="T2" fmla="*/ 1514 w 1538"/>
                  <a:gd name="T3" fmla="*/ 12 h 920"/>
                  <a:gd name="T4" fmla="*/ 1514 w 1538"/>
                  <a:gd name="T5" fmla="*/ 896 h 920"/>
                  <a:gd name="T6" fmla="*/ 24 w 1538"/>
                  <a:gd name="T7" fmla="*/ 896 h 920"/>
                  <a:gd name="T8" fmla="*/ 24 w 1538"/>
                  <a:gd name="T9" fmla="*/ 24 h 920"/>
                  <a:gd name="T10" fmla="*/ 1526 w 1538"/>
                  <a:gd name="T11" fmla="*/ 24 h 920"/>
                  <a:gd name="T12" fmla="*/ 1526 w 1538"/>
                  <a:gd name="T13" fmla="*/ 12 h 920"/>
                  <a:gd name="T14" fmla="*/ 1514 w 1538"/>
                  <a:gd name="T15" fmla="*/ 12 h 920"/>
                  <a:gd name="T16" fmla="*/ 1526 w 1538"/>
                  <a:gd name="T17" fmla="*/ 12 h 920"/>
                  <a:gd name="T18" fmla="*/ 1526 w 1538"/>
                  <a:gd name="T19" fmla="*/ 0 h 920"/>
                  <a:gd name="T20" fmla="*/ 12 w 1538"/>
                  <a:gd name="T21" fmla="*/ 0 h 920"/>
                  <a:gd name="T22" fmla="*/ 3 w 1538"/>
                  <a:gd name="T23" fmla="*/ 3 h 920"/>
                  <a:gd name="T24" fmla="*/ 0 w 1538"/>
                  <a:gd name="T25" fmla="*/ 12 h 920"/>
                  <a:gd name="T26" fmla="*/ 0 w 1538"/>
                  <a:gd name="T27" fmla="*/ 908 h 920"/>
                  <a:gd name="T28" fmla="*/ 3 w 1538"/>
                  <a:gd name="T29" fmla="*/ 917 h 920"/>
                  <a:gd name="T30" fmla="*/ 12 w 1538"/>
                  <a:gd name="T31" fmla="*/ 920 h 920"/>
                  <a:gd name="T32" fmla="*/ 1526 w 1538"/>
                  <a:gd name="T33" fmla="*/ 920 h 920"/>
                  <a:gd name="T34" fmla="*/ 1535 w 1538"/>
                  <a:gd name="T35" fmla="*/ 917 h 920"/>
                  <a:gd name="T36" fmla="*/ 1538 w 1538"/>
                  <a:gd name="T37" fmla="*/ 908 h 920"/>
                  <a:gd name="T38" fmla="*/ 1538 w 1538"/>
                  <a:gd name="T39" fmla="*/ 12 h 920"/>
                  <a:gd name="T40" fmla="*/ 1535 w 1538"/>
                  <a:gd name="T41" fmla="*/ 3 h 920"/>
                  <a:gd name="T42" fmla="*/ 1526 w 1538"/>
                  <a:gd name="T43" fmla="*/ 0 h 920"/>
                  <a:gd name="T44" fmla="*/ 1526 w 1538"/>
                  <a:gd name="T45" fmla="*/ 12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8" h="920">
                    <a:moveTo>
                      <a:pt x="1526" y="12"/>
                    </a:moveTo>
                    <a:cubicBezTo>
                      <a:pt x="1514" y="12"/>
                      <a:pt x="1514" y="12"/>
                      <a:pt x="1514" y="12"/>
                    </a:cubicBezTo>
                    <a:cubicBezTo>
                      <a:pt x="1514" y="896"/>
                      <a:pt x="1514" y="896"/>
                      <a:pt x="1514" y="896"/>
                    </a:cubicBezTo>
                    <a:cubicBezTo>
                      <a:pt x="24" y="896"/>
                      <a:pt x="24" y="896"/>
                      <a:pt x="24" y="896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526" y="24"/>
                      <a:pt x="1526" y="24"/>
                      <a:pt x="1526" y="24"/>
                    </a:cubicBezTo>
                    <a:cubicBezTo>
                      <a:pt x="1526" y="12"/>
                      <a:pt x="1526" y="12"/>
                      <a:pt x="1526" y="12"/>
                    </a:cubicBezTo>
                    <a:cubicBezTo>
                      <a:pt x="1514" y="12"/>
                      <a:pt x="1514" y="12"/>
                      <a:pt x="1514" y="12"/>
                    </a:cubicBezTo>
                    <a:cubicBezTo>
                      <a:pt x="1526" y="12"/>
                      <a:pt x="1526" y="12"/>
                      <a:pt x="1526" y="12"/>
                    </a:cubicBezTo>
                    <a:cubicBezTo>
                      <a:pt x="1526" y="0"/>
                      <a:pt x="1526" y="0"/>
                      <a:pt x="152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3" y="3"/>
                    </a:cubicBezTo>
                    <a:cubicBezTo>
                      <a:pt x="1" y="5"/>
                      <a:pt x="0" y="8"/>
                      <a:pt x="0" y="12"/>
                    </a:cubicBezTo>
                    <a:cubicBezTo>
                      <a:pt x="0" y="908"/>
                      <a:pt x="0" y="908"/>
                      <a:pt x="0" y="908"/>
                    </a:cubicBezTo>
                    <a:cubicBezTo>
                      <a:pt x="0" y="911"/>
                      <a:pt x="1" y="914"/>
                      <a:pt x="3" y="917"/>
                    </a:cubicBezTo>
                    <a:cubicBezTo>
                      <a:pt x="6" y="919"/>
                      <a:pt x="9" y="920"/>
                      <a:pt x="12" y="920"/>
                    </a:cubicBezTo>
                    <a:cubicBezTo>
                      <a:pt x="1526" y="920"/>
                      <a:pt x="1526" y="920"/>
                      <a:pt x="1526" y="920"/>
                    </a:cubicBezTo>
                    <a:cubicBezTo>
                      <a:pt x="1530" y="920"/>
                      <a:pt x="1533" y="919"/>
                      <a:pt x="1535" y="917"/>
                    </a:cubicBezTo>
                    <a:cubicBezTo>
                      <a:pt x="1537" y="914"/>
                      <a:pt x="1538" y="911"/>
                      <a:pt x="1538" y="908"/>
                    </a:cubicBezTo>
                    <a:cubicBezTo>
                      <a:pt x="1538" y="12"/>
                      <a:pt x="1538" y="12"/>
                      <a:pt x="1538" y="12"/>
                    </a:cubicBezTo>
                    <a:cubicBezTo>
                      <a:pt x="1538" y="8"/>
                      <a:pt x="1537" y="5"/>
                      <a:pt x="1535" y="3"/>
                    </a:cubicBezTo>
                    <a:cubicBezTo>
                      <a:pt x="1533" y="1"/>
                      <a:pt x="1530" y="0"/>
                      <a:pt x="1526" y="0"/>
                    </a:cubicBezTo>
                    <a:cubicBezTo>
                      <a:pt x="1526" y="12"/>
                      <a:pt x="1526" y="12"/>
                      <a:pt x="1526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Rectangle 44">
                <a:extLst>
                  <a:ext uri="{FF2B5EF4-FFF2-40B4-BE49-F238E27FC236}">
                    <a16:creationId xmlns="" xmlns:a16="http://schemas.microsoft.com/office/drawing/2014/main" id="{3A797E4E-A6C6-4CFA-B7A6-0D6A2DB78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2000" y="6329363"/>
                <a:ext cx="4514850" cy="3238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 45">
                <a:extLst>
                  <a:ext uri="{FF2B5EF4-FFF2-40B4-BE49-F238E27FC236}">
                    <a16:creationId xmlns="" xmlns:a16="http://schemas.microsoft.com/office/drawing/2014/main" id="{C3258D3D-8FC2-499B-8677-44B16AA80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7075" y="6292851"/>
                <a:ext cx="4586288" cy="396875"/>
              </a:xfrm>
              <a:custGeom>
                <a:avLst/>
                <a:gdLst>
                  <a:gd name="T0" fmla="*/ 1526 w 1538"/>
                  <a:gd name="T1" fmla="*/ 12 h 133"/>
                  <a:gd name="T2" fmla="*/ 1514 w 1538"/>
                  <a:gd name="T3" fmla="*/ 12 h 133"/>
                  <a:gd name="T4" fmla="*/ 1514 w 1538"/>
                  <a:gd name="T5" fmla="*/ 109 h 133"/>
                  <a:gd name="T6" fmla="*/ 24 w 1538"/>
                  <a:gd name="T7" fmla="*/ 109 h 133"/>
                  <a:gd name="T8" fmla="*/ 24 w 1538"/>
                  <a:gd name="T9" fmla="*/ 24 h 133"/>
                  <a:gd name="T10" fmla="*/ 1526 w 1538"/>
                  <a:gd name="T11" fmla="*/ 24 h 133"/>
                  <a:gd name="T12" fmla="*/ 1526 w 1538"/>
                  <a:gd name="T13" fmla="*/ 12 h 133"/>
                  <a:gd name="T14" fmla="*/ 1514 w 1538"/>
                  <a:gd name="T15" fmla="*/ 12 h 133"/>
                  <a:gd name="T16" fmla="*/ 1526 w 1538"/>
                  <a:gd name="T17" fmla="*/ 12 h 133"/>
                  <a:gd name="T18" fmla="*/ 1526 w 1538"/>
                  <a:gd name="T19" fmla="*/ 0 h 133"/>
                  <a:gd name="T20" fmla="*/ 12 w 1538"/>
                  <a:gd name="T21" fmla="*/ 0 h 133"/>
                  <a:gd name="T22" fmla="*/ 3 w 1538"/>
                  <a:gd name="T23" fmla="*/ 3 h 133"/>
                  <a:gd name="T24" fmla="*/ 0 w 1538"/>
                  <a:gd name="T25" fmla="*/ 12 h 133"/>
                  <a:gd name="T26" fmla="*/ 0 w 1538"/>
                  <a:gd name="T27" fmla="*/ 121 h 133"/>
                  <a:gd name="T28" fmla="*/ 3 w 1538"/>
                  <a:gd name="T29" fmla="*/ 129 h 133"/>
                  <a:gd name="T30" fmla="*/ 12 w 1538"/>
                  <a:gd name="T31" fmla="*/ 133 h 133"/>
                  <a:gd name="T32" fmla="*/ 1526 w 1538"/>
                  <a:gd name="T33" fmla="*/ 133 h 133"/>
                  <a:gd name="T34" fmla="*/ 1535 w 1538"/>
                  <a:gd name="T35" fmla="*/ 129 h 133"/>
                  <a:gd name="T36" fmla="*/ 1538 w 1538"/>
                  <a:gd name="T37" fmla="*/ 121 h 133"/>
                  <a:gd name="T38" fmla="*/ 1538 w 1538"/>
                  <a:gd name="T39" fmla="*/ 12 h 133"/>
                  <a:gd name="T40" fmla="*/ 1535 w 1538"/>
                  <a:gd name="T41" fmla="*/ 3 h 133"/>
                  <a:gd name="T42" fmla="*/ 1526 w 1538"/>
                  <a:gd name="T43" fmla="*/ 0 h 133"/>
                  <a:gd name="T44" fmla="*/ 1526 w 1538"/>
                  <a:gd name="T45" fmla="*/ 1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8" h="133">
                    <a:moveTo>
                      <a:pt x="1526" y="12"/>
                    </a:moveTo>
                    <a:cubicBezTo>
                      <a:pt x="1514" y="12"/>
                      <a:pt x="1514" y="12"/>
                      <a:pt x="1514" y="12"/>
                    </a:cubicBezTo>
                    <a:cubicBezTo>
                      <a:pt x="1514" y="109"/>
                      <a:pt x="1514" y="109"/>
                      <a:pt x="1514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526" y="24"/>
                      <a:pt x="1526" y="24"/>
                      <a:pt x="1526" y="24"/>
                    </a:cubicBezTo>
                    <a:cubicBezTo>
                      <a:pt x="1526" y="12"/>
                      <a:pt x="1526" y="12"/>
                      <a:pt x="1526" y="12"/>
                    </a:cubicBezTo>
                    <a:cubicBezTo>
                      <a:pt x="1514" y="12"/>
                      <a:pt x="1514" y="12"/>
                      <a:pt x="1514" y="12"/>
                    </a:cubicBezTo>
                    <a:cubicBezTo>
                      <a:pt x="1526" y="12"/>
                      <a:pt x="1526" y="12"/>
                      <a:pt x="1526" y="12"/>
                    </a:cubicBezTo>
                    <a:cubicBezTo>
                      <a:pt x="1526" y="0"/>
                      <a:pt x="1526" y="0"/>
                      <a:pt x="152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3" y="3"/>
                    </a:cubicBezTo>
                    <a:cubicBezTo>
                      <a:pt x="1" y="5"/>
                      <a:pt x="0" y="9"/>
                      <a:pt x="0" y="12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4"/>
                      <a:pt x="1" y="127"/>
                      <a:pt x="3" y="129"/>
                    </a:cubicBezTo>
                    <a:cubicBezTo>
                      <a:pt x="6" y="131"/>
                      <a:pt x="9" y="133"/>
                      <a:pt x="12" y="133"/>
                    </a:cubicBezTo>
                    <a:cubicBezTo>
                      <a:pt x="1526" y="133"/>
                      <a:pt x="1526" y="133"/>
                      <a:pt x="1526" y="133"/>
                    </a:cubicBezTo>
                    <a:cubicBezTo>
                      <a:pt x="1530" y="133"/>
                      <a:pt x="1533" y="131"/>
                      <a:pt x="1535" y="129"/>
                    </a:cubicBezTo>
                    <a:cubicBezTo>
                      <a:pt x="1537" y="127"/>
                      <a:pt x="1538" y="124"/>
                      <a:pt x="1538" y="121"/>
                    </a:cubicBezTo>
                    <a:cubicBezTo>
                      <a:pt x="1538" y="12"/>
                      <a:pt x="1538" y="12"/>
                      <a:pt x="1538" y="12"/>
                    </a:cubicBezTo>
                    <a:cubicBezTo>
                      <a:pt x="1538" y="9"/>
                      <a:pt x="1537" y="5"/>
                      <a:pt x="1535" y="3"/>
                    </a:cubicBezTo>
                    <a:cubicBezTo>
                      <a:pt x="1533" y="1"/>
                      <a:pt x="1530" y="0"/>
                      <a:pt x="1526" y="0"/>
                    </a:cubicBezTo>
                    <a:lnTo>
                      <a:pt x="1526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Oval 46">
                <a:extLst>
                  <a:ext uri="{FF2B5EF4-FFF2-40B4-BE49-F238E27FC236}">
                    <a16:creationId xmlns="" xmlns:a16="http://schemas.microsoft.com/office/drawing/2014/main" id="{BCC81ECE-40D2-4DA3-9D31-C0FEE4F1D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52213" y="6421438"/>
                <a:ext cx="138113" cy="136525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Oval 47">
                <a:extLst>
                  <a:ext uri="{FF2B5EF4-FFF2-40B4-BE49-F238E27FC236}">
                    <a16:creationId xmlns="" xmlns:a16="http://schemas.microsoft.com/office/drawing/2014/main" id="{CC9D7402-C93C-4D4E-981B-DF879A20A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3925" y="6421438"/>
                <a:ext cx="141288" cy="136525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Oval 48">
                <a:extLst>
                  <a:ext uri="{FF2B5EF4-FFF2-40B4-BE49-F238E27FC236}">
                    <a16:creationId xmlns="" xmlns:a16="http://schemas.microsoft.com/office/drawing/2014/main" id="{99C254AF-1C26-415A-B403-64F627833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8813" y="6421438"/>
                <a:ext cx="138113" cy="136525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Rectangle 49">
                <a:extLst>
                  <a:ext uri="{FF2B5EF4-FFF2-40B4-BE49-F238E27FC236}">
                    <a16:creationId xmlns="" xmlns:a16="http://schemas.microsoft.com/office/drawing/2014/main" id="{F76C2CB3-8254-49ED-8CFD-2C0C1B808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2000" y="6653213"/>
                <a:ext cx="990600" cy="23463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 50">
                <a:extLst>
                  <a:ext uri="{FF2B5EF4-FFF2-40B4-BE49-F238E27FC236}">
                    <a16:creationId xmlns="" xmlns:a16="http://schemas.microsoft.com/office/drawing/2014/main" id="{AB12C5BE-D5E9-45C4-96BD-8E7D8CF09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7075" y="6618288"/>
                <a:ext cx="1060450" cy="2416175"/>
              </a:xfrm>
              <a:custGeom>
                <a:avLst/>
                <a:gdLst>
                  <a:gd name="T0" fmla="*/ 344 w 356"/>
                  <a:gd name="T1" fmla="*/ 12 h 811"/>
                  <a:gd name="T2" fmla="*/ 344 w 356"/>
                  <a:gd name="T3" fmla="*/ 0 h 811"/>
                  <a:gd name="T4" fmla="*/ 12 w 356"/>
                  <a:gd name="T5" fmla="*/ 0 h 811"/>
                  <a:gd name="T6" fmla="*/ 3 w 356"/>
                  <a:gd name="T7" fmla="*/ 3 h 811"/>
                  <a:gd name="T8" fmla="*/ 0 w 356"/>
                  <a:gd name="T9" fmla="*/ 12 h 811"/>
                  <a:gd name="T10" fmla="*/ 0 w 356"/>
                  <a:gd name="T11" fmla="*/ 799 h 811"/>
                  <a:gd name="T12" fmla="*/ 3 w 356"/>
                  <a:gd name="T13" fmla="*/ 808 h 811"/>
                  <a:gd name="T14" fmla="*/ 12 w 356"/>
                  <a:gd name="T15" fmla="*/ 811 h 811"/>
                  <a:gd name="T16" fmla="*/ 344 w 356"/>
                  <a:gd name="T17" fmla="*/ 811 h 811"/>
                  <a:gd name="T18" fmla="*/ 352 w 356"/>
                  <a:gd name="T19" fmla="*/ 808 h 811"/>
                  <a:gd name="T20" fmla="*/ 356 w 356"/>
                  <a:gd name="T21" fmla="*/ 799 h 811"/>
                  <a:gd name="T22" fmla="*/ 356 w 356"/>
                  <a:gd name="T23" fmla="*/ 12 h 811"/>
                  <a:gd name="T24" fmla="*/ 352 w 356"/>
                  <a:gd name="T25" fmla="*/ 3 h 811"/>
                  <a:gd name="T26" fmla="*/ 344 w 356"/>
                  <a:gd name="T27" fmla="*/ 0 h 811"/>
                  <a:gd name="T28" fmla="*/ 344 w 356"/>
                  <a:gd name="T29" fmla="*/ 12 h 811"/>
                  <a:gd name="T30" fmla="*/ 332 w 356"/>
                  <a:gd name="T31" fmla="*/ 12 h 811"/>
                  <a:gd name="T32" fmla="*/ 332 w 356"/>
                  <a:gd name="T33" fmla="*/ 787 h 811"/>
                  <a:gd name="T34" fmla="*/ 24 w 356"/>
                  <a:gd name="T35" fmla="*/ 787 h 811"/>
                  <a:gd name="T36" fmla="*/ 24 w 356"/>
                  <a:gd name="T37" fmla="*/ 24 h 811"/>
                  <a:gd name="T38" fmla="*/ 344 w 356"/>
                  <a:gd name="T39" fmla="*/ 24 h 811"/>
                  <a:gd name="T40" fmla="*/ 344 w 356"/>
                  <a:gd name="T41" fmla="*/ 12 h 811"/>
                  <a:gd name="T42" fmla="*/ 332 w 356"/>
                  <a:gd name="T43" fmla="*/ 12 h 811"/>
                  <a:gd name="T44" fmla="*/ 344 w 356"/>
                  <a:gd name="T45" fmla="*/ 1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6" h="811">
                    <a:moveTo>
                      <a:pt x="344" y="12"/>
                    </a:moveTo>
                    <a:cubicBezTo>
                      <a:pt x="344" y="0"/>
                      <a:pt x="344" y="0"/>
                      <a:pt x="34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3" y="3"/>
                    </a:cubicBezTo>
                    <a:cubicBezTo>
                      <a:pt x="1" y="5"/>
                      <a:pt x="0" y="8"/>
                      <a:pt x="0" y="12"/>
                    </a:cubicBezTo>
                    <a:cubicBezTo>
                      <a:pt x="0" y="799"/>
                      <a:pt x="0" y="799"/>
                      <a:pt x="0" y="799"/>
                    </a:cubicBezTo>
                    <a:cubicBezTo>
                      <a:pt x="0" y="802"/>
                      <a:pt x="1" y="805"/>
                      <a:pt x="3" y="808"/>
                    </a:cubicBezTo>
                    <a:cubicBezTo>
                      <a:pt x="6" y="810"/>
                      <a:pt x="9" y="811"/>
                      <a:pt x="12" y="811"/>
                    </a:cubicBezTo>
                    <a:cubicBezTo>
                      <a:pt x="344" y="811"/>
                      <a:pt x="344" y="811"/>
                      <a:pt x="344" y="811"/>
                    </a:cubicBezTo>
                    <a:cubicBezTo>
                      <a:pt x="347" y="811"/>
                      <a:pt x="350" y="810"/>
                      <a:pt x="352" y="808"/>
                    </a:cubicBezTo>
                    <a:cubicBezTo>
                      <a:pt x="354" y="805"/>
                      <a:pt x="356" y="802"/>
                      <a:pt x="356" y="799"/>
                    </a:cubicBezTo>
                    <a:cubicBezTo>
                      <a:pt x="356" y="12"/>
                      <a:pt x="356" y="12"/>
                      <a:pt x="356" y="12"/>
                    </a:cubicBezTo>
                    <a:cubicBezTo>
                      <a:pt x="356" y="8"/>
                      <a:pt x="354" y="5"/>
                      <a:pt x="352" y="3"/>
                    </a:cubicBezTo>
                    <a:cubicBezTo>
                      <a:pt x="350" y="1"/>
                      <a:pt x="347" y="0"/>
                      <a:pt x="344" y="0"/>
                    </a:cubicBezTo>
                    <a:cubicBezTo>
                      <a:pt x="344" y="12"/>
                      <a:pt x="344" y="12"/>
                      <a:pt x="344" y="12"/>
                    </a:cubicBezTo>
                    <a:cubicBezTo>
                      <a:pt x="332" y="12"/>
                      <a:pt x="332" y="12"/>
                      <a:pt x="332" y="12"/>
                    </a:cubicBezTo>
                    <a:cubicBezTo>
                      <a:pt x="332" y="787"/>
                      <a:pt x="332" y="787"/>
                      <a:pt x="332" y="787"/>
                    </a:cubicBezTo>
                    <a:cubicBezTo>
                      <a:pt x="24" y="787"/>
                      <a:pt x="24" y="787"/>
                      <a:pt x="24" y="787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44" y="24"/>
                      <a:pt x="344" y="24"/>
                      <a:pt x="344" y="24"/>
                    </a:cubicBezTo>
                    <a:cubicBezTo>
                      <a:pt x="344" y="12"/>
                      <a:pt x="344" y="12"/>
                      <a:pt x="344" y="12"/>
                    </a:cubicBezTo>
                    <a:cubicBezTo>
                      <a:pt x="332" y="12"/>
                      <a:pt x="332" y="12"/>
                      <a:pt x="332" y="12"/>
                    </a:cubicBezTo>
                    <a:lnTo>
                      <a:pt x="344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Rectangle 51">
                <a:extLst>
                  <a:ext uri="{FF2B5EF4-FFF2-40B4-BE49-F238E27FC236}">
                    <a16:creationId xmlns="" xmlns:a16="http://schemas.microsoft.com/office/drawing/2014/main" id="{329244A1-F98B-437D-A0E9-307891623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7250" y="6778626"/>
                <a:ext cx="800100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 52">
                <a:extLst>
                  <a:ext uri="{FF2B5EF4-FFF2-40B4-BE49-F238E27FC236}">
                    <a16:creationId xmlns="" xmlns:a16="http://schemas.microsoft.com/office/drawing/2014/main" id="{E681E977-A045-4B02-BE01-FDDDA7632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325" y="6743701"/>
                <a:ext cx="869950" cy="487363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8 w 292"/>
                  <a:gd name="T23" fmla="*/ 4 h 164"/>
                  <a:gd name="T24" fmla="*/ 280 w 292"/>
                  <a:gd name="T25" fmla="*/ 0 h 164"/>
                  <a:gd name="T26" fmla="*/ 12 w 292"/>
                  <a:gd name="T27" fmla="*/ 0 h 164"/>
                  <a:gd name="T28" fmla="*/ 3 w 292"/>
                  <a:gd name="T29" fmla="*/ 4 h 164"/>
                  <a:gd name="T30" fmla="*/ 0 w 292"/>
                  <a:gd name="T31" fmla="*/ 12 h 164"/>
                  <a:gd name="T32" fmla="*/ 0 w 292"/>
                  <a:gd name="T33" fmla="*/ 152 h 164"/>
                  <a:gd name="T34" fmla="*/ 3 w 292"/>
                  <a:gd name="T35" fmla="*/ 161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8 w 292"/>
                  <a:gd name="T41" fmla="*/ 161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6"/>
                      <a:pt x="288" y="4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1"/>
                      <a:pt x="3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6"/>
                      <a:pt x="1" y="159"/>
                      <a:pt x="3" y="161"/>
                    </a:cubicBezTo>
                    <a:cubicBezTo>
                      <a:pt x="5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8" y="161"/>
                    </a:cubicBezTo>
                    <a:cubicBezTo>
                      <a:pt x="291" y="159"/>
                      <a:pt x="292" y="156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Rectangle 53">
                <a:extLst>
                  <a:ext uri="{FF2B5EF4-FFF2-40B4-BE49-F238E27FC236}">
                    <a16:creationId xmlns="" xmlns:a16="http://schemas.microsoft.com/office/drawing/2014/main" id="{357F454C-6808-46DA-972A-6559D7A82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7250" y="7339013"/>
                <a:ext cx="800100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 54">
                <a:extLst>
                  <a:ext uri="{FF2B5EF4-FFF2-40B4-BE49-F238E27FC236}">
                    <a16:creationId xmlns="" xmlns:a16="http://schemas.microsoft.com/office/drawing/2014/main" id="{C971C786-2067-44F2-8919-8C254327D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325" y="7304088"/>
                <a:ext cx="869950" cy="487363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8 w 292"/>
                  <a:gd name="T23" fmla="*/ 3 h 164"/>
                  <a:gd name="T24" fmla="*/ 280 w 292"/>
                  <a:gd name="T25" fmla="*/ 0 h 164"/>
                  <a:gd name="T26" fmla="*/ 12 w 292"/>
                  <a:gd name="T27" fmla="*/ 0 h 164"/>
                  <a:gd name="T28" fmla="*/ 3 w 292"/>
                  <a:gd name="T29" fmla="*/ 3 h 164"/>
                  <a:gd name="T30" fmla="*/ 0 w 292"/>
                  <a:gd name="T31" fmla="*/ 12 h 164"/>
                  <a:gd name="T32" fmla="*/ 0 w 292"/>
                  <a:gd name="T33" fmla="*/ 152 h 164"/>
                  <a:gd name="T34" fmla="*/ 3 w 292"/>
                  <a:gd name="T35" fmla="*/ 160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8 w 292"/>
                  <a:gd name="T41" fmla="*/ 160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8"/>
                      <a:pt x="291" y="5"/>
                      <a:pt x="288" y="3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1"/>
                      <a:pt x="3" y="3"/>
                    </a:cubicBezTo>
                    <a:cubicBezTo>
                      <a:pt x="1" y="5"/>
                      <a:pt x="0" y="8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5"/>
                      <a:pt x="1" y="158"/>
                      <a:pt x="3" y="160"/>
                    </a:cubicBezTo>
                    <a:cubicBezTo>
                      <a:pt x="5" y="162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2"/>
                      <a:pt x="288" y="160"/>
                    </a:cubicBezTo>
                    <a:cubicBezTo>
                      <a:pt x="291" y="158"/>
                      <a:pt x="292" y="155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Rectangle 55">
                <a:extLst>
                  <a:ext uri="{FF2B5EF4-FFF2-40B4-BE49-F238E27FC236}">
                    <a16:creationId xmlns="" xmlns:a16="http://schemas.microsoft.com/office/drawing/2014/main" id="{34E0C981-5D78-4F69-A32B-E32D0C27D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7250" y="7896226"/>
                <a:ext cx="800100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 56">
                <a:extLst>
                  <a:ext uri="{FF2B5EF4-FFF2-40B4-BE49-F238E27FC236}">
                    <a16:creationId xmlns="" xmlns:a16="http://schemas.microsoft.com/office/drawing/2014/main" id="{08AF7073-C7C9-4B86-A3DD-DD8946607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325" y="7861301"/>
                <a:ext cx="869950" cy="487363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8 w 292"/>
                  <a:gd name="T23" fmla="*/ 3 h 164"/>
                  <a:gd name="T24" fmla="*/ 280 w 292"/>
                  <a:gd name="T25" fmla="*/ 0 h 164"/>
                  <a:gd name="T26" fmla="*/ 12 w 292"/>
                  <a:gd name="T27" fmla="*/ 0 h 164"/>
                  <a:gd name="T28" fmla="*/ 3 w 292"/>
                  <a:gd name="T29" fmla="*/ 3 h 164"/>
                  <a:gd name="T30" fmla="*/ 0 w 292"/>
                  <a:gd name="T31" fmla="*/ 12 h 164"/>
                  <a:gd name="T32" fmla="*/ 0 w 292"/>
                  <a:gd name="T33" fmla="*/ 152 h 164"/>
                  <a:gd name="T34" fmla="*/ 3 w 292"/>
                  <a:gd name="T35" fmla="*/ 161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8 w 292"/>
                  <a:gd name="T41" fmla="*/ 161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6"/>
                      <a:pt x="288" y="3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1"/>
                      <a:pt x="3" y="3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5"/>
                      <a:pt x="1" y="158"/>
                      <a:pt x="3" y="161"/>
                    </a:cubicBezTo>
                    <a:cubicBezTo>
                      <a:pt x="5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8" y="161"/>
                    </a:cubicBezTo>
                    <a:cubicBezTo>
                      <a:pt x="291" y="158"/>
                      <a:pt x="292" y="155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Rectangle 57">
                <a:extLst>
                  <a:ext uri="{FF2B5EF4-FFF2-40B4-BE49-F238E27FC236}">
                    <a16:creationId xmlns="" xmlns:a16="http://schemas.microsoft.com/office/drawing/2014/main" id="{32F6B7DF-717B-4245-A1E0-EC176E73A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7250" y="8453438"/>
                <a:ext cx="800100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 58">
                <a:extLst>
                  <a:ext uri="{FF2B5EF4-FFF2-40B4-BE49-F238E27FC236}">
                    <a16:creationId xmlns="" xmlns:a16="http://schemas.microsoft.com/office/drawing/2014/main" id="{BC8589A0-B896-4860-9E8E-057B58124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325" y="8418513"/>
                <a:ext cx="869950" cy="488950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8 w 292"/>
                  <a:gd name="T23" fmla="*/ 4 h 164"/>
                  <a:gd name="T24" fmla="*/ 280 w 292"/>
                  <a:gd name="T25" fmla="*/ 0 h 164"/>
                  <a:gd name="T26" fmla="*/ 12 w 292"/>
                  <a:gd name="T27" fmla="*/ 0 h 164"/>
                  <a:gd name="T28" fmla="*/ 3 w 292"/>
                  <a:gd name="T29" fmla="*/ 4 h 164"/>
                  <a:gd name="T30" fmla="*/ 0 w 292"/>
                  <a:gd name="T31" fmla="*/ 12 h 164"/>
                  <a:gd name="T32" fmla="*/ 0 w 292"/>
                  <a:gd name="T33" fmla="*/ 152 h 164"/>
                  <a:gd name="T34" fmla="*/ 3 w 292"/>
                  <a:gd name="T35" fmla="*/ 161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8 w 292"/>
                  <a:gd name="T41" fmla="*/ 161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6"/>
                      <a:pt x="288" y="4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1"/>
                      <a:pt x="3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6"/>
                      <a:pt x="1" y="159"/>
                      <a:pt x="3" y="161"/>
                    </a:cubicBezTo>
                    <a:cubicBezTo>
                      <a:pt x="5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8" y="161"/>
                    </a:cubicBezTo>
                    <a:cubicBezTo>
                      <a:pt x="291" y="159"/>
                      <a:pt x="292" y="156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Rectangle 59">
                <a:extLst>
                  <a:ext uri="{FF2B5EF4-FFF2-40B4-BE49-F238E27FC236}">
                    <a16:creationId xmlns="" xmlns:a16="http://schemas.microsoft.com/office/drawing/2014/main" id="{E3606CE0-ECE9-4CFF-B90B-E5884467E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2300" y="6778626"/>
                <a:ext cx="3248025" cy="20716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Rectangle 60">
                <a:extLst>
                  <a:ext uri="{FF2B5EF4-FFF2-40B4-BE49-F238E27FC236}">
                    <a16:creationId xmlns="" xmlns:a16="http://schemas.microsoft.com/office/drawing/2014/main" id="{3C73E8B9-610E-4F27-85C7-C2A3A481A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42300" y="6778626"/>
                <a:ext cx="3248025" cy="2071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 61">
                <a:extLst>
                  <a:ext uri="{FF2B5EF4-FFF2-40B4-BE49-F238E27FC236}">
                    <a16:creationId xmlns="" xmlns:a16="http://schemas.microsoft.com/office/drawing/2014/main" id="{6103D782-EC58-4DB0-BD27-82BA60EEE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75" y="6743701"/>
                <a:ext cx="3317875" cy="2141538"/>
              </a:xfrm>
              <a:custGeom>
                <a:avLst/>
                <a:gdLst>
                  <a:gd name="T0" fmla="*/ 1101 w 1113"/>
                  <a:gd name="T1" fmla="*/ 707 h 719"/>
                  <a:gd name="T2" fmla="*/ 1101 w 1113"/>
                  <a:gd name="T3" fmla="*/ 695 h 719"/>
                  <a:gd name="T4" fmla="*/ 24 w 1113"/>
                  <a:gd name="T5" fmla="*/ 695 h 719"/>
                  <a:gd name="T6" fmla="*/ 24 w 1113"/>
                  <a:gd name="T7" fmla="*/ 24 h 719"/>
                  <a:gd name="T8" fmla="*/ 1089 w 1113"/>
                  <a:gd name="T9" fmla="*/ 24 h 719"/>
                  <a:gd name="T10" fmla="*/ 1089 w 1113"/>
                  <a:gd name="T11" fmla="*/ 707 h 719"/>
                  <a:gd name="T12" fmla="*/ 1101 w 1113"/>
                  <a:gd name="T13" fmla="*/ 707 h 719"/>
                  <a:gd name="T14" fmla="*/ 1101 w 1113"/>
                  <a:gd name="T15" fmla="*/ 695 h 719"/>
                  <a:gd name="T16" fmla="*/ 1101 w 1113"/>
                  <a:gd name="T17" fmla="*/ 707 h 719"/>
                  <a:gd name="T18" fmla="*/ 1113 w 1113"/>
                  <a:gd name="T19" fmla="*/ 707 h 719"/>
                  <a:gd name="T20" fmla="*/ 1113 w 1113"/>
                  <a:gd name="T21" fmla="*/ 12 h 719"/>
                  <a:gd name="T22" fmla="*/ 1110 w 1113"/>
                  <a:gd name="T23" fmla="*/ 4 h 719"/>
                  <a:gd name="T24" fmla="*/ 1101 w 1113"/>
                  <a:gd name="T25" fmla="*/ 0 h 719"/>
                  <a:gd name="T26" fmla="*/ 12 w 1113"/>
                  <a:gd name="T27" fmla="*/ 0 h 719"/>
                  <a:gd name="T28" fmla="*/ 4 w 1113"/>
                  <a:gd name="T29" fmla="*/ 4 h 719"/>
                  <a:gd name="T30" fmla="*/ 0 w 1113"/>
                  <a:gd name="T31" fmla="*/ 12 h 719"/>
                  <a:gd name="T32" fmla="*/ 0 w 1113"/>
                  <a:gd name="T33" fmla="*/ 707 h 719"/>
                  <a:gd name="T34" fmla="*/ 4 w 1113"/>
                  <a:gd name="T35" fmla="*/ 715 h 719"/>
                  <a:gd name="T36" fmla="*/ 12 w 1113"/>
                  <a:gd name="T37" fmla="*/ 719 h 719"/>
                  <a:gd name="T38" fmla="*/ 1101 w 1113"/>
                  <a:gd name="T39" fmla="*/ 719 h 719"/>
                  <a:gd name="T40" fmla="*/ 1110 w 1113"/>
                  <a:gd name="T41" fmla="*/ 715 h 719"/>
                  <a:gd name="T42" fmla="*/ 1113 w 1113"/>
                  <a:gd name="T43" fmla="*/ 707 h 719"/>
                  <a:gd name="T44" fmla="*/ 1101 w 1113"/>
                  <a:gd name="T45" fmla="*/ 707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13" h="719">
                    <a:moveTo>
                      <a:pt x="1101" y="707"/>
                    </a:moveTo>
                    <a:cubicBezTo>
                      <a:pt x="1101" y="695"/>
                      <a:pt x="1101" y="695"/>
                      <a:pt x="1101" y="695"/>
                    </a:cubicBezTo>
                    <a:cubicBezTo>
                      <a:pt x="24" y="695"/>
                      <a:pt x="24" y="695"/>
                      <a:pt x="24" y="695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089" y="24"/>
                      <a:pt x="1089" y="24"/>
                      <a:pt x="1089" y="24"/>
                    </a:cubicBezTo>
                    <a:cubicBezTo>
                      <a:pt x="1089" y="707"/>
                      <a:pt x="1089" y="707"/>
                      <a:pt x="1089" y="707"/>
                    </a:cubicBezTo>
                    <a:cubicBezTo>
                      <a:pt x="1101" y="707"/>
                      <a:pt x="1101" y="707"/>
                      <a:pt x="1101" y="707"/>
                    </a:cubicBezTo>
                    <a:cubicBezTo>
                      <a:pt x="1101" y="695"/>
                      <a:pt x="1101" y="695"/>
                      <a:pt x="1101" y="695"/>
                    </a:cubicBezTo>
                    <a:cubicBezTo>
                      <a:pt x="1101" y="707"/>
                      <a:pt x="1101" y="707"/>
                      <a:pt x="1101" y="707"/>
                    </a:cubicBezTo>
                    <a:cubicBezTo>
                      <a:pt x="1113" y="707"/>
                      <a:pt x="1113" y="707"/>
                      <a:pt x="1113" y="707"/>
                    </a:cubicBezTo>
                    <a:cubicBezTo>
                      <a:pt x="1113" y="12"/>
                      <a:pt x="1113" y="12"/>
                      <a:pt x="1113" y="12"/>
                    </a:cubicBezTo>
                    <a:cubicBezTo>
                      <a:pt x="1113" y="9"/>
                      <a:pt x="1112" y="6"/>
                      <a:pt x="1110" y="4"/>
                    </a:cubicBezTo>
                    <a:cubicBezTo>
                      <a:pt x="1108" y="1"/>
                      <a:pt x="1105" y="0"/>
                      <a:pt x="110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707"/>
                      <a:pt x="0" y="707"/>
                      <a:pt x="0" y="707"/>
                    </a:cubicBezTo>
                    <a:cubicBezTo>
                      <a:pt x="0" y="710"/>
                      <a:pt x="2" y="713"/>
                      <a:pt x="4" y="715"/>
                    </a:cubicBezTo>
                    <a:cubicBezTo>
                      <a:pt x="6" y="718"/>
                      <a:pt x="9" y="719"/>
                      <a:pt x="12" y="719"/>
                    </a:cubicBezTo>
                    <a:cubicBezTo>
                      <a:pt x="1101" y="719"/>
                      <a:pt x="1101" y="719"/>
                      <a:pt x="1101" y="719"/>
                    </a:cubicBezTo>
                    <a:cubicBezTo>
                      <a:pt x="1105" y="719"/>
                      <a:pt x="1108" y="718"/>
                      <a:pt x="1110" y="715"/>
                    </a:cubicBezTo>
                    <a:cubicBezTo>
                      <a:pt x="1112" y="713"/>
                      <a:pt x="1113" y="710"/>
                      <a:pt x="1113" y="707"/>
                    </a:cubicBezTo>
                    <a:cubicBezTo>
                      <a:pt x="1101" y="707"/>
                      <a:pt x="1101" y="707"/>
                      <a:pt x="1101" y="707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 62">
                <a:extLst>
                  <a:ext uri="{FF2B5EF4-FFF2-40B4-BE49-F238E27FC236}">
                    <a16:creationId xmlns="" xmlns:a16="http://schemas.microsoft.com/office/drawing/2014/main" id="{77A48763-EFAB-4525-AFEA-57ED9875A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2925" y="7165976"/>
                <a:ext cx="1741488" cy="1296988"/>
              </a:xfrm>
              <a:custGeom>
                <a:avLst/>
                <a:gdLst>
                  <a:gd name="T0" fmla="*/ 1097 w 1097"/>
                  <a:gd name="T1" fmla="*/ 817 h 817"/>
                  <a:gd name="T2" fmla="*/ 0 w 1097"/>
                  <a:gd name="T3" fmla="*/ 817 h 817"/>
                  <a:gd name="T4" fmla="*/ 0 w 1097"/>
                  <a:gd name="T5" fmla="*/ 0 h 817"/>
                  <a:gd name="T6" fmla="*/ 629 w 1097"/>
                  <a:gd name="T7" fmla="*/ 0 h 817"/>
                  <a:gd name="T8" fmla="*/ 1097 w 1097"/>
                  <a:gd name="T9" fmla="*/ 817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817">
                    <a:moveTo>
                      <a:pt x="1097" y="817"/>
                    </a:moveTo>
                    <a:lnTo>
                      <a:pt x="0" y="817"/>
                    </a:lnTo>
                    <a:lnTo>
                      <a:pt x="0" y="0"/>
                    </a:lnTo>
                    <a:lnTo>
                      <a:pt x="629" y="0"/>
                    </a:lnTo>
                    <a:lnTo>
                      <a:pt x="1097" y="817"/>
                    </a:lnTo>
                    <a:close/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 63">
                <a:extLst>
                  <a:ext uri="{FF2B5EF4-FFF2-40B4-BE49-F238E27FC236}">
                    <a16:creationId xmlns="" xmlns:a16="http://schemas.microsoft.com/office/drawing/2014/main" id="{A7645C1F-3AC4-477C-AAF0-EFB11A831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2925" y="7165976"/>
                <a:ext cx="1741488" cy="1296988"/>
              </a:xfrm>
              <a:custGeom>
                <a:avLst/>
                <a:gdLst>
                  <a:gd name="T0" fmla="*/ 1097 w 1097"/>
                  <a:gd name="T1" fmla="*/ 817 h 817"/>
                  <a:gd name="T2" fmla="*/ 0 w 1097"/>
                  <a:gd name="T3" fmla="*/ 817 h 817"/>
                  <a:gd name="T4" fmla="*/ 0 w 1097"/>
                  <a:gd name="T5" fmla="*/ 0 h 817"/>
                  <a:gd name="T6" fmla="*/ 629 w 1097"/>
                  <a:gd name="T7" fmla="*/ 0 h 817"/>
                  <a:gd name="T8" fmla="*/ 1097 w 1097"/>
                  <a:gd name="T9" fmla="*/ 817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7" h="817">
                    <a:moveTo>
                      <a:pt x="1097" y="817"/>
                    </a:moveTo>
                    <a:lnTo>
                      <a:pt x="0" y="817"/>
                    </a:lnTo>
                    <a:lnTo>
                      <a:pt x="0" y="0"/>
                    </a:lnTo>
                    <a:lnTo>
                      <a:pt x="629" y="0"/>
                    </a:lnTo>
                    <a:lnTo>
                      <a:pt x="1097" y="8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 64">
                <a:extLst>
                  <a:ext uri="{FF2B5EF4-FFF2-40B4-BE49-F238E27FC236}">
                    <a16:creationId xmlns="" xmlns:a16="http://schemas.microsoft.com/office/drawing/2014/main" id="{AC552CE7-B61B-4908-9A18-C4AEBC3F8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6413" y="7131051"/>
                <a:ext cx="1812925" cy="1366838"/>
              </a:xfrm>
              <a:custGeom>
                <a:avLst/>
                <a:gdLst>
                  <a:gd name="T0" fmla="*/ 596 w 608"/>
                  <a:gd name="T1" fmla="*/ 447 h 459"/>
                  <a:gd name="T2" fmla="*/ 596 w 608"/>
                  <a:gd name="T3" fmla="*/ 435 h 459"/>
                  <a:gd name="T4" fmla="*/ 24 w 608"/>
                  <a:gd name="T5" fmla="*/ 435 h 459"/>
                  <a:gd name="T6" fmla="*/ 24 w 608"/>
                  <a:gd name="T7" fmla="*/ 24 h 459"/>
                  <a:gd name="T8" fmla="*/ 340 w 608"/>
                  <a:gd name="T9" fmla="*/ 24 h 459"/>
                  <a:gd name="T10" fmla="*/ 585 w 608"/>
                  <a:gd name="T11" fmla="*/ 453 h 459"/>
                  <a:gd name="T12" fmla="*/ 596 w 608"/>
                  <a:gd name="T13" fmla="*/ 447 h 459"/>
                  <a:gd name="T14" fmla="*/ 596 w 608"/>
                  <a:gd name="T15" fmla="*/ 435 h 459"/>
                  <a:gd name="T16" fmla="*/ 596 w 608"/>
                  <a:gd name="T17" fmla="*/ 447 h 459"/>
                  <a:gd name="T18" fmla="*/ 606 w 608"/>
                  <a:gd name="T19" fmla="*/ 441 h 459"/>
                  <a:gd name="T20" fmla="*/ 358 w 608"/>
                  <a:gd name="T21" fmla="*/ 6 h 459"/>
                  <a:gd name="T22" fmla="*/ 347 w 608"/>
                  <a:gd name="T23" fmla="*/ 0 h 459"/>
                  <a:gd name="T24" fmla="*/ 12 w 608"/>
                  <a:gd name="T25" fmla="*/ 0 h 459"/>
                  <a:gd name="T26" fmla="*/ 3 w 608"/>
                  <a:gd name="T27" fmla="*/ 3 h 459"/>
                  <a:gd name="T28" fmla="*/ 0 w 608"/>
                  <a:gd name="T29" fmla="*/ 12 h 459"/>
                  <a:gd name="T30" fmla="*/ 0 w 608"/>
                  <a:gd name="T31" fmla="*/ 447 h 459"/>
                  <a:gd name="T32" fmla="*/ 3 w 608"/>
                  <a:gd name="T33" fmla="*/ 456 h 459"/>
                  <a:gd name="T34" fmla="*/ 12 w 608"/>
                  <a:gd name="T35" fmla="*/ 459 h 459"/>
                  <a:gd name="T36" fmla="*/ 596 w 608"/>
                  <a:gd name="T37" fmla="*/ 459 h 459"/>
                  <a:gd name="T38" fmla="*/ 606 w 608"/>
                  <a:gd name="T39" fmla="*/ 453 h 459"/>
                  <a:gd name="T40" fmla="*/ 606 w 608"/>
                  <a:gd name="T41" fmla="*/ 441 h 459"/>
                  <a:gd name="T42" fmla="*/ 596 w 608"/>
                  <a:gd name="T43" fmla="*/ 447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08" h="459">
                    <a:moveTo>
                      <a:pt x="596" y="447"/>
                    </a:moveTo>
                    <a:cubicBezTo>
                      <a:pt x="596" y="435"/>
                      <a:pt x="596" y="435"/>
                      <a:pt x="596" y="435"/>
                    </a:cubicBezTo>
                    <a:cubicBezTo>
                      <a:pt x="24" y="435"/>
                      <a:pt x="24" y="435"/>
                      <a:pt x="24" y="435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40" y="24"/>
                      <a:pt x="340" y="24"/>
                      <a:pt x="340" y="24"/>
                    </a:cubicBezTo>
                    <a:cubicBezTo>
                      <a:pt x="585" y="453"/>
                      <a:pt x="585" y="453"/>
                      <a:pt x="585" y="453"/>
                    </a:cubicBezTo>
                    <a:cubicBezTo>
                      <a:pt x="596" y="447"/>
                      <a:pt x="596" y="447"/>
                      <a:pt x="596" y="447"/>
                    </a:cubicBezTo>
                    <a:cubicBezTo>
                      <a:pt x="596" y="435"/>
                      <a:pt x="596" y="435"/>
                      <a:pt x="596" y="435"/>
                    </a:cubicBezTo>
                    <a:cubicBezTo>
                      <a:pt x="596" y="447"/>
                      <a:pt x="596" y="447"/>
                      <a:pt x="596" y="447"/>
                    </a:cubicBezTo>
                    <a:cubicBezTo>
                      <a:pt x="606" y="441"/>
                      <a:pt x="606" y="441"/>
                      <a:pt x="606" y="441"/>
                    </a:cubicBezTo>
                    <a:cubicBezTo>
                      <a:pt x="358" y="6"/>
                      <a:pt x="358" y="6"/>
                      <a:pt x="358" y="6"/>
                    </a:cubicBezTo>
                    <a:cubicBezTo>
                      <a:pt x="356" y="2"/>
                      <a:pt x="352" y="0"/>
                      <a:pt x="34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3" y="3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447"/>
                      <a:pt x="0" y="447"/>
                      <a:pt x="0" y="447"/>
                    </a:cubicBezTo>
                    <a:cubicBezTo>
                      <a:pt x="0" y="450"/>
                      <a:pt x="1" y="453"/>
                      <a:pt x="3" y="456"/>
                    </a:cubicBezTo>
                    <a:cubicBezTo>
                      <a:pt x="6" y="458"/>
                      <a:pt x="9" y="459"/>
                      <a:pt x="12" y="459"/>
                    </a:cubicBezTo>
                    <a:cubicBezTo>
                      <a:pt x="596" y="459"/>
                      <a:pt x="596" y="459"/>
                      <a:pt x="596" y="459"/>
                    </a:cubicBezTo>
                    <a:cubicBezTo>
                      <a:pt x="600" y="459"/>
                      <a:pt x="604" y="457"/>
                      <a:pt x="606" y="453"/>
                    </a:cubicBezTo>
                    <a:cubicBezTo>
                      <a:pt x="608" y="450"/>
                      <a:pt x="608" y="445"/>
                      <a:pt x="606" y="441"/>
                    </a:cubicBezTo>
                    <a:cubicBezTo>
                      <a:pt x="596" y="447"/>
                      <a:pt x="596" y="447"/>
                      <a:pt x="596" y="447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 65">
                <a:extLst>
                  <a:ext uri="{FF2B5EF4-FFF2-40B4-BE49-F238E27FC236}">
                    <a16:creationId xmlns="" xmlns:a16="http://schemas.microsoft.com/office/drawing/2014/main" id="{11F593BF-6EBA-48D6-9574-3876576C8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1388" y="7165976"/>
                <a:ext cx="1741488" cy="1296988"/>
              </a:xfrm>
              <a:custGeom>
                <a:avLst/>
                <a:gdLst>
                  <a:gd name="T0" fmla="*/ 1097 w 1097"/>
                  <a:gd name="T1" fmla="*/ 817 h 817"/>
                  <a:gd name="T2" fmla="*/ 0 w 1097"/>
                  <a:gd name="T3" fmla="*/ 817 h 817"/>
                  <a:gd name="T4" fmla="*/ 549 w 1097"/>
                  <a:gd name="T5" fmla="*/ 0 h 817"/>
                  <a:gd name="T6" fmla="*/ 1097 w 1097"/>
                  <a:gd name="T7" fmla="*/ 817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7" h="817">
                    <a:moveTo>
                      <a:pt x="1097" y="817"/>
                    </a:moveTo>
                    <a:lnTo>
                      <a:pt x="0" y="817"/>
                    </a:lnTo>
                    <a:lnTo>
                      <a:pt x="549" y="0"/>
                    </a:lnTo>
                    <a:lnTo>
                      <a:pt x="1097" y="817"/>
                    </a:lnTo>
                    <a:close/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 66">
                <a:extLst>
                  <a:ext uri="{FF2B5EF4-FFF2-40B4-BE49-F238E27FC236}">
                    <a16:creationId xmlns="" xmlns:a16="http://schemas.microsoft.com/office/drawing/2014/main" id="{6B8EF7A7-095B-4B1B-86A9-C64A684B4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3288" y="7131051"/>
                <a:ext cx="1816100" cy="1366838"/>
              </a:xfrm>
              <a:custGeom>
                <a:avLst/>
                <a:gdLst>
                  <a:gd name="T0" fmla="*/ 597 w 609"/>
                  <a:gd name="T1" fmla="*/ 447 h 459"/>
                  <a:gd name="T2" fmla="*/ 597 w 609"/>
                  <a:gd name="T3" fmla="*/ 435 h 459"/>
                  <a:gd name="T4" fmla="*/ 36 w 609"/>
                  <a:gd name="T5" fmla="*/ 435 h 459"/>
                  <a:gd name="T6" fmla="*/ 305 w 609"/>
                  <a:gd name="T7" fmla="*/ 33 h 459"/>
                  <a:gd name="T8" fmla="*/ 587 w 609"/>
                  <a:gd name="T9" fmla="*/ 454 h 459"/>
                  <a:gd name="T10" fmla="*/ 597 w 609"/>
                  <a:gd name="T11" fmla="*/ 447 h 459"/>
                  <a:gd name="T12" fmla="*/ 597 w 609"/>
                  <a:gd name="T13" fmla="*/ 435 h 459"/>
                  <a:gd name="T14" fmla="*/ 597 w 609"/>
                  <a:gd name="T15" fmla="*/ 447 h 459"/>
                  <a:gd name="T16" fmla="*/ 607 w 609"/>
                  <a:gd name="T17" fmla="*/ 441 h 459"/>
                  <a:gd name="T18" fmla="*/ 315 w 609"/>
                  <a:gd name="T19" fmla="*/ 5 h 459"/>
                  <a:gd name="T20" fmla="*/ 305 w 609"/>
                  <a:gd name="T21" fmla="*/ 0 h 459"/>
                  <a:gd name="T22" fmla="*/ 295 w 609"/>
                  <a:gd name="T23" fmla="*/ 5 h 459"/>
                  <a:gd name="T24" fmla="*/ 3 w 609"/>
                  <a:gd name="T25" fmla="*/ 441 h 459"/>
                  <a:gd name="T26" fmla="*/ 3 w 609"/>
                  <a:gd name="T27" fmla="*/ 453 h 459"/>
                  <a:gd name="T28" fmla="*/ 13 w 609"/>
                  <a:gd name="T29" fmla="*/ 459 h 459"/>
                  <a:gd name="T30" fmla="*/ 597 w 609"/>
                  <a:gd name="T31" fmla="*/ 459 h 459"/>
                  <a:gd name="T32" fmla="*/ 607 w 609"/>
                  <a:gd name="T33" fmla="*/ 453 h 459"/>
                  <a:gd name="T34" fmla="*/ 607 w 609"/>
                  <a:gd name="T35" fmla="*/ 441 h 459"/>
                  <a:gd name="T36" fmla="*/ 597 w 609"/>
                  <a:gd name="T37" fmla="*/ 447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9" h="459">
                    <a:moveTo>
                      <a:pt x="597" y="447"/>
                    </a:moveTo>
                    <a:cubicBezTo>
                      <a:pt x="597" y="435"/>
                      <a:pt x="597" y="435"/>
                      <a:pt x="597" y="435"/>
                    </a:cubicBezTo>
                    <a:cubicBezTo>
                      <a:pt x="36" y="435"/>
                      <a:pt x="36" y="435"/>
                      <a:pt x="36" y="435"/>
                    </a:cubicBezTo>
                    <a:cubicBezTo>
                      <a:pt x="305" y="33"/>
                      <a:pt x="305" y="33"/>
                      <a:pt x="305" y="33"/>
                    </a:cubicBezTo>
                    <a:cubicBezTo>
                      <a:pt x="587" y="454"/>
                      <a:pt x="587" y="454"/>
                      <a:pt x="587" y="454"/>
                    </a:cubicBezTo>
                    <a:cubicBezTo>
                      <a:pt x="597" y="447"/>
                      <a:pt x="597" y="447"/>
                      <a:pt x="597" y="447"/>
                    </a:cubicBezTo>
                    <a:cubicBezTo>
                      <a:pt x="597" y="435"/>
                      <a:pt x="597" y="435"/>
                      <a:pt x="597" y="435"/>
                    </a:cubicBezTo>
                    <a:cubicBezTo>
                      <a:pt x="597" y="447"/>
                      <a:pt x="597" y="447"/>
                      <a:pt x="597" y="447"/>
                    </a:cubicBezTo>
                    <a:cubicBezTo>
                      <a:pt x="607" y="441"/>
                      <a:pt x="607" y="441"/>
                      <a:pt x="607" y="441"/>
                    </a:cubicBezTo>
                    <a:cubicBezTo>
                      <a:pt x="315" y="5"/>
                      <a:pt x="315" y="5"/>
                      <a:pt x="315" y="5"/>
                    </a:cubicBezTo>
                    <a:cubicBezTo>
                      <a:pt x="313" y="2"/>
                      <a:pt x="309" y="0"/>
                      <a:pt x="305" y="0"/>
                    </a:cubicBezTo>
                    <a:cubicBezTo>
                      <a:pt x="301" y="0"/>
                      <a:pt x="297" y="2"/>
                      <a:pt x="295" y="5"/>
                    </a:cubicBezTo>
                    <a:cubicBezTo>
                      <a:pt x="3" y="441"/>
                      <a:pt x="3" y="441"/>
                      <a:pt x="3" y="441"/>
                    </a:cubicBezTo>
                    <a:cubicBezTo>
                      <a:pt x="1" y="444"/>
                      <a:pt x="0" y="449"/>
                      <a:pt x="3" y="453"/>
                    </a:cubicBezTo>
                    <a:cubicBezTo>
                      <a:pt x="5" y="457"/>
                      <a:pt x="9" y="459"/>
                      <a:pt x="13" y="459"/>
                    </a:cubicBezTo>
                    <a:cubicBezTo>
                      <a:pt x="597" y="459"/>
                      <a:pt x="597" y="459"/>
                      <a:pt x="597" y="459"/>
                    </a:cubicBezTo>
                    <a:cubicBezTo>
                      <a:pt x="601" y="459"/>
                      <a:pt x="605" y="457"/>
                      <a:pt x="607" y="453"/>
                    </a:cubicBezTo>
                    <a:cubicBezTo>
                      <a:pt x="609" y="449"/>
                      <a:pt x="609" y="444"/>
                      <a:pt x="607" y="441"/>
                    </a:cubicBezTo>
                    <a:lnTo>
                      <a:pt x="597" y="447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 67">
                <a:extLst>
                  <a:ext uri="{FF2B5EF4-FFF2-40B4-BE49-F238E27FC236}">
                    <a16:creationId xmlns="" xmlns:a16="http://schemas.microsoft.com/office/drawing/2014/main" id="{6104FA66-94DC-4C56-B4BD-B2D8E3DC3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3363" y="8313738"/>
                <a:ext cx="130175" cy="396875"/>
              </a:xfrm>
              <a:custGeom>
                <a:avLst/>
                <a:gdLst>
                  <a:gd name="T0" fmla="*/ 0 w 44"/>
                  <a:gd name="T1" fmla="*/ 0 h 133"/>
                  <a:gd name="T2" fmla="*/ 0 w 44"/>
                  <a:gd name="T3" fmla="*/ 133 h 133"/>
                  <a:gd name="T4" fmla="*/ 43 w 44"/>
                  <a:gd name="T5" fmla="*/ 19 h 133"/>
                  <a:gd name="T6" fmla="*/ 44 w 44"/>
                  <a:gd name="T7" fmla="*/ 17 h 133"/>
                  <a:gd name="T8" fmla="*/ 0 w 44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33">
                    <a:moveTo>
                      <a:pt x="0" y="0"/>
                    </a:moveTo>
                    <a:cubicBezTo>
                      <a:pt x="0" y="133"/>
                      <a:pt x="0" y="133"/>
                      <a:pt x="0" y="133"/>
                    </a:cubicBezTo>
                    <a:cubicBezTo>
                      <a:pt x="17" y="96"/>
                      <a:pt x="32" y="58"/>
                      <a:pt x="43" y="19"/>
                    </a:cubicBezTo>
                    <a:cubicBezTo>
                      <a:pt x="43" y="18"/>
                      <a:pt x="43" y="17"/>
                      <a:pt x="44" y="17"/>
                    </a:cubicBezTo>
                    <a:cubicBezTo>
                      <a:pt x="30" y="10"/>
                      <a:pt x="15" y="5"/>
                      <a:pt x="0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 68">
                <a:extLst>
                  <a:ext uri="{FF2B5EF4-FFF2-40B4-BE49-F238E27FC236}">
                    <a16:creationId xmlns="" xmlns:a16="http://schemas.microsoft.com/office/drawing/2014/main" id="{0991DC03-B28C-4C99-9FC6-5AD9B8B43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3363" y="8364538"/>
                <a:ext cx="160338" cy="428625"/>
              </a:xfrm>
              <a:custGeom>
                <a:avLst/>
                <a:gdLst>
                  <a:gd name="T0" fmla="*/ 44 w 54"/>
                  <a:gd name="T1" fmla="*/ 0 h 144"/>
                  <a:gd name="T2" fmla="*/ 43 w 54"/>
                  <a:gd name="T3" fmla="*/ 2 h 144"/>
                  <a:gd name="T4" fmla="*/ 0 w 54"/>
                  <a:gd name="T5" fmla="*/ 116 h 144"/>
                  <a:gd name="T6" fmla="*/ 0 w 54"/>
                  <a:gd name="T7" fmla="*/ 144 h 144"/>
                  <a:gd name="T8" fmla="*/ 54 w 54"/>
                  <a:gd name="T9" fmla="*/ 5 h 144"/>
                  <a:gd name="T10" fmla="*/ 44 w 54"/>
                  <a:gd name="T11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44">
                    <a:moveTo>
                      <a:pt x="44" y="0"/>
                    </a:moveTo>
                    <a:cubicBezTo>
                      <a:pt x="43" y="0"/>
                      <a:pt x="43" y="1"/>
                      <a:pt x="43" y="2"/>
                    </a:cubicBezTo>
                    <a:cubicBezTo>
                      <a:pt x="32" y="41"/>
                      <a:pt x="17" y="79"/>
                      <a:pt x="0" y="116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22" y="100"/>
                      <a:pt x="40" y="53"/>
                      <a:pt x="54" y="5"/>
                    </a:cubicBezTo>
                    <a:cubicBezTo>
                      <a:pt x="51" y="3"/>
                      <a:pt x="47" y="1"/>
                      <a:pt x="44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 69">
                <a:extLst>
                  <a:ext uri="{FF2B5EF4-FFF2-40B4-BE49-F238E27FC236}">
                    <a16:creationId xmlns="" xmlns:a16="http://schemas.microsoft.com/office/drawing/2014/main" id="{196267EF-A348-451D-890D-7596CB732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39388" y="9034463"/>
                <a:ext cx="1147763" cy="889000"/>
              </a:xfrm>
              <a:custGeom>
                <a:avLst/>
                <a:gdLst>
                  <a:gd name="T0" fmla="*/ 385 w 385"/>
                  <a:gd name="T1" fmla="*/ 0 h 298"/>
                  <a:gd name="T2" fmla="*/ 250 w 385"/>
                  <a:gd name="T3" fmla="*/ 0 h 298"/>
                  <a:gd name="T4" fmla="*/ 0 w 385"/>
                  <a:gd name="T5" fmla="*/ 201 h 298"/>
                  <a:gd name="T6" fmla="*/ 49 w 385"/>
                  <a:gd name="T7" fmla="*/ 298 h 298"/>
                  <a:gd name="T8" fmla="*/ 51 w 385"/>
                  <a:gd name="T9" fmla="*/ 298 h 298"/>
                  <a:gd name="T10" fmla="*/ 385 w 385"/>
                  <a:gd name="T11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" h="298">
                    <a:moveTo>
                      <a:pt x="385" y="0"/>
                    </a:moveTo>
                    <a:cubicBezTo>
                      <a:pt x="250" y="0"/>
                      <a:pt x="250" y="0"/>
                      <a:pt x="250" y="0"/>
                    </a:cubicBezTo>
                    <a:cubicBezTo>
                      <a:pt x="183" y="84"/>
                      <a:pt x="98" y="153"/>
                      <a:pt x="0" y="201"/>
                    </a:cubicBezTo>
                    <a:cubicBezTo>
                      <a:pt x="11" y="236"/>
                      <a:pt x="28" y="269"/>
                      <a:pt x="49" y="298"/>
                    </a:cubicBezTo>
                    <a:cubicBezTo>
                      <a:pt x="49" y="298"/>
                      <a:pt x="50" y="298"/>
                      <a:pt x="51" y="298"/>
                    </a:cubicBezTo>
                    <a:cubicBezTo>
                      <a:pt x="187" y="230"/>
                      <a:pt x="302" y="127"/>
                      <a:pt x="385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 70">
                <a:extLst>
                  <a:ext uri="{FF2B5EF4-FFF2-40B4-BE49-F238E27FC236}">
                    <a16:creationId xmlns="" xmlns:a16="http://schemas.microsoft.com/office/drawing/2014/main" id="{CC2D755D-FD2E-4CF6-AED5-4A6DECA21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5438" y="9034463"/>
                <a:ext cx="1042988" cy="917575"/>
              </a:xfrm>
              <a:custGeom>
                <a:avLst/>
                <a:gdLst>
                  <a:gd name="T0" fmla="*/ 350 w 350"/>
                  <a:gd name="T1" fmla="*/ 0 h 308"/>
                  <a:gd name="T2" fmla="*/ 336 w 350"/>
                  <a:gd name="T3" fmla="*/ 0 h 308"/>
                  <a:gd name="T4" fmla="*/ 2 w 350"/>
                  <a:gd name="T5" fmla="*/ 298 h 308"/>
                  <a:gd name="T6" fmla="*/ 0 w 350"/>
                  <a:gd name="T7" fmla="*/ 298 h 308"/>
                  <a:gd name="T8" fmla="*/ 7 w 350"/>
                  <a:gd name="T9" fmla="*/ 308 h 308"/>
                  <a:gd name="T10" fmla="*/ 350 w 350"/>
                  <a:gd name="T11" fmla="*/ 0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0" h="308">
                    <a:moveTo>
                      <a:pt x="350" y="0"/>
                    </a:moveTo>
                    <a:cubicBezTo>
                      <a:pt x="336" y="0"/>
                      <a:pt x="336" y="0"/>
                      <a:pt x="336" y="0"/>
                    </a:cubicBezTo>
                    <a:cubicBezTo>
                      <a:pt x="253" y="127"/>
                      <a:pt x="138" y="230"/>
                      <a:pt x="2" y="298"/>
                    </a:cubicBezTo>
                    <a:cubicBezTo>
                      <a:pt x="1" y="298"/>
                      <a:pt x="0" y="298"/>
                      <a:pt x="0" y="298"/>
                    </a:cubicBezTo>
                    <a:cubicBezTo>
                      <a:pt x="2" y="302"/>
                      <a:pt x="5" y="305"/>
                      <a:pt x="7" y="308"/>
                    </a:cubicBezTo>
                    <a:cubicBezTo>
                      <a:pt x="147" y="239"/>
                      <a:pt x="266" y="131"/>
                      <a:pt x="350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 71">
                <a:extLst>
                  <a:ext uri="{FF2B5EF4-FFF2-40B4-BE49-F238E27FC236}">
                    <a16:creationId xmlns="" xmlns:a16="http://schemas.microsoft.com/office/drawing/2014/main" id="{E93D11A0-6EDF-47DA-ACD8-604735FB9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91763" y="9034463"/>
                <a:ext cx="700088" cy="528638"/>
              </a:xfrm>
              <a:custGeom>
                <a:avLst/>
                <a:gdLst>
                  <a:gd name="T0" fmla="*/ 235 w 235"/>
                  <a:gd name="T1" fmla="*/ 0 h 177"/>
                  <a:gd name="T2" fmla="*/ 13 w 235"/>
                  <a:gd name="T3" fmla="*/ 0 h 177"/>
                  <a:gd name="T4" fmla="*/ 0 w 235"/>
                  <a:gd name="T5" fmla="*/ 95 h 177"/>
                  <a:gd name="T6" fmla="*/ 10 w 235"/>
                  <a:gd name="T7" fmla="*/ 177 h 177"/>
                  <a:gd name="T8" fmla="*/ 195 w 235"/>
                  <a:gd name="T9" fmla="*/ 43 h 177"/>
                  <a:gd name="T10" fmla="*/ 235 w 235"/>
                  <a:gd name="T11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5" h="177">
                    <a:moveTo>
                      <a:pt x="235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5" y="30"/>
                      <a:pt x="0" y="62"/>
                      <a:pt x="0" y="95"/>
                    </a:cubicBezTo>
                    <a:cubicBezTo>
                      <a:pt x="0" y="123"/>
                      <a:pt x="3" y="151"/>
                      <a:pt x="10" y="177"/>
                    </a:cubicBezTo>
                    <a:cubicBezTo>
                      <a:pt x="79" y="143"/>
                      <a:pt x="141" y="97"/>
                      <a:pt x="195" y="43"/>
                    </a:cubicBezTo>
                    <a:cubicBezTo>
                      <a:pt x="209" y="30"/>
                      <a:pt x="222" y="15"/>
                      <a:pt x="235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 72">
                <a:extLst>
                  <a:ext uri="{FF2B5EF4-FFF2-40B4-BE49-F238E27FC236}">
                    <a16:creationId xmlns="" xmlns:a16="http://schemas.microsoft.com/office/drawing/2014/main" id="{AD50975C-6693-45A4-8D20-7F02CE249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0338" y="9034463"/>
                <a:ext cx="763588" cy="600075"/>
              </a:xfrm>
              <a:custGeom>
                <a:avLst/>
                <a:gdLst>
                  <a:gd name="T0" fmla="*/ 256 w 256"/>
                  <a:gd name="T1" fmla="*/ 0 h 201"/>
                  <a:gd name="T2" fmla="*/ 225 w 256"/>
                  <a:gd name="T3" fmla="*/ 0 h 201"/>
                  <a:gd name="T4" fmla="*/ 185 w 256"/>
                  <a:gd name="T5" fmla="*/ 43 h 201"/>
                  <a:gd name="T6" fmla="*/ 0 w 256"/>
                  <a:gd name="T7" fmla="*/ 177 h 201"/>
                  <a:gd name="T8" fmla="*/ 6 w 256"/>
                  <a:gd name="T9" fmla="*/ 201 h 201"/>
                  <a:gd name="T10" fmla="*/ 256 w 256"/>
                  <a:gd name="T11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6" h="201">
                    <a:moveTo>
                      <a:pt x="256" y="0"/>
                    </a:moveTo>
                    <a:cubicBezTo>
                      <a:pt x="225" y="0"/>
                      <a:pt x="225" y="0"/>
                      <a:pt x="225" y="0"/>
                    </a:cubicBezTo>
                    <a:cubicBezTo>
                      <a:pt x="212" y="15"/>
                      <a:pt x="199" y="30"/>
                      <a:pt x="185" y="43"/>
                    </a:cubicBezTo>
                    <a:cubicBezTo>
                      <a:pt x="131" y="97"/>
                      <a:pt x="69" y="143"/>
                      <a:pt x="0" y="177"/>
                    </a:cubicBezTo>
                    <a:cubicBezTo>
                      <a:pt x="2" y="185"/>
                      <a:pt x="4" y="193"/>
                      <a:pt x="6" y="201"/>
                    </a:cubicBezTo>
                    <a:cubicBezTo>
                      <a:pt x="104" y="153"/>
                      <a:pt x="189" y="84"/>
                      <a:pt x="256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 73">
                <a:extLst>
                  <a:ext uri="{FF2B5EF4-FFF2-40B4-BE49-F238E27FC236}">
                    <a16:creationId xmlns="" xmlns:a16="http://schemas.microsoft.com/office/drawing/2014/main" id="{0FC9EFE9-4AE3-489C-8512-9AFB33DAB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0500" y="8280401"/>
                <a:ext cx="1241425" cy="682625"/>
              </a:xfrm>
              <a:custGeom>
                <a:avLst/>
                <a:gdLst>
                  <a:gd name="T0" fmla="*/ 394 w 416"/>
                  <a:gd name="T1" fmla="*/ 0 h 229"/>
                  <a:gd name="T2" fmla="*/ 394 w 416"/>
                  <a:gd name="T3" fmla="*/ 191 h 229"/>
                  <a:gd name="T4" fmla="*/ 394 w 416"/>
                  <a:gd name="T5" fmla="*/ 191 h 229"/>
                  <a:gd name="T6" fmla="*/ 391 w 416"/>
                  <a:gd name="T7" fmla="*/ 199 h 229"/>
                  <a:gd name="T8" fmla="*/ 382 w 416"/>
                  <a:gd name="T9" fmla="*/ 203 h 229"/>
                  <a:gd name="T10" fmla="*/ 11 w 416"/>
                  <a:gd name="T11" fmla="*/ 203 h 229"/>
                  <a:gd name="T12" fmla="*/ 0 w 416"/>
                  <a:gd name="T13" fmla="*/ 229 h 229"/>
                  <a:gd name="T14" fmla="*/ 410 w 416"/>
                  <a:gd name="T15" fmla="*/ 229 h 229"/>
                  <a:gd name="T16" fmla="*/ 416 w 416"/>
                  <a:gd name="T17" fmla="*/ 217 h 229"/>
                  <a:gd name="T18" fmla="*/ 416 w 416"/>
                  <a:gd name="T19" fmla="*/ 4 h 229"/>
                  <a:gd name="T20" fmla="*/ 394 w 416"/>
                  <a:gd name="T2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6" h="229">
                    <a:moveTo>
                      <a:pt x="394" y="0"/>
                    </a:moveTo>
                    <a:cubicBezTo>
                      <a:pt x="394" y="191"/>
                      <a:pt x="394" y="191"/>
                      <a:pt x="394" y="191"/>
                    </a:cubicBezTo>
                    <a:cubicBezTo>
                      <a:pt x="394" y="191"/>
                      <a:pt x="394" y="191"/>
                      <a:pt x="394" y="191"/>
                    </a:cubicBezTo>
                    <a:cubicBezTo>
                      <a:pt x="394" y="194"/>
                      <a:pt x="393" y="197"/>
                      <a:pt x="391" y="199"/>
                    </a:cubicBezTo>
                    <a:cubicBezTo>
                      <a:pt x="389" y="202"/>
                      <a:pt x="386" y="203"/>
                      <a:pt x="382" y="203"/>
                    </a:cubicBezTo>
                    <a:cubicBezTo>
                      <a:pt x="11" y="203"/>
                      <a:pt x="11" y="203"/>
                      <a:pt x="11" y="203"/>
                    </a:cubicBezTo>
                    <a:cubicBezTo>
                      <a:pt x="7" y="211"/>
                      <a:pt x="4" y="220"/>
                      <a:pt x="0" y="229"/>
                    </a:cubicBezTo>
                    <a:cubicBezTo>
                      <a:pt x="410" y="229"/>
                      <a:pt x="410" y="229"/>
                      <a:pt x="410" y="229"/>
                    </a:cubicBezTo>
                    <a:cubicBezTo>
                      <a:pt x="412" y="225"/>
                      <a:pt x="414" y="221"/>
                      <a:pt x="416" y="217"/>
                    </a:cubicBezTo>
                    <a:cubicBezTo>
                      <a:pt x="416" y="4"/>
                      <a:pt x="416" y="4"/>
                      <a:pt x="416" y="4"/>
                    </a:cubicBezTo>
                    <a:cubicBezTo>
                      <a:pt x="409" y="2"/>
                      <a:pt x="402" y="1"/>
                      <a:pt x="394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 74">
                <a:extLst>
                  <a:ext uri="{FF2B5EF4-FFF2-40B4-BE49-F238E27FC236}">
                    <a16:creationId xmlns="" xmlns:a16="http://schemas.microsoft.com/office/drawing/2014/main" id="{F7503BD8-A974-42B6-9994-C14F7D0D52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29863" y="8293101"/>
                <a:ext cx="1333500" cy="741363"/>
              </a:xfrm>
              <a:custGeom>
                <a:avLst/>
                <a:gdLst>
                  <a:gd name="T0" fmla="*/ 417 w 447"/>
                  <a:gd name="T1" fmla="*/ 225 h 249"/>
                  <a:gd name="T2" fmla="*/ 7 w 447"/>
                  <a:gd name="T3" fmla="*/ 225 h 249"/>
                  <a:gd name="T4" fmla="*/ 0 w 447"/>
                  <a:gd name="T5" fmla="*/ 249 h 249"/>
                  <a:gd name="T6" fmla="*/ 222 w 447"/>
                  <a:gd name="T7" fmla="*/ 249 h 249"/>
                  <a:gd name="T8" fmla="*/ 253 w 447"/>
                  <a:gd name="T9" fmla="*/ 249 h 249"/>
                  <a:gd name="T10" fmla="*/ 388 w 447"/>
                  <a:gd name="T11" fmla="*/ 249 h 249"/>
                  <a:gd name="T12" fmla="*/ 402 w 447"/>
                  <a:gd name="T13" fmla="*/ 249 h 249"/>
                  <a:gd name="T14" fmla="*/ 417 w 447"/>
                  <a:gd name="T15" fmla="*/ 225 h 249"/>
                  <a:gd name="T16" fmla="*/ 423 w 447"/>
                  <a:gd name="T17" fmla="*/ 0 h 249"/>
                  <a:gd name="T18" fmla="*/ 423 w 447"/>
                  <a:gd name="T19" fmla="*/ 213 h 249"/>
                  <a:gd name="T20" fmla="*/ 447 w 447"/>
                  <a:gd name="T21" fmla="*/ 168 h 249"/>
                  <a:gd name="T22" fmla="*/ 447 w 447"/>
                  <a:gd name="T23" fmla="*/ 140 h 249"/>
                  <a:gd name="T24" fmla="*/ 447 w 447"/>
                  <a:gd name="T25" fmla="*/ 7 h 249"/>
                  <a:gd name="T26" fmla="*/ 423 w 447"/>
                  <a:gd name="T27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7" h="249">
                    <a:moveTo>
                      <a:pt x="417" y="225"/>
                    </a:moveTo>
                    <a:cubicBezTo>
                      <a:pt x="7" y="225"/>
                      <a:pt x="7" y="225"/>
                      <a:pt x="7" y="225"/>
                    </a:cubicBezTo>
                    <a:cubicBezTo>
                      <a:pt x="5" y="233"/>
                      <a:pt x="2" y="241"/>
                      <a:pt x="0" y="249"/>
                    </a:cubicBezTo>
                    <a:cubicBezTo>
                      <a:pt x="222" y="249"/>
                      <a:pt x="222" y="249"/>
                      <a:pt x="222" y="249"/>
                    </a:cubicBezTo>
                    <a:cubicBezTo>
                      <a:pt x="253" y="249"/>
                      <a:pt x="253" y="249"/>
                      <a:pt x="253" y="249"/>
                    </a:cubicBezTo>
                    <a:cubicBezTo>
                      <a:pt x="388" y="249"/>
                      <a:pt x="388" y="249"/>
                      <a:pt x="388" y="249"/>
                    </a:cubicBezTo>
                    <a:cubicBezTo>
                      <a:pt x="402" y="249"/>
                      <a:pt x="402" y="249"/>
                      <a:pt x="402" y="249"/>
                    </a:cubicBezTo>
                    <a:cubicBezTo>
                      <a:pt x="407" y="241"/>
                      <a:pt x="412" y="233"/>
                      <a:pt x="417" y="225"/>
                    </a:cubicBezTo>
                    <a:moveTo>
                      <a:pt x="423" y="0"/>
                    </a:moveTo>
                    <a:cubicBezTo>
                      <a:pt x="423" y="213"/>
                      <a:pt x="423" y="213"/>
                      <a:pt x="423" y="213"/>
                    </a:cubicBezTo>
                    <a:cubicBezTo>
                      <a:pt x="432" y="198"/>
                      <a:pt x="440" y="183"/>
                      <a:pt x="447" y="168"/>
                    </a:cubicBezTo>
                    <a:cubicBezTo>
                      <a:pt x="447" y="140"/>
                      <a:pt x="447" y="140"/>
                      <a:pt x="447" y="140"/>
                    </a:cubicBezTo>
                    <a:cubicBezTo>
                      <a:pt x="447" y="7"/>
                      <a:pt x="447" y="7"/>
                      <a:pt x="447" y="7"/>
                    </a:cubicBezTo>
                    <a:cubicBezTo>
                      <a:pt x="440" y="4"/>
                      <a:pt x="432" y="2"/>
                      <a:pt x="423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 75">
                <a:extLst>
                  <a:ext uri="{FF2B5EF4-FFF2-40B4-BE49-F238E27FC236}">
                    <a16:creationId xmlns="" xmlns:a16="http://schemas.microsoft.com/office/drawing/2014/main" id="{CA52D412-4BE3-4E56-B6B7-3E1189CEF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8763" y="8262938"/>
                <a:ext cx="1035050" cy="550863"/>
              </a:xfrm>
              <a:custGeom>
                <a:avLst/>
                <a:gdLst>
                  <a:gd name="T0" fmla="*/ 310 w 347"/>
                  <a:gd name="T1" fmla="*/ 0 h 185"/>
                  <a:gd name="T2" fmla="*/ 233 w 347"/>
                  <a:gd name="T3" fmla="*/ 9 h 185"/>
                  <a:gd name="T4" fmla="*/ 263 w 347"/>
                  <a:gd name="T5" fmla="*/ 61 h 185"/>
                  <a:gd name="T6" fmla="*/ 263 w 347"/>
                  <a:gd name="T7" fmla="*/ 73 h 185"/>
                  <a:gd name="T8" fmla="*/ 253 w 347"/>
                  <a:gd name="T9" fmla="*/ 79 h 185"/>
                  <a:gd name="T10" fmla="*/ 88 w 347"/>
                  <a:gd name="T11" fmla="*/ 79 h 185"/>
                  <a:gd name="T12" fmla="*/ 0 w 347"/>
                  <a:gd name="T13" fmla="*/ 185 h 185"/>
                  <a:gd name="T14" fmla="*/ 347 w 347"/>
                  <a:gd name="T15" fmla="*/ 185 h 185"/>
                  <a:gd name="T16" fmla="*/ 347 w 347"/>
                  <a:gd name="T17" fmla="*/ 2 h 185"/>
                  <a:gd name="T18" fmla="*/ 310 w 347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7" h="185">
                    <a:moveTo>
                      <a:pt x="310" y="0"/>
                    </a:moveTo>
                    <a:cubicBezTo>
                      <a:pt x="284" y="0"/>
                      <a:pt x="258" y="3"/>
                      <a:pt x="233" y="9"/>
                    </a:cubicBezTo>
                    <a:cubicBezTo>
                      <a:pt x="263" y="61"/>
                      <a:pt x="263" y="61"/>
                      <a:pt x="263" y="61"/>
                    </a:cubicBezTo>
                    <a:cubicBezTo>
                      <a:pt x="265" y="65"/>
                      <a:pt x="265" y="70"/>
                      <a:pt x="263" y="73"/>
                    </a:cubicBezTo>
                    <a:cubicBezTo>
                      <a:pt x="261" y="77"/>
                      <a:pt x="257" y="79"/>
                      <a:pt x="253" y="79"/>
                    </a:cubicBezTo>
                    <a:cubicBezTo>
                      <a:pt x="88" y="79"/>
                      <a:pt x="88" y="79"/>
                      <a:pt x="88" y="79"/>
                    </a:cubicBezTo>
                    <a:cubicBezTo>
                      <a:pt x="52" y="108"/>
                      <a:pt x="22" y="144"/>
                      <a:pt x="0" y="185"/>
                    </a:cubicBezTo>
                    <a:cubicBezTo>
                      <a:pt x="347" y="185"/>
                      <a:pt x="347" y="185"/>
                      <a:pt x="347" y="185"/>
                    </a:cubicBezTo>
                    <a:cubicBezTo>
                      <a:pt x="347" y="2"/>
                      <a:pt x="347" y="2"/>
                      <a:pt x="347" y="2"/>
                    </a:cubicBezTo>
                    <a:cubicBezTo>
                      <a:pt x="335" y="1"/>
                      <a:pt x="323" y="0"/>
                      <a:pt x="310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 76">
                <a:extLst>
                  <a:ext uri="{FF2B5EF4-FFF2-40B4-BE49-F238E27FC236}">
                    <a16:creationId xmlns="" xmlns:a16="http://schemas.microsoft.com/office/drawing/2014/main" id="{4E02DFB2-44A7-4ABF-9FE1-E3358A2389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83838" y="8269288"/>
                <a:ext cx="1141413" cy="615950"/>
              </a:xfrm>
              <a:custGeom>
                <a:avLst/>
                <a:gdLst>
                  <a:gd name="T0" fmla="*/ 383 w 383"/>
                  <a:gd name="T1" fmla="*/ 195 h 207"/>
                  <a:gd name="T2" fmla="*/ 383 w 383"/>
                  <a:gd name="T3" fmla="*/ 195 h 207"/>
                  <a:gd name="T4" fmla="*/ 383 w 383"/>
                  <a:gd name="T5" fmla="*/ 195 h 207"/>
                  <a:gd name="T6" fmla="*/ 359 w 383"/>
                  <a:gd name="T7" fmla="*/ 0 h 207"/>
                  <a:gd name="T8" fmla="*/ 359 w 383"/>
                  <a:gd name="T9" fmla="*/ 183 h 207"/>
                  <a:gd name="T10" fmla="*/ 12 w 383"/>
                  <a:gd name="T11" fmla="*/ 183 h 207"/>
                  <a:gd name="T12" fmla="*/ 0 w 383"/>
                  <a:gd name="T13" fmla="*/ 207 h 207"/>
                  <a:gd name="T14" fmla="*/ 371 w 383"/>
                  <a:gd name="T15" fmla="*/ 207 h 207"/>
                  <a:gd name="T16" fmla="*/ 380 w 383"/>
                  <a:gd name="T17" fmla="*/ 203 h 207"/>
                  <a:gd name="T18" fmla="*/ 383 w 383"/>
                  <a:gd name="T19" fmla="*/ 195 h 207"/>
                  <a:gd name="T20" fmla="*/ 371 w 383"/>
                  <a:gd name="T21" fmla="*/ 195 h 207"/>
                  <a:gd name="T22" fmla="*/ 371 w 383"/>
                  <a:gd name="T23" fmla="*/ 183 h 207"/>
                  <a:gd name="T24" fmla="*/ 371 w 383"/>
                  <a:gd name="T25" fmla="*/ 195 h 207"/>
                  <a:gd name="T26" fmla="*/ 383 w 383"/>
                  <a:gd name="T27" fmla="*/ 195 h 207"/>
                  <a:gd name="T28" fmla="*/ 383 w 383"/>
                  <a:gd name="T29" fmla="*/ 195 h 207"/>
                  <a:gd name="T30" fmla="*/ 383 w 383"/>
                  <a:gd name="T31" fmla="*/ 195 h 207"/>
                  <a:gd name="T32" fmla="*/ 383 w 383"/>
                  <a:gd name="T33" fmla="*/ 4 h 207"/>
                  <a:gd name="T34" fmla="*/ 359 w 383"/>
                  <a:gd name="T35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3" h="207">
                    <a:moveTo>
                      <a:pt x="383" y="195"/>
                    </a:moveTo>
                    <a:cubicBezTo>
                      <a:pt x="383" y="195"/>
                      <a:pt x="383" y="195"/>
                      <a:pt x="383" y="195"/>
                    </a:cubicBezTo>
                    <a:cubicBezTo>
                      <a:pt x="383" y="195"/>
                      <a:pt x="383" y="195"/>
                      <a:pt x="383" y="195"/>
                    </a:cubicBezTo>
                    <a:moveTo>
                      <a:pt x="359" y="0"/>
                    </a:moveTo>
                    <a:cubicBezTo>
                      <a:pt x="359" y="183"/>
                      <a:pt x="359" y="183"/>
                      <a:pt x="359" y="183"/>
                    </a:cubicBezTo>
                    <a:cubicBezTo>
                      <a:pt x="12" y="183"/>
                      <a:pt x="12" y="183"/>
                      <a:pt x="12" y="183"/>
                    </a:cubicBezTo>
                    <a:cubicBezTo>
                      <a:pt x="8" y="191"/>
                      <a:pt x="4" y="199"/>
                      <a:pt x="0" y="207"/>
                    </a:cubicBezTo>
                    <a:cubicBezTo>
                      <a:pt x="371" y="207"/>
                      <a:pt x="371" y="207"/>
                      <a:pt x="371" y="207"/>
                    </a:cubicBezTo>
                    <a:cubicBezTo>
                      <a:pt x="375" y="207"/>
                      <a:pt x="378" y="206"/>
                      <a:pt x="380" y="203"/>
                    </a:cubicBezTo>
                    <a:cubicBezTo>
                      <a:pt x="382" y="201"/>
                      <a:pt x="383" y="198"/>
                      <a:pt x="383" y="195"/>
                    </a:cubicBezTo>
                    <a:cubicBezTo>
                      <a:pt x="371" y="195"/>
                      <a:pt x="371" y="195"/>
                      <a:pt x="371" y="195"/>
                    </a:cubicBezTo>
                    <a:cubicBezTo>
                      <a:pt x="371" y="183"/>
                      <a:pt x="371" y="183"/>
                      <a:pt x="371" y="183"/>
                    </a:cubicBezTo>
                    <a:cubicBezTo>
                      <a:pt x="371" y="195"/>
                      <a:pt x="371" y="195"/>
                      <a:pt x="371" y="195"/>
                    </a:cubicBezTo>
                    <a:cubicBezTo>
                      <a:pt x="383" y="195"/>
                      <a:pt x="383" y="195"/>
                      <a:pt x="383" y="195"/>
                    </a:cubicBezTo>
                    <a:cubicBezTo>
                      <a:pt x="383" y="195"/>
                      <a:pt x="383" y="195"/>
                      <a:pt x="383" y="195"/>
                    </a:cubicBezTo>
                    <a:cubicBezTo>
                      <a:pt x="383" y="195"/>
                      <a:pt x="383" y="195"/>
                      <a:pt x="383" y="195"/>
                    </a:cubicBezTo>
                    <a:cubicBezTo>
                      <a:pt x="383" y="4"/>
                      <a:pt x="383" y="4"/>
                      <a:pt x="383" y="4"/>
                    </a:cubicBezTo>
                    <a:cubicBezTo>
                      <a:pt x="375" y="2"/>
                      <a:pt x="367" y="1"/>
                      <a:pt x="359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 77">
                <a:extLst>
                  <a:ext uri="{FF2B5EF4-FFF2-40B4-BE49-F238E27FC236}">
                    <a16:creationId xmlns="" xmlns:a16="http://schemas.microsoft.com/office/drawing/2014/main" id="{6077E86F-490E-4AC4-A4DA-9D4141A5C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0713" y="8307388"/>
                <a:ext cx="330200" cy="119063"/>
              </a:xfrm>
              <a:custGeom>
                <a:avLst/>
                <a:gdLst>
                  <a:gd name="T0" fmla="*/ 88 w 111"/>
                  <a:gd name="T1" fmla="*/ 0 h 40"/>
                  <a:gd name="T2" fmla="*/ 0 w 111"/>
                  <a:gd name="T3" fmla="*/ 40 h 40"/>
                  <a:gd name="T4" fmla="*/ 111 w 111"/>
                  <a:gd name="T5" fmla="*/ 40 h 40"/>
                  <a:gd name="T6" fmla="*/ 88 w 111"/>
                  <a:gd name="T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1" h="40">
                    <a:moveTo>
                      <a:pt x="88" y="0"/>
                    </a:moveTo>
                    <a:cubicBezTo>
                      <a:pt x="57" y="9"/>
                      <a:pt x="27" y="23"/>
                      <a:pt x="0" y="40"/>
                    </a:cubicBezTo>
                    <a:cubicBezTo>
                      <a:pt x="111" y="40"/>
                      <a:pt x="111" y="40"/>
                      <a:pt x="111" y="40"/>
                    </a:cubicBezTo>
                    <a:cubicBezTo>
                      <a:pt x="88" y="0"/>
                      <a:pt x="88" y="0"/>
                      <a:pt x="88" y="0"/>
                    </a:cubicBezTo>
                  </a:path>
                </a:pathLst>
              </a:custGeom>
              <a:solidFill>
                <a:srgbClr val="9FC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 78">
                <a:extLst>
                  <a:ext uri="{FF2B5EF4-FFF2-40B4-BE49-F238E27FC236}">
                    <a16:creationId xmlns="" xmlns:a16="http://schemas.microsoft.com/office/drawing/2014/main" id="{6D69BF83-1948-40F7-832F-7770C70D11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82288" y="8289926"/>
                <a:ext cx="527050" cy="207963"/>
              </a:xfrm>
              <a:custGeom>
                <a:avLst/>
                <a:gdLst>
                  <a:gd name="T0" fmla="*/ 165 w 177"/>
                  <a:gd name="T1" fmla="*/ 58 h 70"/>
                  <a:gd name="T2" fmla="*/ 165 w 177"/>
                  <a:gd name="T3" fmla="*/ 58 h 70"/>
                  <a:gd name="T4" fmla="*/ 165 w 177"/>
                  <a:gd name="T5" fmla="*/ 46 h 70"/>
                  <a:gd name="T6" fmla="*/ 165 w 177"/>
                  <a:gd name="T7" fmla="*/ 58 h 70"/>
                  <a:gd name="T8" fmla="*/ 175 w 177"/>
                  <a:gd name="T9" fmla="*/ 52 h 70"/>
                  <a:gd name="T10" fmla="*/ 165 w 177"/>
                  <a:gd name="T11" fmla="*/ 58 h 70"/>
                  <a:gd name="T12" fmla="*/ 145 w 177"/>
                  <a:gd name="T13" fmla="*/ 0 h 70"/>
                  <a:gd name="T14" fmla="*/ 121 w 177"/>
                  <a:gd name="T15" fmla="*/ 6 h 70"/>
                  <a:gd name="T16" fmla="*/ 144 w 177"/>
                  <a:gd name="T17" fmla="*/ 46 h 70"/>
                  <a:gd name="T18" fmla="*/ 33 w 177"/>
                  <a:gd name="T19" fmla="*/ 46 h 70"/>
                  <a:gd name="T20" fmla="*/ 0 w 177"/>
                  <a:gd name="T21" fmla="*/ 70 h 70"/>
                  <a:gd name="T22" fmla="*/ 165 w 177"/>
                  <a:gd name="T23" fmla="*/ 70 h 70"/>
                  <a:gd name="T24" fmla="*/ 175 w 177"/>
                  <a:gd name="T25" fmla="*/ 64 h 70"/>
                  <a:gd name="T26" fmla="*/ 175 w 177"/>
                  <a:gd name="T27" fmla="*/ 52 h 70"/>
                  <a:gd name="T28" fmla="*/ 175 w 177"/>
                  <a:gd name="T29" fmla="*/ 52 h 70"/>
                  <a:gd name="T30" fmla="*/ 145 w 177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7" h="70">
                    <a:moveTo>
                      <a:pt x="165" y="58"/>
                    </a:moveTo>
                    <a:cubicBezTo>
                      <a:pt x="165" y="58"/>
                      <a:pt x="165" y="58"/>
                      <a:pt x="165" y="58"/>
                    </a:cubicBezTo>
                    <a:cubicBezTo>
                      <a:pt x="165" y="46"/>
                      <a:pt x="165" y="46"/>
                      <a:pt x="165" y="46"/>
                    </a:cubicBezTo>
                    <a:cubicBezTo>
                      <a:pt x="165" y="58"/>
                      <a:pt x="165" y="58"/>
                      <a:pt x="165" y="58"/>
                    </a:cubicBezTo>
                    <a:cubicBezTo>
                      <a:pt x="175" y="52"/>
                      <a:pt x="175" y="52"/>
                      <a:pt x="175" y="52"/>
                    </a:cubicBezTo>
                    <a:cubicBezTo>
                      <a:pt x="165" y="58"/>
                      <a:pt x="165" y="58"/>
                      <a:pt x="165" y="58"/>
                    </a:cubicBezTo>
                    <a:moveTo>
                      <a:pt x="145" y="0"/>
                    </a:moveTo>
                    <a:cubicBezTo>
                      <a:pt x="137" y="2"/>
                      <a:pt x="129" y="4"/>
                      <a:pt x="121" y="6"/>
                    </a:cubicBezTo>
                    <a:cubicBezTo>
                      <a:pt x="144" y="46"/>
                      <a:pt x="144" y="46"/>
                      <a:pt x="144" y="46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22" y="54"/>
                      <a:pt x="10" y="62"/>
                      <a:pt x="0" y="70"/>
                    </a:cubicBezTo>
                    <a:cubicBezTo>
                      <a:pt x="165" y="70"/>
                      <a:pt x="165" y="70"/>
                      <a:pt x="165" y="70"/>
                    </a:cubicBezTo>
                    <a:cubicBezTo>
                      <a:pt x="169" y="70"/>
                      <a:pt x="173" y="68"/>
                      <a:pt x="175" y="64"/>
                    </a:cubicBezTo>
                    <a:cubicBezTo>
                      <a:pt x="177" y="61"/>
                      <a:pt x="177" y="56"/>
                      <a:pt x="175" y="52"/>
                    </a:cubicBezTo>
                    <a:cubicBezTo>
                      <a:pt x="175" y="52"/>
                      <a:pt x="175" y="52"/>
                      <a:pt x="175" y="52"/>
                    </a:cubicBezTo>
                    <a:cubicBezTo>
                      <a:pt x="145" y="0"/>
                      <a:pt x="145" y="0"/>
                      <a:pt x="145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Oval 79">
                <a:extLst>
                  <a:ext uri="{FF2B5EF4-FFF2-40B4-BE49-F238E27FC236}">
                    <a16:creationId xmlns="" xmlns:a16="http://schemas.microsoft.com/office/drawing/2014/main" id="{F08FE132-4615-470D-9A04-A64B8E873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93375" y="8466138"/>
                <a:ext cx="1703388" cy="1701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 80">
                <a:extLst>
                  <a:ext uri="{FF2B5EF4-FFF2-40B4-BE49-F238E27FC236}">
                    <a16:creationId xmlns="" xmlns:a16="http://schemas.microsoft.com/office/drawing/2014/main" id="{636F1AAC-C215-473A-BDC1-F38A606AE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8175" y="8513763"/>
                <a:ext cx="1398588" cy="1654175"/>
              </a:xfrm>
              <a:custGeom>
                <a:avLst/>
                <a:gdLst>
                  <a:gd name="T0" fmla="*/ 469 w 469"/>
                  <a:gd name="T1" fmla="*/ 270 h 555"/>
                  <a:gd name="T2" fmla="*/ 183 w 469"/>
                  <a:gd name="T3" fmla="*/ 555 h 555"/>
                  <a:gd name="T4" fmla="*/ 0 w 469"/>
                  <a:gd name="T5" fmla="*/ 489 h 555"/>
                  <a:gd name="T6" fmla="*/ 93 w 469"/>
                  <a:gd name="T7" fmla="*/ 504 h 555"/>
                  <a:gd name="T8" fmla="*/ 379 w 469"/>
                  <a:gd name="T9" fmla="*/ 219 h 555"/>
                  <a:gd name="T10" fmla="*/ 276 w 469"/>
                  <a:gd name="T11" fmla="*/ 0 h 555"/>
                  <a:gd name="T12" fmla="*/ 469 w 469"/>
                  <a:gd name="T13" fmla="*/ 27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9" h="555">
                    <a:moveTo>
                      <a:pt x="469" y="270"/>
                    </a:moveTo>
                    <a:cubicBezTo>
                      <a:pt x="469" y="427"/>
                      <a:pt x="341" y="555"/>
                      <a:pt x="183" y="555"/>
                    </a:cubicBezTo>
                    <a:cubicBezTo>
                      <a:pt x="114" y="555"/>
                      <a:pt x="50" y="530"/>
                      <a:pt x="0" y="489"/>
                    </a:cubicBezTo>
                    <a:cubicBezTo>
                      <a:pt x="30" y="499"/>
                      <a:pt x="61" y="504"/>
                      <a:pt x="93" y="504"/>
                    </a:cubicBezTo>
                    <a:cubicBezTo>
                      <a:pt x="251" y="504"/>
                      <a:pt x="379" y="376"/>
                      <a:pt x="379" y="219"/>
                    </a:cubicBezTo>
                    <a:cubicBezTo>
                      <a:pt x="379" y="131"/>
                      <a:pt x="339" y="52"/>
                      <a:pt x="276" y="0"/>
                    </a:cubicBezTo>
                    <a:cubicBezTo>
                      <a:pt x="388" y="38"/>
                      <a:pt x="469" y="144"/>
                      <a:pt x="469" y="270"/>
                    </a:cubicBezTo>
                    <a:close/>
                  </a:path>
                </a:pathLst>
              </a:custGeom>
              <a:solidFill>
                <a:srgbClr val="D1E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 81">
                <a:extLst>
                  <a:ext uri="{FF2B5EF4-FFF2-40B4-BE49-F238E27FC236}">
                    <a16:creationId xmlns="" xmlns:a16="http://schemas.microsoft.com/office/drawing/2014/main" id="{AEFD4CC7-7EE8-4FFF-9F7E-472413017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8450" y="8429626"/>
                <a:ext cx="1773238" cy="1773238"/>
              </a:xfrm>
              <a:custGeom>
                <a:avLst/>
                <a:gdLst>
                  <a:gd name="T0" fmla="*/ 583 w 595"/>
                  <a:gd name="T1" fmla="*/ 298 h 595"/>
                  <a:gd name="T2" fmla="*/ 571 w 595"/>
                  <a:gd name="T3" fmla="*/ 298 h 595"/>
                  <a:gd name="T4" fmla="*/ 491 w 595"/>
                  <a:gd name="T5" fmla="*/ 491 h 595"/>
                  <a:gd name="T6" fmla="*/ 297 w 595"/>
                  <a:gd name="T7" fmla="*/ 571 h 595"/>
                  <a:gd name="T8" fmla="*/ 104 w 595"/>
                  <a:gd name="T9" fmla="*/ 491 h 595"/>
                  <a:gd name="T10" fmla="*/ 24 w 595"/>
                  <a:gd name="T11" fmla="*/ 298 h 595"/>
                  <a:gd name="T12" fmla="*/ 104 w 595"/>
                  <a:gd name="T13" fmla="*/ 104 h 595"/>
                  <a:gd name="T14" fmla="*/ 297 w 595"/>
                  <a:gd name="T15" fmla="*/ 24 h 595"/>
                  <a:gd name="T16" fmla="*/ 491 w 595"/>
                  <a:gd name="T17" fmla="*/ 104 h 595"/>
                  <a:gd name="T18" fmla="*/ 571 w 595"/>
                  <a:gd name="T19" fmla="*/ 298 h 595"/>
                  <a:gd name="T20" fmla="*/ 583 w 595"/>
                  <a:gd name="T21" fmla="*/ 298 h 595"/>
                  <a:gd name="T22" fmla="*/ 595 w 595"/>
                  <a:gd name="T23" fmla="*/ 298 h 595"/>
                  <a:gd name="T24" fmla="*/ 508 w 595"/>
                  <a:gd name="T25" fmla="*/ 87 h 595"/>
                  <a:gd name="T26" fmla="*/ 297 w 595"/>
                  <a:gd name="T27" fmla="*/ 0 h 595"/>
                  <a:gd name="T28" fmla="*/ 87 w 595"/>
                  <a:gd name="T29" fmla="*/ 87 h 595"/>
                  <a:gd name="T30" fmla="*/ 0 w 595"/>
                  <a:gd name="T31" fmla="*/ 298 h 595"/>
                  <a:gd name="T32" fmla="*/ 87 w 595"/>
                  <a:gd name="T33" fmla="*/ 508 h 595"/>
                  <a:gd name="T34" fmla="*/ 297 w 595"/>
                  <a:gd name="T35" fmla="*/ 595 h 595"/>
                  <a:gd name="T36" fmla="*/ 508 w 595"/>
                  <a:gd name="T37" fmla="*/ 508 h 595"/>
                  <a:gd name="T38" fmla="*/ 595 w 595"/>
                  <a:gd name="T39" fmla="*/ 298 h 595"/>
                  <a:gd name="T40" fmla="*/ 583 w 595"/>
                  <a:gd name="T41" fmla="*/ 298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5" h="595">
                    <a:moveTo>
                      <a:pt x="583" y="298"/>
                    </a:moveTo>
                    <a:cubicBezTo>
                      <a:pt x="571" y="298"/>
                      <a:pt x="571" y="298"/>
                      <a:pt x="571" y="298"/>
                    </a:cubicBezTo>
                    <a:cubicBezTo>
                      <a:pt x="571" y="373"/>
                      <a:pt x="540" y="441"/>
                      <a:pt x="491" y="491"/>
                    </a:cubicBezTo>
                    <a:cubicBezTo>
                      <a:pt x="441" y="540"/>
                      <a:pt x="373" y="571"/>
                      <a:pt x="297" y="571"/>
                    </a:cubicBezTo>
                    <a:cubicBezTo>
                      <a:pt x="222" y="571"/>
                      <a:pt x="154" y="540"/>
                      <a:pt x="104" y="491"/>
                    </a:cubicBezTo>
                    <a:cubicBezTo>
                      <a:pt x="55" y="441"/>
                      <a:pt x="24" y="373"/>
                      <a:pt x="24" y="298"/>
                    </a:cubicBezTo>
                    <a:cubicBezTo>
                      <a:pt x="24" y="222"/>
                      <a:pt x="55" y="154"/>
                      <a:pt x="104" y="104"/>
                    </a:cubicBezTo>
                    <a:cubicBezTo>
                      <a:pt x="154" y="55"/>
                      <a:pt x="222" y="24"/>
                      <a:pt x="297" y="24"/>
                    </a:cubicBezTo>
                    <a:cubicBezTo>
                      <a:pt x="373" y="24"/>
                      <a:pt x="441" y="55"/>
                      <a:pt x="491" y="104"/>
                    </a:cubicBezTo>
                    <a:cubicBezTo>
                      <a:pt x="540" y="154"/>
                      <a:pt x="571" y="222"/>
                      <a:pt x="571" y="298"/>
                    </a:cubicBezTo>
                    <a:cubicBezTo>
                      <a:pt x="583" y="298"/>
                      <a:pt x="583" y="298"/>
                      <a:pt x="583" y="298"/>
                    </a:cubicBezTo>
                    <a:cubicBezTo>
                      <a:pt x="595" y="298"/>
                      <a:pt x="595" y="298"/>
                      <a:pt x="595" y="298"/>
                    </a:cubicBezTo>
                    <a:cubicBezTo>
                      <a:pt x="595" y="216"/>
                      <a:pt x="561" y="141"/>
                      <a:pt x="508" y="87"/>
                    </a:cubicBezTo>
                    <a:cubicBezTo>
                      <a:pt x="454" y="34"/>
                      <a:pt x="379" y="0"/>
                      <a:pt x="297" y="0"/>
                    </a:cubicBezTo>
                    <a:cubicBezTo>
                      <a:pt x="215" y="0"/>
                      <a:pt x="141" y="34"/>
                      <a:pt x="87" y="87"/>
                    </a:cubicBezTo>
                    <a:cubicBezTo>
                      <a:pt x="33" y="141"/>
                      <a:pt x="0" y="216"/>
                      <a:pt x="0" y="298"/>
                    </a:cubicBezTo>
                    <a:cubicBezTo>
                      <a:pt x="0" y="380"/>
                      <a:pt x="33" y="454"/>
                      <a:pt x="87" y="508"/>
                    </a:cubicBezTo>
                    <a:cubicBezTo>
                      <a:pt x="141" y="562"/>
                      <a:pt x="215" y="595"/>
                      <a:pt x="297" y="595"/>
                    </a:cubicBezTo>
                    <a:cubicBezTo>
                      <a:pt x="379" y="595"/>
                      <a:pt x="454" y="562"/>
                      <a:pt x="508" y="508"/>
                    </a:cubicBezTo>
                    <a:cubicBezTo>
                      <a:pt x="561" y="454"/>
                      <a:pt x="595" y="380"/>
                      <a:pt x="595" y="298"/>
                    </a:cubicBezTo>
                    <a:lnTo>
                      <a:pt x="583" y="298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 82">
                <a:extLst>
                  <a:ext uri="{FF2B5EF4-FFF2-40B4-BE49-F238E27FC236}">
                    <a16:creationId xmlns="" xmlns:a16="http://schemas.microsoft.com/office/drawing/2014/main" id="{A843CF55-B318-4AA2-8C04-2F9CD214C9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3288" y="8850313"/>
                <a:ext cx="560388" cy="852488"/>
              </a:xfrm>
              <a:custGeom>
                <a:avLst/>
                <a:gdLst>
                  <a:gd name="T0" fmla="*/ 353 w 353"/>
                  <a:gd name="T1" fmla="*/ 537 h 537"/>
                  <a:gd name="T2" fmla="*/ 177 w 353"/>
                  <a:gd name="T3" fmla="*/ 370 h 537"/>
                  <a:gd name="T4" fmla="*/ 0 w 353"/>
                  <a:gd name="T5" fmla="*/ 537 h 537"/>
                  <a:gd name="T6" fmla="*/ 0 w 353"/>
                  <a:gd name="T7" fmla="*/ 0 h 537"/>
                  <a:gd name="T8" fmla="*/ 353 w 353"/>
                  <a:gd name="T9" fmla="*/ 0 h 537"/>
                  <a:gd name="T10" fmla="*/ 353 w 353"/>
                  <a:gd name="T11" fmla="*/ 537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537">
                    <a:moveTo>
                      <a:pt x="353" y="537"/>
                    </a:moveTo>
                    <a:lnTo>
                      <a:pt x="177" y="370"/>
                    </a:lnTo>
                    <a:lnTo>
                      <a:pt x="0" y="537"/>
                    </a:lnTo>
                    <a:lnTo>
                      <a:pt x="0" y="0"/>
                    </a:lnTo>
                    <a:lnTo>
                      <a:pt x="353" y="0"/>
                    </a:lnTo>
                    <a:lnTo>
                      <a:pt x="353" y="537"/>
                    </a:lnTo>
                    <a:close/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 83">
                <a:extLst>
                  <a:ext uri="{FF2B5EF4-FFF2-40B4-BE49-F238E27FC236}">
                    <a16:creationId xmlns="" xmlns:a16="http://schemas.microsoft.com/office/drawing/2014/main" id="{4E5DB5CE-27AE-47B9-BF07-663D417A0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8363" y="8813801"/>
                <a:ext cx="631825" cy="927100"/>
              </a:xfrm>
              <a:custGeom>
                <a:avLst/>
                <a:gdLst>
                  <a:gd name="T0" fmla="*/ 200 w 212"/>
                  <a:gd name="T1" fmla="*/ 298 h 311"/>
                  <a:gd name="T2" fmla="*/ 209 w 212"/>
                  <a:gd name="T3" fmla="*/ 289 h 311"/>
                  <a:gd name="T4" fmla="*/ 115 w 212"/>
                  <a:gd name="T5" fmla="*/ 200 h 311"/>
                  <a:gd name="T6" fmla="*/ 98 w 212"/>
                  <a:gd name="T7" fmla="*/ 200 h 311"/>
                  <a:gd name="T8" fmla="*/ 24 w 212"/>
                  <a:gd name="T9" fmla="*/ 270 h 311"/>
                  <a:gd name="T10" fmla="*/ 24 w 212"/>
                  <a:gd name="T11" fmla="*/ 24 h 311"/>
                  <a:gd name="T12" fmla="*/ 188 w 212"/>
                  <a:gd name="T13" fmla="*/ 24 h 311"/>
                  <a:gd name="T14" fmla="*/ 188 w 212"/>
                  <a:gd name="T15" fmla="*/ 298 h 311"/>
                  <a:gd name="T16" fmla="*/ 200 w 212"/>
                  <a:gd name="T17" fmla="*/ 298 h 311"/>
                  <a:gd name="T18" fmla="*/ 209 w 212"/>
                  <a:gd name="T19" fmla="*/ 289 h 311"/>
                  <a:gd name="T20" fmla="*/ 200 w 212"/>
                  <a:gd name="T21" fmla="*/ 298 h 311"/>
                  <a:gd name="T22" fmla="*/ 212 w 212"/>
                  <a:gd name="T23" fmla="*/ 298 h 311"/>
                  <a:gd name="T24" fmla="*/ 212 w 212"/>
                  <a:gd name="T25" fmla="*/ 12 h 311"/>
                  <a:gd name="T26" fmla="*/ 209 w 212"/>
                  <a:gd name="T27" fmla="*/ 3 h 311"/>
                  <a:gd name="T28" fmla="*/ 200 w 212"/>
                  <a:gd name="T29" fmla="*/ 0 h 311"/>
                  <a:gd name="T30" fmla="*/ 12 w 212"/>
                  <a:gd name="T31" fmla="*/ 0 h 311"/>
                  <a:gd name="T32" fmla="*/ 4 w 212"/>
                  <a:gd name="T33" fmla="*/ 3 h 311"/>
                  <a:gd name="T34" fmla="*/ 0 w 212"/>
                  <a:gd name="T35" fmla="*/ 12 h 311"/>
                  <a:gd name="T36" fmla="*/ 0 w 212"/>
                  <a:gd name="T37" fmla="*/ 298 h 311"/>
                  <a:gd name="T38" fmla="*/ 8 w 212"/>
                  <a:gd name="T39" fmla="*/ 309 h 311"/>
                  <a:gd name="T40" fmla="*/ 21 w 212"/>
                  <a:gd name="T41" fmla="*/ 307 h 311"/>
                  <a:gd name="T42" fmla="*/ 106 w 212"/>
                  <a:gd name="T43" fmla="*/ 226 h 311"/>
                  <a:gd name="T44" fmla="*/ 192 w 212"/>
                  <a:gd name="T45" fmla="*/ 307 h 311"/>
                  <a:gd name="T46" fmla="*/ 205 w 212"/>
                  <a:gd name="T47" fmla="*/ 309 h 311"/>
                  <a:gd name="T48" fmla="*/ 212 w 212"/>
                  <a:gd name="T49" fmla="*/ 298 h 311"/>
                  <a:gd name="T50" fmla="*/ 200 w 212"/>
                  <a:gd name="T51" fmla="*/ 29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2" h="311">
                    <a:moveTo>
                      <a:pt x="200" y="298"/>
                    </a:moveTo>
                    <a:cubicBezTo>
                      <a:pt x="209" y="289"/>
                      <a:pt x="209" y="289"/>
                      <a:pt x="209" y="289"/>
                    </a:cubicBezTo>
                    <a:cubicBezTo>
                      <a:pt x="115" y="200"/>
                      <a:pt x="115" y="200"/>
                      <a:pt x="115" y="200"/>
                    </a:cubicBezTo>
                    <a:cubicBezTo>
                      <a:pt x="110" y="196"/>
                      <a:pt x="103" y="196"/>
                      <a:pt x="98" y="200"/>
                    </a:cubicBezTo>
                    <a:cubicBezTo>
                      <a:pt x="24" y="270"/>
                      <a:pt x="24" y="270"/>
                      <a:pt x="24" y="27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88" y="24"/>
                      <a:pt x="188" y="24"/>
                      <a:pt x="188" y="24"/>
                    </a:cubicBezTo>
                    <a:cubicBezTo>
                      <a:pt x="188" y="298"/>
                      <a:pt x="188" y="298"/>
                      <a:pt x="188" y="298"/>
                    </a:cubicBezTo>
                    <a:cubicBezTo>
                      <a:pt x="200" y="298"/>
                      <a:pt x="200" y="298"/>
                      <a:pt x="200" y="298"/>
                    </a:cubicBezTo>
                    <a:cubicBezTo>
                      <a:pt x="209" y="289"/>
                      <a:pt x="209" y="289"/>
                      <a:pt x="209" y="289"/>
                    </a:cubicBezTo>
                    <a:cubicBezTo>
                      <a:pt x="200" y="298"/>
                      <a:pt x="200" y="298"/>
                      <a:pt x="200" y="298"/>
                    </a:cubicBezTo>
                    <a:cubicBezTo>
                      <a:pt x="212" y="298"/>
                      <a:pt x="212" y="298"/>
                      <a:pt x="212" y="298"/>
                    </a:cubicBezTo>
                    <a:cubicBezTo>
                      <a:pt x="212" y="12"/>
                      <a:pt x="212" y="12"/>
                      <a:pt x="212" y="12"/>
                    </a:cubicBezTo>
                    <a:cubicBezTo>
                      <a:pt x="212" y="9"/>
                      <a:pt x="211" y="6"/>
                      <a:pt x="209" y="3"/>
                    </a:cubicBezTo>
                    <a:cubicBezTo>
                      <a:pt x="207" y="1"/>
                      <a:pt x="204" y="0"/>
                      <a:pt x="20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303"/>
                      <a:pt x="3" y="307"/>
                      <a:pt x="8" y="309"/>
                    </a:cubicBezTo>
                    <a:cubicBezTo>
                      <a:pt x="12" y="311"/>
                      <a:pt x="17" y="310"/>
                      <a:pt x="21" y="307"/>
                    </a:cubicBezTo>
                    <a:cubicBezTo>
                      <a:pt x="106" y="226"/>
                      <a:pt x="106" y="226"/>
                      <a:pt x="106" y="226"/>
                    </a:cubicBezTo>
                    <a:cubicBezTo>
                      <a:pt x="192" y="307"/>
                      <a:pt x="192" y="307"/>
                      <a:pt x="192" y="307"/>
                    </a:cubicBezTo>
                    <a:cubicBezTo>
                      <a:pt x="196" y="310"/>
                      <a:pt x="201" y="311"/>
                      <a:pt x="205" y="309"/>
                    </a:cubicBezTo>
                    <a:cubicBezTo>
                      <a:pt x="210" y="307"/>
                      <a:pt x="212" y="303"/>
                      <a:pt x="212" y="298"/>
                    </a:cubicBezTo>
                    <a:lnTo>
                      <a:pt x="200" y="298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4" name="Group 513">
              <a:extLst>
                <a:ext uri="{FF2B5EF4-FFF2-40B4-BE49-F238E27FC236}">
                  <a16:creationId xmlns="" xmlns:a16="http://schemas.microsoft.com/office/drawing/2014/main" id="{0FF0FEDB-A075-4F3B-B103-CDAC28D2944D}"/>
                </a:ext>
              </a:extLst>
            </p:cNvPr>
            <p:cNvGrpSpPr/>
            <p:nvPr/>
          </p:nvGrpSpPr>
          <p:grpSpPr>
            <a:xfrm>
              <a:off x="8631869" y="2497162"/>
              <a:ext cx="1681969" cy="1598261"/>
              <a:chOff x="27103388" y="-1587"/>
              <a:chExt cx="5454650" cy="5183188"/>
            </a:xfrm>
          </p:grpSpPr>
          <p:sp>
            <p:nvSpPr>
              <p:cNvPr id="515" name="Freeform 176">
                <a:extLst>
                  <a:ext uri="{FF2B5EF4-FFF2-40B4-BE49-F238E27FC236}">
                    <a16:creationId xmlns="" xmlns:a16="http://schemas.microsoft.com/office/drawing/2014/main" id="{4F7AA884-F11A-4EAC-8927-6DD860FA3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9900" y="34926"/>
                <a:ext cx="5113338" cy="5110163"/>
              </a:xfrm>
              <a:custGeom>
                <a:avLst/>
                <a:gdLst>
                  <a:gd name="T0" fmla="*/ 1715 w 1715"/>
                  <a:gd name="T1" fmla="*/ 857 h 1715"/>
                  <a:gd name="T2" fmla="*/ 1681 w 1715"/>
                  <a:gd name="T3" fmla="*/ 1098 h 1715"/>
                  <a:gd name="T4" fmla="*/ 1238 w 1715"/>
                  <a:gd name="T5" fmla="*/ 1626 h 1715"/>
                  <a:gd name="T6" fmla="*/ 858 w 1715"/>
                  <a:gd name="T7" fmla="*/ 1715 h 1715"/>
                  <a:gd name="T8" fmla="*/ 0 w 1715"/>
                  <a:gd name="T9" fmla="*/ 857 h 1715"/>
                  <a:gd name="T10" fmla="*/ 858 w 1715"/>
                  <a:gd name="T11" fmla="*/ 0 h 1715"/>
                  <a:gd name="T12" fmla="*/ 1715 w 1715"/>
                  <a:gd name="T13" fmla="*/ 857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5" h="1715">
                    <a:moveTo>
                      <a:pt x="1715" y="857"/>
                    </a:moveTo>
                    <a:cubicBezTo>
                      <a:pt x="1715" y="941"/>
                      <a:pt x="1703" y="1021"/>
                      <a:pt x="1681" y="1098"/>
                    </a:cubicBezTo>
                    <a:cubicBezTo>
                      <a:pt x="1613" y="1329"/>
                      <a:pt x="1451" y="1520"/>
                      <a:pt x="1238" y="1626"/>
                    </a:cubicBezTo>
                    <a:cubicBezTo>
                      <a:pt x="1124" y="1683"/>
                      <a:pt x="994" y="1715"/>
                      <a:pt x="858" y="1715"/>
                    </a:cubicBezTo>
                    <a:cubicBezTo>
                      <a:pt x="384" y="1715"/>
                      <a:pt x="0" y="1331"/>
                      <a:pt x="0" y="857"/>
                    </a:cubicBezTo>
                    <a:cubicBezTo>
                      <a:pt x="0" y="384"/>
                      <a:pt x="384" y="0"/>
                      <a:pt x="858" y="0"/>
                    </a:cubicBezTo>
                    <a:cubicBezTo>
                      <a:pt x="1331" y="0"/>
                      <a:pt x="1715" y="384"/>
                      <a:pt x="1715" y="857"/>
                    </a:cubicBezTo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 177">
                <a:extLst>
                  <a:ext uri="{FF2B5EF4-FFF2-40B4-BE49-F238E27FC236}">
                    <a16:creationId xmlns="" xmlns:a16="http://schemas.microsoft.com/office/drawing/2014/main" id="{7CC05120-CD3D-407E-B381-5A658D4C7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3388" y="-1587"/>
                <a:ext cx="5186363" cy="5183188"/>
              </a:xfrm>
              <a:custGeom>
                <a:avLst/>
                <a:gdLst>
                  <a:gd name="T0" fmla="*/ 1727 w 1739"/>
                  <a:gd name="T1" fmla="*/ 869 h 1739"/>
                  <a:gd name="T2" fmla="*/ 1715 w 1739"/>
                  <a:gd name="T3" fmla="*/ 869 h 1739"/>
                  <a:gd name="T4" fmla="*/ 1681 w 1739"/>
                  <a:gd name="T5" fmla="*/ 1106 h 1739"/>
                  <a:gd name="T6" fmla="*/ 1245 w 1739"/>
                  <a:gd name="T7" fmla="*/ 1627 h 1739"/>
                  <a:gd name="T8" fmla="*/ 870 w 1739"/>
                  <a:gd name="T9" fmla="*/ 1715 h 1739"/>
                  <a:gd name="T10" fmla="*/ 272 w 1739"/>
                  <a:gd name="T11" fmla="*/ 1467 h 1739"/>
                  <a:gd name="T12" fmla="*/ 24 w 1739"/>
                  <a:gd name="T13" fmla="*/ 869 h 1739"/>
                  <a:gd name="T14" fmla="*/ 272 w 1739"/>
                  <a:gd name="T15" fmla="*/ 272 h 1739"/>
                  <a:gd name="T16" fmla="*/ 870 w 1739"/>
                  <a:gd name="T17" fmla="*/ 24 h 1739"/>
                  <a:gd name="T18" fmla="*/ 1467 w 1739"/>
                  <a:gd name="T19" fmla="*/ 272 h 1739"/>
                  <a:gd name="T20" fmla="*/ 1715 w 1739"/>
                  <a:gd name="T21" fmla="*/ 869 h 1739"/>
                  <a:gd name="T22" fmla="*/ 1727 w 1739"/>
                  <a:gd name="T23" fmla="*/ 869 h 1739"/>
                  <a:gd name="T24" fmla="*/ 1739 w 1739"/>
                  <a:gd name="T25" fmla="*/ 869 h 1739"/>
                  <a:gd name="T26" fmla="*/ 870 w 1739"/>
                  <a:gd name="T27" fmla="*/ 0 h 1739"/>
                  <a:gd name="T28" fmla="*/ 0 w 1739"/>
                  <a:gd name="T29" fmla="*/ 869 h 1739"/>
                  <a:gd name="T30" fmla="*/ 870 w 1739"/>
                  <a:gd name="T31" fmla="*/ 1739 h 1739"/>
                  <a:gd name="T32" fmla="*/ 1256 w 1739"/>
                  <a:gd name="T33" fmla="*/ 1649 h 1739"/>
                  <a:gd name="T34" fmla="*/ 1704 w 1739"/>
                  <a:gd name="T35" fmla="*/ 1113 h 1739"/>
                  <a:gd name="T36" fmla="*/ 1739 w 1739"/>
                  <a:gd name="T37" fmla="*/ 869 h 1739"/>
                  <a:gd name="T38" fmla="*/ 1727 w 1739"/>
                  <a:gd name="T39" fmla="*/ 869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39" h="1739">
                    <a:moveTo>
                      <a:pt x="1727" y="869"/>
                    </a:moveTo>
                    <a:cubicBezTo>
                      <a:pt x="1715" y="869"/>
                      <a:pt x="1715" y="869"/>
                      <a:pt x="1715" y="869"/>
                    </a:cubicBezTo>
                    <a:cubicBezTo>
                      <a:pt x="1715" y="952"/>
                      <a:pt x="1703" y="1031"/>
                      <a:pt x="1681" y="1106"/>
                    </a:cubicBezTo>
                    <a:cubicBezTo>
                      <a:pt x="1615" y="1335"/>
                      <a:pt x="1455" y="1523"/>
                      <a:pt x="1245" y="1627"/>
                    </a:cubicBezTo>
                    <a:cubicBezTo>
                      <a:pt x="1132" y="1683"/>
                      <a:pt x="1005" y="1715"/>
                      <a:pt x="870" y="1715"/>
                    </a:cubicBezTo>
                    <a:cubicBezTo>
                      <a:pt x="636" y="1715"/>
                      <a:pt x="425" y="1620"/>
                      <a:pt x="272" y="1467"/>
                    </a:cubicBezTo>
                    <a:cubicBezTo>
                      <a:pt x="119" y="1314"/>
                      <a:pt x="24" y="1103"/>
                      <a:pt x="24" y="869"/>
                    </a:cubicBezTo>
                    <a:cubicBezTo>
                      <a:pt x="24" y="636"/>
                      <a:pt x="119" y="425"/>
                      <a:pt x="272" y="272"/>
                    </a:cubicBezTo>
                    <a:cubicBezTo>
                      <a:pt x="425" y="119"/>
                      <a:pt x="636" y="24"/>
                      <a:pt x="870" y="24"/>
                    </a:cubicBezTo>
                    <a:cubicBezTo>
                      <a:pt x="1103" y="24"/>
                      <a:pt x="1314" y="119"/>
                      <a:pt x="1467" y="272"/>
                    </a:cubicBezTo>
                    <a:cubicBezTo>
                      <a:pt x="1620" y="425"/>
                      <a:pt x="1715" y="636"/>
                      <a:pt x="1715" y="869"/>
                    </a:cubicBezTo>
                    <a:cubicBezTo>
                      <a:pt x="1727" y="869"/>
                      <a:pt x="1727" y="869"/>
                      <a:pt x="1727" y="869"/>
                    </a:cubicBezTo>
                    <a:cubicBezTo>
                      <a:pt x="1739" y="869"/>
                      <a:pt x="1739" y="869"/>
                      <a:pt x="1739" y="869"/>
                    </a:cubicBezTo>
                    <a:cubicBezTo>
                      <a:pt x="1739" y="389"/>
                      <a:pt x="1350" y="0"/>
                      <a:pt x="870" y="0"/>
                    </a:cubicBezTo>
                    <a:cubicBezTo>
                      <a:pt x="389" y="0"/>
                      <a:pt x="0" y="389"/>
                      <a:pt x="0" y="869"/>
                    </a:cubicBezTo>
                    <a:cubicBezTo>
                      <a:pt x="0" y="1350"/>
                      <a:pt x="389" y="1739"/>
                      <a:pt x="870" y="1739"/>
                    </a:cubicBezTo>
                    <a:cubicBezTo>
                      <a:pt x="1008" y="1739"/>
                      <a:pt x="1139" y="1706"/>
                      <a:pt x="1256" y="1649"/>
                    </a:cubicBezTo>
                    <a:cubicBezTo>
                      <a:pt x="1471" y="1542"/>
                      <a:pt x="1636" y="1348"/>
                      <a:pt x="1704" y="1113"/>
                    </a:cubicBezTo>
                    <a:cubicBezTo>
                      <a:pt x="1727" y="1036"/>
                      <a:pt x="1739" y="954"/>
                      <a:pt x="1739" y="869"/>
                    </a:cubicBezTo>
                    <a:cubicBezTo>
                      <a:pt x="1727" y="869"/>
                      <a:pt x="1727" y="869"/>
                      <a:pt x="1727" y="869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 178">
                <a:extLst>
                  <a:ext uri="{FF2B5EF4-FFF2-40B4-BE49-F238E27FC236}">
                    <a16:creationId xmlns="" xmlns:a16="http://schemas.microsoft.com/office/drawing/2014/main" id="{B9C1D59E-41BA-4FFA-BDEA-F7942187E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36775" y="430213"/>
                <a:ext cx="4321175" cy="4319588"/>
              </a:xfrm>
              <a:custGeom>
                <a:avLst/>
                <a:gdLst>
                  <a:gd name="T0" fmla="*/ 1449 w 1449"/>
                  <a:gd name="T1" fmla="*/ 724 h 1449"/>
                  <a:gd name="T2" fmla="*/ 1251 w 1449"/>
                  <a:gd name="T3" fmla="*/ 1221 h 1449"/>
                  <a:gd name="T4" fmla="*/ 725 w 1449"/>
                  <a:gd name="T5" fmla="*/ 1449 h 1449"/>
                  <a:gd name="T6" fmla="*/ 198 w 1449"/>
                  <a:gd name="T7" fmla="*/ 1221 h 1449"/>
                  <a:gd name="T8" fmla="*/ 0 w 1449"/>
                  <a:gd name="T9" fmla="*/ 724 h 1449"/>
                  <a:gd name="T10" fmla="*/ 725 w 1449"/>
                  <a:gd name="T11" fmla="*/ 0 h 1449"/>
                  <a:gd name="T12" fmla="*/ 1449 w 1449"/>
                  <a:gd name="T13" fmla="*/ 724 h 1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9" h="1449">
                    <a:moveTo>
                      <a:pt x="1449" y="724"/>
                    </a:moveTo>
                    <a:cubicBezTo>
                      <a:pt x="1449" y="917"/>
                      <a:pt x="1374" y="1092"/>
                      <a:pt x="1251" y="1221"/>
                    </a:cubicBezTo>
                    <a:cubicBezTo>
                      <a:pt x="1119" y="1361"/>
                      <a:pt x="932" y="1449"/>
                      <a:pt x="725" y="1449"/>
                    </a:cubicBezTo>
                    <a:cubicBezTo>
                      <a:pt x="517" y="1449"/>
                      <a:pt x="330" y="1361"/>
                      <a:pt x="198" y="1221"/>
                    </a:cubicBezTo>
                    <a:cubicBezTo>
                      <a:pt x="75" y="1092"/>
                      <a:pt x="0" y="917"/>
                      <a:pt x="0" y="724"/>
                    </a:cubicBezTo>
                    <a:cubicBezTo>
                      <a:pt x="0" y="324"/>
                      <a:pt x="325" y="0"/>
                      <a:pt x="725" y="0"/>
                    </a:cubicBezTo>
                    <a:cubicBezTo>
                      <a:pt x="1125" y="0"/>
                      <a:pt x="1449" y="324"/>
                      <a:pt x="1449" y="72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 179">
                <a:extLst>
                  <a:ext uri="{FF2B5EF4-FFF2-40B4-BE49-F238E27FC236}">
                    <a16:creationId xmlns="" xmlns:a16="http://schemas.microsoft.com/office/drawing/2014/main" id="{0AE75327-BFBD-4AA9-8CAE-ED76E7A2A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0263" y="395288"/>
                <a:ext cx="4392613" cy="4389438"/>
              </a:xfrm>
              <a:custGeom>
                <a:avLst/>
                <a:gdLst>
                  <a:gd name="T0" fmla="*/ 1461 w 1473"/>
                  <a:gd name="T1" fmla="*/ 736 h 1473"/>
                  <a:gd name="T2" fmla="*/ 1449 w 1473"/>
                  <a:gd name="T3" fmla="*/ 736 h 1473"/>
                  <a:gd name="T4" fmla="*/ 1255 w 1473"/>
                  <a:gd name="T5" fmla="*/ 1225 h 1473"/>
                  <a:gd name="T6" fmla="*/ 737 w 1473"/>
                  <a:gd name="T7" fmla="*/ 1449 h 1473"/>
                  <a:gd name="T8" fmla="*/ 219 w 1473"/>
                  <a:gd name="T9" fmla="*/ 1225 h 1473"/>
                  <a:gd name="T10" fmla="*/ 24 w 1473"/>
                  <a:gd name="T11" fmla="*/ 736 h 1473"/>
                  <a:gd name="T12" fmla="*/ 233 w 1473"/>
                  <a:gd name="T13" fmla="*/ 233 h 1473"/>
                  <a:gd name="T14" fmla="*/ 737 w 1473"/>
                  <a:gd name="T15" fmla="*/ 24 h 1473"/>
                  <a:gd name="T16" fmla="*/ 1240 w 1473"/>
                  <a:gd name="T17" fmla="*/ 233 h 1473"/>
                  <a:gd name="T18" fmla="*/ 1449 w 1473"/>
                  <a:gd name="T19" fmla="*/ 736 h 1473"/>
                  <a:gd name="T20" fmla="*/ 1461 w 1473"/>
                  <a:gd name="T21" fmla="*/ 736 h 1473"/>
                  <a:gd name="T22" fmla="*/ 1473 w 1473"/>
                  <a:gd name="T23" fmla="*/ 736 h 1473"/>
                  <a:gd name="T24" fmla="*/ 737 w 1473"/>
                  <a:gd name="T25" fmla="*/ 0 h 1473"/>
                  <a:gd name="T26" fmla="*/ 0 w 1473"/>
                  <a:gd name="T27" fmla="*/ 736 h 1473"/>
                  <a:gd name="T28" fmla="*/ 201 w 1473"/>
                  <a:gd name="T29" fmla="*/ 1242 h 1473"/>
                  <a:gd name="T30" fmla="*/ 737 w 1473"/>
                  <a:gd name="T31" fmla="*/ 1473 h 1473"/>
                  <a:gd name="T32" fmla="*/ 1272 w 1473"/>
                  <a:gd name="T33" fmla="*/ 1242 h 1473"/>
                  <a:gd name="T34" fmla="*/ 1473 w 1473"/>
                  <a:gd name="T35" fmla="*/ 736 h 1473"/>
                  <a:gd name="T36" fmla="*/ 1461 w 1473"/>
                  <a:gd name="T37" fmla="*/ 736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3" h="1473">
                    <a:moveTo>
                      <a:pt x="1461" y="736"/>
                    </a:moveTo>
                    <a:cubicBezTo>
                      <a:pt x="1449" y="736"/>
                      <a:pt x="1449" y="736"/>
                      <a:pt x="1449" y="736"/>
                    </a:cubicBezTo>
                    <a:cubicBezTo>
                      <a:pt x="1449" y="926"/>
                      <a:pt x="1375" y="1098"/>
                      <a:pt x="1255" y="1225"/>
                    </a:cubicBezTo>
                    <a:cubicBezTo>
                      <a:pt x="1125" y="1363"/>
                      <a:pt x="941" y="1449"/>
                      <a:pt x="737" y="1449"/>
                    </a:cubicBezTo>
                    <a:cubicBezTo>
                      <a:pt x="532" y="1449"/>
                      <a:pt x="348" y="1363"/>
                      <a:pt x="219" y="1225"/>
                    </a:cubicBezTo>
                    <a:cubicBezTo>
                      <a:pt x="98" y="1098"/>
                      <a:pt x="24" y="926"/>
                      <a:pt x="24" y="736"/>
                    </a:cubicBezTo>
                    <a:cubicBezTo>
                      <a:pt x="24" y="540"/>
                      <a:pt x="104" y="362"/>
                      <a:pt x="233" y="233"/>
                    </a:cubicBezTo>
                    <a:cubicBezTo>
                      <a:pt x="362" y="104"/>
                      <a:pt x="540" y="24"/>
                      <a:pt x="737" y="24"/>
                    </a:cubicBezTo>
                    <a:cubicBezTo>
                      <a:pt x="933" y="24"/>
                      <a:pt x="1111" y="104"/>
                      <a:pt x="1240" y="233"/>
                    </a:cubicBezTo>
                    <a:cubicBezTo>
                      <a:pt x="1369" y="362"/>
                      <a:pt x="1449" y="540"/>
                      <a:pt x="1449" y="736"/>
                    </a:cubicBezTo>
                    <a:cubicBezTo>
                      <a:pt x="1461" y="736"/>
                      <a:pt x="1461" y="736"/>
                      <a:pt x="1461" y="736"/>
                    </a:cubicBezTo>
                    <a:cubicBezTo>
                      <a:pt x="1473" y="736"/>
                      <a:pt x="1473" y="736"/>
                      <a:pt x="1473" y="736"/>
                    </a:cubicBezTo>
                    <a:cubicBezTo>
                      <a:pt x="1473" y="330"/>
                      <a:pt x="1143" y="0"/>
                      <a:pt x="737" y="0"/>
                    </a:cubicBezTo>
                    <a:cubicBezTo>
                      <a:pt x="330" y="0"/>
                      <a:pt x="0" y="330"/>
                      <a:pt x="0" y="736"/>
                    </a:cubicBezTo>
                    <a:cubicBezTo>
                      <a:pt x="0" y="932"/>
                      <a:pt x="77" y="1110"/>
                      <a:pt x="201" y="1242"/>
                    </a:cubicBezTo>
                    <a:cubicBezTo>
                      <a:pt x="335" y="1384"/>
                      <a:pt x="526" y="1473"/>
                      <a:pt x="737" y="1473"/>
                    </a:cubicBezTo>
                    <a:cubicBezTo>
                      <a:pt x="948" y="1473"/>
                      <a:pt x="1138" y="1384"/>
                      <a:pt x="1272" y="1242"/>
                    </a:cubicBezTo>
                    <a:cubicBezTo>
                      <a:pt x="1397" y="1110"/>
                      <a:pt x="1473" y="932"/>
                      <a:pt x="1473" y="736"/>
                    </a:cubicBezTo>
                    <a:cubicBezTo>
                      <a:pt x="1461" y="736"/>
                      <a:pt x="1461" y="736"/>
                      <a:pt x="1461" y="736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Rectangle 180">
                <a:extLst>
                  <a:ext uri="{FF2B5EF4-FFF2-40B4-BE49-F238E27FC236}">
                    <a16:creationId xmlns="" xmlns:a16="http://schemas.microsoft.com/office/drawing/2014/main" id="{43CC21CD-3F0B-460D-A063-B7B892F62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8350" y="1254126"/>
                <a:ext cx="4518025" cy="26717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Rectangle 181">
                <a:extLst>
                  <a:ext uri="{FF2B5EF4-FFF2-40B4-BE49-F238E27FC236}">
                    <a16:creationId xmlns="" xmlns:a16="http://schemas.microsoft.com/office/drawing/2014/main" id="{B1FEDE5E-C115-400C-A167-45B082F2E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8350" y="1254126"/>
                <a:ext cx="4518025" cy="2671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 182">
                <a:extLst>
                  <a:ext uri="{FF2B5EF4-FFF2-40B4-BE49-F238E27FC236}">
                    <a16:creationId xmlns="" xmlns:a16="http://schemas.microsoft.com/office/drawing/2014/main" id="{2E0D50EE-89FE-4D4F-97A9-02F53EB0C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1838" y="1217613"/>
                <a:ext cx="4589463" cy="2744788"/>
              </a:xfrm>
              <a:custGeom>
                <a:avLst/>
                <a:gdLst>
                  <a:gd name="T0" fmla="*/ 1527 w 1539"/>
                  <a:gd name="T1" fmla="*/ 12 h 921"/>
                  <a:gd name="T2" fmla="*/ 1515 w 1539"/>
                  <a:gd name="T3" fmla="*/ 12 h 921"/>
                  <a:gd name="T4" fmla="*/ 1515 w 1539"/>
                  <a:gd name="T5" fmla="*/ 897 h 921"/>
                  <a:gd name="T6" fmla="*/ 24 w 1539"/>
                  <a:gd name="T7" fmla="*/ 897 h 921"/>
                  <a:gd name="T8" fmla="*/ 24 w 1539"/>
                  <a:gd name="T9" fmla="*/ 24 h 921"/>
                  <a:gd name="T10" fmla="*/ 1527 w 1539"/>
                  <a:gd name="T11" fmla="*/ 24 h 921"/>
                  <a:gd name="T12" fmla="*/ 1527 w 1539"/>
                  <a:gd name="T13" fmla="*/ 12 h 921"/>
                  <a:gd name="T14" fmla="*/ 1515 w 1539"/>
                  <a:gd name="T15" fmla="*/ 12 h 921"/>
                  <a:gd name="T16" fmla="*/ 1527 w 1539"/>
                  <a:gd name="T17" fmla="*/ 12 h 921"/>
                  <a:gd name="T18" fmla="*/ 1527 w 1539"/>
                  <a:gd name="T19" fmla="*/ 0 h 921"/>
                  <a:gd name="T20" fmla="*/ 12 w 1539"/>
                  <a:gd name="T21" fmla="*/ 0 h 921"/>
                  <a:gd name="T22" fmla="*/ 4 w 1539"/>
                  <a:gd name="T23" fmla="*/ 4 h 921"/>
                  <a:gd name="T24" fmla="*/ 0 w 1539"/>
                  <a:gd name="T25" fmla="*/ 12 h 921"/>
                  <a:gd name="T26" fmla="*/ 0 w 1539"/>
                  <a:gd name="T27" fmla="*/ 909 h 921"/>
                  <a:gd name="T28" fmla="*/ 4 w 1539"/>
                  <a:gd name="T29" fmla="*/ 917 h 921"/>
                  <a:gd name="T30" fmla="*/ 12 w 1539"/>
                  <a:gd name="T31" fmla="*/ 921 h 921"/>
                  <a:gd name="T32" fmla="*/ 1527 w 1539"/>
                  <a:gd name="T33" fmla="*/ 921 h 921"/>
                  <a:gd name="T34" fmla="*/ 1535 w 1539"/>
                  <a:gd name="T35" fmla="*/ 917 h 921"/>
                  <a:gd name="T36" fmla="*/ 1539 w 1539"/>
                  <a:gd name="T37" fmla="*/ 909 h 921"/>
                  <a:gd name="T38" fmla="*/ 1539 w 1539"/>
                  <a:gd name="T39" fmla="*/ 12 h 921"/>
                  <a:gd name="T40" fmla="*/ 1535 w 1539"/>
                  <a:gd name="T41" fmla="*/ 4 h 921"/>
                  <a:gd name="T42" fmla="*/ 1527 w 1539"/>
                  <a:gd name="T43" fmla="*/ 0 h 921"/>
                  <a:gd name="T44" fmla="*/ 1527 w 1539"/>
                  <a:gd name="T45" fmla="*/ 12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9" h="921">
                    <a:moveTo>
                      <a:pt x="1527" y="12"/>
                    </a:moveTo>
                    <a:cubicBezTo>
                      <a:pt x="1515" y="12"/>
                      <a:pt x="1515" y="12"/>
                      <a:pt x="1515" y="12"/>
                    </a:cubicBezTo>
                    <a:cubicBezTo>
                      <a:pt x="1515" y="897"/>
                      <a:pt x="1515" y="897"/>
                      <a:pt x="1515" y="897"/>
                    </a:cubicBezTo>
                    <a:cubicBezTo>
                      <a:pt x="24" y="897"/>
                      <a:pt x="24" y="897"/>
                      <a:pt x="24" y="897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527" y="24"/>
                      <a:pt x="1527" y="24"/>
                      <a:pt x="1527" y="24"/>
                    </a:cubicBezTo>
                    <a:cubicBezTo>
                      <a:pt x="1527" y="12"/>
                      <a:pt x="1527" y="12"/>
                      <a:pt x="1527" y="12"/>
                    </a:cubicBezTo>
                    <a:cubicBezTo>
                      <a:pt x="1515" y="12"/>
                      <a:pt x="1515" y="12"/>
                      <a:pt x="1515" y="12"/>
                    </a:cubicBezTo>
                    <a:cubicBezTo>
                      <a:pt x="1527" y="12"/>
                      <a:pt x="1527" y="12"/>
                      <a:pt x="1527" y="12"/>
                    </a:cubicBezTo>
                    <a:cubicBezTo>
                      <a:pt x="1527" y="0"/>
                      <a:pt x="1527" y="0"/>
                      <a:pt x="152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909"/>
                      <a:pt x="0" y="909"/>
                      <a:pt x="0" y="909"/>
                    </a:cubicBezTo>
                    <a:cubicBezTo>
                      <a:pt x="0" y="912"/>
                      <a:pt x="2" y="915"/>
                      <a:pt x="4" y="917"/>
                    </a:cubicBezTo>
                    <a:cubicBezTo>
                      <a:pt x="6" y="919"/>
                      <a:pt x="9" y="921"/>
                      <a:pt x="12" y="921"/>
                    </a:cubicBezTo>
                    <a:cubicBezTo>
                      <a:pt x="1527" y="921"/>
                      <a:pt x="1527" y="921"/>
                      <a:pt x="1527" y="921"/>
                    </a:cubicBezTo>
                    <a:cubicBezTo>
                      <a:pt x="1530" y="921"/>
                      <a:pt x="1533" y="919"/>
                      <a:pt x="1535" y="917"/>
                    </a:cubicBezTo>
                    <a:cubicBezTo>
                      <a:pt x="1538" y="915"/>
                      <a:pt x="1539" y="912"/>
                      <a:pt x="1539" y="909"/>
                    </a:cubicBezTo>
                    <a:cubicBezTo>
                      <a:pt x="1539" y="12"/>
                      <a:pt x="1539" y="12"/>
                      <a:pt x="1539" y="12"/>
                    </a:cubicBezTo>
                    <a:cubicBezTo>
                      <a:pt x="1539" y="9"/>
                      <a:pt x="1538" y="6"/>
                      <a:pt x="1535" y="4"/>
                    </a:cubicBezTo>
                    <a:cubicBezTo>
                      <a:pt x="1533" y="1"/>
                      <a:pt x="1530" y="0"/>
                      <a:pt x="1527" y="0"/>
                    </a:cubicBezTo>
                    <a:cubicBezTo>
                      <a:pt x="1527" y="12"/>
                      <a:pt x="1527" y="12"/>
                      <a:pt x="1527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Rectangle 183">
                <a:extLst>
                  <a:ext uri="{FF2B5EF4-FFF2-40B4-BE49-F238E27FC236}">
                    <a16:creationId xmlns="" xmlns:a16="http://schemas.microsoft.com/office/drawing/2014/main" id="{E7D75B8C-21D7-49C0-8ACE-86982E91C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8350" y="1254126"/>
                <a:ext cx="4518025" cy="3238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 184">
                <a:extLst>
                  <a:ext uri="{FF2B5EF4-FFF2-40B4-BE49-F238E27FC236}">
                    <a16:creationId xmlns="" xmlns:a16="http://schemas.microsoft.com/office/drawing/2014/main" id="{0CDFBCDD-D0E8-4F6A-B3DA-4405BC4EF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1838" y="1217613"/>
                <a:ext cx="4589463" cy="396875"/>
              </a:xfrm>
              <a:custGeom>
                <a:avLst/>
                <a:gdLst>
                  <a:gd name="T0" fmla="*/ 1527 w 1539"/>
                  <a:gd name="T1" fmla="*/ 12 h 133"/>
                  <a:gd name="T2" fmla="*/ 1515 w 1539"/>
                  <a:gd name="T3" fmla="*/ 12 h 133"/>
                  <a:gd name="T4" fmla="*/ 1515 w 1539"/>
                  <a:gd name="T5" fmla="*/ 109 h 133"/>
                  <a:gd name="T6" fmla="*/ 24 w 1539"/>
                  <a:gd name="T7" fmla="*/ 109 h 133"/>
                  <a:gd name="T8" fmla="*/ 24 w 1539"/>
                  <a:gd name="T9" fmla="*/ 24 h 133"/>
                  <a:gd name="T10" fmla="*/ 1527 w 1539"/>
                  <a:gd name="T11" fmla="*/ 24 h 133"/>
                  <a:gd name="T12" fmla="*/ 1527 w 1539"/>
                  <a:gd name="T13" fmla="*/ 12 h 133"/>
                  <a:gd name="T14" fmla="*/ 1515 w 1539"/>
                  <a:gd name="T15" fmla="*/ 12 h 133"/>
                  <a:gd name="T16" fmla="*/ 1527 w 1539"/>
                  <a:gd name="T17" fmla="*/ 12 h 133"/>
                  <a:gd name="T18" fmla="*/ 1527 w 1539"/>
                  <a:gd name="T19" fmla="*/ 0 h 133"/>
                  <a:gd name="T20" fmla="*/ 12 w 1539"/>
                  <a:gd name="T21" fmla="*/ 0 h 133"/>
                  <a:gd name="T22" fmla="*/ 4 w 1539"/>
                  <a:gd name="T23" fmla="*/ 4 h 133"/>
                  <a:gd name="T24" fmla="*/ 0 w 1539"/>
                  <a:gd name="T25" fmla="*/ 12 h 133"/>
                  <a:gd name="T26" fmla="*/ 0 w 1539"/>
                  <a:gd name="T27" fmla="*/ 121 h 133"/>
                  <a:gd name="T28" fmla="*/ 4 w 1539"/>
                  <a:gd name="T29" fmla="*/ 130 h 133"/>
                  <a:gd name="T30" fmla="*/ 12 w 1539"/>
                  <a:gd name="T31" fmla="*/ 133 h 133"/>
                  <a:gd name="T32" fmla="*/ 1527 w 1539"/>
                  <a:gd name="T33" fmla="*/ 133 h 133"/>
                  <a:gd name="T34" fmla="*/ 1535 w 1539"/>
                  <a:gd name="T35" fmla="*/ 130 h 133"/>
                  <a:gd name="T36" fmla="*/ 1539 w 1539"/>
                  <a:gd name="T37" fmla="*/ 121 h 133"/>
                  <a:gd name="T38" fmla="*/ 1539 w 1539"/>
                  <a:gd name="T39" fmla="*/ 12 h 133"/>
                  <a:gd name="T40" fmla="*/ 1535 w 1539"/>
                  <a:gd name="T41" fmla="*/ 4 h 133"/>
                  <a:gd name="T42" fmla="*/ 1527 w 1539"/>
                  <a:gd name="T43" fmla="*/ 0 h 133"/>
                  <a:gd name="T44" fmla="*/ 1527 w 1539"/>
                  <a:gd name="T45" fmla="*/ 1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9" h="133">
                    <a:moveTo>
                      <a:pt x="1527" y="12"/>
                    </a:moveTo>
                    <a:cubicBezTo>
                      <a:pt x="1515" y="12"/>
                      <a:pt x="1515" y="12"/>
                      <a:pt x="1515" y="12"/>
                    </a:cubicBezTo>
                    <a:cubicBezTo>
                      <a:pt x="1515" y="109"/>
                      <a:pt x="1515" y="109"/>
                      <a:pt x="1515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527" y="24"/>
                      <a:pt x="1527" y="24"/>
                      <a:pt x="1527" y="24"/>
                    </a:cubicBezTo>
                    <a:cubicBezTo>
                      <a:pt x="1527" y="12"/>
                      <a:pt x="1527" y="12"/>
                      <a:pt x="1527" y="12"/>
                    </a:cubicBezTo>
                    <a:cubicBezTo>
                      <a:pt x="1515" y="12"/>
                      <a:pt x="1515" y="12"/>
                      <a:pt x="1515" y="12"/>
                    </a:cubicBezTo>
                    <a:cubicBezTo>
                      <a:pt x="1527" y="12"/>
                      <a:pt x="1527" y="12"/>
                      <a:pt x="1527" y="12"/>
                    </a:cubicBezTo>
                    <a:cubicBezTo>
                      <a:pt x="1527" y="0"/>
                      <a:pt x="1527" y="0"/>
                      <a:pt x="152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4"/>
                      <a:pt x="2" y="127"/>
                      <a:pt x="4" y="130"/>
                    </a:cubicBezTo>
                    <a:cubicBezTo>
                      <a:pt x="6" y="132"/>
                      <a:pt x="9" y="133"/>
                      <a:pt x="12" y="133"/>
                    </a:cubicBezTo>
                    <a:cubicBezTo>
                      <a:pt x="1527" y="133"/>
                      <a:pt x="1527" y="133"/>
                      <a:pt x="1527" y="133"/>
                    </a:cubicBezTo>
                    <a:cubicBezTo>
                      <a:pt x="1530" y="133"/>
                      <a:pt x="1533" y="132"/>
                      <a:pt x="1535" y="130"/>
                    </a:cubicBezTo>
                    <a:cubicBezTo>
                      <a:pt x="1538" y="127"/>
                      <a:pt x="1539" y="124"/>
                      <a:pt x="1539" y="121"/>
                    </a:cubicBezTo>
                    <a:cubicBezTo>
                      <a:pt x="1539" y="12"/>
                      <a:pt x="1539" y="12"/>
                      <a:pt x="1539" y="12"/>
                    </a:cubicBezTo>
                    <a:cubicBezTo>
                      <a:pt x="1539" y="9"/>
                      <a:pt x="1538" y="6"/>
                      <a:pt x="1535" y="4"/>
                    </a:cubicBezTo>
                    <a:cubicBezTo>
                      <a:pt x="1533" y="1"/>
                      <a:pt x="1530" y="0"/>
                      <a:pt x="1527" y="0"/>
                    </a:cubicBezTo>
                    <a:lnTo>
                      <a:pt x="1527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Oval 185">
                <a:extLst>
                  <a:ext uri="{FF2B5EF4-FFF2-40B4-BE49-F238E27FC236}">
                    <a16:creationId xmlns="" xmlns:a16="http://schemas.microsoft.com/office/drawing/2014/main" id="{B20ECAFF-0976-4336-A357-98D698162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78563" y="1346201"/>
                <a:ext cx="139700" cy="139700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Oval 186">
                <a:extLst>
                  <a:ext uri="{FF2B5EF4-FFF2-40B4-BE49-F238E27FC236}">
                    <a16:creationId xmlns="" xmlns:a16="http://schemas.microsoft.com/office/drawing/2014/main" id="{1BF5AF11-1D8F-4303-9659-5C3BC0483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13450" y="1346201"/>
                <a:ext cx="136525" cy="139700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Oval 187">
                <a:extLst>
                  <a:ext uri="{FF2B5EF4-FFF2-40B4-BE49-F238E27FC236}">
                    <a16:creationId xmlns="" xmlns:a16="http://schemas.microsoft.com/office/drawing/2014/main" id="{52451EEC-5553-4BF4-BC92-D89306C29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45163" y="1346201"/>
                <a:ext cx="139700" cy="139700"/>
              </a:xfrm>
              <a:prstGeom prst="ellipse">
                <a:avLst/>
              </a:pr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Rectangle 188">
                <a:extLst>
                  <a:ext uri="{FF2B5EF4-FFF2-40B4-BE49-F238E27FC236}">
                    <a16:creationId xmlns="" xmlns:a16="http://schemas.microsoft.com/office/drawing/2014/main" id="{38659758-912A-495F-8BF8-350A8D629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8350" y="1577976"/>
                <a:ext cx="989013" cy="23479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 189">
                <a:extLst>
                  <a:ext uri="{FF2B5EF4-FFF2-40B4-BE49-F238E27FC236}">
                    <a16:creationId xmlns="" xmlns:a16="http://schemas.microsoft.com/office/drawing/2014/main" id="{887F7F61-E1A6-4112-BF1E-83A894BC9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1838" y="1543051"/>
                <a:ext cx="1062038" cy="2419350"/>
              </a:xfrm>
              <a:custGeom>
                <a:avLst/>
                <a:gdLst>
                  <a:gd name="T0" fmla="*/ 344 w 356"/>
                  <a:gd name="T1" fmla="*/ 12 h 812"/>
                  <a:gd name="T2" fmla="*/ 344 w 356"/>
                  <a:gd name="T3" fmla="*/ 0 h 812"/>
                  <a:gd name="T4" fmla="*/ 12 w 356"/>
                  <a:gd name="T5" fmla="*/ 0 h 812"/>
                  <a:gd name="T6" fmla="*/ 4 w 356"/>
                  <a:gd name="T7" fmla="*/ 4 h 812"/>
                  <a:gd name="T8" fmla="*/ 0 w 356"/>
                  <a:gd name="T9" fmla="*/ 12 h 812"/>
                  <a:gd name="T10" fmla="*/ 0 w 356"/>
                  <a:gd name="T11" fmla="*/ 800 h 812"/>
                  <a:gd name="T12" fmla="*/ 4 w 356"/>
                  <a:gd name="T13" fmla="*/ 808 h 812"/>
                  <a:gd name="T14" fmla="*/ 12 w 356"/>
                  <a:gd name="T15" fmla="*/ 812 h 812"/>
                  <a:gd name="T16" fmla="*/ 344 w 356"/>
                  <a:gd name="T17" fmla="*/ 812 h 812"/>
                  <a:gd name="T18" fmla="*/ 353 w 356"/>
                  <a:gd name="T19" fmla="*/ 808 h 812"/>
                  <a:gd name="T20" fmla="*/ 356 w 356"/>
                  <a:gd name="T21" fmla="*/ 800 h 812"/>
                  <a:gd name="T22" fmla="*/ 356 w 356"/>
                  <a:gd name="T23" fmla="*/ 12 h 812"/>
                  <a:gd name="T24" fmla="*/ 353 w 356"/>
                  <a:gd name="T25" fmla="*/ 4 h 812"/>
                  <a:gd name="T26" fmla="*/ 344 w 356"/>
                  <a:gd name="T27" fmla="*/ 0 h 812"/>
                  <a:gd name="T28" fmla="*/ 344 w 356"/>
                  <a:gd name="T29" fmla="*/ 12 h 812"/>
                  <a:gd name="T30" fmla="*/ 332 w 356"/>
                  <a:gd name="T31" fmla="*/ 12 h 812"/>
                  <a:gd name="T32" fmla="*/ 332 w 356"/>
                  <a:gd name="T33" fmla="*/ 788 h 812"/>
                  <a:gd name="T34" fmla="*/ 24 w 356"/>
                  <a:gd name="T35" fmla="*/ 788 h 812"/>
                  <a:gd name="T36" fmla="*/ 24 w 356"/>
                  <a:gd name="T37" fmla="*/ 24 h 812"/>
                  <a:gd name="T38" fmla="*/ 344 w 356"/>
                  <a:gd name="T39" fmla="*/ 24 h 812"/>
                  <a:gd name="T40" fmla="*/ 344 w 356"/>
                  <a:gd name="T41" fmla="*/ 12 h 812"/>
                  <a:gd name="T42" fmla="*/ 332 w 356"/>
                  <a:gd name="T43" fmla="*/ 12 h 812"/>
                  <a:gd name="T44" fmla="*/ 344 w 356"/>
                  <a:gd name="T45" fmla="*/ 12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6" h="812">
                    <a:moveTo>
                      <a:pt x="344" y="12"/>
                    </a:moveTo>
                    <a:cubicBezTo>
                      <a:pt x="344" y="0"/>
                      <a:pt x="344" y="0"/>
                      <a:pt x="34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800"/>
                      <a:pt x="0" y="800"/>
                      <a:pt x="0" y="800"/>
                    </a:cubicBezTo>
                    <a:cubicBezTo>
                      <a:pt x="0" y="803"/>
                      <a:pt x="2" y="806"/>
                      <a:pt x="4" y="808"/>
                    </a:cubicBezTo>
                    <a:cubicBezTo>
                      <a:pt x="6" y="810"/>
                      <a:pt x="9" y="812"/>
                      <a:pt x="12" y="812"/>
                    </a:cubicBezTo>
                    <a:cubicBezTo>
                      <a:pt x="344" y="812"/>
                      <a:pt x="344" y="812"/>
                      <a:pt x="344" y="812"/>
                    </a:cubicBezTo>
                    <a:cubicBezTo>
                      <a:pt x="347" y="812"/>
                      <a:pt x="350" y="810"/>
                      <a:pt x="353" y="808"/>
                    </a:cubicBezTo>
                    <a:cubicBezTo>
                      <a:pt x="355" y="806"/>
                      <a:pt x="356" y="803"/>
                      <a:pt x="356" y="800"/>
                    </a:cubicBezTo>
                    <a:cubicBezTo>
                      <a:pt x="356" y="12"/>
                      <a:pt x="356" y="12"/>
                      <a:pt x="356" y="12"/>
                    </a:cubicBezTo>
                    <a:cubicBezTo>
                      <a:pt x="356" y="9"/>
                      <a:pt x="355" y="6"/>
                      <a:pt x="353" y="4"/>
                    </a:cubicBezTo>
                    <a:cubicBezTo>
                      <a:pt x="350" y="1"/>
                      <a:pt x="347" y="0"/>
                      <a:pt x="344" y="0"/>
                    </a:cubicBezTo>
                    <a:cubicBezTo>
                      <a:pt x="344" y="12"/>
                      <a:pt x="344" y="12"/>
                      <a:pt x="344" y="12"/>
                    </a:cubicBezTo>
                    <a:cubicBezTo>
                      <a:pt x="332" y="12"/>
                      <a:pt x="332" y="12"/>
                      <a:pt x="332" y="12"/>
                    </a:cubicBezTo>
                    <a:cubicBezTo>
                      <a:pt x="332" y="788"/>
                      <a:pt x="332" y="788"/>
                      <a:pt x="332" y="788"/>
                    </a:cubicBezTo>
                    <a:cubicBezTo>
                      <a:pt x="24" y="788"/>
                      <a:pt x="24" y="788"/>
                      <a:pt x="24" y="788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44" y="24"/>
                      <a:pt x="344" y="24"/>
                      <a:pt x="344" y="24"/>
                    </a:cubicBezTo>
                    <a:cubicBezTo>
                      <a:pt x="344" y="12"/>
                      <a:pt x="344" y="12"/>
                      <a:pt x="344" y="12"/>
                    </a:cubicBezTo>
                    <a:cubicBezTo>
                      <a:pt x="332" y="12"/>
                      <a:pt x="332" y="12"/>
                      <a:pt x="332" y="12"/>
                    </a:cubicBezTo>
                    <a:lnTo>
                      <a:pt x="344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Rectangle 190">
                <a:extLst>
                  <a:ext uri="{FF2B5EF4-FFF2-40B4-BE49-F238E27FC236}">
                    <a16:creationId xmlns="" xmlns:a16="http://schemas.microsoft.com/office/drawing/2014/main" id="{04B3B186-3290-4EE3-A748-B246AF4F7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33600" y="1706563"/>
                <a:ext cx="798513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 191">
                <a:extLst>
                  <a:ext uri="{FF2B5EF4-FFF2-40B4-BE49-F238E27FC236}">
                    <a16:creationId xmlns="" xmlns:a16="http://schemas.microsoft.com/office/drawing/2014/main" id="{1F33BD90-6BD8-43C0-91F6-4A0C89364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7088" y="1670051"/>
                <a:ext cx="871538" cy="488950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9 w 292"/>
                  <a:gd name="T23" fmla="*/ 3 h 164"/>
                  <a:gd name="T24" fmla="*/ 280 w 292"/>
                  <a:gd name="T25" fmla="*/ 0 h 164"/>
                  <a:gd name="T26" fmla="*/ 12 w 292"/>
                  <a:gd name="T27" fmla="*/ 0 h 164"/>
                  <a:gd name="T28" fmla="*/ 4 w 292"/>
                  <a:gd name="T29" fmla="*/ 3 h 164"/>
                  <a:gd name="T30" fmla="*/ 0 w 292"/>
                  <a:gd name="T31" fmla="*/ 12 h 164"/>
                  <a:gd name="T32" fmla="*/ 0 w 292"/>
                  <a:gd name="T33" fmla="*/ 152 h 164"/>
                  <a:gd name="T34" fmla="*/ 4 w 292"/>
                  <a:gd name="T35" fmla="*/ 160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9 w 292"/>
                  <a:gd name="T41" fmla="*/ 160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5"/>
                      <a:pt x="289" y="3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5"/>
                      <a:pt x="0" y="9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5"/>
                      <a:pt x="1" y="158"/>
                      <a:pt x="4" y="160"/>
                    </a:cubicBezTo>
                    <a:cubicBezTo>
                      <a:pt x="6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9" y="160"/>
                    </a:cubicBezTo>
                    <a:cubicBezTo>
                      <a:pt x="291" y="158"/>
                      <a:pt x="292" y="155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Rectangle 192">
                <a:extLst>
                  <a:ext uri="{FF2B5EF4-FFF2-40B4-BE49-F238E27FC236}">
                    <a16:creationId xmlns="" xmlns:a16="http://schemas.microsoft.com/office/drawing/2014/main" id="{598F0C9B-C4E5-43BE-8140-4927275B6B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33600" y="2263776"/>
                <a:ext cx="798513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 193">
                <a:extLst>
                  <a:ext uri="{FF2B5EF4-FFF2-40B4-BE49-F238E27FC236}">
                    <a16:creationId xmlns="" xmlns:a16="http://schemas.microsoft.com/office/drawing/2014/main" id="{F700D9EB-BAFC-4851-BC27-003BEA39B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7088" y="2227263"/>
                <a:ext cx="871538" cy="488950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9 w 292"/>
                  <a:gd name="T23" fmla="*/ 4 h 164"/>
                  <a:gd name="T24" fmla="*/ 280 w 292"/>
                  <a:gd name="T25" fmla="*/ 0 h 164"/>
                  <a:gd name="T26" fmla="*/ 12 w 292"/>
                  <a:gd name="T27" fmla="*/ 0 h 164"/>
                  <a:gd name="T28" fmla="*/ 4 w 292"/>
                  <a:gd name="T29" fmla="*/ 4 h 164"/>
                  <a:gd name="T30" fmla="*/ 0 w 292"/>
                  <a:gd name="T31" fmla="*/ 12 h 164"/>
                  <a:gd name="T32" fmla="*/ 0 w 292"/>
                  <a:gd name="T33" fmla="*/ 152 h 164"/>
                  <a:gd name="T34" fmla="*/ 4 w 292"/>
                  <a:gd name="T35" fmla="*/ 161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9 w 292"/>
                  <a:gd name="T41" fmla="*/ 161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6"/>
                      <a:pt x="289" y="4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5"/>
                      <a:pt x="1" y="159"/>
                      <a:pt x="4" y="161"/>
                    </a:cubicBezTo>
                    <a:cubicBezTo>
                      <a:pt x="6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9" y="161"/>
                    </a:cubicBezTo>
                    <a:cubicBezTo>
                      <a:pt x="291" y="159"/>
                      <a:pt x="292" y="155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Rectangle 194">
                <a:extLst>
                  <a:ext uri="{FF2B5EF4-FFF2-40B4-BE49-F238E27FC236}">
                    <a16:creationId xmlns="" xmlns:a16="http://schemas.microsoft.com/office/drawing/2014/main" id="{46CB1EAE-BBFA-4D54-97A4-E0B49D062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33600" y="2820988"/>
                <a:ext cx="798513" cy="420688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 195">
                <a:extLst>
                  <a:ext uri="{FF2B5EF4-FFF2-40B4-BE49-F238E27FC236}">
                    <a16:creationId xmlns="" xmlns:a16="http://schemas.microsoft.com/office/drawing/2014/main" id="{9F3DED66-1370-497D-9506-E136EB947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7088" y="2784476"/>
                <a:ext cx="871538" cy="492125"/>
              </a:xfrm>
              <a:custGeom>
                <a:avLst/>
                <a:gdLst>
                  <a:gd name="T0" fmla="*/ 280 w 292"/>
                  <a:gd name="T1" fmla="*/ 153 h 165"/>
                  <a:gd name="T2" fmla="*/ 280 w 292"/>
                  <a:gd name="T3" fmla="*/ 141 h 165"/>
                  <a:gd name="T4" fmla="*/ 24 w 292"/>
                  <a:gd name="T5" fmla="*/ 141 h 165"/>
                  <a:gd name="T6" fmla="*/ 24 w 292"/>
                  <a:gd name="T7" fmla="*/ 24 h 165"/>
                  <a:gd name="T8" fmla="*/ 268 w 292"/>
                  <a:gd name="T9" fmla="*/ 24 h 165"/>
                  <a:gd name="T10" fmla="*/ 268 w 292"/>
                  <a:gd name="T11" fmla="*/ 153 h 165"/>
                  <a:gd name="T12" fmla="*/ 280 w 292"/>
                  <a:gd name="T13" fmla="*/ 153 h 165"/>
                  <a:gd name="T14" fmla="*/ 280 w 292"/>
                  <a:gd name="T15" fmla="*/ 141 h 165"/>
                  <a:gd name="T16" fmla="*/ 280 w 292"/>
                  <a:gd name="T17" fmla="*/ 153 h 165"/>
                  <a:gd name="T18" fmla="*/ 292 w 292"/>
                  <a:gd name="T19" fmla="*/ 153 h 165"/>
                  <a:gd name="T20" fmla="*/ 292 w 292"/>
                  <a:gd name="T21" fmla="*/ 12 h 165"/>
                  <a:gd name="T22" fmla="*/ 289 w 292"/>
                  <a:gd name="T23" fmla="*/ 4 h 165"/>
                  <a:gd name="T24" fmla="*/ 280 w 292"/>
                  <a:gd name="T25" fmla="*/ 0 h 165"/>
                  <a:gd name="T26" fmla="*/ 12 w 292"/>
                  <a:gd name="T27" fmla="*/ 0 h 165"/>
                  <a:gd name="T28" fmla="*/ 4 w 292"/>
                  <a:gd name="T29" fmla="*/ 4 h 165"/>
                  <a:gd name="T30" fmla="*/ 0 w 292"/>
                  <a:gd name="T31" fmla="*/ 12 h 165"/>
                  <a:gd name="T32" fmla="*/ 0 w 292"/>
                  <a:gd name="T33" fmla="*/ 153 h 165"/>
                  <a:gd name="T34" fmla="*/ 4 w 292"/>
                  <a:gd name="T35" fmla="*/ 161 h 165"/>
                  <a:gd name="T36" fmla="*/ 12 w 292"/>
                  <a:gd name="T37" fmla="*/ 165 h 165"/>
                  <a:gd name="T38" fmla="*/ 280 w 292"/>
                  <a:gd name="T39" fmla="*/ 165 h 165"/>
                  <a:gd name="T40" fmla="*/ 289 w 292"/>
                  <a:gd name="T41" fmla="*/ 161 h 165"/>
                  <a:gd name="T42" fmla="*/ 292 w 292"/>
                  <a:gd name="T43" fmla="*/ 153 h 165"/>
                  <a:gd name="T44" fmla="*/ 280 w 292"/>
                  <a:gd name="T45" fmla="*/ 153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5">
                    <a:moveTo>
                      <a:pt x="280" y="153"/>
                    </a:moveTo>
                    <a:cubicBezTo>
                      <a:pt x="280" y="141"/>
                      <a:pt x="280" y="141"/>
                      <a:pt x="280" y="141"/>
                    </a:cubicBezTo>
                    <a:cubicBezTo>
                      <a:pt x="24" y="141"/>
                      <a:pt x="24" y="141"/>
                      <a:pt x="24" y="141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3"/>
                      <a:pt x="268" y="153"/>
                      <a:pt x="268" y="153"/>
                    </a:cubicBezTo>
                    <a:cubicBezTo>
                      <a:pt x="280" y="153"/>
                      <a:pt x="280" y="153"/>
                      <a:pt x="280" y="153"/>
                    </a:cubicBezTo>
                    <a:cubicBezTo>
                      <a:pt x="280" y="141"/>
                      <a:pt x="280" y="141"/>
                      <a:pt x="280" y="141"/>
                    </a:cubicBezTo>
                    <a:cubicBezTo>
                      <a:pt x="280" y="153"/>
                      <a:pt x="280" y="153"/>
                      <a:pt x="280" y="153"/>
                    </a:cubicBezTo>
                    <a:cubicBezTo>
                      <a:pt x="292" y="153"/>
                      <a:pt x="292" y="153"/>
                      <a:pt x="292" y="153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9"/>
                      <a:pt x="291" y="6"/>
                      <a:pt x="289" y="4"/>
                    </a:cubicBezTo>
                    <a:cubicBezTo>
                      <a:pt x="286" y="2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2"/>
                      <a:pt x="4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56"/>
                      <a:pt x="1" y="159"/>
                      <a:pt x="4" y="161"/>
                    </a:cubicBezTo>
                    <a:cubicBezTo>
                      <a:pt x="6" y="163"/>
                      <a:pt x="9" y="165"/>
                      <a:pt x="12" y="165"/>
                    </a:cubicBezTo>
                    <a:cubicBezTo>
                      <a:pt x="280" y="165"/>
                      <a:pt x="280" y="165"/>
                      <a:pt x="280" y="165"/>
                    </a:cubicBezTo>
                    <a:cubicBezTo>
                      <a:pt x="283" y="165"/>
                      <a:pt x="286" y="163"/>
                      <a:pt x="289" y="161"/>
                    </a:cubicBezTo>
                    <a:cubicBezTo>
                      <a:pt x="291" y="159"/>
                      <a:pt x="292" y="156"/>
                      <a:pt x="292" y="153"/>
                    </a:cubicBezTo>
                    <a:lnTo>
                      <a:pt x="280" y="153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Rectangle 196">
                <a:extLst>
                  <a:ext uri="{FF2B5EF4-FFF2-40B4-BE49-F238E27FC236}">
                    <a16:creationId xmlns="" xmlns:a16="http://schemas.microsoft.com/office/drawing/2014/main" id="{C529E069-796D-4E40-A9CB-ADD4C32AB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33600" y="3381376"/>
                <a:ext cx="798513" cy="417513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 197">
                <a:extLst>
                  <a:ext uri="{FF2B5EF4-FFF2-40B4-BE49-F238E27FC236}">
                    <a16:creationId xmlns="" xmlns:a16="http://schemas.microsoft.com/office/drawing/2014/main" id="{8349DE50-DA72-420D-BEDB-3602EDB34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7088" y="3344863"/>
                <a:ext cx="871538" cy="488950"/>
              </a:xfrm>
              <a:custGeom>
                <a:avLst/>
                <a:gdLst>
                  <a:gd name="T0" fmla="*/ 280 w 292"/>
                  <a:gd name="T1" fmla="*/ 152 h 164"/>
                  <a:gd name="T2" fmla="*/ 280 w 292"/>
                  <a:gd name="T3" fmla="*/ 140 h 164"/>
                  <a:gd name="T4" fmla="*/ 24 w 292"/>
                  <a:gd name="T5" fmla="*/ 140 h 164"/>
                  <a:gd name="T6" fmla="*/ 24 w 292"/>
                  <a:gd name="T7" fmla="*/ 24 h 164"/>
                  <a:gd name="T8" fmla="*/ 268 w 292"/>
                  <a:gd name="T9" fmla="*/ 24 h 164"/>
                  <a:gd name="T10" fmla="*/ 268 w 292"/>
                  <a:gd name="T11" fmla="*/ 152 h 164"/>
                  <a:gd name="T12" fmla="*/ 280 w 292"/>
                  <a:gd name="T13" fmla="*/ 152 h 164"/>
                  <a:gd name="T14" fmla="*/ 280 w 292"/>
                  <a:gd name="T15" fmla="*/ 140 h 164"/>
                  <a:gd name="T16" fmla="*/ 280 w 292"/>
                  <a:gd name="T17" fmla="*/ 152 h 164"/>
                  <a:gd name="T18" fmla="*/ 292 w 292"/>
                  <a:gd name="T19" fmla="*/ 152 h 164"/>
                  <a:gd name="T20" fmla="*/ 292 w 292"/>
                  <a:gd name="T21" fmla="*/ 12 h 164"/>
                  <a:gd name="T22" fmla="*/ 289 w 292"/>
                  <a:gd name="T23" fmla="*/ 3 h 164"/>
                  <a:gd name="T24" fmla="*/ 280 w 292"/>
                  <a:gd name="T25" fmla="*/ 0 h 164"/>
                  <a:gd name="T26" fmla="*/ 12 w 292"/>
                  <a:gd name="T27" fmla="*/ 0 h 164"/>
                  <a:gd name="T28" fmla="*/ 4 w 292"/>
                  <a:gd name="T29" fmla="*/ 3 h 164"/>
                  <a:gd name="T30" fmla="*/ 0 w 292"/>
                  <a:gd name="T31" fmla="*/ 12 h 164"/>
                  <a:gd name="T32" fmla="*/ 0 w 292"/>
                  <a:gd name="T33" fmla="*/ 152 h 164"/>
                  <a:gd name="T34" fmla="*/ 4 w 292"/>
                  <a:gd name="T35" fmla="*/ 160 h 164"/>
                  <a:gd name="T36" fmla="*/ 12 w 292"/>
                  <a:gd name="T37" fmla="*/ 164 h 164"/>
                  <a:gd name="T38" fmla="*/ 280 w 292"/>
                  <a:gd name="T39" fmla="*/ 164 h 164"/>
                  <a:gd name="T40" fmla="*/ 289 w 292"/>
                  <a:gd name="T41" fmla="*/ 160 h 164"/>
                  <a:gd name="T42" fmla="*/ 292 w 292"/>
                  <a:gd name="T43" fmla="*/ 152 h 164"/>
                  <a:gd name="T44" fmla="*/ 280 w 292"/>
                  <a:gd name="T45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2" h="164">
                    <a:moveTo>
                      <a:pt x="280" y="152"/>
                    </a:move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4" y="140"/>
                      <a:pt x="24" y="140"/>
                      <a:pt x="24" y="14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68" y="24"/>
                      <a:pt x="268" y="24"/>
                      <a:pt x="268" y="24"/>
                    </a:cubicBezTo>
                    <a:cubicBezTo>
                      <a:pt x="268" y="152"/>
                      <a:pt x="268" y="152"/>
                      <a:pt x="268" y="152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80" y="140"/>
                      <a:pt x="280" y="140"/>
                      <a:pt x="280" y="140"/>
                    </a:cubicBezTo>
                    <a:cubicBezTo>
                      <a:pt x="280" y="152"/>
                      <a:pt x="280" y="152"/>
                      <a:pt x="280" y="152"/>
                    </a:cubicBezTo>
                    <a:cubicBezTo>
                      <a:pt x="292" y="152"/>
                      <a:pt x="292" y="152"/>
                      <a:pt x="292" y="152"/>
                    </a:cubicBezTo>
                    <a:cubicBezTo>
                      <a:pt x="292" y="12"/>
                      <a:pt x="292" y="12"/>
                      <a:pt x="292" y="12"/>
                    </a:cubicBezTo>
                    <a:cubicBezTo>
                      <a:pt x="292" y="8"/>
                      <a:pt x="291" y="5"/>
                      <a:pt x="289" y="3"/>
                    </a:cubicBezTo>
                    <a:cubicBezTo>
                      <a:pt x="286" y="1"/>
                      <a:pt x="283" y="0"/>
                      <a:pt x="28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5"/>
                      <a:pt x="0" y="8"/>
                      <a:pt x="0" y="1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55"/>
                      <a:pt x="1" y="158"/>
                      <a:pt x="4" y="160"/>
                    </a:cubicBezTo>
                    <a:cubicBezTo>
                      <a:pt x="6" y="163"/>
                      <a:pt x="9" y="164"/>
                      <a:pt x="12" y="164"/>
                    </a:cubicBezTo>
                    <a:cubicBezTo>
                      <a:pt x="280" y="164"/>
                      <a:pt x="280" y="164"/>
                      <a:pt x="280" y="164"/>
                    </a:cubicBezTo>
                    <a:cubicBezTo>
                      <a:pt x="283" y="164"/>
                      <a:pt x="286" y="163"/>
                      <a:pt x="289" y="160"/>
                    </a:cubicBezTo>
                    <a:cubicBezTo>
                      <a:pt x="291" y="158"/>
                      <a:pt x="292" y="155"/>
                      <a:pt x="292" y="152"/>
                    </a:cubicBezTo>
                    <a:lnTo>
                      <a:pt x="280" y="15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Rectangle 198">
                <a:extLst>
                  <a:ext uri="{FF2B5EF4-FFF2-40B4-BE49-F238E27FC236}">
                    <a16:creationId xmlns="" xmlns:a16="http://schemas.microsoft.com/office/drawing/2014/main" id="{5737F7FA-401C-49A0-B4EC-B6A86DA51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0238" y="1706563"/>
                <a:ext cx="3248025" cy="20685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Rectangle 199">
                <a:extLst>
                  <a:ext uri="{FF2B5EF4-FFF2-40B4-BE49-F238E27FC236}">
                    <a16:creationId xmlns="" xmlns:a16="http://schemas.microsoft.com/office/drawing/2014/main" id="{426E7184-2197-4682-AFB1-34CB64BFA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0238" y="1706563"/>
                <a:ext cx="3248025" cy="2068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 200">
                <a:extLst>
                  <a:ext uri="{FF2B5EF4-FFF2-40B4-BE49-F238E27FC236}">
                    <a16:creationId xmlns="" xmlns:a16="http://schemas.microsoft.com/office/drawing/2014/main" id="{DE1638F3-8094-494B-B8AE-ECD182C5E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35313" y="1670051"/>
                <a:ext cx="3319463" cy="2139950"/>
              </a:xfrm>
              <a:custGeom>
                <a:avLst/>
                <a:gdLst>
                  <a:gd name="T0" fmla="*/ 1101 w 1113"/>
                  <a:gd name="T1" fmla="*/ 706 h 718"/>
                  <a:gd name="T2" fmla="*/ 1101 w 1113"/>
                  <a:gd name="T3" fmla="*/ 694 h 718"/>
                  <a:gd name="T4" fmla="*/ 24 w 1113"/>
                  <a:gd name="T5" fmla="*/ 694 h 718"/>
                  <a:gd name="T6" fmla="*/ 24 w 1113"/>
                  <a:gd name="T7" fmla="*/ 24 h 718"/>
                  <a:gd name="T8" fmla="*/ 1089 w 1113"/>
                  <a:gd name="T9" fmla="*/ 24 h 718"/>
                  <a:gd name="T10" fmla="*/ 1089 w 1113"/>
                  <a:gd name="T11" fmla="*/ 706 h 718"/>
                  <a:gd name="T12" fmla="*/ 1101 w 1113"/>
                  <a:gd name="T13" fmla="*/ 706 h 718"/>
                  <a:gd name="T14" fmla="*/ 1101 w 1113"/>
                  <a:gd name="T15" fmla="*/ 694 h 718"/>
                  <a:gd name="T16" fmla="*/ 1101 w 1113"/>
                  <a:gd name="T17" fmla="*/ 706 h 718"/>
                  <a:gd name="T18" fmla="*/ 1113 w 1113"/>
                  <a:gd name="T19" fmla="*/ 706 h 718"/>
                  <a:gd name="T20" fmla="*/ 1113 w 1113"/>
                  <a:gd name="T21" fmla="*/ 12 h 718"/>
                  <a:gd name="T22" fmla="*/ 1109 w 1113"/>
                  <a:gd name="T23" fmla="*/ 3 h 718"/>
                  <a:gd name="T24" fmla="*/ 1101 w 1113"/>
                  <a:gd name="T25" fmla="*/ 0 h 718"/>
                  <a:gd name="T26" fmla="*/ 12 w 1113"/>
                  <a:gd name="T27" fmla="*/ 0 h 718"/>
                  <a:gd name="T28" fmla="*/ 3 w 1113"/>
                  <a:gd name="T29" fmla="*/ 3 h 718"/>
                  <a:gd name="T30" fmla="*/ 0 w 1113"/>
                  <a:gd name="T31" fmla="*/ 12 h 718"/>
                  <a:gd name="T32" fmla="*/ 0 w 1113"/>
                  <a:gd name="T33" fmla="*/ 706 h 718"/>
                  <a:gd name="T34" fmla="*/ 3 w 1113"/>
                  <a:gd name="T35" fmla="*/ 715 h 718"/>
                  <a:gd name="T36" fmla="*/ 12 w 1113"/>
                  <a:gd name="T37" fmla="*/ 718 h 718"/>
                  <a:gd name="T38" fmla="*/ 1101 w 1113"/>
                  <a:gd name="T39" fmla="*/ 718 h 718"/>
                  <a:gd name="T40" fmla="*/ 1109 w 1113"/>
                  <a:gd name="T41" fmla="*/ 715 h 718"/>
                  <a:gd name="T42" fmla="*/ 1113 w 1113"/>
                  <a:gd name="T43" fmla="*/ 706 h 718"/>
                  <a:gd name="T44" fmla="*/ 1101 w 1113"/>
                  <a:gd name="T45" fmla="*/ 706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13" h="718">
                    <a:moveTo>
                      <a:pt x="1101" y="706"/>
                    </a:moveTo>
                    <a:cubicBezTo>
                      <a:pt x="1101" y="694"/>
                      <a:pt x="1101" y="694"/>
                      <a:pt x="1101" y="694"/>
                    </a:cubicBezTo>
                    <a:cubicBezTo>
                      <a:pt x="24" y="694"/>
                      <a:pt x="24" y="694"/>
                      <a:pt x="24" y="69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089" y="24"/>
                      <a:pt x="1089" y="24"/>
                      <a:pt x="1089" y="24"/>
                    </a:cubicBezTo>
                    <a:cubicBezTo>
                      <a:pt x="1089" y="706"/>
                      <a:pt x="1089" y="706"/>
                      <a:pt x="1089" y="706"/>
                    </a:cubicBezTo>
                    <a:cubicBezTo>
                      <a:pt x="1101" y="706"/>
                      <a:pt x="1101" y="706"/>
                      <a:pt x="1101" y="706"/>
                    </a:cubicBezTo>
                    <a:cubicBezTo>
                      <a:pt x="1101" y="694"/>
                      <a:pt x="1101" y="694"/>
                      <a:pt x="1101" y="694"/>
                    </a:cubicBezTo>
                    <a:cubicBezTo>
                      <a:pt x="1101" y="706"/>
                      <a:pt x="1101" y="706"/>
                      <a:pt x="1101" y="706"/>
                    </a:cubicBezTo>
                    <a:cubicBezTo>
                      <a:pt x="1113" y="706"/>
                      <a:pt x="1113" y="706"/>
                      <a:pt x="1113" y="706"/>
                    </a:cubicBezTo>
                    <a:cubicBezTo>
                      <a:pt x="1113" y="12"/>
                      <a:pt x="1113" y="12"/>
                      <a:pt x="1113" y="12"/>
                    </a:cubicBezTo>
                    <a:cubicBezTo>
                      <a:pt x="1113" y="9"/>
                      <a:pt x="1112" y="5"/>
                      <a:pt x="1109" y="3"/>
                    </a:cubicBezTo>
                    <a:cubicBezTo>
                      <a:pt x="1107" y="1"/>
                      <a:pt x="1104" y="0"/>
                      <a:pt x="110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5" y="1"/>
                      <a:pt x="3" y="3"/>
                    </a:cubicBezTo>
                    <a:cubicBezTo>
                      <a:pt x="1" y="5"/>
                      <a:pt x="0" y="9"/>
                      <a:pt x="0" y="12"/>
                    </a:cubicBezTo>
                    <a:cubicBezTo>
                      <a:pt x="0" y="706"/>
                      <a:pt x="0" y="706"/>
                      <a:pt x="0" y="706"/>
                    </a:cubicBezTo>
                    <a:cubicBezTo>
                      <a:pt x="0" y="710"/>
                      <a:pt x="1" y="713"/>
                      <a:pt x="3" y="715"/>
                    </a:cubicBezTo>
                    <a:cubicBezTo>
                      <a:pt x="5" y="717"/>
                      <a:pt x="9" y="718"/>
                      <a:pt x="12" y="718"/>
                    </a:cubicBezTo>
                    <a:cubicBezTo>
                      <a:pt x="1101" y="718"/>
                      <a:pt x="1101" y="718"/>
                      <a:pt x="1101" y="718"/>
                    </a:cubicBezTo>
                    <a:cubicBezTo>
                      <a:pt x="1104" y="718"/>
                      <a:pt x="1107" y="717"/>
                      <a:pt x="1109" y="715"/>
                    </a:cubicBezTo>
                    <a:cubicBezTo>
                      <a:pt x="1112" y="713"/>
                      <a:pt x="1113" y="710"/>
                      <a:pt x="1113" y="706"/>
                    </a:cubicBezTo>
                    <a:cubicBezTo>
                      <a:pt x="1101" y="706"/>
                      <a:pt x="1101" y="706"/>
                      <a:pt x="1101" y="706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 201">
                <a:extLst>
                  <a:ext uri="{FF2B5EF4-FFF2-40B4-BE49-F238E27FC236}">
                    <a16:creationId xmlns="" xmlns:a16="http://schemas.microsoft.com/office/drawing/2014/main" id="{8213567A-1761-4841-9BDF-6C9BEF24A6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67325" y="3238501"/>
                <a:ext cx="1452563" cy="1611313"/>
              </a:xfrm>
              <a:custGeom>
                <a:avLst/>
                <a:gdLst>
                  <a:gd name="T0" fmla="*/ 384 w 487"/>
                  <a:gd name="T1" fmla="*/ 243 h 541"/>
                  <a:gd name="T2" fmla="*/ 249 w 487"/>
                  <a:gd name="T3" fmla="*/ 243 h 541"/>
                  <a:gd name="T4" fmla="*/ 210 w 487"/>
                  <a:gd name="T5" fmla="*/ 288 h 541"/>
                  <a:gd name="T6" fmla="*/ 0 w 487"/>
                  <a:gd name="T7" fmla="*/ 443 h 541"/>
                  <a:gd name="T8" fmla="*/ 48 w 487"/>
                  <a:gd name="T9" fmla="*/ 541 h 541"/>
                  <a:gd name="T10" fmla="*/ 50 w 487"/>
                  <a:gd name="T11" fmla="*/ 540 h 541"/>
                  <a:gd name="T12" fmla="*/ 384 w 487"/>
                  <a:gd name="T13" fmla="*/ 243 h 541"/>
                  <a:gd name="T14" fmla="*/ 444 w 487"/>
                  <a:gd name="T15" fmla="*/ 0 h 541"/>
                  <a:gd name="T16" fmla="*/ 444 w 487"/>
                  <a:gd name="T17" fmla="*/ 134 h 541"/>
                  <a:gd name="T18" fmla="*/ 486 w 487"/>
                  <a:gd name="T19" fmla="*/ 19 h 541"/>
                  <a:gd name="T20" fmla="*/ 487 w 487"/>
                  <a:gd name="T21" fmla="*/ 17 h 541"/>
                  <a:gd name="T22" fmla="*/ 444 w 487"/>
                  <a:gd name="T23" fmla="*/ 0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7" h="541">
                    <a:moveTo>
                      <a:pt x="384" y="243"/>
                    </a:moveTo>
                    <a:cubicBezTo>
                      <a:pt x="249" y="243"/>
                      <a:pt x="249" y="243"/>
                      <a:pt x="249" y="243"/>
                    </a:cubicBezTo>
                    <a:cubicBezTo>
                      <a:pt x="237" y="258"/>
                      <a:pt x="224" y="273"/>
                      <a:pt x="210" y="288"/>
                    </a:cubicBezTo>
                    <a:cubicBezTo>
                      <a:pt x="150" y="351"/>
                      <a:pt x="79" y="404"/>
                      <a:pt x="0" y="443"/>
                    </a:cubicBezTo>
                    <a:cubicBezTo>
                      <a:pt x="11" y="478"/>
                      <a:pt x="27" y="511"/>
                      <a:pt x="48" y="541"/>
                    </a:cubicBezTo>
                    <a:cubicBezTo>
                      <a:pt x="49" y="541"/>
                      <a:pt x="50" y="540"/>
                      <a:pt x="50" y="540"/>
                    </a:cubicBezTo>
                    <a:cubicBezTo>
                      <a:pt x="186" y="472"/>
                      <a:pt x="302" y="369"/>
                      <a:pt x="384" y="243"/>
                    </a:cubicBezTo>
                    <a:moveTo>
                      <a:pt x="444" y="0"/>
                    </a:moveTo>
                    <a:cubicBezTo>
                      <a:pt x="444" y="134"/>
                      <a:pt x="444" y="134"/>
                      <a:pt x="444" y="134"/>
                    </a:cubicBezTo>
                    <a:cubicBezTo>
                      <a:pt x="461" y="97"/>
                      <a:pt x="475" y="59"/>
                      <a:pt x="486" y="19"/>
                    </a:cubicBezTo>
                    <a:cubicBezTo>
                      <a:pt x="487" y="19"/>
                      <a:pt x="487" y="18"/>
                      <a:pt x="487" y="17"/>
                    </a:cubicBezTo>
                    <a:cubicBezTo>
                      <a:pt x="473" y="11"/>
                      <a:pt x="459" y="5"/>
                      <a:pt x="444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 202">
                <a:extLst>
                  <a:ext uri="{FF2B5EF4-FFF2-40B4-BE49-F238E27FC236}">
                    <a16:creationId xmlns="" xmlns:a16="http://schemas.microsoft.com/office/drawing/2014/main" id="{3A8665FC-2117-43C0-8FDD-FE9EC21180A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810200" y="3289301"/>
                <a:ext cx="1341438" cy="1590675"/>
              </a:xfrm>
              <a:custGeom>
                <a:avLst/>
                <a:gdLst>
                  <a:gd name="T0" fmla="*/ 350 w 450"/>
                  <a:gd name="T1" fmla="*/ 226 h 534"/>
                  <a:gd name="T2" fmla="*/ 336 w 450"/>
                  <a:gd name="T3" fmla="*/ 226 h 534"/>
                  <a:gd name="T4" fmla="*/ 2 w 450"/>
                  <a:gd name="T5" fmla="*/ 523 h 534"/>
                  <a:gd name="T6" fmla="*/ 0 w 450"/>
                  <a:gd name="T7" fmla="*/ 524 h 534"/>
                  <a:gd name="T8" fmla="*/ 7 w 450"/>
                  <a:gd name="T9" fmla="*/ 534 h 534"/>
                  <a:gd name="T10" fmla="*/ 350 w 450"/>
                  <a:gd name="T11" fmla="*/ 226 h 534"/>
                  <a:gd name="T12" fmla="*/ 439 w 450"/>
                  <a:gd name="T13" fmla="*/ 0 h 534"/>
                  <a:gd name="T14" fmla="*/ 438 w 450"/>
                  <a:gd name="T15" fmla="*/ 2 h 534"/>
                  <a:gd name="T16" fmla="*/ 396 w 450"/>
                  <a:gd name="T17" fmla="*/ 117 h 534"/>
                  <a:gd name="T18" fmla="*/ 396 w 450"/>
                  <a:gd name="T19" fmla="*/ 145 h 534"/>
                  <a:gd name="T20" fmla="*/ 450 w 450"/>
                  <a:gd name="T21" fmla="*/ 6 h 534"/>
                  <a:gd name="T22" fmla="*/ 439 w 450"/>
                  <a:gd name="T23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0" h="534">
                    <a:moveTo>
                      <a:pt x="350" y="226"/>
                    </a:moveTo>
                    <a:cubicBezTo>
                      <a:pt x="336" y="226"/>
                      <a:pt x="336" y="226"/>
                      <a:pt x="336" y="226"/>
                    </a:cubicBezTo>
                    <a:cubicBezTo>
                      <a:pt x="254" y="352"/>
                      <a:pt x="138" y="455"/>
                      <a:pt x="2" y="523"/>
                    </a:cubicBezTo>
                    <a:cubicBezTo>
                      <a:pt x="2" y="523"/>
                      <a:pt x="1" y="524"/>
                      <a:pt x="0" y="524"/>
                    </a:cubicBezTo>
                    <a:cubicBezTo>
                      <a:pt x="3" y="527"/>
                      <a:pt x="5" y="531"/>
                      <a:pt x="7" y="534"/>
                    </a:cubicBezTo>
                    <a:cubicBezTo>
                      <a:pt x="148" y="464"/>
                      <a:pt x="266" y="357"/>
                      <a:pt x="350" y="226"/>
                    </a:cubicBezTo>
                    <a:moveTo>
                      <a:pt x="439" y="0"/>
                    </a:moveTo>
                    <a:cubicBezTo>
                      <a:pt x="439" y="1"/>
                      <a:pt x="439" y="2"/>
                      <a:pt x="438" y="2"/>
                    </a:cubicBezTo>
                    <a:cubicBezTo>
                      <a:pt x="427" y="42"/>
                      <a:pt x="413" y="80"/>
                      <a:pt x="396" y="117"/>
                    </a:cubicBezTo>
                    <a:cubicBezTo>
                      <a:pt x="396" y="145"/>
                      <a:pt x="396" y="145"/>
                      <a:pt x="396" y="145"/>
                    </a:cubicBezTo>
                    <a:cubicBezTo>
                      <a:pt x="418" y="100"/>
                      <a:pt x="436" y="54"/>
                      <a:pt x="450" y="6"/>
                    </a:cubicBezTo>
                    <a:cubicBezTo>
                      <a:pt x="446" y="4"/>
                      <a:pt x="443" y="2"/>
                      <a:pt x="439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 203">
                <a:extLst>
                  <a:ext uri="{FF2B5EF4-FFF2-40B4-BE49-F238E27FC236}">
                    <a16:creationId xmlns="" xmlns:a16="http://schemas.microsoft.com/office/drawing/2014/main" id="{313F1008-61C2-4DF2-9015-A1E652CB2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19700" y="3962401"/>
                <a:ext cx="698500" cy="527050"/>
              </a:xfrm>
              <a:custGeom>
                <a:avLst/>
                <a:gdLst>
                  <a:gd name="T0" fmla="*/ 234 w 234"/>
                  <a:gd name="T1" fmla="*/ 0 h 177"/>
                  <a:gd name="T2" fmla="*/ 12 w 234"/>
                  <a:gd name="T3" fmla="*/ 0 h 177"/>
                  <a:gd name="T4" fmla="*/ 0 w 234"/>
                  <a:gd name="T5" fmla="*/ 94 h 177"/>
                  <a:gd name="T6" fmla="*/ 9 w 234"/>
                  <a:gd name="T7" fmla="*/ 177 h 177"/>
                  <a:gd name="T8" fmla="*/ 209 w 234"/>
                  <a:gd name="T9" fmla="*/ 28 h 177"/>
                  <a:gd name="T10" fmla="*/ 234 w 234"/>
                  <a:gd name="T11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4" h="177">
                    <a:moveTo>
                      <a:pt x="234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4" y="30"/>
                      <a:pt x="0" y="61"/>
                      <a:pt x="0" y="94"/>
                    </a:cubicBezTo>
                    <a:cubicBezTo>
                      <a:pt x="0" y="123"/>
                      <a:pt x="3" y="150"/>
                      <a:pt x="9" y="177"/>
                    </a:cubicBezTo>
                    <a:cubicBezTo>
                      <a:pt x="84" y="139"/>
                      <a:pt x="152" y="89"/>
                      <a:pt x="209" y="28"/>
                    </a:cubicBezTo>
                    <a:cubicBezTo>
                      <a:pt x="217" y="19"/>
                      <a:pt x="226" y="9"/>
                      <a:pt x="234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 204">
                <a:extLst>
                  <a:ext uri="{FF2B5EF4-FFF2-40B4-BE49-F238E27FC236}">
                    <a16:creationId xmlns="" xmlns:a16="http://schemas.microsoft.com/office/drawing/2014/main" id="{8C5F8182-1440-40D3-B835-9BE37020B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6688" y="3962401"/>
                <a:ext cx="763588" cy="595313"/>
              </a:xfrm>
              <a:custGeom>
                <a:avLst/>
                <a:gdLst>
                  <a:gd name="T0" fmla="*/ 256 w 256"/>
                  <a:gd name="T1" fmla="*/ 0 h 200"/>
                  <a:gd name="T2" fmla="*/ 225 w 256"/>
                  <a:gd name="T3" fmla="*/ 0 h 200"/>
                  <a:gd name="T4" fmla="*/ 200 w 256"/>
                  <a:gd name="T5" fmla="*/ 28 h 200"/>
                  <a:gd name="T6" fmla="*/ 0 w 256"/>
                  <a:gd name="T7" fmla="*/ 177 h 200"/>
                  <a:gd name="T8" fmla="*/ 7 w 256"/>
                  <a:gd name="T9" fmla="*/ 200 h 200"/>
                  <a:gd name="T10" fmla="*/ 217 w 256"/>
                  <a:gd name="T11" fmla="*/ 45 h 200"/>
                  <a:gd name="T12" fmla="*/ 256 w 256"/>
                  <a:gd name="T13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6" h="200">
                    <a:moveTo>
                      <a:pt x="256" y="0"/>
                    </a:moveTo>
                    <a:cubicBezTo>
                      <a:pt x="225" y="0"/>
                      <a:pt x="225" y="0"/>
                      <a:pt x="225" y="0"/>
                    </a:cubicBezTo>
                    <a:cubicBezTo>
                      <a:pt x="217" y="9"/>
                      <a:pt x="208" y="19"/>
                      <a:pt x="200" y="28"/>
                    </a:cubicBezTo>
                    <a:cubicBezTo>
                      <a:pt x="143" y="89"/>
                      <a:pt x="75" y="139"/>
                      <a:pt x="0" y="177"/>
                    </a:cubicBezTo>
                    <a:cubicBezTo>
                      <a:pt x="2" y="185"/>
                      <a:pt x="4" y="192"/>
                      <a:pt x="7" y="200"/>
                    </a:cubicBezTo>
                    <a:cubicBezTo>
                      <a:pt x="86" y="161"/>
                      <a:pt x="157" y="108"/>
                      <a:pt x="217" y="45"/>
                    </a:cubicBezTo>
                    <a:cubicBezTo>
                      <a:pt x="231" y="30"/>
                      <a:pt x="244" y="15"/>
                      <a:pt x="256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 206">
                <a:extLst>
                  <a:ext uri="{FF2B5EF4-FFF2-40B4-BE49-F238E27FC236}">
                    <a16:creationId xmlns="" xmlns:a16="http://schemas.microsoft.com/office/drawing/2014/main" id="{5C487B5E-E536-4858-91F7-BB353DB2D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0025" y="3205163"/>
                <a:ext cx="1239838" cy="685800"/>
              </a:xfrm>
              <a:custGeom>
                <a:avLst/>
                <a:gdLst>
                  <a:gd name="T0" fmla="*/ 394 w 416"/>
                  <a:gd name="T1" fmla="*/ 0 h 230"/>
                  <a:gd name="T2" fmla="*/ 394 w 416"/>
                  <a:gd name="T3" fmla="*/ 191 h 230"/>
                  <a:gd name="T4" fmla="*/ 394 w 416"/>
                  <a:gd name="T5" fmla="*/ 191 h 230"/>
                  <a:gd name="T6" fmla="*/ 390 w 416"/>
                  <a:gd name="T7" fmla="*/ 200 h 230"/>
                  <a:gd name="T8" fmla="*/ 382 w 416"/>
                  <a:gd name="T9" fmla="*/ 203 h 230"/>
                  <a:gd name="T10" fmla="*/ 10 w 416"/>
                  <a:gd name="T11" fmla="*/ 203 h 230"/>
                  <a:gd name="T12" fmla="*/ 0 w 416"/>
                  <a:gd name="T13" fmla="*/ 230 h 230"/>
                  <a:gd name="T14" fmla="*/ 409 w 416"/>
                  <a:gd name="T15" fmla="*/ 230 h 230"/>
                  <a:gd name="T16" fmla="*/ 416 w 416"/>
                  <a:gd name="T17" fmla="*/ 218 h 230"/>
                  <a:gd name="T18" fmla="*/ 416 w 416"/>
                  <a:gd name="T19" fmla="*/ 5 h 230"/>
                  <a:gd name="T20" fmla="*/ 394 w 416"/>
                  <a:gd name="T2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6" h="230">
                    <a:moveTo>
                      <a:pt x="394" y="0"/>
                    </a:moveTo>
                    <a:cubicBezTo>
                      <a:pt x="394" y="191"/>
                      <a:pt x="394" y="191"/>
                      <a:pt x="394" y="191"/>
                    </a:cubicBezTo>
                    <a:cubicBezTo>
                      <a:pt x="394" y="191"/>
                      <a:pt x="394" y="191"/>
                      <a:pt x="394" y="191"/>
                    </a:cubicBezTo>
                    <a:cubicBezTo>
                      <a:pt x="394" y="195"/>
                      <a:pt x="393" y="198"/>
                      <a:pt x="390" y="200"/>
                    </a:cubicBezTo>
                    <a:cubicBezTo>
                      <a:pt x="388" y="202"/>
                      <a:pt x="385" y="203"/>
                      <a:pt x="382" y="203"/>
                    </a:cubicBezTo>
                    <a:cubicBezTo>
                      <a:pt x="10" y="203"/>
                      <a:pt x="10" y="203"/>
                      <a:pt x="10" y="203"/>
                    </a:cubicBezTo>
                    <a:cubicBezTo>
                      <a:pt x="7" y="212"/>
                      <a:pt x="3" y="221"/>
                      <a:pt x="0" y="230"/>
                    </a:cubicBezTo>
                    <a:cubicBezTo>
                      <a:pt x="409" y="230"/>
                      <a:pt x="409" y="230"/>
                      <a:pt x="409" y="230"/>
                    </a:cubicBezTo>
                    <a:cubicBezTo>
                      <a:pt x="411" y="226"/>
                      <a:pt x="414" y="222"/>
                      <a:pt x="416" y="218"/>
                    </a:cubicBezTo>
                    <a:cubicBezTo>
                      <a:pt x="416" y="5"/>
                      <a:pt x="416" y="5"/>
                      <a:pt x="416" y="5"/>
                    </a:cubicBezTo>
                    <a:cubicBezTo>
                      <a:pt x="409" y="3"/>
                      <a:pt x="401" y="1"/>
                      <a:pt x="394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 207">
                <a:extLst>
                  <a:ext uri="{FF2B5EF4-FFF2-40B4-BE49-F238E27FC236}">
                    <a16:creationId xmlns="" xmlns:a16="http://schemas.microsoft.com/office/drawing/2014/main" id="{41FB6DA8-8F0D-4ED4-ADD5-683DDF3D6F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56213" y="3221038"/>
                <a:ext cx="1335088" cy="741363"/>
              </a:xfrm>
              <a:custGeom>
                <a:avLst/>
                <a:gdLst>
                  <a:gd name="T0" fmla="*/ 417 w 448"/>
                  <a:gd name="T1" fmla="*/ 225 h 249"/>
                  <a:gd name="T2" fmla="*/ 8 w 448"/>
                  <a:gd name="T3" fmla="*/ 225 h 249"/>
                  <a:gd name="T4" fmla="*/ 0 w 448"/>
                  <a:gd name="T5" fmla="*/ 249 h 249"/>
                  <a:gd name="T6" fmla="*/ 222 w 448"/>
                  <a:gd name="T7" fmla="*/ 249 h 249"/>
                  <a:gd name="T8" fmla="*/ 253 w 448"/>
                  <a:gd name="T9" fmla="*/ 249 h 249"/>
                  <a:gd name="T10" fmla="*/ 388 w 448"/>
                  <a:gd name="T11" fmla="*/ 249 h 249"/>
                  <a:gd name="T12" fmla="*/ 402 w 448"/>
                  <a:gd name="T13" fmla="*/ 249 h 249"/>
                  <a:gd name="T14" fmla="*/ 417 w 448"/>
                  <a:gd name="T15" fmla="*/ 225 h 249"/>
                  <a:gd name="T16" fmla="*/ 424 w 448"/>
                  <a:gd name="T17" fmla="*/ 0 h 249"/>
                  <a:gd name="T18" fmla="*/ 424 w 448"/>
                  <a:gd name="T19" fmla="*/ 213 h 249"/>
                  <a:gd name="T20" fmla="*/ 448 w 448"/>
                  <a:gd name="T21" fmla="*/ 168 h 249"/>
                  <a:gd name="T22" fmla="*/ 448 w 448"/>
                  <a:gd name="T23" fmla="*/ 140 h 249"/>
                  <a:gd name="T24" fmla="*/ 448 w 448"/>
                  <a:gd name="T25" fmla="*/ 6 h 249"/>
                  <a:gd name="T26" fmla="*/ 424 w 448"/>
                  <a:gd name="T27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8" h="249">
                    <a:moveTo>
                      <a:pt x="417" y="225"/>
                    </a:moveTo>
                    <a:cubicBezTo>
                      <a:pt x="8" y="225"/>
                      <a:pt x="8" y="225"/>
                      <a:pt x="8" y="225"/>
                    </a:cubicBezTo>
                    <a:cubicBezTo>
                      <a:pt x="5" y="232"/>
                      <a:pt x="3" y="240"/>
                      <a:pt x="0" y="249"/>
                    </a:cubicBezTo>
                    <a:cubicBezTo>
                      <a:pt x="222" y="249"/>
                      <a:pt x="222" y="249"/>
                      <a:pt x="222" y="249"/>
                    </a:cubicBezTo>
                    <a:cubicBezTo>
                      <a:pt x="253" y="249"/>
                      <a:pt x="253" y="249"/>
                      <a:pt x="253" y="249"/>
                    </a:cubicBezTo>
                    <a:cubicBezTo>
                      <a:pt x="388" y="249"/>
                      <a:pt x="388" y="249"/>
                      <a:pt x="388" y="249"/>
                    </a:cubicBezTo>
                    <a:cubicBezTo>
                      <a:pt x="402" y="249"/>
                      <a:pt x="402" y="249"/>
                      <a:pt x="402" y="249"/>
                    </a:cubicBezTo>
                    <a:cubicBezTo>
                      <a:pt x="407" y="241"/>
                      <a:pt x="412" y="233"/>
                      <a:pt x="417" y="225"/>
                    </a:cubicBezTo>
                    <a:moveTo>
                      <a:pt x="424" y="0"/>
                    </a:moveTo>
                    <a:cubicBezTo>
                      <a:pt x="424" y="213"/>
                      <a:pt x="424" y="213"/>
                      <a:pt x="424" y="213"/>
                    </a:cubicBezTo>
                    <a:cubicBezTo>
                      <a:pt x="432" y="198"/>
                      <a:pt x="440" y="183"/>
                      <a:pt x="448" y="168"/>
                    </a:cubicBezTo>
                    <a:cubicBezTo>
                      <a:pt x="448" y="140"/>
                      <a:pt x="448" y="140"/>
                      <a:pt x="448" y="140"/>
                    </a:cubicBezTo>
                    <a:cubicBezTo>
                      <a:pt x="448" y="6"/>
                      <a:pt x="448" y="6"/>
                      <a:pt x="448" y="6"/>
                    </a:cubicBezTo>
                    <a:cubicBezTo>
                      <a:pt x="440" y="4"/>
                      <a:pt x="432" y="2"/>
                      <a:pt x="424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 208">
                <a:extLst>
                  <a:ext uri="{FF2B5EF4-FFF2-40B4-BE49-F238E27FC236}">
                    <a16:creationId xmlns="" xmlns:a16="http://schemas.microsoft.com/office/drawing/2014/main" id="{D1A4F015-8610-415C-AA5F-F14DF994E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5113" y="3190876"/>
                <a:ext cx="1038225" cy="547688"/>
              </a:xfrm>
              <a:custGeom>
                <a:avLst/>
                <a:gdLst>
                  <a:gd name="T0" fmla="*/ 311 w 348"/>
                  <a:gd name="T1" fmla="*/ 0 h 184"/>
                  <a:gd name="T2" fmla="*/ 0 w 348"/>
                  <a:gd name="T3" fmla="*/ 184 h 184"/>
                  <a:gd name="T4" fmla="*/ 348 w 348"/>
                  <a:gd name="T5" fmla="*/ 184 h 184"/>
                  <a:gd name="T6" fmla="*/ 348 w 348"/>
                  <a:gd name="T7" fmla="*/ 2 h 184"/>
                  <a:gd name="T8" fmla="*/ 311 w 348"/>
                  <a:gd name="T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84">
                    <a:moveTo>
                      <a:pt x="311" y="0"/>
                    </a:moveTo>
                    <a:cubicBezTo>
                      <a:pt x="177" y="0"/>
                      <a:pt x="60" y="74"/>
                      <a:pt x="0" y="184"/>
                    </a:cubicBezTo>
                    <a:cubicBezTo>
                      <a:pt x="348" y="184"/>
                      <a:pt x="348" y="184"/>
                      <a:pt x="348" y="184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36" y="1"/>
                      <a:pt x="323" y="0"/>
                      <a:pt x="311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 209">
                <a:extLst>
                  <a:ext uri="{FF2B5EF4-FFF2-40B4-BE49-F238E27FC236}">
                    <a16:creationId xmlns="" xmlns:a16="http://schemas.microsoft.com/office/drawing/2014/main" id="{812A5DFF-B0AE-4731-BD27-F726D356E1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708600" y="3197226"/>
                <a:ext cx="1146175" cy="612775"/>
              </a:xfrm>
              <a:custGeom>
                <a:avLst/>
                <a:gdLst>
                  <a:gd name="T0" fmla="*/ 384 w 384"/>
                  <a:gd name="T1" fmla="*/ 194 h 206"/>
                  <a:gd name="T2" fmla="*/ 384 w 384"/>
                  <a:gd name="T3" fmla="*/ 194 h 206"/>
                  <a:gd name="T4" fmla="*/ 384 w 384"/>
                  <a:gd name="T5" fmla="*/ 194 h 206"/>
                  <a:gd name="T6" fmla="*/ 360 w 384"/>
                  <a:gd name="T7" fmla="*/ 0 h 206"/>
                  <a:gd name="T8" fmla="*/ 360 w 384"/>
                  <a:gd name="T9" fmla="*/ 182 h 206"/>
                  <a:gd name="T10" fmla="*/ 12 w 384"/>
                  <a:gd name="T11" fmla="*/ 182 h 206"/>
                  <a:gd name="T12" fmla="*/ 0 w 384"/>
                  <a:gd name="T13" fmla="*/ 206 h 206"/>
                  <a:gd name="T14" fmla="*/ 372 w 384"/>
                  <a:gd name="T15" fmla="*/ 206 h 206"/>
                  <a:gd name="T16" fmla="*/ 380 w 384"/>
                  <a:gd name="T17" fmla="*/ 203 h 206"/>
                  <a:gd name="T18" fmla="*/ 384 w 384"/>
                  <a:gd name="T19" fmla="*/ 194 h 206"/>
                  <a:gd name="T20" fmla="*/ 372 w 384"/>
                  <a:gd name="T21" fmla="*/ 194 h 206"/>
                  <a:gd name="T22" fmla="*/ 372 w 384"/>
                  <a:gd name="T23" fmla="*/ 182 h 206"/>
                  <a:gd name="T24" fmla="*/ 372 w 384"/>
                  <a:gd name="T25" fmla="*/ 194 h 206"/>
                  <a:gd name="T26" fmla="*/ 384 w 384"/>
                  <a:gd name="T27" fmla="*/ 194 h 206"/>
                  <a:gd name="T28" fmla="*/ 384 w 384"/>
                  <a:gd name="T29" fmla="*/ 194 h 206"/>
                  <a:gd name="T30" fmla="*/ 384 w 384"/>
                  <a:gd name="T31" fmla="*/ 194 h 206"/>
                  <a:gd name="T32" fmla="*/ 384 w 384"/>
                  <a:gd name="T33" fmla="*/ 3 h 206"/>
                  <a:gd name="T34" fmla="*/ 360 w 384"/>
                  <a:gd name="T35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84" h="206">
                    <a:moveTo>
                      <a:pt x="384" y="194"/>
                    </a:moveTo>
                    <a:cubicBezTo>
                      <a:pt x="384" y="194"/>
                      <a:pt x="384" y="194"/>
                      <a:pt x="384" y="194"/>
                    </a:cubicBezTo>
                    <a:cubicBezTo>
                      <a:pt x="384" y="194"/>
                      <a:pt x="384" y="194"/>
                      <a:pt x="384" y="194"/>
                    </a:cubicBezTo>
                    <a:moveTo>
                      <a:pt x="360" y="0"/>
                    </a:moveTo>
                    <a:cubicBezTo>
                      <a:pt x="360" y="182"/>
                      <a:pt x="360" y="182"/>
                      <a:pt x="360" y="182"/>
                    </a:cubicBezTo>
                    <a:cubicBezTo>
                      <a:pt x="12" y="182"/>
                      <a:pt x="12" y="182"/>
                      <a:pt x="12" y="182"/>
                    </a:cubicBezTo>
                    <a:cubicBezTo>
                      <a:pt x="8" y="190"/>
                      <a:pt x="4" y="198"/>
                      <a:pt x="0" y="206"/>
                    </a:cubicBezTo>
                    <a:cubicBezTo>
                      <a:pt x="372" y="206"/>
                      <a:pt x="372" y="206"/>
                      <a:pt x="372" y="206"/>
                    </a:cubicBezTo>
                    <a:cubicBezTo>
                      <a:pt x="375" y="206"/>
                      <a:pt x="378" y="205"/>
                      <a:pt x="380" y="203"/>
                    </a:cubicBezTo>
                    <a:cubicBezTo>
                      <a:pt x="383" y="201"/>
                      <a:pt x="384" y="198"/>
                      <a:pt x="384" y="194"/>
                    </a:cubicBezTo>
                    <a:cubicBezTo>
                      <a:pt x="372" y="194"/>
                      <a:pt x="372" y="194"/>
                      <a:pt x="372" y="194"/>
                    </a:cubicBezTo>
                    <a:cubicBezTo>
                      <a:pt x="372" y="182"/>
                      <a:pt x="372" y="182"/>
                      <a:pt x="372" y="182"/>
                    </a:cubicBezTo>
                    <a:cubicBezTo>
                      <a:pt x="372" y="194"/>
                      <a:pt x="372" y="194"/>
                      <a:pt x="372" y="194"/>
                    </a:cubicBezTo>
                    <a:cubicBezTo>
                      <a:pt x="384" y="194"/>
                      <a:pt x="384" y="194"/>
                      <a:pt x="384" y="194"/>
                    </a:cubicBezTo>
                    <a:cubicBezTo>
                      <a:pt x="384" y="194"/>
                      <a:pt x="384" y="194"/>
                      <a:pt x="384" y="194"/>
                    </a:cubicBezTo>
                    <a:cubicBezTo>
                      <a:pt x="384" y="194"/>
                      <a:pt x="384" y="194"/>
                      <a:pt x="384" y="194"/>
                    </a:cubicBezTo>
                    <a:cubicBezTo>
                      <a:pt x="384" y="3"/>
                      <a:pt x="384" y="3"/>
                      <a:pt x="384" y="3"/>
                    </a:cubicBezTo>
                    <a:cubicBezTo>
                      <a:pt x="376" y="2"/>
                      <a:pt x="368" y="1"/>
                      <a:pt x="360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Oval 210">
                <a:extLst>
                  <a:ext uri="{FF2B5EF4-FFF2-40B4-BE49-F238E27FC236}">
                    <a16:creationId xmlns="" xmlns:a16="http://schemas.microsoft.com/office/drawing/2014/main" id="{5675EC9C-B22B-4EFB-9708-04B1BBFEE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19725" y="3392488"/>
                <a:ext cx="1701800" cy="17002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 211">
                <a:extLst>
                  <a:ext uri="{FF2B5EF4-FFF2-40B4-BE49-F238E27FC236}">
                    <a16:creationId xmlns="" xmlns:a16="http://schemas.microsoft.com/office/drawing/2014/main" id="{BC72FB23-F3DD-4A0D-927A-96855E46E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26113" y="3438526"/>
                <a:ext cx="1395413" cy="1654175"/>
              </a:xfrm>
              <a:custGeom>
                <a:avLst/>
                <a:gdLst>
                  <a:gd name="T0" fmla="*/ 468 w 468"/>
                  <a:gd name="T1" fmla="*/ 270 h 555"/>
                  <a:gd name="T2" fmla="*/ 183 w 468"/>
                  <a:gd name="T3" fmla="*/ 555 h 555"/>
                  <a:gd name="T4" fmla="*/ 0 w 468"/>
                  <a:gd name="T5" fmla="*/ 489 h 555"/>
                  <a:gd name="T6" fmla="*/ 93 w 468"/>
                  <a:gd name="T7" fmla="*/ 505 h 555"/>
                  <a:gd name="T8" fmla="*/ 378 w 468"/>
                  <a:gd name="T9" fmla="*/ 219 h 555"/>
                  <a:gd name="T10" fmla="*/ 276 w 468"/>
                  <a:gd name="T11" fmla="*/ 0 h 555"/>
                  <a:gd name="T12" fmla="*/ 468 w 468"/>
                  <a:gd name="T13" fmla="*/ 27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8" h="555">
                    <a:moveTo>
                      <a:pt x="468" y="270"/>
                    </a:moveTo>
                    <a:cubicBezTo>
                      <a:pt x="468" y="428"/>
                      <a:pt x="340" y="555"/>
                      <a:pt x="183" y="555"/>
                    </a:cubicBezTo>
                    <a:cubicBezTo>
                      <a:pt x="113" y="555"/>
                      <a:pt x="49" y="531"/>
                      <a:pt x="0" y="489"/>
                    </a:cubicBezTo>
                    <a:cubicBezTo>
                      <a:pt x="29" y="499"/>
                      <a:pt x="60" y="505"/>
                      <a:pt x="93" y="505"/>
                    </a:cubicBezTo>
                    <a:cubicBezTo>
                      <a:pt x="250" y="505"/>
                      <a:pt x="378" y="377"/>
                      <a:pt x="378" y="219"/>
                    </a:cubicBezTo>
                    <a:cubicBezTo>
                      <a:pt x="378" y="131"/>
                      <a:pt x="338" y="53"/>
                      <a:pt x="276" y="0"/>
                    </a:cubicBezTo>
                    <a:cubicBezTo>
                      <a:pt x="388" y="39"/>
                      <a:pt x="468" y="145"/>
                      <a:pt x="468" y="270"/>
                    </a:cubicBezTo>
                    <a:close/>
                  </a:path>
                </a:pathLst>
              </a:custGeom>
              <a:solidFill>
                <a:srgbClr val="D1E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 212">
                <a:extLst>
                  <a:ext uri="{FF2B5EF4-FFF2-40B4-BE49-F238E27FC236}">
                    <a16:creationId xmlns="" xmlns:a16="http://schemas.microsoft.com/office/drawing/2014/main" id="{F5412BDD-19B0-4FAC-90A1-29D2C176C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3213" y="3357563"/>
                <a:ext cx="1774825" cy="1770063"/>
              </a:xfrm>
              <a:custGeom>
                <a:avLst/>
                <a:gdLst>
                  <a:gd name="T0" fmla="*/ 583 w 595"/>
                  <a:gd name="T1" fmla="*/ 297 h 594"/>
                  <a:gd name="T2" fmla="*/ 571 w 595"/>
                  <a:gd name="T3" fmla="*/ 297 h 594"/>
                  <a:gd name="T4" fmla="*/ 491 w 595"/>
                  <a:gd name="T5" fmla="*/ 490 h 594"/>
                  <a:gd name="T6" fmla="*/ 298 w 595"/>
                  <a:gd name="T7" fmla="*/ 570 h 594"/>
                  <a:gd name="T8" fmla="*/ 105 w 595"/>
                  <a:gd name="T9" fmla="*/ 490 h 594"/>
                  <a:gd name="T10" fmla="*/ 24 w 595"/>
                  <a:gd name="T11" fmla="*/ 297 h 594"/>
                  <a:gd name="T12" fmla="*/ 105 w 595"/>
                  <a:gd name="T13" fmla="*/ 104 h 594"/>
                  <a:gd name="T14" fmla="*/ 298 w 595"/>
                  <a:gd name="T15" fmla="*/ 24 h 594"/>
                  <a:gd name="T16" fmla="*/ 491 w 595"/>
                  <a:gd name="T17" fmla="*/ 104 h 594"/>
                  <a:gd name="T18" fmla="*/ 571 w 595"/>
                  <a:gd name="T19" fmla="*/ 297 h 594"/>
                  <a:gd name="T20" fmla="*/ 583 w 595"/>
                  <a:gd name="T21" fmla="*/ 297 h 594"/>
                  <a:gd name="T22" fmla="*/ 595 w 595"/>
                  <a:gd name="T23" fmla="*/ 297 h 594"/>
                  <a:gd name="T24" fmla="*/ 508 w 595"/>
                  <a:gd name="T25" fmla="*/ 87 h 594"/>
                  <a:gd name="T26" fmla="*/ 298 w 595"/>
                  <a:gd name="T27" fmla="*/ 0 h 594"/>
                  <a:gd name="T28" fmla="*/ 88 w 595"/>
                  <a:gd name="T29" fmla="*/ 87 h 594"/>
                  <a:gd name="T30" fmla="*/ 0 w 595"/>
                  <a:gd name="T31" fmla="*/ 297 h 594"/>
                  <a:gd name="T32" fmla="*/ 88 w 595"/>
                  <a:gd name="T33" fmla="*/ 507 h 594"/>
                  <a:gd name="T34" fmla="*/ 298 w 595"/>
                  <a:gd name="T35" fmla="*/ 594 h 594"/>
                  <a:gd name="T36" fmla="*/ 508 w 595"/>
                  <a:gd name="T37" fmla="*/ 507 h 594"/>
                  <a:gd name="T38" fmla="*/ 595 w 595"/>
                  <a:gd name="T39" fmla="*/ 297 h 594"/>
                  <a:gd name="T40" fmla="*/ 583 w 595"/>
                  <a:gd name="T41" fmla="*/ 297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5" h="594">
                    <a:moveTo>
                      <a:pt x="583" y="297"/>
                    </a:moveTo>
                    <a:cubicBezTo>
                      <a:pt x="571" y="297"/>
                      <a:pt x="571" y="297"/>
                      <a:pt x="571" y="297"/>
                    </a:cubicBezTo>
                    <a:cubicBezTo>
                      <a:pt x="571" y="373"/>
                      <a:pt x="541" y="441"/>
                      <a:pt x="491" y="490"/>
                    </a:cubicBezTo>
                    <a:cubicBezTo>
                      <a:pt x="442" y="540"/>
                      <a:pt x="373" y="570"/>
                      <a:pt x="298" y="570"/>
                    </a:cubicBezTo>
                    <a:cubicBezTo>
                      <a:pt x="222" y="570"/>
                      <a:pt x="154" y="540"/>
                      <a:pt x="105" y="490"/>
                    </a:cubicBezTo>
                    <a:cubicBezTo>
                      <a:pt x="55" y="441"/>
                      <a:pt x="24" y="373"/>
                      <a:pt x="24" y="297"/>
                    </a:cubicBezTo>
                    <a:cubicBezTo>
                      <a:pt x="24" y="222"/>
                      <a:pt x="55" y="153"/>
                      <a:pt x="105" y="104"/>
                    </a:cubicBezTo>
                    <a:cubicBezTo>
                      <a:pt x="154" y="54"/>
                      <a:pt x="222" y="24"/>
                      <a:pt x="298" y="24"/>
                    </a:cubicBezTo>
                    <a:cubicBezTo>
                      <a:pt x="373" y="24"/>
                      <a:pt x="442" y="54"/>
                      <a:pt x="491" y="104"/>
                    </a:cubicBezTo>
                    <a:cubicBezTo>
                      <a:pt x="541" y="153"/>
                      <a:pt x="571" y="222"/>
                      <a:pt x="571" y="297"/>
                    </a:cubicBezTo>
                    <a:cubicBezTo>
                      <a:pt x="583" y="297"/>
                      <a:pt x="583" y="297"/>
                      <a:pt x="583" y="297"/>
                    </a:cubicBezTo>
                    <a:cubicBezTo>
                      <a:pt x="595" y="297"/>
                      <a:pt x="595" y="297"/>
                      <a:pt x="595" y="297"/>
                    </a:cubicBezTo>
                    <a:cubicBezTo>
                      <a:pt x="595" y="215"/>
                      <a:pt x="562" y="141"/>
                      <a:pt x="508" y="87"/>
                    </a:cubicBezTo>
                    <a:cubicBezTo>
                      <a:pt x="454" y="33"/>
                      <a:pt x="380" y="0"/>
                      <a:pt x="298" y="0"/>
                    </a:cubicBezTo>
                    <a:cubicBezTo>
                      <a:pt x="216" y="0"/>
                      <a:pt x="141" y="33"/>
                      <a:pt x="88" y="87"/>
                    </a:cubicBezTo>
                    <a:cubicBezTo>
                      <a:pt x="34" y="141"/>
                      <a:pt x="0" y="215"/>
                      <a:pt x="0" y="297"/>
                    </a:cubicBezTo>
                    <a:cubicBezTo>
                      <a:pt x="0" y="379"/>
                      <a:pt x="34" y="454"/>
                      <a:pt x="88" y="507"/>
                    </a:cubicBezTo>
                    <a:cubicBezTo>
                      <a:pt x="141" y="561"/>
                      <a:pt x="216" y="594"/>
                      <a:pt x="298" y="594"/>
                    </a:cubicBezTo>
                    <a:cubicBezTo>
                      <a:pt x="380" y="594"/>
                      <a:pt x="454" y="561"/>
                      <a:pt x="508" y="507"/>
                    </a:cubicBezTo>
                    <a:cubicBezTo>
                      <a:pt x="562" y="454"/>
                      <a:pt x="595" y="379"/>
                      <a:pt x="595" y="297"/>
                    </a:cubicBezTo>
                    <a:lnTo>
                      <a:pt x="583" y="297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 213">
                <a:extLst>
                  <a:ext uri="{FF2B5EF4-FFF2-40B4-BE49-F238E27FC236}">
                    <a16:creationId xmlns="" xmlns:a16="http://schemas.microsoft.com/office/drawing/2014/main" id="{D4BAABCB-F14B-4B66-80DB-F3D61BC1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3463" y="3890963"/>
                <a:ext cx="420688" cy="655638"/>
              </a:xfrm>
              <a:custGeom>
                <a:avLst/>
                <a:gdLst>
                  <a:gd name="T0" fmla="*/ 141 w 141"/>
                  <a:gd name="T1" fmla="*/ 110 h 220"/>
                  <a:gd name="T2" fmla="*/ 141 w 141"/>
                  <a:gd name="T3" fmla="*/ 158 h 220"/>
                  <a:gd name="T4" fmla="*/ 136 w 141"/>
                  <a:gd name="T5" fmla="*/ 168 h 220"/>
                  <a:gd name="T6" fmla="*/ 126 w 141"/>
                  <a:gd name="T7" fmla="*/ 172 h 220"/>
                  <a:gd name="T8" fmla="*/ 84 w 141"/>
                  <a:gd name="T9" fmla="*/ 172 h 220"/>
                  <a:gd name="T10" fmla="*/ 84 w 141"/>
                  <a:gd name="T11" fmla="*/ 206 h 220"/>
                  <a:gd name="T12" fmla="*/ 80 w 141"/>
                  <a:gd name="T13" fmla="*/ 216 h 220"/>
                  <a:gd name="T14" fmla="*/ 70 w 141"/>
                  <a:gd name="T15" fmla="*/ 220 h 220"/>
                  <a:gd name="T16" fmla="*/ 60 w 141"/>
                  <a:gd name="T17" fmla="*/ 216 h 220"/>
                  <a:gd name="T18" fmla="*/ 56 w 141"/>
                  <a:gd name="T19" fmla="*/ 206 h 220"/>
                  <a:gd name="T20" fmla="*/ 56 w 141"/>
                  <a:gd name="T21" fmla="*/ 172 h 220"/>
                  <a:gd name="T22" fmla="*/ 14 w 141"/>
                  <a:gd name="T23" fmla="*/ 172 h 220"/>
                  <a:gd name="T24" fmla="*/ 4 w 141"/>
                  <a:gd name="T25" fmla="*/ 168 h 220"/>
                  <a:gd name="T26" fmla="*/ 0 w 141"/>
                  <a:gd name="T27" fmla="*/ 158 h 220"/>
                  <a:gd name="T28" fmla="*/ 4 w 141"/>
                  <a:gd name="T29" fmla="*/ 148 h 220"/>
                  <a:gd name="T30" fmla="*/ 14 w 141"/>
                  <a:gd name="T31" fmla="*/ 144 h 220"/>
                  <a:gd name="T32" fmla="*/ 112 w 141"/>
                  <a:gd name="T33" fmla="*/ 144 h 220"/>
                  <a:gd name="T34" fmla="*/ 112 w 141"/>
                  <a:gd name="T35" fmla="*/ 124 h 220"/>
                  <a:gd name="T36" fmla="*/ 14 w 141"/>
                  <a:gd name="T37" fmla="*/ 124 h 220"/>
                  <a:gd name="T38" fmla="*/ 4 w 141"/>
                  <a:gd name="T39" fmla="*/ 120 h 220"/>
                  <a:gd name="T40" fmla="*/ 0 w 141"/>
                  <a:gd name="T41" fmla="*/ 110 h 220"/>
                  <a:gd name="T42" fmla="*/ 0 w 141"/>
                  <a:gd name="T43" fmla="*/ 62 h 220"/>
                  <a:gd name="T44" fmla="*/ 4 w 141"/>
                  <a:gd name="T45" fmla="*/ 52 h 220"/>
                  <a:gd name="T46" fmla="*/ 14 w 141"/>
                  <a:gd name="T47" fmla="*/ 48 h 220"/>
                  <a:gd name="T48" fmla="*/ 56 w 141"/>
                  <a:gd name="T49" fmla="*/ 48 h 220"/>
                  <a:gd name="T50" fmla="*/ 56 w 141"/>
                  <a:gd name="T51" fmla="*/ 14 h 220"/>
                  <a:gd name="T52" fmla="*/ 60 w 141"/>
                  <a:gd name="T53" fmla="*/ 4 h 220"/>
                  <a:gd name="T54" fmla="*/ 70 w 141"/>
                  <a:gd name="T55" fmla="*/ 0 h 220"/>
                  <a:gd name="T56" fmla="*/ 80 w 141"/>
                  <a:gd name="T57" fmla="*/ 4 h 220"/>
                  <a:gd name="T58" fmla="*/ 84 w 141"/>
                  <a:gd name="T59" fmla="*/ 14 h 220"/>
                  <a:gd name="T60" fmla="*/ 84 w 141"/>
                  <a:gd name="T61" fmla="*/ 48 h 220"/>
                  <a:gd name="T62" fmla="*/ 127 w 141"/>
                  <a:gd name="T63" fmla="*/ 48 h 220"/>
                  <a:gd name="T64" fmla="*/ 137 w 141"/>
                  <a:gd name="T65" fmla="*/ 52 h 220"/>
                  <a:gd name="T66" fmla="*/ 141 w 141"/>
                  <a:gd name="T67" fmla="*/ 62 h 220"/>
                  <a:gd name="T68" fmla="*/ 137 w 141"/>
                  <a:gd name="T69" fmla="*/ 72 h 220"/>
                  <a:gd name="T70" fmla="*/ 127 w 141"/>
                  <a:gd name="T71" fmla="*/ 76 h 220"/>
                  <a:gd name="T72" fmla="*/ 28 w 141"/>
                  <a:gd name="T73" fmla="*/ 76 h 220"/>
                  <a:gd name="T74" fmla="*/ 28 w 141"/>
                  <a:gd name="T75" fmla="*/ 96 h 220"/>
                  <a:gd name="T76" fmla="*/ 126 w 141"/>
                  <a:gd name="T77" fmla="*/ 96 h 220"/>
                  <a:gd name="T78" fmla="*/ 136 w 141"/>
                  <a:gd name="T79" fmla="*/ 100 h 220"/>
                  <a:gd name="T80" fmla="*/ 141 w 141"/>
                  <a:gd name="T81" fmla="*/ 11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1" h="220">
                    <a:moveTo>
                      <a:pt x="141" y="110"/>
                    </a:moveTo>
                    <a:cubicBezTo>
                      <a:pt x="141" y="158"/>
                      <a:pt x="141" y="158"/>
                      <a:pt x="141" y="158"/>
                    </a:cubicBezTo>
                    <a:cubicBezTo>
                      <a:pt x="141" y="162"/>
                      <a:pt x="139" y="166"/>
                      <a:pt x="136" y="168"/>
                    </a:cubicBezTo>
                    <a:cubicBezTo>
                      <a:pt x="134" y="171"/>
                      <a:pt x="130" y="172"/>
                      <a:pt x="126" y="172"/>
                    </a:cubicBezTo>
                    <a:cubicBezTo>
                      <a:pt x="84" y="172"/>
                      <a:pt x="84" y="172"/>
                      <a:pt x="84" y="172"/>
                    </a:cubicBezTo>
                    <a:cubicBezTo>
                      <a:pt x="84" y="206"/>
                      <a:pt x="84" y="206"/>
                      <a:pt x="84" y="206"/>
                    </a:cubicBezTo>
                    <a:cubicBezTo>
                      <a:pt x="84" y="210"/>
                      <a:pt x="83" y="214"/>
                      <a:pt x="80" y="216"/>
                    </a:cubicBezTo>
                    <a:cubicBezTo>
                      <a:pt x="77" y="219"/>
                      <a:pt x="74" y="220"/>
                      <a:pt x="70" y="220"/>
                    </a:cubicBezTo>
                    <a:cubicBezTo>
                      <a:pt x="66" y="220"/>
                      <a:pt x="63" y="219"/>
                      <a:pt x="60" y="216"/>
                    </a:cubicBezTo>
                    <a:cubicBezTo>
                      <a:pt x="57" y="214"/>
                      <a:pt x="56" y="210"/>
                      <a:pt x="56" y="206"/>
                    </a:cubicBezTo>
                    <a:cubicBezTo>
                      <a:pt x="56" y="172"/>
                      <a:pt x="56" y="172"/>
                      <a:pt x="56" y="172"/>
                    </a:cubicBezTo>
                    <a:cubicBezTo>
                      <a:pt x="14" y="172"/>
                      <a:pt x="14" y="172"/>
                      <a:pt x="14" y="172"/>
                    </a:cubicBezTo>
                    <a:cubicBezTo>
                      <a:pt x="10" y="172"/>
                      <a:pt x="7" y="171"/>
                      <a:pt x="4" y="168"/>
                    </a:cubicBezTo>
                    <a:cubicBezTo>
                      <a:pt x="1" y="165"/>
                      <a:pt x="0" y="162"/>
                      <a:pt x="0" y="158"/>
                    </a:cubicBezTo>
                    <a:cubicBezTo>
                      <a:pt x="0" y="154"/>
                      <a:pt x="1" y="151"/>
                      <a:pt x="4" y="148"/>
                    </a:cubicBezTo>
                    <a:cubicBezTo>
                      <a:pt x="6" y="146"/>
                      <a:pt x="10" y="144"/>
                      <a:pt x="14" y="144"/>
                    </a:cubicBezTo>
                    <a:cubicBezTo>
                      <a:pt x="112" y="144"/>
                      <a:pt x="112" y="144"/>
                      <a:pt x="112" y="144"/>
                    </a:cubicBezTo>
                    <a:cubicBezTo>
                      <a:pt x="112" y="124"/>
                      <a:pt x="112" y="124"/>
                      <a:pt x="112" y="124"/>
                    </a:cubicBezTo>
                    <a:cubicBezTo>
                      <a:pt x="14" y="124"/>
                      <a:pt x="14" y="124"/>
                      <a:pt x="14" y="124"/>
                    </a:cubicBezTo>
                    <a:cubicBezTo>
                      <a:pt x="10" y="124"/>
                      <a:pt x="7" y="123"/>
                      <a:pt x="4" y="120"/>
                    </a:cubicBezTo>
                    <a:cubicBezTo>
                      <a:pt x="1" y="118"/>
                      <a:pt x="0" y="114"/>
                      <a:pt x="0" y="11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58"/>
                      <a:pt x="1" y="55"/>
                      <a:pt x="4" y="52"/>
                    </a:cubicBezTo>
                    <a:cubicBezTo>
                      <a:pt x="7" y="50"/>
                      <a:pt x="10" y="48"/>
                      <a:pt x="14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10"/>
                      <a:pt x="57" y="7"/>
                      <a:pt x="60" y="4"/>
                    </a:cubicBezTo>
                    <a:cubicBezTo>
                      <a:pt x="62" y="2"/>
                      <a:pt x="66" y="0"/>
                      <a:pt x="70" y="0"/>
                    </a:cubicBezTo>
                    <a:cubicBezTo>
                      <a:pt x="74" y="0"/>
                      <a:pt x="77" y="2"/>
                      <a:pt x="80" y="4"/>
                    </a:cubicBezTo>
                    <a:cubicBezTo>
                      <a:pt x="83" y="7"/>
                      <a:pt x="84" y="10"/>
                      <a:pt x="84" y="14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127" y="48"/>
                      <a:pt x="127" y="48"/>
                      <a:pt x="127" y="48"/>
                    </a:cubicBezTo>
                    <a:cubicBezTo>
                      <a:pt x="131" y="48"/>
                      <a:pt x="134" y="50"/>
                      <a:pt x="137" y="52"/>
                    </a:cubicBezTo>
                    <a:cubicBezTo>
                      <a:pt x="140" y="55"/>
                      <a:pt x="141" y="58"/>
                      <a:pt x="141" y="62"/>
                    </a:cubicBezTo>
                    <a:cubicBezTo>
                      <a:pt x="141" y="66"/>
                      <a:pt x="140" y="69"/>
                      <a:pt x="137" y="72"/>
                    </a:cubicBezTo>
                    <a:cubicBezTo>
                      <a:pt x="134" y="75"/>
                      <a:pt x="131" y="76"/>
                      <a:pt x="127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126" y="96"/>
                      <a:pt x="126" y="96"/>
                      <a:pt x="126" y="96"/>
                    </a:cubicBezTo>
                    <a:cubicBezTo>
                      <a:pt x="130" y="96"/>
                      <a:pt x="134" y="98"/>
                      <a:pt x="136" y="100"/>
                    </a:cubicBezTo>
                    <a:cubicBezTo>
                      <a:pt x="139" y="103"/>
                      <a:pt x="141" y="106"/>
                      <a:pt x="141" y="110"/>
                    </a:cubicBez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Oval 214">
                <a:extLst>
                  <a:ext uri="{FF2B5EF4-FFF2-40B4-BE49-F238E27FC236}">
                    <a16:creationId xmlns="" xmlns:a16="http://schemas.microsoft.com/office/drawing/2014/main" id="{4089B69B-39AF-47E4-BB82-29A495E6B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5450" y="2147888"/>
                <a:ext cx="1184275" cy="1349375"/>
              </a:xfrm>
              <a:prstGeom prst="ellipse">
                <a:avLst/>
              </a:pr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Oval 215">
                <a:extLst>
                  <a:ext uri="{FF2B5EF4-FFF2-40B4-BE49-F238E27FC236}">
                    <a16:creationId xmlns="" xmlns:a16="http://schemas.microsoft.com/office/drawing/2014/main" id="{E26E40DB-22B1-4444-B604-23D8465B2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5450" y="2147888"/>
                <a:ext cx="1184275" cy="1182688"/>
              </a:xfrm>
              <a:prstGeom prst="ellipse">
                <a:avLst/>
              </a:pr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 216">
                <a:extLst>
                  <a:ext uri="{FF2B5EF4-FFF2-40B4-BE49-F238E27FC236}">
                    <a16:creationId xmlns="" xmlns:a16="http://schemas.microsoft.com/office/drawing/2014/main" id="{1A035349-CA0E-4179-8A19-65CF84BF0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0525" y="2111376"/>
                <a:ext cx="1254125" cy="1255713"/>
              </a:xfrm>
              <a:custGeom>
                <a:avLst/>
                <a:gdLst>
                  <a:gd name="T0" fmla="*/ 409 w 421"/>
                  <a:gd name="T1" fmla="*/ 211 h 421"/>
                  <a:gd name="T2" fmla="*/ 397 w 421"/>
                  <a:gd name="T3" fmla="*/ 211 h 421"/>
                  <a:gd name="T4" fmla="*/ 343 w 421"/>
                  <a:gd name="T5" fmla="*/ 342 h 421"/>
                  <a:gd name="T6" fmla="*/ 211 w 421"/>
                  <a:gd name="T7" fmla="*/ 397 h 421"/>
                  <a:gd name="T8" fmla="*/ 79 w 421"/>
                  <a:gd name="T9" fmla="*/ 342 h 421"/>
                  <a:gd name="T10" fmla="*/ 24 w 421"/>
                  <a:gd name="T11" fmla="*/ 211 h 421"/>
                  <a:gd name="T12" fmla="*/ 79 w 421"/>
                  <a:gd name="T13" fmla="*/ 79 h 421"/>
                  <a:gd name="T14" fmla="*/ 211 w 421"/>
                  <a:gd name="T15" fmla="*/ 24 h 421"/>
                  <a:gd name="T16" fmla="*/ 343 w 421"/>
                  <a:gd name="T17" fmla="*/ 79 h 421"/>
                  <a:gd name="T18" fmla="*/ 397 w 421"/>
                  <a:gd name="T19" fmla="*/ 211 h 421"/>
                  <a:gd name="T20" fmla="*/ 409 w 421"/>
                  <a:gd name="T21" fmla="*/ 211 h 421"/>
                  <a:gd name="T22" fmla="*/ 421 w 421"/>
                  <a:gd name="T23" fmla="*/ 211 h 421"/>
                  <a:gd name="T24" fmla="*/ 360 w 421"/>
                  <a:gd name="T25" fmla="*/ 62 h 421"/>
                  <a:gd name="T26" fmla="*/ 211 w 421"/>
                  <a:gd name="T27" fmla="*/ 0 h 421"/>
                  <a:gd name="T28" fmla="*/ 62 w 421"/>
                  <a:gd name="T29" fmla="*/ 62 h 421"/>
                  <a:gd name="T30" fmla="*/ 0 w 421"/>
                  <a:gd name="T31" fmla="*/ 211 h 421"/>
                  <a:gd name="T32" fmla="*/ 62 w 421"/>
                  <a:gd name="T33" fmla="*/ 359 h 421"/>
                  <a:gd name="T34" fmla="*/ 211 w 421"/>
                  <a:gd name="T35" fmla="*/ 421 h 421"/>
                  <a:gd name="T36" fmla="*/ 360 w 421"/>
                  <a:gd name="T37" fmla="*/ 359 h 421"/>
                  <a:gd name="T38" fmla="*/ 421 w 421"/>
                  <a:gd name="T39" fmla="*/ 211 h 421"/>
                  <a:gd name="T40" fmla="*/ 409 w 421"/>
                  <a:gd name="T41" fmla="*/ 211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1" h="421">
                    <a:moveTo>
                      <a:pt x="409" y="211"/>
                    </a:moveTo>
                    <a:cubicBezTo>
                      <a:pt x="397" y="211"/>
                      <a:pt x="397" y="211"/>
                      <a:pt x="397" y="211"/>
                    </a:cubicBezTo>
                    <a:cubicBezTo>
                      <a:pt x="397" y="262"/>
                      <a:pt x="377" y="309"/>
                      <a:pt x="343" y="342"/>
                    </a:cubicBezTo>
                    <a:cubicBezTo>
                      <a:pt x="309" y="376"/>
                      <a:pt x="262" y="397"/>
                      <a:pt x="211" y="397"/>
                    </a:cubicBezTo>
                    <a:cubicBezTo>
                      <a:pt x="159" y="397"/>
                      <a:pt x="113" y="376"/>
                      <a:pt x="79" y="342"/>
                    </a:cubicBezTo>
                    <a:cubicBezTo>
                      <a:pt x="45" y="309"/>
                      <a:pt x="24" y="262"/>
                      <a:pt x="24" y="211"/>
                    </a:cubicBezTo>
                    <a:cubicBezTo>
                      <a:pt x="24" y="159"/>
                      <a:pt x="45" y="112"/>
                      <a:pt x="79" y="79"/>
                    </a:cubicBezTo>
                    <a:cubicBezTo>
                      <a:pt x="113" y="45"/>
                      <a:pt x="159" y="24"/>
                      <a:pt x="211" y="24"/>
                    </a:cubicBezTo>
                    <a:cubicBezTo>
                      <a:pt x="262" y="24"/>
                      <a:pt x="309" y="45"/>
                      <a:pt x="343" y="79"/>
                    </a:cubicBezTo>
                    <a:cubicBezTo>
                      <a:pt x="377" y="112"/>
                      <a:pt x="397" y="159"/>
                      <a:pt x="397" y="211"/>
                    </a:cubicBezTo>
                    <a:cubicBezTo>
                      <a:pt x="409" y="211"/>
                      <a:pt x="409" y="211"/>
                      <a:pt x="409" y="211"/>
                    </a:cubicBezTo>
                    <a:cubicBezTo>
                      <a:pt x="421" y="211"/>
                      <a:pt x="421" y="211"/>
                      <a:pt x="421" y="211"/>
                    </a:cubicBezTo>
                    <a:cubicBezTo>
                      <a:pt x="421" y="152"/>
                      <a:pt x="398" y="100"/>
                      <a:pt x="360" y="62"/>
                    </a:cubicBezTo>
                    <a:cubicBezTo>
                      <a:pt x="322" y="24"/>
                      <a:pt x="269" y="0"/>
                      <a:pt x="211" y="0"/>
                    </a:cubicBezTo>
                    <a:cubicBezTo>
                      <a:pt x="153" y="0"/>
                      <a:pt x="100" y="24"/>
                      <a:pt x="62" y="62"/>
                    </a:cubicBezTo>
                    <a:cubicBezTo>
                      <a:pt x="24" y="100"/>
                      <a:pt x="0" y="152"/>
                      <a:pt x="0" y="211"/>
                    </a:cubicBezTo>
                    <a:cubicBezTo>
                      <a:pt x="0" y="269"/>
                      <a:pt x="24" y="321"/>
                      <a:pt x="62" y="359"/>
                    </a:cubicBezTo>
                    <a:cubicBezTo>
                      <a:pt x="100" y="397"/>
                      <a:pt x="153" y="421"/>
                      <a:pt x="211" y="421"/>
                    </a:cubicBezTo>
                    <a:cubicBezTo>
                      <a:pt x="269" y="421"/>
                      <a:pt x="322" y="397"/>
                      <a:pt x="360" y="359"/>
                    </a:cubicBezTo>
                    <a:cubicBezTo>
                      <a:pt x="398" y="321"/>
                      <a:pt x="421" y="269"/>
                      <a:pt x="421" y="211"/>
                    </a:cubicBezTo>
                    <a:lnTo>
                      <a:pt x="409" y="211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Oval 217">
                <a:extLst>
                  <a:ext uri="{FF2B5EF4-FFF2-40B4-BE49-F238E27FC236}">
                    <a16:creationId xmlns="" xmlns:a16="http://schemas.microsoft.com/office/drawing/2014/main" id="{B1A9D683-6407-4E9B-AFA4-89F307F18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35450" y="2033588"/>
                <a:ext cx="1184275" cy="1184275"/>
              </a:xfrm>
              <a:prstGeom prst="ellipse">
                <a:avLst/>
              </a:pr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 218">
                <a:extLst>
                  <a:ext uri="{FF2B5EF4-FFF2-40B4-BE49-F238E27FC236}">
                    <a16:creationId xmlns="" xmlns:a16="http://schemas.microsoft.com/office/drawing/2014/main" id="{F383FD4C-6DDA-4D61-B829-8C7BD6995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0525" y="1998663"/>
                <a:ext cx="1254125" cy="1254125"/>
              </a:xfrm>
              <a:custGeom>
                <a:avLst/>
                <a:gdLst>
                  <a:gd name="T0" fmla="*/ 409 w 421"/>
                  <a:gd name="T1" fmla="*/ 210 h 421"/>
                  <a:gd name="T2" fmla="*/ 397 w 421"/>
                  <a:gd name="T3" fmla="*/ 210 h 421"/>
                  <a:gd name="T4" fmla="*/ 343 w 421"/>
                  <a:gd name="T5" fmla="*/ 342 h 421"/>
                  <a:gd name="T6" fmla="*/ 211 w 421"/>
                  <a:gd name="T7" fmla="*/ 397 h 421"/>
                  <a:gd name="T8" fmla="*/ 79 w 421"/>
                  <a:gd name="T9" fmla="*/ 342 h 421"/>
                  <a:gd name="T10" fmla="*/ 24 w 421"/>
                  <a:gd name="T11" fmla="*/ 210 h 421"/>
                  <a:gd name="T12" fmla="*/ 79 w 421"/>
                  <a:gd name="T13" fmla="*/ 78 h 421"/>
                  <a:gd name="T14" fmla="*/ 211 w 421"/>
                  <a:gd name="T15" fmla="*/ 24 h 421"/>
                  <a:gd name="T16" fmla="*/ 343 w 421"/>
                  <a:gd name="T17" fmla="*/ 78 h 421"/>
                  <a:gd name="T18" fmla="*/ 397 w 421"/>
                  <a:gd name="T19" fmla="*/ 210 h 421"/>
                  <a:gd name="T20" fmla="*/ 409 w 421"/>
                  <a:gd name="T21" fmla="*/ 210 h 421"/>
                  <a:gd name="T22" fmla="*/ 421 w 421"/>
                  <a:gd name="T23" fmla="*/ 210 h 421"/>
                  <a:gd name="T24" fmla="*/ 360 w 421"/>
                  <a:gd name="T25" fmla="*/ 61 h 421"/>
                  <a:gd name="T26" fmla="*/ 211 w 421"/>
                  <a:gd name="T27" fmla="*/ 0 h 421"/>
                  <a:gd name="T28" fmla="*/ 62 w 421"/>
                  <a:gd name="T29" fmla="*/ 61 h 421"/>
                  <a:gd name="T30" fmla="*/ 0 w 421"/>
                  <a:gd name="T31" fmla="*/ 210 h 421"/>
                  <a:gd name="T32" fmla="*/ 62 w 421"/>
                  <a:gd name="T33" fmla="*/ 359 h 421"/>
                  <a:gd name="T34" fmla="*/ 211 w 421"/>
                  <a:gd name="T35" fmla="*/ 421 h 421"/>
                  <a:gd name="T36" fmla="*/ 360 w 421"/>
                  <a:gd name="T37" fmla="*/ 359 h 421"/>
                  <a:gd name="T38" fmla="*/ 421 w 421"/>
                  <a:gd name="T39" fmla="*/ 210 h 421"/>
                  <a:gd name="T40" fmla="*/ 409 w 421"/>
                  <a:gd name="T41" fmla="*/ 21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21" h="421">
                    <a:moveTo>
                      <a:pt x="409" y="210"/>
                    </a:moveTo>
                    <a:cubicBezTo>
                      <a:pt x="397" y="210"/>
                      <a:pt x="397" y="210"/>
                      <a:pt x="397" y="210"/>
                    </a:cubicBezTo>
                    <a:cubicBezTo>
                      <a:pt x="397" y="262"/>
                      <a:pt x="377" y="308"/>
                      <a:pt x="343" y="342"/>
                    </a:cubicBezTo>
                    <a:cubicBezTo>
                      <a:pt x="309" y="376"/>
                      <a:pt x="262" y="397"/>
                      <a:pt x="211" y="397"/>
                    </a:cubicBezTo>
                    <a:cubicBezTo>
                      <a:pt x="159" y="397"/>
                      <a:pt x="113" y="376"/>
                      <a:pt x="79" y="342"/>
                    </a:cubicBezTo>
                    <a:cubicBezTo>
                      <a:pt x="45" y="308"/>
                      <a:pt x="24" y="262"/>
                      <a:pt x="24" y="210"/>
                    </a:cubicBezTo>
                    <a:cubicBezTo>
                      <a:pt x="24" y="159"/>
                      <a:pt x="45" y="112"/>
                      <a:pt x="79" y="78"/>
                    </a:cubicBezTo>
                    <a:cubicBezTo>
                      <a:pt x="113" y="44"/>
                      <a:pt x="159" y="24"/>
                      <a:pt x="211" y="24"/>
                    </a:cubicBezTo>
                    <a:cubicBezTo>
                      <a:pt x="262" y="24"/>
                      <a:pt x="309" y="44"/>
                      <a:pt x="343" y="78"/>
                    </a:cubicBezTo>
                    <a:cubicBezTo>
                      <a:pt x="377" y="112"/>
                      <a:pt x="397" y="159"/>
                      <a:pt x="397" y="210"/>
                    </a:cubicBezTo>
                    <a:cubicBezTo>
                      <a:pt x="409" y="210"/>
                      <a:pt x="409" y="210"/>
                      <a:pt x="409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152"/>
                      <a:pt x="398" y="99"/>
                      <a:pt x="360" y="61"/>
                    </a:cubicBezTo>
                    <a:cubicBezTo>
                      <a:pt x="322" y="23"/>
                      <a:pt x="269" y="0"/>
                      <a:pt x="211" y="0"/>
                    </a:cubicBezTo>
                    <a:cubicBezTo>
                      <a:pt x="153" y="0"/>
                      <a:pt x="100" y="23"/>
                      <a:pt x="62" y="61"/>
                    </a:cubicBezTo>
                    <a:cubicBezTo>
                      <a:pt x="24" y="99"/>
                      <a:pt x="0" y="152"/>
                      <a:pt x="0" y="210"/>
                    </a:cubicBezTo>
                    <a:cubicBezTo>
                      <a:pt x="0" y="268"/>
                      <a:pt x="24" y="321"/>
                      <a:pt x="62" y="359"/>
                    </a:cubicBezTo>
                    <a:cubicBezTo>
                      <a:pt x="100" y="397"/>
                      <a:pt x="153" y="421"/>
                      <a:pt x="211" y="421"/>
                    </a:cubicBezTo>
                    <a:cubicBezTo>
                      <a:pt x="269" y="421"/>
                      <a:pt x="322" y="397"/>
                      <a:pt x="360" y="359"/>
                    </a:cubicBezTo>
                    <a:cubicBezTo>
                      <a:pt x="398" y="321"/>
                      <a:pt x="421" y="268"/>
                      <a:pt x="421" y="210"/>
                    </a:cubicBezTo>
                    <a:lnTo>
                      <a:pt x="409" y="210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 219">
                <a:extLst>
                  <a:ext uri="{FF2B5EF4-FFF2-40B4-BE49-F238E27FC236}">
                    <a16:creationId xmlns="" xmlns:a16="http://schemas.microsoft.com/office/drawing/2014/main" id="{1B075DBA-F8FF-43FE-8906-49E6EFE28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11663" y="2457451"/>
                <a:ext cx="211138" cy="333375"/>
              </a:xfrm>
              <a:custGeom>
                <a:avLst/>
                <a:gdLst>
                  <a:gd name="T0" fmla="*/ 7 w 71"/>
                  <a:gd name="T1" fmla="*/ 98 h 112"/>
                  <a:gd name="T2" fmla="*/ 28 w 71"/>
                  <a:gd name="T3" fmla="*/ 98 h 112"/>
                  <a:gd name="T4" fmla="*/ 28 w 71"/>
                  <a:gd name="T5" fmla="*/ 14 h 112"/>
                  <a:gd name="T6" fmla="*/ 7 w 71"/>
                  <a:gd name="T7" fmla="*/ 14 h 112"/>
                  <a:gd name="T8" fmla="*/ 2 w 71"/>
                  <a:gd name="T9" fmla="*/ 12 h 112"/>
                  <a:gd name="T10" fmla="*/ 0 w 71"/>
                  <a:gd name="T11" fmla="*/ 7 h 112"/>
                  <a:gd name="T12" fmla="*/ 2 w 71"/>
                  <a:gd name="T13" fmla="*/ 2 h 112"/>
                  <a:gd name="T14" fmla="*/ 7 w 71"/>
                  <a:gd name="T15" fmla="*/ 0 h 112"/>
                  <a:gd name="T16" fmla="*/ 43 w 71"/>
                  <a:gd name="T17" fmla="*/ 0 h 112"/>
                  <a:gd name="T18" fmla="*/ 43 w 71"/>
                  <a:gd name="T19" fmla="*/ 98 h 112"/>
                  <a:gd name="T20" fmla="*/ 57 w 71"/>
                  <a:gd name="T21" fmla="*/ 98 h 112"/>
                  <a:gd name="T22" fmla="*/ 57 w 71"/>
                  <a:gd name="T23" fmla="*/ 68 h 112"/>
                  <a:gd name="T24" fmla="*/ 59 w 71"/>
                  <a:gd name="T25" fmla="*/ 63 h 112"/>
                  <a:gd name="T26" fmla="*/ 64 w 71"/>
                  <a:gd name="T27" fmla="*/ 61 h 112"/>
                  <a:gd name="T28" fmla="*/ 69 w 71"/>
                  <a:gd name="T29" fmla="*/ 63 h 112"/>
                  <a:gd name="T30" fmla="*/ 71 w 71"/>
                  <a:gd name="T31" fmla="*/ 68 h 112"/>
                  <a:gd name="T32" fmla="*/ 71 w 71"/>
                  <a:gd name="T33" fmla="*/ 105 h 112"/>
                  <a:gd name="T34" fmla="*/ 69 w 71"/>
                  <a:gd name="T35" fmla="*/ 110 h 112"/>
                  <a:gd name="T36" fmla="*/ 64 w 71"/>
                  <a:gd name="T37" fmla="*/ 112 h 112"/>
                  <a:gd name="T38" fmla="*/ 7 w 71"/>
                  <a:gd name="T39" fmla="*/ 112 h 112"/>
                  <a:gd name="T40" fmla="*/ 2 w 71"/>
                  <a:gd name="T41" fmla="*/ 110 h 112"/>
                  <a:gd name="T42" fmla="*/ 0 w 71"/>
                  <a:gd name="T43" fmla="*/ 105 h 112"/>
                  <a:gd name="T44" fmla="*/ 2 w 71"/>
                  <a:gd name="T45" fmla="*/ 100 h 112"/>
                  <a:gd name="T46" fmla="*/ 7 w 71"/>
                  <a:gd name="T47" fmla="*/ 9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" h="112">
                    <a:moveTo>
                      <a:pt x="7" y="98"/>
                    </a:moveTo>
                    <a:cubicBezTo>
                      <a:pt x="28" y="98"/>
                      <a:pt x="28" y="98"/>
                      <a:pt x="28" y="98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4"/>
                      <a:pt x="3" y="14"/>
                      <a:pt x="2" y="12"/>
                    </a:cubicBezTo>
                    <a:cubicBezTo>
                      <a:pt x="1" y="11"/>
                      <a:pt x="0" y="9"/>
                      <a:pt x="0" y="7"/>
                    </a:cubicBezTo>
                    <a:cubicBezTo>
                      <a:pt x="0" y="5"/>
                      <a:pt x="1" y="4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98"/>
                      <a:pt x="43" y="98"/>
                      <a:pt x="43" y="98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7" y="68"/>
                      <a:pt x="57" y="68"/>
                      <a:pt x="57" y="68"/>
                    </a:cubicBezTo>
                    <a:cubicBezTo>
                      <a:pt x="57" y="67"/>
                      <a:pt x="57" y="65"/>
                      <a:pt x="59" y="63"/>
                    </a:cubicBezTo>
                    <a:cubicBezTo>
                      <a:pt x="60" y="62"/>
                      <a:pt x="62" y="61"/>
                      <a:pt x="64" y="61"/>
                    </a:cubicBezTo>
                    <a:cubicBezTo>
                      <a:pt x="66" y="61"/>
                      <a:pt x="67" y="62"/>
                      <a:pt x="69" y="63"/>
                    </a:cubicBezTo>
                    <a:cubicBezTo>
                      <a:pt x="70" y="65"/>
                      <a:pt x="71" y="66"/>
                      <a:pt x="71" y="68"/>
                    </a:cubicBezTo>
                    <a:cubicBezTo>
                      <a:pt x="71" y="105"/>
                      <a:pt x="71" y="105"/>
                      <a:pt x="71" y="105"/>
                    </a:cubicBezTo>
                    <a:cubicBezTo>
                      <a:pt x="71" y="107"/>
                      <a:pt x="70" y="109"/>
                      <a:pt x="69" y="110"/>
                    </a:cubicBezTo>
                    <a:cubicBezTo>
                      <a:pt x="67" y="111"/>
                      <a:pt x="66" y="112"/>
                      <a:pt x="64" y="112"/>
                    </a:cubicBezTo>
                    <a:cubicBezTo>
                      <a:pt x="7" y="112"/>
                      <a:pt x="7" y="112"/>
                      <a:pt x="7" y="112"/>
                    </a:cubicBezTo>
                    <a:cubicBezTo>
                      <a:pt x="5" y="112"/>
                      <a:pt x="3" y="111"/>
                      <a:pt x="2" y="110"/>
                    </a:cubicBezTo>
                    <a:cubicBezTo>
                      <a:pt x="0" y="109"/>
                      <a:pt x="0" y="107"/>
                      <a:pt x="0" y="105"/>
                    </a:cubicBezTo>
                    <a:cubicBezTo>
                      <a:pt x="0" y="103"/>
                      <a:pt x="0" y="101"/>
                      <a:pt x="2" y="100"/>
                    </a:cubicBezTo>
                    <a:cubicBezTo>
                      <a:pt x="3" y="99"/>
                      <a:pt x="5" y="98"/>
                      <a:pt x="7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 220">
                <a:extLst>
                  <a:ext uri="{FF2B5EF4-FFF2-40B4-BE49-F238E27FC236}">
                    <a16:creationId xmlns="" xmlns:a16="http://schemas.microsoft.com/office/drawing/2014/main" id="{2C1716F1-C8F2-4455-ADEB-CDCA4118F6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121225" y="2457451"/>
                <a:ext cx="212725" cy="333375"/>
              </a:xfrm>
              <a:custGeom>
                <a:avLst/>
                <a:gdLst>
                  <a:gd name="T0" fmla="*/ 0 w 71"/>
                  <a:gd name="T1" fmla="*/ 98 h 112"/>
                  <a:gd name="T2" fmla="*/ 0 w 71"/>
                  <a:gd name="T3" fmla="*/ 14 h 112"/>
                  <a:gd name="T4" fmla="*/ 4 w 71"/>
                  <a:gd name="T5" fmla="*/ 4 h 112"/>
                  <a:gd name="T6" fmla="*/ 14 w 71"/>
                  <a:gd name="T7" fmla="*/ 0 h 112"/>
                  <a:gd name="T8" fmla="*/ 58 w 71"/>
                  <a:gd name="T9" fmla="*/ 0 h 112"/>
                  <a:gd name="T10" fmla="*/ 67 w 71"/>
                  <a:gd name="T11" fmla="*/ 4 h 112"/>
                  <a:gd name="T12" fmla="*/ 71 w 71"/>
                  <a:gd name="T13" fmla="*/ 14 h 112"/>
                  <a:gd name="T14" fmla="*/ 71 w 71"/>
                  <a:gd name="T15" fmla="*/ 98 h 112"/>
                  <a:gd name="T16" fmla="*/ 67 w 71"/>
                  <a:gd name="T17" fmla="*/ 108 h 112"/>
                  <a:gd name="T18" fmla="*/ 58 w 71"/>
                  <a:gd name="T19" fmla="*/ 112 h 112"/>
                  <a:gd name="T20" fmla="*/ 14 w 71"/>
                  <a:gd name="T21" fmla="*/ 112 h 112"/>
                  <a:gd name="T22" fmla="*/ 4 w 71"/>
                  <a:gd name="T23" fmla="*/ 108 h 112"/>
                  <a:gd name="T24" fmla="*/ 0 w 71"/>
                  <a:gd name="T25" fmla="*/ 98 h 112"/>
                  <a:gd name="T26" fmla="*/ 57 w 71"/>
                  <a:gd name="T27" fmla="*/ 98 h 112"/>
                  <a:gd name="T28" fmla="*/ 57 w 71"/>
                  <a:gd name="T29" fmla="*/ 14 h 112"/>
                  <a:gd name="T30" fmla="*/ 14 w 71"/>
                  <a:gd name="T31" fmla="*/ 14 h 112"/>
                  <a:gd name="T32" fmla="*/ 14 w 71"/>
                  <a:gd name="T33" fmla="*/ 98 h 112"/>
                  <a:gd name="T34" fmla="*/ 57 w 71"/>
                  <a:gd name="T35" fmla="*/ 9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12">
                    <a:moveTo>
                      <a:pt x="0" y="98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0"/>
                      <a:pt x="1" y="7"/>
                      <a:pt x="4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2" y="0"/>
                      <a:pt x="65" y="1"/>
                      <a:pt x="67" y="4"/>
                    </a:cubicBezTo>
                    <a:cubicBezTo>
                      <a:pt x="70" y="7"/>
                      <a:pt x="71" y="10"/>
                      <a:pt x="71" y="14"/>
                    </a:cubicBezTo>
                    <a:cubicBezTo>
                      <a:pt x="71" y="98"/>
                      <a:pt x="71" y="98"/>
                      <a:pt x="71" y="98"/>
                    </a:cubicBezTo>
                    <a:cubicBezTo>
                      <a:pt x="71" y="102"/>
                      <a:pt x="70" y="105"/>
                      <a:pt x="67" y="108"/>
                    </a:cubicBezTo>
                    <a:cubicBezTo>
                      <a:pt x="65" y="111"/>
                      <a:pt x="61" y="112"/>
                      <a:pt x="58" y="112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10" y="112"/>
                      <a:pt x="7" y="111"/>
                      <a:pt x="4" y="108"/>
                    </a:cubicBezTo>
                    <a:cubicBezTo>
                      <a:pt x="1" y="105"/>
                      <a:pt x="0" y="102"/>
                      <a:pt x="0" y="98"/>
                    </a:cubicBezTo>
                    <a:close/>
                    <a:moveTo>
                      <a:pt x="57" y="98"/>
                    </a:moveTo>
                    <a:cubicBezTo>
                      <a:pt x="57" y="14"/>
                      <a:pt x="57" y="14"/>
                      <a:pt x="57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98"/>
                      <a:pt x="14" y="98"/>
                      <a:pt x="14" y="98"/>
                    </a:cubicBezTo>
                    <a:lnTo>
                      <a:pt x="57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 221">
                <a:extLst>
                  <a:ext uri="{FF2B5EF4-FFF2-40B4-BE49-F238E27FC236}">
                    <a16:creationId xmlns="" xmlns:a16="http://schemas.microsoft.com/office/drawing/2014/main" id="{487C84E9-E41E-4927-B0B7-A9160F02B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2375" y="2457451"/>
                <a:ext cx="214313" cy="333375"/>
              </a:xfrm>
              <a:custGeom>
                <a:avLst/>
                <a:gdLst>
                  <a:gd name="T0" fmla="*/ 72 w 72"/>
                  <a:gd name="T1" fmla="*/ 56 h 112"/>
                  <a:gd name="T2" fmla="*/ 72 w 72"/>
                  <a:gd name="T3" fmla="*/ 81 h 112"/>
                  <a:gd name="T4" fmla="*/ 70 w 72"/>
                  <a:gd name="T5" fmla="*/ 86 h 112"/>
                  <a:gd name="T6" fmla="*/ 65 w 72"/>
                  <a:gd name="T7" fmla="*/ 88 h 112"/>
                  <a:gd name="T8" fmla="*/ 43 w 72"/>
                  <a:gd name="T9" fmla="*/ 88 h 112"/>
                  <a:gd name="T10" fmla="*/ 43 w 72"/>
                  <a:gd name="T11" fmla="*/ 105 h 112"/>
                  <a:gd name="T12" fmla="*/ 41 w 72"/>
                  <a:gd name="T13" fmla="*/ 110 h 112"/>
                  <a:gd name="T14" fmla="*/ 36 w 72"/>
                  <a:gd name="T15" fmla="*/ 112 h 112"/>
                  <a:gd name="T16" fmla="*/ 31 w 72"/>
                  <a:gd name="T17" fmla="*/ 110 h 112"/>
                  <a:gd name="T18" fmla="*/ 29 w 72"/>
                  <a:gd name="T19" fmla="*/ 105 h 112"/>
                  <a:gd name="T20" fmla="*/ 29 w 72"/>
                  <a:gd name="T21" fmla="*/ 88 h 112"/>
                  <a:gd name="T22" fmla="*/ 8 w 72"/>
                  <a:gd name="T23" fmla="*/ 88 h 112"/>
                  <a:gd name="T24" fmla="*/ 3 w 72"/>
                  <a:gd name="T25" fmla="*/ 86 h 112"/>
                  <a:gd name="T26" fmla="*/ 0 w 72"/>
                  <a:gd name="T27" fmla="*/ 80 h 112"/>
                  <a:gd name="T28" fmla="*/ 3 w 72"/>
                  <a:gd name="T29" fmla="*/ 75 h 112"/>
                  <a:gd name="T30" fmla="*/ 8 w 72"/>
                  <a:gd name="T31" fmla="*/ 73 h 112"/>
                  <a:gd name="T32" fmla="*/ 58 w 72"/>
                  <a:gd name="T33" fmla="*/ 73 h 112"/>
                  <a:gd name="T34" fmla="*/ 58 w 72"/>
                  <a:gd name="T35" fmla="*/ 63 h 112"/>
                  <a:gd name="T36" fmla="*/ 8 w 72"/>
                  <a:gd name="T37" fmla="*/ 63 h 112"/>
                  <a:gd name="T38" fmla="*/ 3 w 72"/>
                  <a:gd name="T39" fmla="*/ 61 h 112"/>
                  <a:gd name="T40" fmla="*/ 1 w 72"/>
                  <a:gd name="T41" fmla="*/ 56 h 112"/>
                  <a:gd name="T42" fmla="*/ 1 w 72"/>
                  <a:gd name="T43" fmla="*/ 32 h 112"/>
                  <a:gd name="T44" fmla="*/ 3 w 72"/>
                  <a:gd name="T45" fmla="*/ 27 h 112"/>
                  <a:gd name="T46" fmla="*/ 8 w 72"/>
                  <a:gd name="T47" fmla="*/ 25 h 112"/>
                  <a:gd name="T48" fmla="*/ 29 w 72"/>
                  <a:gd name="T49" fmla="*/ 25 h 112"/>
                  <a:gd name="T50" fmla="*/ 29 w 72"/>
                  <a:gd name="T51" fmla="*/ 7 h 112"/>
                  <a:gd name="T52" fmla="*/ 31 w 72"/>
                  <a:gd name="T53" fmla="*/ 2 h 112"/>
                  <a:gd name="T54" fmla="*/ 36 w 72"/>
                  <a:gd name="T55" fmla="*/ 0 h 112"/>
                  <a:gd name="T56" fmla="*/ 41 w 72"/>
                  <a:gd name="T57" fmla="*/ 2 h 112"/>
                  <a:gd name="T58" fmla="*/ 43 w 72"/>
                  <a:gd name="T59" fmla="*/ 7 h 112"/>
                  <a:gd name="T60" fmla="*/ 43 w 72"/>
                  <a:gd name="T61" fmla="*/ 25 h 112"/>
                  <a:gd name="T62" fmla="*/ 65 w 72"/>
                  <a:gd name="T63" fmla="*/ 25 h 112"/>
                  <a:gd name="T64" fmla="*/ 70 w 72"/>
                  <a:gd name="T65" fmla="*/ 27 h 112"/>
                  <a:gd name="T66" fmla="*/ 72 w 72"/>
                  <a:gd name="T67" fmla="*/ 32 h 112"/>
                  <a:gd name="T68" fmla="*/ 70 w 72"/>
                  <a:gd name="T69" fmla="*/ 37 h 112"/>
                  <a:gd name="T70" fmla="*/ 65 w 72"/>
                  <a:gd name="T71" fmla="*/ 39 h 112"/>
                  <a:gd name="T72" fmla="*/ 15 w 72"/>
                  <a:gd name="T73" fmla="*/ 39 h 112"/>
                  <a:gd name="T74" fmla="*/ 15 w 72"/>
                  <a:gd name="T75" fmla="*/ 49 h 112"/>
                  <a:gd name="T76" fmla="*/ 65 w 72"/>
                  <a:gd name="T77" fmla="*/ 49 h 112"/>
                  <a:gd name="T78" fmla="*/ 70 w 72"/>
                  <a:gd name="T79" fmla="*/ 51 h 112"/>
                  <a:gd name="T80" fmla="*/ 72 w 72"/>
                  <a:gd name="T81" fmla="*/ 5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2" h="112">
                    <a:moveTo>
                      <a:pt x="72" y="56"/>
                    </a:moveTo>
                    <a:cubicBezTo>
                      <a:pt x="72" y="81"/>
                      <a:pt x="72" y="81"/>
                      <a:pt x="72" y="81"/>
                    </a:cubicBezTo>
                    <a:cubicBezTo>
                      <a:pt x="72" y="83"/>
                      <a:pt x="71" y="84"/>
                      <a:pt x="70" y="86"/>
                    </a:cubicBezTo>
                    <a:cubicBezTo>
                      <a:pt x="69" y="87"/>
                      <a:pt x="67" y="88"/>
                      <a:pt x="65" y="88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3" y="105"/>
                      <a:pt x="43" y="105"/>
                      <a:pt x="43" y="105"/>
                    </a:cubicBezTo>
                    <a:cubicBezTo>
                      <a:pt x="43" y="107"/>
                      <a:pt x="43" y="109"/>
                      <a:pt x="41" y="110"/>
                    </a:cubicBezTo>
                    <a:cubicBezTo>
                      <a:pt x="40" y="111"/>
                      <a:pt x="38" y="112"/>
                      <a:pt x="36" y="112"/>
                    </a:cubicBezTo>
                    <a:cubicBezTo>
                      <a:pt x="34" y="112"/>
                      <a:pt x="32" y="111"/>
                      <a:pt x="31" y="110"/>
                    </a:cubicBezTo>
                    <a:cubicBezTo>
                      <a:pt x="30" y="109"/>
                      <a:pt x="29" y="107"/>
                      <a:pt x="29" y="105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6" y="88"/>
                      <a:pt x="4" y="87"/>
                      <a:pt x="3" y="86"/>
                    </a:cubicBezTo>
                    <a:cubicBezTo>
                      <a:pt x="1" y="84"/>
                      <a:pt x="0" y="82"/>
                      <a:pt x="0" y="80"/>
                    </a:cubicBezTo>
                    <a:cubicBezTo>
                      <a:pt x="0" y="79"/>
                      <a:pt x="1" y="77"/>
                      <a:pt x="3" y="75"/>
                    </a:cubicBezTo>
                    <a:cubicBezTo>
                      <a:pt x="4" y="74"/>
                      <a:pt x="6" y="73"/>
                      <a:pt x="8" y="73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8" y="63"/>
                      <a:pt x="58" y="63"/>
                      <a:pt x="58" y="63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6" y="63"/>
                      <a:pt x="4" y="63"/>
                      <a:pt x="3" y="61"/>
                    </a:cubicBezTo>
                    <a:cubicBezTo>
                      <a:pt x="1" y="60"/>
                      <a:pt x="1" y="58"/>
                      <a:pt x="1" y="56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0"/>
                      <a:pt x="1" y="28"/>
                      <a:pt x="3" y="27"/>
                    </a:cubicBezTo>
                    <a:cubicBezTo>
                      <a:pt x="4" y="25"/>
                      <a:pt x="6" y="25"/>
                      <a:pt x="8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5"/>
                      <a:pt x="30" y="4"/>
                      <a:pt x="31" y="2"/>
                    </a:cubicBezTo>
                    <a:cubicBezTo>
                      <a:pt x="32" y="1"/>
                      <a:pt x="34" y="0"/>
                      <a:pt x="36" y="0"/>
                    </a:cubicBezTo>
                    <a:cubicBezTo>
                      <a:pt x="38" y="0"/>
                      <a:pt x="40" y="1"/>
                      <a:pt x="41" y="2"/>
                    </a:cubicBezTo>
                    <a:cubicBezTo>
                      <a:pt x="43" y="4"/>
                      <a:pt x="43" y="5"/>
                      <a:pt x="43" y="7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7" y="25"/>
                      <a:pt x="69" y="25"/>
                      <a:pt x="70" y="27"/>
                    </a:cubicBezTo>
                    <a:cubicBezTo>
                      <a:pt x="72" y="28"/>
                      <a:pt x="72" y="30"/>
                      <a:pt x="72" y="32"/>
                    </a:cubicBezTo>
                    <a:cubicBezTo>
                      <a:pt x="72" y="34"/>
                      <a:pt x="72" y="35"/>
                      <a:pt x="70" y="37"/>
                    </a:cubicBezTo>
                    <a:cubicBezTo>
                      <a:pt x="69" y="38"/>
                      <a:pt x="67" y="39"/>
                      <a:pt x="6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7" y="49"/>
                      <a:pt x="69" y="50"/>
                      <a:pt x="70" y="51"/>
                    </a:cubicBezTo>
                    <a:cubicBezTo>
                      <a:pt x="71" y="53"/>
                      <a:pt x="72" y="54"/>
                      <a:pt x="72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60" name="Group 559">
              <a:extLst>
                <a:ext uri="{FF2B5EF4-FFF2-40B4-BE49-F238E27FC236}">
                  <a16:creationId xmlns="" xmlns:a16="http://schemas.microsoft.com/office/drawing/2014/main" id="{C366A6B9-5948-4A39-A1C1-50F17BE25229}"/>
                </a:ext>
              </a:extLst>
            </p:cNvPr>
            <p:cNvGrpSpPr/>
            <p:nvPr/>
          </p:nvGrpSpPr>
          <p:grpSpPr>
            <a:xfrm>
              <a:off x="1878162" y="1526620"/>
              <a:ext cx="1681969" cy="1598261"/>
              <a:chOff x="3175" y="-1587"/>
              <a:chExt cx="5454650" cy="5183188"/>
            </a:xfrm>
          </p:grpSpPr>
          <p:sp>
            <p:nvSpPr>
              <p:cNvPr id="561" name="Freeform 5">
                <a:extLst>
                  <a:ext uri="{FF2B5EF4-FFF2-40B4-BE49-F238E27FC236}">
                    <a16:creationId xmlns="" xmlns:a16="http://schemas.microsoft.com/office/drawing/2014/main" id="{A54445F2-D227-4B30-B25C-9D941C5AF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8" y="34926"/>
                <a:ext cx="5110163" cy="5110163"/>
              </a:xfrm>
              <a:custGeom>
                <a:avLst/>
                <a:gdLst>
                  <a:gd name="T0" fmla="*/ 1714 w 1714"/>
                  <a:gd name="T1" fmla="*/ 857 h 1715"/>
                  <a:gd name="T2" fmla="*/ 1680 w 1714"/>
                  <a:gd name="T3" fmla="*/ 1098 h 1715"/>
                  <a:gd name="T4" fmla="*/ 1238 w 1714"/>
                  <a:gd name="T5" fmla="*/ 1626 h 1715"/>
                  <a:gd name="T6" fmla="*/ 857 w 1714"/>
                  <a:gd name="T7" fmla="*/ 1715 h 1715"/>
                  <a:gd name="T8" fmla="*/ 0 w 1714"/>
                  <a:gd name="T9" fmla="*/ 857 h 1715"/>
                  <a:gd name="T10" fmla="*/ 857 w 1714"/>
                  <a:gd name="T11" fmla="*/ 0 h 1715"/>
                  <a:gd name="T12" fmla="*/ 1714 w 1714"/>
                  <a:gd name="T13" fmla="*/ 857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4" h="1715">
                    <a:moveTo>
                      <a:pt x="1714" y="857"/>
                    </a:moveTo>
                    <a:cubicBezTo>
                      <a:pt x="1714" y="941"/>
                      <a:pt x="1703" y="1021"/>
                      <a:pt x="1680" y="1098"/>
                    </a:cubicBezTo>
                    <a:cubicBezTo>
                      <a:pt x="1613" y="1329"/>
                      <a:pt x="1450" y="1520"/>
                      <a:pt x="1238" y="1626"/>
                    </a:cubicBezTo>
                    <a:cubicBezTo>
                      <a:pt x="1123" y="1683"/>
                      <a:pt x="994" y="1715"/>
                      <a:pt x="857" y="1715"/>
                    </a:cubicBezTo>
                    <a:cubicBezTo>
                      <a:pt x="383" y="1715"/>
                      <a:pt x="0" y="1331"/>
                      <a:pt x="0" y="857"/>
                    </a:cubicBezTo>
                    <a:cubicBezTo>
                      <a:pt x="0" y="384"/>
                      <a:pt x="383" y="0"/>
                      <a:pt x="857" y="0"/>
                    </a:cubicBezTo>
                    <a:cubicBezTo>
                      <a:pt x="1331" y="0"/>
                      <a:pt x="1714" y="384"/>
                      <a:pt x="1714" y="857"/>
                    </a:cubicBezTo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 6">
                <a:extLst>
                  <a:ext uri="{FF2B5EF4-FFF2-40B4-BE49-F238E27FC236}">
                    <a16:creationId xmlns="" xmlns:a16="http://schemas.microsoft.com/office/drawing/2014/main" id="{516802DC-F1F5-4B49-936A-07B273971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5" y="-1587"/>
                <a:ext cx="5183188" cy="5183188"/>
              </a:xfrm>
              <a:custGeom>
                <a:avLst/>
                <a:gdLst>
                  <a:gd name="T0" fmla="*/ 1726 w 1738"/>
                  <a:gd name="T1" fmla="*/ 869 h 1739"/>
                  <a:gd name="T2" fmla="*/ 1714 w 1738"/>
                  <a:gd name="T3" fmla="*/ 869 h 1739"/>
                  <a:gd name="T4" fmla="*/ 1681 w 1738"/>
                  <a:gd name="T5" fmla="*/ 1106 h 1739"/>
                  <a:gd name="T6" fmla="*/ 1245 w 1738"/>
                  <a:gd name="T7" fmla="*/ 1627 h 1739"/>
                  <a:gd name="T8" fmla="*/ 869 w 1738"/>
                  <a:gd name="T9" fmla="*/ 1715 h 1739"/>
                  <a:gd name="T10" fmla="*/ 271 w 1738"/>
                  <a:gd name="T11" fmla="*/ 1467 h 1739"/>
                  <a:gd name="T12" fmla="*/ 24 w 1738"/>
                  <a:gd name="T13" fmla="*/ 869 h 1739"/>
                  <a:gd name="T14" fmla="*/ 271 w 1738"/>
                  <a:gd name="T15" fmla="*/ 272 h 1739"/>
                  <a:gd name="T16" fmla="*/ 869 w 1738"/>
                  <a:gd name="T17" fmla="*/ 24 h 1739"/>
                  <a:gd name="T18" fmla="*/ 1467 w 1738"/>
                  <a:gd name="T19" fmla="*/ 272 h 1739"/>
                  <a:gd name="T20" fmla="*/ 1714 w 1738"/>
                  <a:gd name="T21" fmla="*/ 869 h 1739"/>
                  <a:gd name="T22" fmla="*/ 1726 w 1738"/>
                  <a:gd name="T23" fmla="*/ 869 h 1739"/>
                  <a:gd name="T24" fmla="*/ 1738 w 1738"/>
                  <a:gd name="T25" fmla="*/ 869 h 1739"/>
                  <a:gd name="T26" fmla="*/ 869 w 1738"/>
                  <a:gd name="T27" fmla="*/ 0 h 1739"/>
                  <a:gd name="T28" fmla="*/ 0 w 1738"/>
                  <a:gd name="T29" fmla="*/ 869 h 1739"/>
                  <a:gd name="T30" fmla="*/ 869 w 1738"/>
                  <a:gd name="T31" fmla="*/ 1739 h 1739"/>
                  <a:gd name="T32" fmla="*/ 1255 w 1738"/>
                  <a:gd name="T33" fmla="*/ 1649 h 1739"/>
                  <a:gd name="T34" fmla="*/ 1704 w 1738"/>
                  <a:gd name="T35" fmla="*/ 1113 h 1739"/>
                  <a:gd name="T36" fmla="*/ 1738 w 1738"/>
                  <a:gd name="T37" fmla="*/ 869 h 1739"/>
                  <a:gd name="T38" fmla="*/ 1726 w 1738"/>
                  <a:gd name="T39" fmla="*/ 869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38" h="1739">
                    <a:moveTo>
                      <a:pt x="1726" y="869"/>
                    </a:moveTo>
                    <a:cubicBezTo>
                      <a:pt x="1714" y="869"/>
                      <a:pt x="1714" y="869"/>
                      <a:pt x="1714" y="869"/>
                    </a:cubicBezTo>
                    <a:cubicBezTo>
                      <a:pt x="1714" y="952"/>
                      <a:pt x="1703" y="1031"/>
                      <a:pt x="1681" y="1106"/>
                    </a:cubicBezTo>
                    <a:cubicBezTo>
                      <a:pt x="1614" y="1335"/>
                      <a:pt x="1454" y="1523"/>
                      <a:pt x="1245" y="1627"/>
                    </a:cubicBezTo>
                    <a:cubicBezTo>
                      <a:pt x="1131" y="1683"/>
                      <a:pt x="1004" y="1715"/>
                      <a:pt x="869" y="1715"/>
                    </a:cubicBezTo>
                    <a:cubicBezTo>
                      <a:pt x="636" y="1715"/>
                      <a:pt x="424" y="1620"/>
                      <a:pt x="271" y="1467"/>
                    </a:cubicBezTo>
                    <a:cubicBezTo>
                      <a:pt x="118" y="1314"/>
                      <a:pt x="24" y="1103"/>
                      <a:pt x="24" y="869"/>
                    </a:cubicBezTo>
                    <a:cubicBezTo>
                      <a:pt x="24" y="636"/>
                      <a:pt x="118" y="425"/>
                      <a:pt x="271" y="272"/>
                    </a:cubicBezTo>
                    <a:cubicBezTo>
                      <a:pt x="424" y="119"/>
                      <a:pt x="636" y="24"/>
                      <a:pt x="869" y="24"/>
                    </a:cubicBezTo>
                    <a:cubicBezTo>
                      <a:pt x="1103" y="24"/>
                      <a:pt x="1314" y="119"/>
                      <a:pt x="1467" y="272"/>
                    </a:cubicBezTo>
                    <a:cubicBezTo>
                      <a:pt x="1620" y="425"/>
                      <a:pt x="1714" y="636"/>
                      <a:pt x="1714" y="869"/>
                    </a:cubicBezTo>
                    <a:cubicBezTo>
                      <a:pt x="1726" y="869"/>
                      <a:pt x="1726" y="869"/>
                      <a:pt x="1726" y="869"/>
                    </a:cubicBezTo>
                    <a:cubicBezTo>
                      <a:pt x="1738" y="869"/>
                      <a:pt x="1738" y="869"/>
                      <a:pt x="1738" y="869"/>
                    </a:cubicBezTo>
                    <a:cubicBezTo>
                      <a:pt x="1738" y="389"/>
                      <a:pt x="1349" y="0"/>
                      <a:pt x="869" y="0"/>
                    </a:cubicBezTo>
                    <a:cubicBezTo>
                      <a:pt x="389" y="0"/>
                      <a:pt x="0" y="389"/>
                      <a:pt x="0" y="869"/>
                    </a:cubicBezTo>
                    <a:cubicBezTo>
                      <a:pt x="0" y="1350"/>
                      <a:pt x="389" y="1739"/>
                      <a:pt x="869" y="1739"/>
                    </a:cubicBezTo>
                    <a:cubicBezTo>
                      <a:pt x="1008" y="1739"/>
                      <a:pt x="1139" y="1706"/>
                      <a:pt x="1255" y="1649"/>
                    </a:cubicBezTo>
                    <a:cubicBezTo>
                      <a:pt x="1471" y="1542"/>
                      <a:pt x="1635" y="1348"/>
                      <a:pt x="1704" y="1113"/>
                    </a:cubicBezTo>
                    <a:cubicBezTo>
                      <a:pt x="1726" y="1036"/>
                      <a:pt x="1738" y="954"/>
                      <a:pt x="1738" y="869"/>
                    </a:cubicBezTo>
                    <a:cubicBezTo>
                      <a:pt x="1726" y="869"/>
                      <a:pt x="1726" y="869"/>
                      <a:pt x="1726" y="869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Oval 7">
                <a:extLst>
                  <a:ext uri="{FF2B5EF4-FFF2-40B4-BE49-F238E27FC236}">
                    <a16:creationId xmlns="" xmlns:a16="http://schemas.microsoft.com/office/drawing/2014/main" id="{0696402C-A5D0-49B5-AEF3-68EA6811B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975" y="430213"/>
                <a:ext cx="4318000" cy="431958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 8">
                <a:extLst>
                  <a:ext uri="{FF2B5EF4-FFF2-40B4-BE49-F238E27FC236}">
                    <a16:creationId xmlns="" xmlns:a16="http://schemas.microsoft.com/office/drawing/2014/main" id="{D24A19D5-1D45-41FC-BE4E-8209A237A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" y="395288"/>
                <a:ext cx="4389438" cy="4389438"/>
              </a:xfrm>
              <a:custGeom>
                <a:avLst/>
                <a:gdLst>
                  <a:gd name="T0" fmla="*/ 1460 w 1472"/>
                  <a:gd name="T1" fmla="*/ 736 h 1473"/>
                  <a:gd name="T2" fmla="*/ 1448 w 1472"/>
                  <a:gd name="T3" fmla="*/ 736 h 1473"/>
                  <a:gd name="T4" fmla="*/ 1240 w 1472"/>
                  <a:gd name="T5" fmla="*/ 1240 h 1473"/>
                  <a:gd name="T6" fmla="*/ 736 w 1472"/>
                  <a:gd name="T7" fmla="*/ 1449 h 1473"/>
                  <a:gd name="T8" fmla="*/ 232 w 1472"/>
                  <a:gd name="T9" fmla="*/ 1240 h 1473"/>
                  <a:gd name="T10" fmla="*/ 24 w 1472"/>
                  <a:gd name="T11" fmla="*/ 736 h 1473"/>
                  <a:gd name="T12" fmla="*/ 232 w 1472"/>
                  <a:gd name="T13" fmla="*/ 233 h 1473"/>
                  <a:gd name="T14" fmla="*/ 736 w 1472"/>
                  <a:gd name="T15" fmla="*/ 24 h 1473"/>
                  <a:gd name="T16" fmla="*/ 1240 w 1472"/>
                  <a:gd name="T17" fmla="*/ 233 h 1473"/>
                  <a:gd name="T18" fmla="*/ 1448 w 1472"/>
                  <a:gd name="T19" fmla="*/ 736 h 1473"/>
                  <a:gd name="T20" fmla="*/ 1460 w 1472"/>
                  <a:gd name="T21" fmla="*/ 736 h 1473"/>
                  <a:gd name="T22" fmla="*/ 1472 w 1472"/>
                  <a:gd name="T23" fmla="*/ 736 h 1473"/>
                  <a:gd name="T24" fmla="*/ 736 w 1472"/>
                  <a:gd name="T25" fmla="*/ 0 h 1473"/>
                  <a:gd name="T26" fmla="*/ 0 w 1472"/>
                  <a:gd name="T27" fmla="*/ 736 h 1473"/>
                  <a:gd name="T28" fmla="*/ 736 w 1472"/>
                  <a:gd name="T29" fmla="*/ 1473 h 1473"/>
                  <a:gd name="T30" fmla="*/ 1472 w 1472"/>
                  <a:gd name="T31" fmla="*/ 736 h 1473"/>
                  <a:gd name="T32" fmla="*/ 1460 w 1472"/>
                  <a:gd name="T33" fmla="*/ 736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72" h="1473">
                    <a:moveTo>
                      <a:pt x="1460" y="736"/>
                    </a:moveTo>
                    <a:cubicBezTo>
                      <a:pt x="1448" y="736"/>
                      <a:pt x="1448" y="736"/>
                      <a:pt x="1448" y="736"/>
                    </a:cubicBezTo>
                    <a:cubicBezTo>
                      <a:pt x="1448" y="933"/>
                      <a:pt x="1369" y="1111"/>
                      <a:pt x="1240" y="1240"/>
                    </a:cubicBezTo>
                    <a:cubicBezTo>
                      <a:pt x="1111" y="1369"/>
                      <a:pt x="933" y="1449"/>
                      <a:pt x="736" y="1449"/>
                    </a:cubicBezTo>
                    <a:cubicBezTo>
                      <a:pt x="539" y="1449"/>
                      <a:pt x="361" y="1369"/>
                      <a:pt x="232" y="1240"/>
                    </a:cubicBezTo>
                    <a:cubicBezTo>
                      <a:pt x="103" y="1111"/>
                      <a:pt x="24" y="933"/>
                      <a:pt x="24" y="736"/>
                    </a:cubicBezTo>
                    <a:cubicBezTo>
                      <a:pt x="24" y="540"/>
                      <a:pt x="103" y="362"/>
                      <a:pt x="232" y="233"/>
                    </a:cubicBezTo>
                    <a:cubicBezTo>
                      <a:pt x="361" y="104"/>
                      <a:pt x="539" y="24"/>
                      <a:pt x="736" y="24"/>
                    </a:cubicBezTo>
                    <a:cubicBezTo>
                      <a:pt x="933" y="24"/>
                      <a:pt x="1111" y="104"/>
                      <a:pt x="1240" y="233"/>
                    </a:cubicBezTo>
                    <a:cubicBezTo>
                      <a:pt x="1369" y="362"/>
                      <a:pt x="1448" y="540"/>
                      <a:pt x="1448" y="736"/>
                    </a:cubicBezTo>
                    <a:cubicBezTo>
                      <a:pt x="1460" y="736"/>
                      <a:pt x="1460" y="736"/>
                      <a:pt x="1460" y="736"/>
                    </a:cubicBezTo>
                    <a:cubicBezTo>
                      <a:pt x="1472" y="736"/>
                      <a:pt x="1472" y="736"/>
                      <a:pt x="1472" y="736"/>
                    </a:cubicBezTo>
                    <a:cubicBezTo>
                      <a:pt x="1472" y="330"/>
                      <a:pt x="1143" y="0"/>
                      <a:pt x="736" y="0"/>
                    </a:cubicBezTo>
                    <a:cubicBezTo>
                      <a:pt x="329" y="0"/>
                      <a:pt x="0" y="330"/>
                      <a:pt x="0" y="736"/>
                    </a:cubicBezTo>
                    <a:cubicBezTo>
                      <a:pt x="0" y="1143"/>
                      <a:pt x="329" y="1473"/>
                      <a:pt x="736" y="1473"/>
                    </a:cubicBezTo>
                    <a:cubicBezTo>
                      <a:pt x="1143" y="1473"/>
                      <a:pt x="1472" y="1143"/>
                      <a:pt x="1472" y="736"/>
                    </a:cubicBezTo>
                    <a:cubicBezTo>
                      <a:pt x="1460" y="736"/>
                      <a:pt x="1460" y="736"/>
                      <a:pt x="1460" y="736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 9">
                <a:extLst>
                  <a:ext uri="{FF2B5EF4-FFF2-40B4-BE49-F238E27FC236}">
                    <a16:creationId xmlns="" xmlns:a16="http://schemas.microsoft.com/office/drawing/2014/main" id="{7018DB14-1C74-4985-8E0D-024CB671E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025" y="592138"/>
                <a:ext cx="1741488" cy="1681163"/>
              </a:xfrm>
              <a:custGeom>
                <a:avLst/>
                <a:gdLst>
                  <a:gd name="T0" fmla="*/ 584 w 584"/>
                  <a:gd name="T1" fmla="*/ 0 h 564"/>
                  <a:gd name="T2" fmla="*/ 584 w 584"/>
                  <a:gd name="T3" fmla="*/ 272 h 564"/>
                  <a:gd name="T4" fmla="*/ 523 w 584"/>
                  <a:gd name="T5" fmla="*/ 450 h 564"/>
                  <a:gd name="T6" fmla="*/ 292 w 584"/>
                  <a:gd name="T7" fmla="*/ 564 h 564"/>
                  <a:gd name="T8" fmla="*/ 61 w 584"/>
                  <a:gd name="T9" fmla="*/ 450 h 564"/>
                  <a:gd name="T10" fmla="*/ 0 w 584"/>
                  <a:gd name="T11" fmla="*/ 272 h 564"/>
                  <a:gd name="T12" fmla="*/ 0 w 584"/>
                  <a:gd name="T13" fmla="*/ 0 h 564"/>
                  <a:gd name="T14" fmla="*/ 584 w 584"/>
                  <a:gd name="T15" fmla="*/ 0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4" h="564">
                    <a:moveTo>
                      <a:pt x="584" y="0"/>
                    </a:moveTo>
                    <a:cubicBezTo>
                      <a:pt x="584" y="272"/>
                      <a:pt x="584" y="272"/>
                      <a:pt x="584" y="272"/>
                    </a:cubicBezTo>
                    <a:cubicBezTo>
                      <a:pt x="584" y="339"/>
                      <a:pt x="561" y="401"/>
                      <a:pt x="523" y="450"/>
                    </a:cubicBezTo>
                    <a:cubicBezTo>
                      <a:pt x="470" y="520"/>
                      <a:pt x="386" y="564"/>
                      <a:pt x="292" y="564"/>
                    </a:cubicBezTo>
                    <a:cubicBezTo>
                      <a:pt x="198" y="564"/>
                      <a:pt x="114" y="520"/>
                      <a:pt x="61" y="450"/>
                    </a:cubicBezTo>
                    <a:cubicBezTo>
                      <a:pt x="23" y="401"/>
                      <a:pt x="0" y="339"/>
                      <a:pt x="0" y="27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58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 10">
                <a:extLst>
                  <a:ext uri="{FF2B5EF4-FFF2-40B4-BE49-F238E27FC236}">
                    <a16:creationId xmlns="" xmlns:a16="http://schemas.microsoft.com/office/drawing/2014/main" id="{F9B2F0AA-FE6B-451F-B9FA-E17885884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513" y="555626"/>
                <a:ext cx="1812925" cy="1752600"/>
              </a:xfrm>
              <a:custGeom>
                <a:avLst/>
                <a:gdLst>
                  <a:gd name="T0" fmla="*/ 596 w 608"/>
                  <a:gd name="T1" fmla="*/ 12 h 588"/>
                  <a:gd name="T2" fmla="*/ 584 w 608"/>
                  <a:gd name="T3" fmla="*/ 12 h 588"/>
                  <a:gd name="T4" fmla="*/ 584 w 608"/>
                  <a:gd name="T5" fmla="*/ 284 h 588"/>
                  <a:gd name="T6" fmla="*/ 526 w 608"/>
                  <a:gd name="T7" fmla="*/ 455 h 588"/>
                  <a:gd name="T8" fmla="*/ 304 w 608"/>
                  <a:gd name="T9" fmla="*/ 564 h 588"/>
                  <a:gd name="T10" fmla="*/ 82 w 608"/>
                  <a:gd name="T11" fmla="*/ 455 h 588"/>
                  <a:gd name="T12" fmla="*/ 24 w 608"/>
                  <a:gd name="T13" fmla="*/ 284 h 588"/>
                  <a:gd name="T14" fmla="*/ 24 w 608"/>
                  <a:gd name="T15" fmla="*/ 24 h 588"/>
                  <a:gd name="T16" fmla="*/ 596 w 608"/>
                  <a:gd name="T17" fmla="*/ 24 h 588"/>
                  <a:gd name="T18" fmla="*/ 596 w 608"/>
                  <a:gd name="T19" fmla="*/ 12 h 588"/>
                  <a:gd name="T20" fmla="*/ 584 w 608"/>
                  <a:gd name="T21" fmla="*/ 12 h 588"/>
                  <a:gd name="T22" fmla="*/ 596 w 608"/>
                  <a:gd name="T23" fmla="*/ 12 h 588"/>
                  <a:gd name="T24" fmla="*/ 596 w 608"/>
                  <a:gd name="T25" fmla="*/ 0 h 588"/>
                  <a:gd name="T26" fmla="*/ 12 w 608"/>
                  <a:gd name="T27" fmla="*/ 0 h 588"/>
                  <a:gd name="T28" fmla="*/ 4 w 608"/>
                  <a:gd name="T29" fmla="*/ 4 h 588"/>
                  <a:gd name="T30" fmla="*/ 0 w 608"/>
                  <a:gd name="T31" fmla="*/ 12 h 588"/>
                  <a:gd name="T32" fmla="*/ 0 w 608"/>
                  <a:gd name="T33" fmla="*/ 284 h 588"/>
                  <a:gd name="T34" fmla="*/ 63 w 608"/>
                  <a:gd name="T35" fmla="*/ 470 h 588"/>
                  <a:gd name="T36" fmla="*/ 304 w 608"/>
                  <a:gd name="T37" fmla="*/ 588 h 588"/>
                  <a:gd name="T38" fmla="*/ 545 w 608"/>
                  <a:gd name="T39" fmla="*/ 470 h 588"/>
                  <a:gd name="T40" fmla="*/ 608 w 608"/>
                  <a:gd name="T41" fmla="*/ 284 h 588"/>
                  <a:gd name="T42" fmla="*/ 608 w 608"/>
                  <a:gd name="T43" fmla="*/ 12 h 588"/>
                  <a:gd name="T44" fmla="*/ 604 w 608"/>
                  <a:gd name="T45" fmla="*/ 4 h 588"/>
                  <a:gd name="T46" fmla="*/ 596 w 608"/>
                  <a:gd name="T47" fmla="*/ 0 h 588"/>
                  <a:gd name="T48" fmla="*/ 596 w 608"/>
                  <a:gd name="T49" fmla="*/ 12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08" h="588">
                    <a:moveTo>
                      <a:pt x="596" y="12"/>
                    </a:moveTo>
                    <a:cubicBezTo>
                      <a:pt x="584" y="12"/>
                      <a:pt x="584" y="12"/>
                      <a:pt x="584" y="12"/>
                    </a:cubicBezTo>
                    <a:cubicBezTo>
                      <a:pt x="584" y="284"/>
                      <a:pt x="584" y="284"/>
                      <a:pt x="584" y="284"/>
                    </a:cubicBezTo>
                    <a:cubicBezTo>
                      <a:pt x="584" y="349"/>
                      <a:pt x="562" y="408"/>
                      <a:pt x="526" y="455"/>
                    </a:cubicBezTo>
                    <a:cubicBezTo>
                      <a:pt x="474" y="521"/>
                      <a:pt x="394" y="564"/>
                      <a:pt x="304" y="564"/>
                    </a:cubicBezTo>
                    <a:cubicBezTo>
                      <a:pt x="214" y="564"/>
                      <a:pt x="134" y="521"/>
                      <a:pt x="82" y="455"/>
                    </a:cubicBezTo>
                    <a:cubicBezTo>
                      <a:pt x="46" y="408"/>
                      <a:pt x="24" y="349"/>
                      <a:pt x="24" y="28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596" y="24"/>
                      <a:pt x="596" y="24"/>
                      <a:pt x="596" y="24"/>
                    </a:cubicBezTo>
                    <a:cubicBezTo>
                      <a:pt x="596" y="12"/>
                      <a:pt x="596" y="12"/>
                      <a:pt x="596" y="12"/>
                    </a:cubicBezTo>
                    <a:cubicBezTo>
                      <a:pt x="584" y="12"/>
                      <a:pt x="584" y="12"/>
                      <a:pt x="584" y="12"/>
                    </a:cubicBezTo>
                    <a:cubicBezTo>
                      <a:pt x="596" y="12"/>
                      <a:pt x="596" y="12"/>
                      <a:pt x="596" y="12"/>
                    </a:cubicBezTo>
                    <a:cubicBezTo>
                      <a:pt x="596" y="0"/>
                      <a:pt x="596" y="0"/>
                      <a:pt x="59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2"/>
                      <a:pt x="4" y="4"/>
                    </a:cubicBezTo>
                    <a:cubicBezTo>
                      <a:pt x="2" y="6"/>
                      <a:pt x="0" y="9"/>
                      <a:pt x="0" y="12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54"/>
                      <a:pt x="24" y="418"/>
                      <a:pt x="63" y="470"/>
                    </a:cubicBezTo>
                    <a:cubicBezTo>
                      <a:pt x="119" y="542"/>
                      <a:pt x="206" y="588"/>
                      <a:pt x="304" y="588"/>
                    </a:cubicBezTo>
                    <a:cubicBezTo>
                      <a:pt x="402" y="588"/>
                      <a:pt x="489" y="542"/>
                      <a:pt x="545" y="470"/>
                    </a:cubicBezTo>
                    <a:cubicBezTo>
                      <a:pt x="584" y="418"/>
                      <a:pt x="608" y="354"/>
                      <a:pt x="608" y="284"/>
                    </a:cubicBezTo>
                    <a:cubicBezTo>
                      <a:pt x="608" y="12"/>
                      <a:pt x="608" y="12"/>
                      <a:pt x="608" y="12"/>
                    </a:cubicBezTo>
                    <a:cubicBezTo>
                      <a:pt x="608" y="9"/>
                      <a:pt x="606" y="6"/>
                      <a:pt x="604" y="4"/>
                    </a:cubicBezTo>
                    <a:cubicBezTo>
                      <a:pt x="602" y="2"/>
                      <a:pt x="599" y="0"/>
                      <a:pt x="596" y="0"/>
                    </a:cubicBezTo>
                    <a:lnTo>
                      <a:pt x="596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 11">
                <a:extLst>
                  <a:ext uri="{FF2B5EF4-FFF2-40B4-BE49-F238E27FC236}">
                    <a16:creationId xmlns="" xmlns:a16="http://schemas.microsoft.com/office/drawing/2014/main" id="{84AB8744-4925-4C8A-9FDB-2C8DD1EA9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513" y="2236788"/>
                <a:ext cx="1812925" cy="1752600"/>
              </a:xfrm>
              <a:custGeom>
                <a:avLst/>
                <a:gdLst>
                  <a:gd name="T0" fmla="*/ 596 w 608"/>
                  <a:gd name="T1" fmla="*/ 304 h 588"/>
                  <a:gd name="T2" fmla="*/ 584 w 608"/>
                  <a:gd name="T3" fmla="*/ 304 h 588"/>
                  <a:gd name="T4" fmla="*/ 584 w 608"/>
                  <a:gd name="T5" fmla="*/ 564 h 588"/>
                  <a:gd name="T6" fmla="*/ 24 w 608"/>
                  <a:gd name="T7" fmla="*/ 564 h 588"/>
                  <a:gd name="T8" fmla="*/ 24 w 608"/>
                  <a:gd name="T9" fmla="*/ 304 h 588"/>
                  <a:gd name="T10" fmla="*/ 29 w 608"/>
                  <a:gd name="T11" fmla="*/ 254 h 588"/>
                  <a:gd name="T12" fmla="*/ 82 w 608"/>
                  <a:gd name="T13" fmla="*/ 133 h 588"/>
                  <a:gd name="T14" fmla="*/ 82 w 608"/>
                  <a:gd name="T15" fmla="*/ 133 h 588"/>
                  <a:gd name="T16" fmla="*/ 304 w 608"/>
                  <a:gd name="T17" fmla="*/ 24 h 588"/>
                  <a:gd name="T18" fmla="*/ 526 w 608"/>
                  <a:gd name="T19" fmla="*/ 133 h 588"/>
                  <a:gd name="T20" fmla="*/ 579 w 608"/>
                  <a:gd name="T21" fmla="*/ 254 h 588"/>
                  <a:gd name="T22" fmla="*/ 584 w 608"/>
                  <a:gd name="T23" fmla="*/ 304 h 588"/>
                  <a:gd name="T24" fmla="*/ 596 w 608"/>
                  <a:gd name="T25" fmla="*/ 304 h 588"/>
                  <a:gd name="T26" fmla="*/ 608 w 608"/>
                  <a:gd name="T27" fmla="*/ 304 h 588"/>
                  <a:gd name="T28" fmla="*/ 603 w 608"/>
                  <a:gd name="T29" fmla="*/ 250 h 588"/>
                  <a:gd name="T30" fmla="*/ 545 w 608"/>
                  <a:gd name="T31" fmla="*/ 119 h 588"/>
                  <a:gd name="T32" fmla="*/ 304 w 608"/>
                  <a:gd name="T33" fmla="*/ 0 h 588"/>
                  <a:gd name="T34" fmla="*/ 63 w 608"/>
                  <a:gd name="T35" fmla="*/ 118 h 588"/>
                  <a:gd name="T36" fmla="*/ 63 w 608"/>
                  <a:gd name="T37" fmla="*/ 119 h 588"/>
                  <a:gd name="T38" fmla="*/ 5 w 608"/>
                  <a:gd name="T39" fmla="*/ 250 h 588"/>
                  <a:gd name="T40" fmla="*/ 0 w 608"/>
                  <a:gd name="T41" fmla="*/ 304 h 588"/>
                  <a:gd name="T42" fmla="*/ 0 w 608"/>
                  <a:gd name="T43" fmla="*/ 576 h 588"/>
                  <a:gd name="T44" fmla="*/ 4 w 608"/>
                  <a:gd name="T45" fmla="*/ 584 h 588"/>
                  <a:gd name="T46" fmla="*/ 12 w 608"/>
                  <a:gd name="T47" fmla="*/ 588 h 588"/>
                  <a:gd name="T48" fmla="*/ 596 w 608"/>
                  <a:gd name="T49" fmla="*/ 588 h 588"/>
                  <a:gd name="T50" fmla="*/ 604 w 608"/>
                  <a:gd name="T51" fmla="*/ 584 h 588"/>
                  <a:gd name="T52" fmla="*/ 608 w 608"/>
                  <a:gd name="T53" fmla="*/ 576 h 588"/>
                  <a:gd name="T54" fmla="*/ 608 w 608"/>
                  <a:gd name="T55" fmla="*/ 304 h 588"/>
                  <a:gd name="T56" fmla="*/ 596 w 608"/>
                  <a:gd name="T57" fmla="*/ 304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8" h="588">
                    <a:moveTo>
                      <a:pt x="596" y="304"/>
                    </a:moveTo>
                    <a:cubicBezTo>
                      <a:pt x="584" y="304"/>
                      <a:pt x="584" y="304"/>
                      <a:pt x="584" y="304"/>
                    </a:cubicBezTo>
                    <a:cubicBezTo>
                      <a:pt x="584" y="564"/>
                      <a:pt x="584" y="564"/>
                      <a:pt x="584" y="564"/>
                    </a:cubicBezTo>
                    <a:cubicBezTo>
                      <a:pt x="24" y="564"/>
                      <a:pt x="24" y="564"/>
                      <a:pt x="24" y="564"/>
                    </a:cubicBezTo>
                    <a:cubicBezTo>
                      <a:pt x="24" y="304"/>
                      <a:pt x="24" y="304"/>
                      <a:pt x="24" y="304"/>
                    </a:cubicBezTo>
                    <a:cubicBezTo>
                      <a:pt x="24" y="287"/>
                      <a:pt x="26" y="270"/>
                      <a:pt x="29" y="254"/>
                    </a:cubicBezTo>
                    <a:cubicBezTo>
                      <a:pt x="37" y="209"/>
                      <a:pt x="56" y="168"/>
                      <a:pt x="82" y="133"/>
                    </a:cubicBezTo>
                    <a:cubicBezTo>
                      <a:pt x="82" y="133"/>
                      <a:pt x="82" y="133"/>
                      <a:pt x="82" y="133"/>
                    </a:cubicBezTo>
                    <a:cubicBezTo>
                      <a:pt x="134" y="67"/>
                      <a:pt x="214" y="24"/>
                      <a:pt x="304" y="24"/>
                    </a:cubicBezTo>
                    <a:cubicBezTo>
                      <a:pt x="394" y="24"/>
                      <a:pt x="474" y="67"/>
                      <a:pt x="526" y="133"/>
                    </a:cubicBezTo>
                    <a:cubicBezTo>
                      <a:pt x="553" y="168"/>
                      <a:pt x="571" y="209"/>
                      <a:pt x="579" y="254"/>
                    </a:cubicBezTo>
                    <a:cubicBezTo>
                      <a:pt x="582" y="270"/>
                      <a:pt x="584" y="287"/>
                      <a:pt x="584" y="304"/>
                    </a:cubicBezTo>
                    <a:cubicBezTo>
                      <a:pt x="596" y="304"/>
                      <a:pt x="596" y="304"/>
                      <a:pt x="596" y="304"/>
                    </a:cubicBezTo>
                    <a:cubicBezTo>
                      <a:pt x="608" y="304"/>
                      <a:pt x="608" y="304"/>
                      <a:pt x="608" y="304"/>
                    </a:cubicBezTo>
                    <a:cubicBezTo>
                      <a:pt x="608" y="285"/>
                      <a:pt x="606" y="268"/>
                      <a:pt x="603" y="250"/>
                    </a:cubicBezTo>
                    <a:cubicBezTo>
                      <a:pt x="594" y="201"/>
                      <a:pt x="574" y="156"/>
                      <a:pt x="545" y="119"/>
                    </a:cubicBezTo>
                    <a:cubicBezTo>
                      <a:pt x="489" y="46"/>
                      <a:pt x="402" y="0"/>
                      <a:pt x="304" y="0"/>
                    </a:cubicBezTo>
                    <a:cubicBezTo>
                      <a:pt x="206" y="0"/>
                      <a:pt x="119" y="46"/>
                      <a:pt x="63" y="118"/>
                    </a:cubicBezTo>
                    <a:cubicBezTo>
                      <a:pt x="63" y="119"/>
                      <a:pt x="63" y="119"/>
                      <a:pt x="63" y="119"/>
                    </a:cubicBezTo>
                    <a:cubicBezTo>
                      <a:pt x="34" y="156"/>
                      <a:pt x="14" y="201"/>
                      <a:pt x="5" y="250"/>
                    </a:cubicBezTo>
                    <a:cubicBezTo>
                      <a:pt x="2" y="268"/>
                      <a:pt x="0" y="285"/>
                      <a:pt x="0" y="304"/>
                    </a:cubicBezTo>
                    <a:cubicBezTo>
                      <a:pt x="0" y="576"/>
                      <a:pt x="0" y="576"/>
                      <a:pt x="0" y="576"/>
                    </a:cubicBezTo>
                    <a:cubicBezTo>
                      <a:pt x="0" y="579"/>
                      <a:pt x="2" y="582"/>
                      <a:pt x="4" y="584"/>
                    </a:cubicBezTo>
                    <a:cubicBezTo>
                      <a:pt x="6" y="587"/>
                      <a:pt x="9" y="588"/>
                      <a:pt x="12" y="588"/>
                    </a:cubicBezTo>
                    <a:cubicBezTo>
                      <a:pt x="596" y="588"/>
                      <a:pt x="596" y="588"/>
                      <a:pt x="596" y="588"/>
                    </a:cubicBezTo>
                    <a:cubicBezTo>
                      <a:pt x="599" y="588"/>
                      <a:pt x="602" y="587"/>
                      <a:pt x="604" y="584"/>
                    </a:cubicBezTo>
                    <a:cubicBezTo>
                      <a:pt x="606" y="582"/>
                      <a:pt x="608" y="579"/>
                      <a:pt x="608" y="576"/>
                    </a:cubicBezTo>
                    <a:cubicBezTo>
                      <a:pt x="608" y="304"/>
                      <a:pt x="608" y="304"/>
                      <a:pt x="608" y="304"/>
                    </a:cubicBezTo>
                    <a:lnTo>
                      <a:pt x="596" y="304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 12">
                <a:extLst>
                  <a:ext uri="{FF2B5EF4-FFF2-40B4-BE49-F238E27FC236}">
                    <a16:creationId xmlns="" xmlns:a16="http://schemas.microsoft.com/office/drawing/2014/main" id="{C5CA6CA6-F7F1-433D-830E-9CD9F9DBD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000" y="1933576"/>
                <a:ext cx="1377950" cy="339725"/>
              </a:xfrm>
              <a:custGeom>
                <a:avLst/>
                <a:gdLst>
                  <a:gd name="T0" fmla="*/ 462 w 462"/>
                  <a:gd name="T1" fmla="*/ 0 h 114"/>
                  <a:gd name="T2" fmla="*/ 231 w 462"/>
                  <a:gd name="T3" fmla="*/ 114 h 114"/>
                  <a:gd name="T4" fmla="*/ 0 w 462"/>
                  <a:gd name="T5" fmla="*/ 0 h 114"/>
                  <a:gd name="T6" fmla="*/ 462 w 462"/>
                  <a:gd name="T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2" h="114">
                    <a:moveTo>
                      <a:pt x="462" y="0"/>
                    </a:moveTo>
                    <a:cubicBezTo>
                      <a:pt x="409" y="70"/>
                      <a:pt x="325" y="114"/>
                      <a:pt x="231" y="114"/>
                    </a:cubicBezTo>
                    <a:cubicBezTo>
                      <a:pt x="137" y="114"/>
                      <a:pt x="53" y="70"/>
                      <a:pt x="0" y="0"/>
                    </a:cubicBez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 13">
                <a:extLst>
                  <a:ext uri="{FF2B5EF4-FFF2-40B4-BE49-F238E27FC236}">
                    <a16:creationId xmlns="" xmlns:a16="http://schemas.microsoft.com/office/drawing/2014/main" id="{3E8AFC78-78FC-434E-91A6-EAC3666F4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900" y="1897063"/>
                <a:ext cx="1455738" cy="411163"/>
              </a:xfrm>
              <a:custGeom>
                <a:avLst/>
                <a:gdLst>
                  <a:gd name="T0" fmla="*/ 475 w 488"/>
                  <a:gd name="T1" fmla="*/ 12 h 138"/>
                  <a:gd name="T2" fmla="*/ 466 w 488"/>
                  <a:gd name="T3" fmla="*/ 5 h 138"/>
                  <a:gd name="T4" fmla="*/ 244 w 488"/>
                  <a:gd name="T5" fmla="*/ 114 h 138"/>
                  <a:gd name="T6" fmla="*/ 22 w 488"/>
                  <a:gd name="T7" fmla="*/ 5 h 138"/>
                  <a:gd name="T8" fmla="*/ 13 w 488"/>
                  <a:gd name="T9" fmla="*/ 12 h 138"/>
                  <a:gd name="T10" fmla="*/ 13 w 488"/>
                  <a:gd name="T11" fmla="*/ 24 h 138"/>
                  <a:gd name="T12" fmla="*/ 475 w 488"/>
                  <a:gd name="T13" fmla="*/ 24 h 138"/>
                  <a:gd name="T14" fmla="*/ 475 w 488"/>
                  <a:gd name="T15" fmla="*/ 12 h 138"/>
                  <a:gd name="T16" fmla="*/ 466 w 488"/>
                  <a:gd name="T17" fmla="*/ 5 h 138"/>
                  <a:gd name="T18" fmla="*/ 475 w 488"/>
                  <a:gd name="T19" fmla="*/ 12 h 138"/>
                  <a:gd name="T20" fmla="*/ 475 w 488"/>
                  <a:gd name="T21" fmla="*/ 0 h 138"/>
                  <a:gd name="T22" fmla="*/ 13 w 488"/>
                  <a:gd name="T23" fmla="*/ 0 h 138"/>
                  <a:gd name="T24" fmla="*/ 2 w 488"/>
                  <a:gd name="T25" fmla="*/ 7 h 138"/>
                  <a:gd name="T26" fmla="*/ 3 w 488"/>
                  <a:gd name="T27" fmla="*/ 20 h 138"/>
                  <a:gd name="T28" fmla="*/ 244 w 488"/>
                  <a:gd name="T29" fmla="*/ 138 h 138"/>
                  <a:gd name="T30" fmla="*/ 485 w 488"/>
                  <a:gd name="T31" fmla="*/ 20 h 138"/>
                  <a:gd name="T32" fmla="*/ 486 w 488"/>
                  <a:gd name="T33" fmla="*/ 7 h 138"/>
                  <a:gd name="T34" fmla="*/ 475 w 488"/>
                  <a:gd name="T35" fmla="*/ 0 h 138"/>
                  <a:gd name="T36" fmla="*/ 475 w 488"/>
                  <a:gd name="T37" fmla="*/ 1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8" h="138">
                    <a:moveTo>
                      <a:pt x="475" y="12"/>
                    </a:moveTo>
                    <a:cubicBezTo>
                      <a:pt x="466" y="5"/>
                      <a:pt x="466" y="5"/>
                      <a:pt x="466" y="5"/>
                    </a:cubicBezTo>
                    <a:cubicBezTo>
                      <a:pt x="414" y="71"/>
                      <a:pt x="334" y="114"/>
                      <a:pt x="244" y="114"/>
                    </a:cubicBezTo>
                    <a:cubicBezTo>
                      <a:pt x="154" y="114"/>
                      <a:pt x="74" y="71"/>
                      <a:pt x="22" y="5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475" y="24"/>
                      <a:pt x="475" y="24"/>
                      <a:pt x="475" y="24"/>
                    </a:cubicBezTo>
                    <a:cubicBezTo>
                      <a:pt x="475" y="12"/>
                      <a:pt x="475" y="12"/>
                      <a:pt x="475" y="12"/>
                    </a:cubicBezTo>
                    <a:cubicBezTo>
                      <a:pt x="466" y="5"/>
                      <a:pt x="466" y="5"/>
                      <a:pt x="466" y="5"/>
                    </a:cubicBezTo>
                    <a:cubicBezTo>
                      <a:pt x="475" y="12"/>
                      <a:pt x="475" y="12"/>
                      <a:pt x="475" y="12"/>
                    </a:cubicBezTo>
                    <a:cubicBezTo>
                      <a:pt x="475" y="0"/>
                      <a:pt x="475" y="0"/>
                      <a:pt x="47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0"/>
                      <a:pt x="4" y="3"/>
                      <a:pt x="2" y="7"/>
                    </a:cubicBezTo>
                    <a:cubicBezTo>
                      <a:pt x="0" y="11"/>
                      <a:pt x="1" y="16"/>
                      <a:pt x="3" y="20"/>
                    </a:cubicBezTo>
                    <a:cubicBezTo>
                      <a:pt x="59" y="92"/>
                      <a:pt x="146" y="138"/>
                      <a:pt x="244" y="138"/>
                    </a:cubicBezTo>
                    <a:cubicBezTo>
                      <a:pt x="342" y="138"/>
                      <a:pt x="429" y="92"/>
                      <a:pt x="485" y="20"/>
                    </a:cubicBezTo>
                    <a:cubicBezTo>
                      <a:pt x="487" y="16"/>
                      <a:pt x="488" y="11"/>
                      <a:pt x="486" y="7"/>
                    </a:cubicBezTo>
                    <a:cubicBezTo>
                      <a:pt x="484" y="3"/>
                      <a:pt x="480" y="0"/>
                      <a:pt x="475" y="0"/>
                    </a:cubicBezTo>
                    <a:lnTo>
                      <a:pt x="475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 14">
                <a:extLst>
                  <a:ext uri="{FF2B5EF4-FFF2-40B4-BE49-F238E27FC236}">
                    <a16:creationId xmlns="" xmlns:a16="http://schemas.microsoft.com/office/drawing/2014/main" id="{3BF08918-575F-42C7-87ED-18683F56A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4025" y="3000376"/>
                <a:ext cx="1741488" cy="952500"/>
              </a:xfrm>
              <a:custGeom>
                <a:avLst/>
                <a:gdLst>
                  <a:gd name="T0" fmla="*/ 584 w 584"/>
                  <a:gd name="T1" fmla="*/ 83 h 320"/>
                  <a:gd name="T2" fmla="*/ 584 w 584"/>
                  <a:gd name="T3" fmla="*/ 320 h 320"/>
                  <a:gd name="T4" fmla="*/ 0 w 584"/>
                  <a:gd name="T5" fmla="*/ 320 h 320"/>
                  <a:gd name="T6" fmla="*/ 0 w 584"/>
                  <a:gd name="T7" fmla="*/ 83 h 320"/>
                  <a:gd name="T8" fmla="*/ 241 w 584"/>
                  <a:gd name="T9" fmla="*/ 9 h 320"/>
                  <a:gd name="T10" fmla="*/ 343 w 584"/>
                  <a:gd name="T11" fmla="*/ 9 h 320"/>
                  <a:gd name="T12" fmla="*/ 584 w 584"/>
                  <a:gd name="T13" fmla="*/ 83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4" h="320">
                    <a:moveTo>
                      <a:pt x="584" y="83"/>
                    </a:moveTo>
                    <a:cubicBezTo>
                      <a:pt x="584" y="320"/>
                      <a:pt x="584" y="320"/>
                      <a:pt x="584" y="320"/>
                    </a:cubicBezTo>
                    <a:cubicBezTo>
                      <a:pt x="0" y="320"/>
                      <a:pt x="0" y="320"/>
                      <a:pt x="0" y="32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70"/>
                      <a:pt x="158" y="29"/>
                      <a:pt x="241" y="9"/>
                    </a:cubicBezTo>
                    <a:cubicBezTo>
                      <a:pt x="275" y="0"/>
                      <a:pt x="309" y="0"/>
                      <a:pt x="343" y="9"/>
                    </a:cubicBezTo>
                    <a:cubicBezTo>
                      <a:pt x="426" y="29"/>
                      <a:pt x="584" y="70"/>
                      <a:pt x="584" y="83"/>
                    </a:cubicBezTo>
                    <a:close/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 15">
                <a:extLst>
                  <a:ext uri="{FF2B5EF4-FFF2-40B4-BE49-F238E27FC236}">
                    <a16:creationId xmlns="" xmlns:a16="http://schemas.microsoft.com/office/drawing/2014/main" id="{6589405F-E5E0-492E-A9E2-D9B34BC1E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7513" y="2970213"/>
                <a:ext cx="1812925" cy="1019175"/>
              </a:xfrm>
              <a:custGeom>
                <a:avLst/>
                <a:gdLst>
                  <a:gd name="T0" fmla="*/ 584 w 608"/>
                  <a:gd name="T1" fmla="*/ 93 h 342"/>
                  <a:gd name="T2" fmla="*/ 24 w 608"/>
                  <a:gd name="T3" fmla="*/ 318 h 342"/>
                  <a:gd name="T4" fmla="*/ 14 w 608"/>
                  <a:gd name="T5" fmla="*/ 93 h 342"/>
                  <a:gd name="T6" fmla="*/ 24 w 608"/>
                  <a:gd name="T7" fmla="*/ 93 h 342"/>
                  <a:gd name="T8" fmla="*/ 24 w 608"/>
                  <a:gd name="T9" fmla="*/ 97 h 342"/>
                  <a:gd name="T10" fmla="*/ 22 w 608"/>
                  <a:gd name="T11" fmla="*/ 99 h 342"/>
                  <a:gd name="T12" fmla="*/ 16 w 608"/>
                  <a:gd name="T13" fmla="*/ 94 h 342"/>
                  <a:gd name="T14" fmla="*/ 20 w 608"/>
                  <a:gd name="T15" fmla="*/ 98 h 342"/>
                  <a:gd name="T16" fmla="*/ 22 w 608"/>
                  <a:gd name="T17" fmla="*/ 99 h 342"/>
                  <a:gd name="T18" fmla="*/ 22 w 608"/>
                  <a:gd name="T19" fmla="*/ 100 h 342"/>
                  <a:gd name="T20" fmla="*/ 39 w 608"/>
                  <a:gd name="T21" fmla="*/ 92 h 342"/>
                  <a:gd name="T22" fmla="*/ 256 w 608"/>
                  <a:gd name="T23" fmla="*/ 30 h 342"/>
                  <a:gd name="T24" fmla="*/ 352 w 608"/>
                  <a:gd name="T25" fmla="*/ 30 h 342"/>
                  <a:gd name="T26" fmla="*/ 566 w 608"/>
                  <a:gd name="T27" fmla="*/ 90 h 342"/>
                  <a:gd name="T28" fmla="*/ 586 w 608"/>
                  <a:gd name="T29" fmla="*/ 100 h 342"/>
                  <a:gd name="T30" fmla="*/ 586 w 608"/>
                  <a:gd name="T31" fmla="*/ 99 h 342"/>
                  <a:gd name="T32" fmla="*/ 588 w 608"/>
                  <a:gd name="T33" fmla="*/ 98 h 342"/>
                  <a:gd name="T34" fmla="*/ 591 w 608"/>
                  <a:gd name="T35" fmla="*/ 94 h 342"/>
                  <a:gd name="T36" fmla="*/ 586 w 608"/>
                  <a:gd name="T37" fmla="*/ 99 h 342"/>
                  <a:gd name="T38" fmla="*/ 585 w 608"/>
                  <a:gd name="T39" fmla="*/ 98 h 342"/>
                  <a:gd name="T40" fmla="*/ 584 w 608"/>
                  <a:gd name="T41" fmla="*/ 93 h 342"/>
                  <a:gd name="T42" fmla="*/ 594 w 608"/>
                  <a:gd name="T43" fmla="*/ 93 h 342"/>
                  <a:gd name="T44" fmla="*/ 596 w 608"/>
                  <a:gd name="T45" fmla="*/ 93 h 342"/>
                  <a:gd name="T46" fmla="*/ 607 w 608"/>
                  <a:gd name="T47" fmla="*/ 89 h 342"/>
                  <a:gd name="T48" fmla="*/ 597 w 608"/>
                  <a:gd name="T49" fmla="*/ 78 h 342"/>
                  <a:gd name="T50" fmla="*/ 535 w 608"/>
                  <a:gd name="T51" fmla="*/ 55 h 342"/>
                  <a:gd name="T52" fmla="*/ 304 w 608"/>
                  <a:gd name="T53" fmla="*/ 0 h 342"/>
                  <a:gd name="T54" fmla="*/ 98 w 608"/>
                  <a:gd name="T55" fmla="*/ 47 h 342"/>
                  <a:gd name="T56" fmla="*/ 14 w 608"/>
                  <a:gd name="T57" fmla="*/ 77 h 342"/>
                  <a:gd name="T58" fmla="*/ 3 w 608"/>
                  <a:gd name="T59" fmla="*/ 85 h 342"/>
                  <a:gd name="T60" fmla="*/ 0 w 608"/>
                  <a:gd name="T61" fmla="*/ 93 h 342"/>
                  <a:gd name="T62" fmla="*/ 4 w 608"/>
                  <a:gd name="T63" fmla="*/ 338 h 342"/>
                  <a:gd name="T64" fmla="*/ 596 w 608"/>
                  <a:gd name="T65" fmla="*/ 342 h 342"/>
                  <a:gd name="T66" fmla="*/ 608 w 608"/>
                  <a:gd name="T67" fmla="*/ 330 h 342"/>
                  <a:gd name="T68" fmla="*/ 596 w 608"/>
                  <a:gd name="T69" fmla="*/ 93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8" h="342">
                    <a:moveTo>
                      <a:pt x="596" y="93"/>
                    </a:moveTo>
                    <a:cubicBezTo>
                      <a:pt x="584" y="93"/>
                      <a:pt x="584" y="93"/>
                      <a:pt x="584" y="93"/>
                    </a:cubicBezTo>
                    <a:cubicBezTo>
                      <a:pt x="584" y="318"/>
                      <a:pt x="584" y="318"/>
                      <a:pt x="584" y="318"/>
                    </a:cubicBezTo>
                    <a:cubicBezTo>
                      <a:pt x="24" y="318"/>
                      <a:pt x="24" y="318"/>
                      <a:pt x="24" y="318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24" y="97"/>
                      <a:pt x="24" y="97"/>
                      <a:pt x="24" y="97"/>
                    </a:cubicBezTo>
                    <a:cubicBezTo>
                      <a:pt x="24" y="96"/>
                      <a:pt x="24" y="95"/>
                      <a:pt x="24" y="93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24" y="97"/>
                      <a:pt x="24" y="97"/>
                      <a:pt x="24" y="97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3" y="98"/>
                      <a:pt x="24" y="97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0" y="98"/>
                      <a:pt x="20" y="98"/>
                      <a:pt x="20" y="98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0" y="98"/>
                      <a:pt x="20" y="98"/>
                      <a:pt x="20" y="98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2" y="100"/>
                      <a:pt x="23" y="99"/>
                      <a:pt x="25" y="98"/>
                    </a:cubicBezTo>
                    <a:cubicBezTo>
                      <a:pt x="28" y="96"/>
                      <a:pt x="33" y="94"/>
                      <a:pt x="39" y="92"/>
                    </a:cubicBezTo>
                    <a:cubicBezTo>
                      <a:pt x="50" y="87"/>
                      <a:pt x="65" y="82"/>
                      <a:pt x="83" y="77"/>
                    </a:cubicBezTo>
                    <a:cubicBezTo>
                      <a:pt x="135" y="61"/>
                      <a:pt x="208" y="42"/>
                      <a:pt x="256" y="30"/>
                    </a:cubicBezTo>
                    <a:cubicBezTo>
                      <a:pt x="272" y="26"/>
                      <a:pt x="288" y="24"/>
                      <a:pt x="304" y="24"/>
                    </a:cubicBezTo>
                    <a:cubicBezTo>
                      <a:pt x="320" y="24"/>
                      <a:pt x="336" y="26"/>
                      <a:pt x="352" y="30"/>
                    </a:cubicBezTo>
                    <a:cubicBezTo>
                      <a:pt x="393" y="41"/>
                      <a:pt x="454" y="56"/>
                      <a:pt x="503" y="70"/>
                    </a:cubicBezTo>
                    <a:cubicBezTo>
                      <a:pt x="528" y="78"/>
                      <a:pt x="550" y="85"/>
                      <a:pt x="566" y="90"/>
                    </a:cubicBezTo>
                    <a:cubicBezTo>
                      <a:pt x="573" y="93"/>
                      <a:pt x="579" y="96"/>
                      <a:pt x="583" y="98"/>
                    </a:cubicBezTo>
                    <a:cubicBezTo>
                      <a:pt x="585" y="99"/>
                      <a:pt x="586" y="100"/>
                      <a:pt x="586" y="100"/>
                    </a:cubicBezTo>
                    <a:cubicBezTo>
                      <a:pt x="588" y="98"/>
                      <a:pt x="588" y="98"/>
                      <a:pt x="588" y="98"/>
                    </a:cubicBezTo>
                    <a:cubicBezTo>
                      <a:pt x="586" y="99"/>
                      <a:pt x="586" y="99"/>
                      <a:pt x="586" y="99"/>
                    </a:cubicBezTo>
                    <a:cubicBezTo>
                      <a:pt x="586" y="100"/>
                      <a:pt x="586" y="100"/>
                      <a:pt x="586" y="100"/>
                    </a:cubicBezTo>
                    <a:cubicBezTo>
                      <a:pt x="588" y="98"/>
                      <a:pt x="588" y="98"/>
                      <a:pt x="588" y="98"/>
                    </a:cubicBezTo>
                    <a:cubicBezTo>
                      <a:pt x="586" y="99"/>
                      <a:pt x="586" y="99"/>
                      <a:pt x="586" y="99"/>
                    </a:cubicBezTo>
                    <a:cubicBezTo>
                      <a:pt x="591" y="94"/>
                      <a:pt x="591" y="94"/>
                      <a:pt x="591" y="94"/>
                    </a:cubicBezTo>
                    <a:cubicBezTo>
                      <a:pt x="585" y="98"/>
                      <a:pt x="585" y="98"/>
                      <a:pt x="585" y="98"/>
                    </a:cubicBezTo>
                    <a:cubicBezTo>
                      <a:pt x="585" y="99"/>
                      <a:pt x="586" y="99"/>
                      <a:pt x="586" y="99"/>
                    </a:cubicBezTo>
                    <a:cubicBezTo>
                      <a:pt x="591" y="94"/>
                      <a:pt x="591" y="94"/>
                      <a:pt x="591" y="94"/>
                    </a:cubicBezTo>
                    <a:cubicBezTo>
                      <a:pt x="585" y="98"/>
                      <a:pt x="585" y="98"/>
                      <a:pt x="585" y="98"/>
                    </a:cubicBezTo>
                    <a:cubicBezTo>
                      <a:pt x="594" y="93"/>
                      <a:pt x="594" y="93"/>
                      <a:pt x="594" y="93"/>
                    </a:cubicBezTo>
                    <a:cubicBezTo>
                      <a:pt x="584" y="93"/>
                      <a:pt x="584" y="93"/>
                      <a:pt x="584" y="93"/>
                    </a:cubicBezTo>
                    <a:cubicBezTo>
                      <a:pt x="584" y="95"/>
                      <a:pt x="584" y="97"/>
                      <a:pt x="585" y="98"/>
                    </a:cubicBezTo>
                    <a:cubicBezTo>
                      <a:pt x="594" y="93"/>
                      <a:pt x="594" y="93"/>
                      <a:pt x="594" y="93"/>
                    </a:cubicBezTo>
                    <a:cubicBezTo>
                      <a:pt x="584" y="93"/>
                      <a:pt x="584" y="93"/>
                      <a:pt x="584" y="93"/>
                    </a:cubicBezTo>
                    <a:cubicBezTo>
                      <a:pt x="596" y="93"/>
                      <a:pt x="596" y="93"/>
                      <a:pt x="596" y="93"/>
                    </a:cubicBezTo>
                    <a:cubicBezTo>
                      <a:pt x="608" y="93"/>
                      <a:pt x="608" y="93"/>
                      <a:pt x="608" y="93"/>
                    </a:cubicBezTo>
                    <a:cubicBezTo>
                      <a:pt x="608" y="92"/>
                      <a:pt x="607" y="90"/>
                      <a:pt x="607" y="89"/>
                    </a:cubicBezTo>
                    <a:cubicBezTo>
                      <a:pt x="606" y="86"/>
                      <a:pt x="605" y="84"/>
                      <a:pt x="604" y="83"/>
                    </a:cubicBezTo>
                    <a:cubicBezTo>
                      <a:pt x="601" y="81"/>
                      <a:pt x="599" y="79"/>
                      <a:pt x="597" y="78"/>
                    </a:cubicBezTo>
                    <a:cubicBezTo>
                      <a:pt x="592" y="75"/>
                      <a:pt x="587" y="73"/>
                      <a:pt x="580" y="70"/>
                    </a:cubicBezTo>
                    <a:cubicBezTo>
                      <a:pt x="568" y="66"/>
                      <a:pt x="553" y="60"/>
                      <a:pt x="535" y="55"/>
                    </a:cubicBezTo>
                    <a:cubicBezTo>
                      <a:pt x="481" y="38"/>
                      <a:pt x="407" y="19"/>
                      <a:pt x="357" y="7"/>
                    </a:cubicBezTo>
                    <a:cubicBezTo>
                      <a:pt x="340" y="3"/>
                      <a:pt x="322" y="0"/>
                      <a:pt x="304" y="0"/>
                    </a:cubicBezTo>
                    <a:cubicBezTo>
                      <a:pt x="286" y="0"/>
                      <a:pt x="268" y="3"/>
                      <a:pt x="251" y="7"/>
                    </a:cubicBezTo>
                    <a:cubicBezTo>
                      <a:pt x="209" y="17"/>
                      <a:pt x="148" y="33"/>
                      <a:pt x="98" y="47"/>
                    </a:cubicBezTo>
                    <a:cubicBezTo>
                      <a:pt x="73" y="55"/>
                      <a:pt x="51" y="62"/>
                      <a:pt x="34" y="68"/>
                    </a:cubicBezTo>
                    <a:cubicBezTo>
                      <a:pt x="26" y="71"/>
                      <a:pt x="19" y="74"/>
                      <a:pt x="14" y="77"/>
                    </a:cubicBezTo>
                    <a:cubicBezTo>
                      <a:pt x="11" y="78"/>
                      <a:pt x="9" y="79"/>
                      <a:pt x="6" y="81"/>
                    </a:cubicBezTo>
                    <a:cubicBezTo>
                      <a:pt x="5" y="82"/>
                      <a:pt x="4" y="84"/>
                      <a:pt x="3" y="85"/>
                    </a:cubicBezTo>
                    <a:cubicBezTo>
                      <a:pt x="2" y="86"/>
                      <a:pt x="2" y="87"/>
                      <a:pt x="1" y="89"/>
                    </a:cubicBezTo>
                    <a:cubicBezTo>
                      <a:pt x="1" y="90"/>
                      <a:pt x="0" y="92"/>
                      <a:pt x="0" y="93"/>
                    </a:cubicBezTo>
                    <a:cubicBezTo>
                      <a:pt x="0" y="330"/>
                      <a:pt x="0" y="330"/>
                      <a:pt x="0" y="330"/>
                    </a:cubicBezTo>
                    <a:cubicBezTo>
                      <a:pt x="0" y="333"/>
                      <a:pt x="2" y="336"/>
                      <a:pt x="4" y="338"/>
                    </a:cubicBezTo>
                    <a:cubicBezTo>
                      <a:pt x="6" y="341"/>
                      <a:pt x="9" y="342"/>
                      <a:pt x="12" y="342"/>
                    </a:cubicBezTo>
                    <a:cubicBezTo>
                      <a:pt x="596" y="342"/>
                      <a:pt x="596" y="342"/>
                      <a:pt x="596" y="342"/>
                    </a:cubicBezTo>
                    <a:cubicBezTo>
                      <a:pt x="599" y="342"/>
                      <a:pt x="602" y="341"/>
                      <a:pt x="604" y="338"/>
                    </a:cubicBezTo>
                    <a:cubicBezTo>
                      <a:pt x="606" y="336"/>
                      <a:pt x="608" y="333"/>
                      <a:pt x="608" y="330"/>
                    </a:cubicBezTo>
                    <a:cubicBezTo>
                      <a:pt x="608" y="93"/>
                      <a:pt x="608" y="93"/>
                      <a:pt x="608" y="93"/>
                    </a:cubicBezTo>
                    <a:lnTo>
                      <a:pt x="596" y="93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Rectangle 16">
                <a:extLst>
                  <a:ext uri="{FF2B5EF4-FFF2-40B4-BE49-F238E27FC236}">
                    <a16:creationId xmlns="" xmlns:a16="http://schemas.microsoft.com/office/drawing/2014/main" id="{DB637593-15B3-4913-9BF9-AA6446651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663" y="279401"/>
                <a:ext cx="2206625" cy="312738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 17">
                <a:extLst>
                  <a:ext uri="{FF2B5EF4-FFF2-40B4-BE49-F238E27FC236}">
                    <a16:creationId xmlns="" xmlns:a16="http://schemas.microsoft.com/office/drawing/2014/main" id="{135F26DD-EA0B-427A-8097-196F6221B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738" y="242888"/>
                <a:ext cx="2278063" cy="384175"/>
              </a:xfrm>
              <a:custGeom>
                <a:avLst/>
                <a:gdLst>
                  <a:gd name="T0" fmla="*/ 12 w 764"/>
                  <a:gd name="T1" fmla="*/ 12 h 129"/>
                  <a:gd name="T2" fmla="*/ 12 w 764"/>
                  <a:gd name="T3" fmla="*/ 24 h 129"/>
                  <a:gd name="T4" fmla="*/ 740 w 764"/>
                  <a:gd name="T5" fmla="*/ 24 h 129"/>
                  <a:gd name="T6" fmla="*/ 740 w 764"/>
                  <a:gd name="T7" fmla="*/ 105 h 129"/>
                  <a:gd name="T8" fmla="*/ 24 w 764"/>
                  <a:gd name="T9" fmla="*/ 105 h 129"/>
                  <a:gd name="T10" fmla="*/ 24 w 764"/>
                  <a:gd name="T11" fmla="*/ 12 h 129"/>
                  <a:gd name="T12" fmla="*/ 12 w 764"/>
                  <a:gd name="T13" fmla="*/ 12 h 129"/>
                  <a:gd name="T14" fmla="*/ 12 w 764"/>
                  <a:gd name="T15" fmla="*/ 24 h 129"/>
                  <a:gd name="T16" fmla="*/ 12 w 764"/>
                  <a:gd name="T17" fmla="*/ 12 h 129"/>
                  <a:gd name="T18" fmla="*/ 0 w 764"/>
                  <a:gd name="T19" fmla="*/ 12 h 129"/>
                  <a:gd name="T20" fmla="*/ 0 w 764"/>
                  <a:gd name="T21" fmla="*/ 117 h 129"/>
                  <a:gd name="T22" fmla="*/ 4 w 764"/>
                  <a:gd name="T23" fmla="*/ 126 h 129"/>
                  <a:gd name="T24" fmla="*/ 12 w 764"/>
                  <a:gd name="T25" fmla="*/ 129 h 129"/>
                  <a:gd name="T26" fmla="*/ 752 w 764"/>
                  <a:gd name="T27" fmla="*/ 129 h 129"/>
                  <a:gd name="T28" fmla="*/ 761 w 764"/>
                  <a:gd name="T29" fmla="*/ 126 h 129"/>
                  <a:gd name="T30" fmla="*/ 764 w 764"/>
                  <a:gd name="T31" fmla="*/ 117 h 129"/>
                  <a:gd name="T32" fmla="*/ 764 w 764"/>
                  <a:gd name="T33" fmla="*/ 12 h 129"/>
                  <a:gd name="T34" fmla="*/ 761 w 764"/>
                  <a:gd name="T35" fmla="*/ 4 h 129"/>
                  <a:gd name="T36" fmla="*/ 752 w 764"/>
                  <a:gd name="T37" fmla="*/ 0 h 129"/>
                  <a:gd name="T38" fmla="*/ 12 w 764"/>
                  <a:gd name="T39" fmla="*/ 0 h 129"/>
                  <a:gd name="T40" fmla="*/ 4 w 764"/>
                  <a:gd name="T41" fmla="*/ 4 h 129"/>
                  <a:gd name="T42" fmla="*/ 0 w 764"/>
                  <a:gd name="T43" fmla="*/ 12 h 129"/>
                  <a:gd name="T44" fmla="*/ 12 w 764"/>
                  <a:gd name="T45" fmla="*/ 1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64" h="129">
                    <a:moveTo>
                      <a:pt x="12" y="12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740" y="24"/>
                      <a:pt x="740" y="24"/>
                      <a:pt x="740" y="24"/>
                    </a:cubicBezTo>
                    <a:cubicBezTo>
                      <a:pt x="740" y="105"/>
                      <a:pt x="740" y="105"/>
                      <a:pt x="740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0"/>
                      <a:pt x="1" y="123"/>
                      <a:pt x="4" y="126"/>
                    </a:cubicBezTo>
                    <a:cubicBezTo>
                      <a:pt x="6" y="128"/>
                      <a:pt x="9" y="129"/>
                      <a:pt x="12" y="129"/>
                    </a:cubicBezTo>
                    <a:cubicBezTo>
                      <a:pt x="752" y="129"/>
                      <a:pt x="752" y="129"/>
                      <a:pt x="752" y="129"/>
                    </a:cubicBezTo>
                    <a:cubicBezTo>
                      <a:pt x="755" y="129"/>
                      <a:pt x="758" y="128"/>
                      <a:pt x="761" y="126"/>
                    </a:cubicBezTo>
                    <a:cubicBezTo>
                      <a:pt x="763" y="123"/>
                      <a:pt x="764" y="120"/>
                      <a:pt x="764" y="117"/>
                    </a:cubicBezTo>
                    <a:cubicBezTo>
                      <a:pt x="764" y="12"/>
                      <a:pt x="764" y="12"/>
                      <a:pt x="764" y="12"/>
                    </a:cubicBezTo>
                    <a:cubicBezTo>
                      <a:pt x="764" y="9"/>
                      <a:pt x="763" y="6"/>
                      <a:pt x="761" y="4"/>
                    </a:cubicBezTo>
                    <a:cubicBezTo>
                      <a:pt x="758" y="2"/>
                      <a:pt x="755" y="0"/>
                      <a:pt x="75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2"/>
                      <a:pt x="4" y="4"/>
                    </a:cubicBezTo>
                    <a:cubicBezTo>
                      <a:pt x="1" y="6"/>
                      <a:pt x="0" y="9"/>
                      <a:pt x="0" y="12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Rectangle 18">
                <a:extLst>
                  <a:ext uri="{FF2B5EF4-FFF2-40B4-BE49-F238E27FC236}">
                    <a16:creationId xmlns="" xmlns:a16="http://schemas.microsoft.com/office/drawing/2014/main" id="{A6E7E697-AC34-400D-AFA8-44BF23856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663" y="3952876"/>
                <a:ext cx="2206625" cy="314325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Rectangle 19">
                <a:extLst>
                  <a:ext uri="{FF2B5EF4-FFF2-40B4-BE49-F238E27FC236}">
                    <a16:creationId xmlns="" xmlns:a16="http://schemas.microsoft.com/office/drawing/2014/main" id="{AD1A4358-AAAD-49A3-A004-5981BE07F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663" y="3952876"/>
                <a:ext cx="220662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 20">
                <a:extLst>
                  <a:ext uri="{FF2B5EF4-FFF2-40B4-BE49-F238E27FC236}">
                    <a16:creationId xmlns="" xmlns:a16="http://schemas.microsoft.com/office/drawing/2014/main" id="{3CE0DD67-A709-4B8B-BC84-F9068D4EF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738" y="3917951"/>
                <a:ext cx="2278063" cy="384175"/>
              </a:xfrm>
              <a:custGeom>
                <a:avLst/>
                <a:gdLst>
                  <a:gd name="T0" fmla="*/ 12 w 764"/>
                  <a:gd name="T1" fmla="*/ 12 h 129"/>
                  <a:gd name="T2" fmla="*/ 12 w 764"/>
                  <a:gd name="T3" fmla="*/ 24 h 129"/>
                  <a:gd name="T4" fmla="*/ 740 w 764"/>
                  <a:gd name="T5" fmla="*/ 24 h 129"/>
                  <a:gd name="T6" fmla="*/ 740 w 764"/>
                  <a:gd name="T7" fmla="*/ 105 h 129"/>
                  <a:gd name="T8" fmla="*/ 24 w 764"/>
                  <a:gd name="T9" fmla="*/ 105 h 129"/>
                  <a:gd name="T10" fmla="*/ 24 w 764"/>
                  <a:gd name="T11" fmla="*/ 12 h 129"/>
                  <a:gd name="T12" fmla="*/ 12 w 764"/>
                  <a:gd name="T13" fmla="*/ 12 h 129"/>
                  <a:gd name="T14" fmla="*/ 12 w 764"/>
                  <a:gd name="T15" fmla="*/ 24 h 129"/>
                  <a:gd name="T16" fmla="*/ 12 w 764"/>
                  <a:gd name="T17" fmla="*/ 12 h 129"/>
                  <a:gd name="T18" fmla="*/ 0 w 764"/>
                  <a:gd name="T19" fmla="*/ 12 h 129"/>
                  <a:gd name="T20" fmla="*/ 0 w 764"/>
                  <a:gd name="T21" fmla="*/ 117 h 129"/>
                  <a:gd name="T22" fmla="*/ 4 w 764"/>
                  <a:gd name="T23" fmla="*/ 125 h 129"/>
                  <a:gd name="T24" fmla="*/ 12 w 764"/>
                  <a:gd name="T25" fmla="*/ 129 h 129"/>
                  <a:gd name="T26" fmla="*/ 752 w 764"/>
                  <a:gd name="T27" fmla="*/ 129 h 129"/>
                  <a:gd name="T28" fmla="*/ 761 w 764"/>
                  <a:gd name="T29" fmla="*/ 125 h 129"/>
                  <a:gd name="T30" fmla="*/ 764 w 764"/>
                  <a:gd name="T31" fmla="*/ 117 h 129"/>
                  <a:gd name="T32" fmla="*/ 764 w 764"/>
                  <a:gd name="T33" fmla="*/ 12 h 129"/>
                  <a:gd name="T34" fmla="*/ 761 w 764"/>
                  <a:gd name="T35" fmla="*/ 3 h 129"/>
                  <a:gd name="T36" fmla="*/ 752 w 764"/>
                  <a:gd name="T37" fmla="*/ 0 h 129"/>
                  <a:gd name="T38" fmla="*/ 12 w 764"/>
                  <a:gd name="T39" fmla="*/ 0 h 129"/>
                  <a:gd name="T40" fmla="*/ 4 w 764"/>
                  <a:gd name="T41" fmla="*/ 3 h 129"/>
                  <a:gd name="T42" fmla="*/ 0 w 764"/>
                  <a:gd name="T43" fmla="*/ 12 h 129"/>
                  <a:gd name="T44" fmla="*/ 12 w 764"/>
                  <a:gd name="T45" fmla="*/ 12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64" h="129">
                    <a:moveTo>
                      <a:pt x="12" y="12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740" y="24"/>
                      <a:pt x="740" y="24"/>
                      <a:pt x="740" y="24"/>
                    </a:cubicBezTo>
                    <a:cubicBezTo>
                      <a:pt x="740" y="105"/>
                      <a:pt x="740" y="105"/>
                      <a:pt x="740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0"/>
                      <a:pt x="1" y="123"/>
                      <a:pt x="4" y="125"/>
                    </a:cubicBezTo>
                    <a:cubicBezTo>
                      <a:pt x="6" y="128"/>
                      <a:pt x="9" y="129"/>
                      <a:pt x="12" y="129"/>
                    </a:cubicBezTo>
                    <a:cubicBezTo>
                      <a:pt x="752" y="129"/>
                      <a:pt x="752" y="129"/>
                      <a:pt x="752" y="129"/>
                    </a:cubicBezTo>
                    <a:cubicBezTo>
                      <a:pt x="755" y="129"/>
                      <a:pt x="758" y="128"/>
                      <a:pt x="761" y="125"/>
                    </a:cubicBezTo>
                    <a:cubicBezTo>
                      <a:pt x="763" y="123"/>
                      <a:pt x="764" y="120"/>
                      <a:pt x="764" y="117"/>
                    </a:cubicBezTo>
                    <a:cubicBezTo>
                      <a:pt x="764" y="12"/>
                      <a:pt x="764" y="12"/>
                      <a:pt x="764" y="12"/>
                    </a:cubicBezTo>
                    <a:cubicBezTo>
                      <a:pt x="764" y="9"/>
                      <a:pt x="763" y="6"/>
                      <a:pt x="761" y="3"/>
                    </a:cubicBezTo>
                    <a:cubicBezTo>
                      <a:pt x="758" y="1"/>
                      <a:pt x="755" y="0"/>
                      <a:pt x="75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 21">
                <a:extLst>
                  <a:ext uri="{FF2B5EF4-FFF2-40B4-BE49-F238E27FC236}">
                    <a16:creationId xmlns="" xmlns:a16="http://schemas.microsoft.com/office/drawing/2014/main" id="{8A6BE35D-BA93-4638-9C44-FCA68ED17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050" y="2436813"/>
                <a:ext cx="71438" cy="177800"/>
              </a:xfrm>
              <a:custGeom>
                <a:avLst/>
                <a:gdLst>
                  <a:gd name="T0" fmla="*/ 0 w 24"/>
                  <a:gd name="T1" fmla="*/ 12 h 60"/>
                  <a:gd name="T2" fmla="*/ 0 w 24"/>
                  <a:gd name="T3" fmla="*/ 48 h 60"/>
                  <a:gd name="T4" fmla="*/ 12 w 24"/>
                  <a:gd name="T5" fmla="*/ 60 h 60"/>
                  <a:gd name="T6" fmla="*/ 24 w 24"/>
                  <a:gd name="T7" fmla="*/ 48 h 60"/>
                  <a:gd name="T8" fmla="*/ 24 w 24"/>
                  <a:gd name="T9" fmla="*/ 12 h 60"/>
                  <a:gd name="T10" fmla="*/ 12 w 24"/>
                  <a:gd name="T11" fmla="*/ 0 h 60"/>
                  <a:gd name="T12" fmla="*/ 0 w 24"/>
                  <a:gd name="T13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0">
                    <a:moveTo>
                      <a:pt x="0" y="12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55"/>
                      <a:pt x="5" y="60"/>
                      <a:pt x="12" y="60"/>
                    </a:cubicBezTo>
                    <a:cubicBezTo>
                      <a:pt x="19" y="60"/>
                      <a:pt x="24" y="55"/>
                      <a:pt x="24" y="4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 22">
                <a:extLst>
                  <a:ext uri="{FF2B5EF4-FFF2-40B4-BE49-F238E27FC236}">
                    <a16:creationId xmlns="" xmlns:a16="http://schemas.microsoft.com/office/drawing/2014/main" id="{A1E29E37-47DD-4DA9-9121-C2A5CBEF3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050" y="2678113"/>
                <a:ext cx="71438" cy="179388"/>
              </a:xfrm>
              <a:custGeom>
                <a:avLst/>
                <a:gdLst>
                  <a:gd name="T0" fmla="*/ 0 w 24"/>
                  <a:gd name="T1" fmla="*/ 12 h 60"/>
                  <a:gd name="T2" fmla="*/ 0 w 24"/>
                  <a:gd name="T3" fmla="*/ 48 h 60"/>
                  <a:gd name="T4" fmla="*/ 12 w 24"/>
                  <a:gd name="T5" fmla="*/ 60 h 60"/>
                  <a:gd name="T6" fmla="*/ 24 w 24"/>
                  <a:gd name="T7" fmla="*/ 48 h 60"/>
                  <a:gd name="T8" fmla="*/ 24 w 24"/>
                  <a:gd name="T9" fmla="*/ 12 h 60"/>
                  <a:gd name="T10" fmla="*/ 12 w 24"/>
                  <a:gd name="T11" fmla="*/ 0 h 60"/>
                  <a:gd name="T12" fmla="*/ 0 w 24"/>
                  <a:gd name="T13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0">
                    <a:moveTo>
                      <a:pt x="0" y="12"/>
                    </a:moveTo>
                    <a:cubicBezTo>
                      <a:pt x="0" y="48"/>
                      <a:pt x="0" y="48"/>
                      <a:pt x="0" y="48"/>
                    </a:cubicBezTo>
                    <a:cubicBezTo>
                      <a:pt x="0" y="55"/>
                      <a:pt x="5" y="60"/>
                      <a:pt x="12" y="60"/>
                    </a:cubicBezTo>
                    <a:cubicBezTo>
                      <a:pt x="19" y="60"/>
                      <a:pt x="24" y="55"/>
                      <a:pt x="24" y="4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 23">
                <a:extLst>
                  <a:ext uri="{FF2B5EF4-FFF2-40B4-BE49-F238E27FC236}">
                    <a16:creationId xmlns="" xmlns:a16="http://schemas.microsoft.com/office/drawing/2014/main" id="{4FE0DDDB-CF17-4BC1-B345-73D993F09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938" y="3198813"/>
                <a:ext cx="1452563" cy="1651000"/>
              </a:xfrm>
              <a:custGeom>
                <a:avLst/>
                <a:gdLst>
                  <a:gd name="T0" fmla="*/ 383 w 487"/>
                  <a:gd name="T1" fmla="*/ 0 h 554"/>
                  <a:gd name="T2" fmla="*/ 0 w 487"/>
                  <a:gd name="T3" fmla="*/ 456 h 554"/>
                  <a:gd name="T4" fmla="*/ 49 w 487"/>
                  <a:gd name="T5" fmla="*/ 554 h 554"/>
                  <a:gd name="T6" fmla="*/ 51 w 487"/>
                  <a:gd name="T7" fmla="*/ 553 h 554"/>
                  <a:gd name="T8" fmla="*/ 487 w 487"/>
                  <a:gd name="T9" fmla="*/ 32 h 554"/>
                  <a:gd name="T10" fmla="*/ 487 w 487"/>
                  <a:gd name="T11" fmla="*/ 30 h 554"/>
                  <a:gd name="T12" fmla="*/ 383 w 487"/>
                  <a:gd name="T13" fmla="*/ 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7" h="554">
                    <a:moveTo>
                      <a:pt x="383" y="0"/>
                    </a:moveTo>
                    <a:cubicBezTo>
                      <a:pt x="325" y="200"/>
                      <a:pt x="184" y="365"/>
                      <a:pt x="0" y="456"/>
                    </a:cubicBezTo>
                    <a:cubicBezTo>
                      <a:pt x="11" y="491"/>
                      <a:pt x="28" y="524"/>
                      <a:pt x="49" y="554"/>
                    </a:cubicBezTo>
                    <a:cubicBezTo>
                      <a:pt x="49" y="554"/>
                      <a:pt x="50" y="553"/>
                      <a:pt x="51" y="553"/>
                    </a:cubicBezTo>
                    <a:cubicBezTo>
                      <a:pt x="260" y="449"/>
                      <a:pt x="420" y="261"/>
                      <a:pt x="487" y="32"/>
                    </a:cubicBezTo>
                    <a:cubicBezTo>
                      <a:pt x="487" y="32"/>
                      <a:pt x="487" y="31"/>
                      <a:pt x="487" y="30"/>
                    </a:cubicBezTo>
                    <a:cubicBezTo>
                      <a:pt x="455" y="15"/>
                      <a:pt x="420" y="4"/>
                      <a:pt x="383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 24">
                <a:extLst>
                  <a:ext uri="{FF2B5EF4-FFF2-40B4-BE49-F238E27FC236}">
                    <a16:creationId xmlns="" xmlns:a16="http://schemas.microsoft.com/office/drawing/2014/main" id="{EE5D997E-C1D7-4A9E-B180-CA2CCEAA0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988" y="3289301"/>
                <a:ext cx="1338263" cy="1590675"/>
              </a:xfrm>
              <a:custGeom>
                <a:avLst/>
                <a:gdLst>
                  <a:gd name="T0" fmla="*/ 438 w 449"/>
                  <a:gd name="T1" fmla="*/ 0 h 534"/>
                  <a:gd name="T2" fmla="*/ 438 w 449"/>
                  <a:gd name="T3" fmla="*/ 2 h 534"/>
                  <a:gd name="T4" fmla="*/ 2 w 449"/>
                  <a:gd name="T5" fmla="*/ 523 h 534"/>
                  <a:gd name="T6" fmla="*/ 0 w 449"/>
                  <a:gd name="T7" fmla="*/ 524 h 534"/>
                  <a:gd name="T8" fmla="*/ 7 w 449"/>
                  <a:gd name="T9" fmla="*/ 534 h 534"/>
                  <a:gd name="T10" fmla="*/ 449 w 449"/>
                  <a:gd name="T11" fmla="*/ 6 h 534"/>
                  <a:gd name="T12" fmla="*/ 438 w 449"/>
                  <a:gd name="T13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534">
                    <a:moveTo>
                      <a:pt x="438" y="0"/>
                    </a:moveTo>
                    <a:cubicBezTo>
                      <a:pt x="438" y="1"/>
                      <a:pt x="438" y="2"/>
                      <a:pt x="438" y="2"/>
                    </a:cubicBezTo>
                    <a:cubicBezTo>
                      <a:pt x="371" y="231"/>
                      <a:pt x="211" y="419"/>
                      <a:pt x="2" y="523"/>
                    </a:cubicBezTo>
                    <a:cubicBezTo>
                      <a:pt x="1" y="523"/>
                      <a:pt x="0" y="524"/>
                      <a:pt x="0" y="524"/>
                    </a:cubicBezTo>
                    <a:cubicBezTo>
                      <a:pt x="2" y="527"/>
                      <a:pt x="4" y="531"/>
                      <a:pt x="7" y="534"/>
                    </a:cubicBezTo>
                    <a:cubicBezTo>
                      <a:pt x="219" y="428"/>
                      <a:pt x="382" y="237"/>
                      <a:pt x="449" y="6"/>
                    </a:cubicBezTo>
                    <a:cubicBezTo>
                      <a:pt x="446" y="4"/>
                      <a:pt x="442" y="2"/>
                      <a:pt x="438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 25">
                <a:extLst>
                  <a:ext uri="{FF2B5EF4-FFF2-40B4-BE49-F238E27FC236}">
                    <a16:creationId xmlns="" xmlns:a16="http://schemas.microsoft.com/office/drawing/2014/main" id="{65082639-3D19-488B-BE71-6EEF59E11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488" y="3190876"/>
                <a:ext cx="1111250" cy="1298575"/>
              </a:xfrm>
              <a:custGeom>
                <a:avLst/>
                <a:gdLst>
                  <a:gd name="T0" fmla="*/ 352 w 373"/>
                  <a:gd name="T1" fmla="*/ 0 h 436"/>
                  <a:gd name="T2" fmla="*/ 16 w 373"/>
                  <a:gd name="T3" fmla="*/ 244 h 436"/>
                  <a:gd name="T4" fmla="*/ 60 w 373"/>
                  <a:gd name="T5" fmla="*/ 244 h 436"/>
                  <a:gd name="T6" fmla="*/ 69 w 373"/>
                  <a:gd name="T7" fmla="*/ 247 h 436"/>
                  <a:gd name="T8" fmla="*/ 72 w 373"/>
                  <a:gd name="T9" fmla="*/ 256 h 436"/>
                  <a:gd name="T10" fmla="*/ 72 w 373"/>
                  <a:gd name="T11" fmla="*/ 361 h 436"/>
                  <a:gd name="T12" fmla="*/ 69 w 373"/>
                  <a:gd name="T13" fmla="*/ 369 h 436"/>
                  <a:gd name="T14" fmla="*/ 60 w 373"/>
                  <a:gd name="T15" fmla="*/ 373 h 436"/>
                  <a:gd name="T16" fmla="*/ 0 w 373"/>
                  <a:gd name="T17" fmla="*/ 373 h 436"/>
                  <a:gd name="T18" fmla="*/ 9 w 373"/>
                  <a:gd name="T19" fmla="*/ 436 h 436"/>
                  <a:gd name="T20" fmla="*/ 194 w 373"/>
                  <a:gd name="T21" fmla="*/ 302 h 436"/>
                  <a:gd name="T22" fmla="*/ 373 w 373"/>
                  <a:gd name="T23" fmla="*/ 0 h 436"/>
                  <a:gd name="T24" fmla="*/ 352 w 373"/>
                  <a:gd name="T25" fmla="*/ 0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436">
                    <a:moveTo>
                      <a:pt x="352" y="0"/>
                    </a:moveTo>
                    <a:cubicBezTo>
                      <a:pt x="195" y="0"/>
                      <a:pt x="62" y="102"/>
                      <a:pt x="16" y="244"/>
                    </a:cubicBezTo>
                    <a:cubicBezTo>
                      <a:pt x="60" y="244"/>
                      <a:pt x="60" y="244"/>
                      <a:pt x="60" y="244"/>
                    </a:cubicBezTo>
                    <a:cubicBezTo>
                      <a:pt x="63" y="244"/>
                      <a:pt x="66" y="245"/>
                      <a:pt x="69" y="247"/>
                    </a:cubicBezTo>
                    <a:cubicBezTo>
                      <a:pt x="71" y="250"/>
                      <a:pt x="72" y="253"/>
                      <a:pt x="72" y="256"/>
                    </a:cubicBezTo>
                    <a:cubicBezTo>
                      <a:pt x="72" y="361"/>
                      <a:pt x="72" y="361"/>
                      <a:pt x="72" y="361"/>
                    </a:cubicBezTo>
                    <a:cubicBezTo>
                      <a:pt x="72" y="364"/>
                      <a:pt x="71" y="367"/>
                      <a:pt x="69" y="369"/>
                    </a:cubicBezTo>
                    <a:cubicBezTo>
                      <a:pt x="66" y="372"/>
                      <a:pt x="63" y="373"/>
                      <a:pt x="60" y="373"/>
                    </a:cubicBezTo>
                    <a:cubicBezTo>
                      <a:pt x="0" y="373"/>
                      <a:pt x="0" y="373"/>
                      <a:pt x="0" y="373"/>
                    </a:cubicBezTo>
                    <a:cubicBezTo>
                      <a:pt x="1" y="394"/>
                      <a:pt x="4" y="415"/>
                      <a:pt x="9" y="436"/>
                    </a:cubicBezTo>
                    <a:cubicBezTo>
                      <a:pt x="77" y="401"/>
                      <a:pt x="140" y="356"/>
                      <a:pt x="194" y="302"/>
                    </a:cubicBezTo>
                    <a:cubicBezTo>
                      <a:pt x="277" y="219"/>
                      <a:pt x="339" y="116"/>
                      <a:pt x="373" y="0"/>
                    </a:cubicBezTo>
                    <a:cubicBezTo>
                      <a:pt x="366" y="0"/>
                      <a:pt x="359" y="0"/>
                      <a:pt x="352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 26">
                <a:extLst>
                  <a:ext uri="{FF2B5EF4-FFF2-40B4-BE49-F238E27FC236}">
                    <a16:creationId xmlns="" xmlns:a16="http://schemas.microsoft.com/office/drawing/2014/main" id="{ED035B3B-B191-4563-9212-4D46372C2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475" y="3190876"/>
                <a:ext cx="1158875" cy="1366838"/>
              </a:xfrm>
              <a:custGeom>
                <a:avLst/>
                <a:gdLst>
                  <a:gd name="T0" fmla="*/ 364 w 389"/>
                  <a:gd name="T1" fmla="*/ 0 h 459"/>
                  <a:gd name="T2" fmla="*/ 185 w 389"/>
                  <a:gd name="T3" fmla="*/ 302 h 459"/>
                  <a:gd name="T4" fmla="*/ 0 w 389"/>
                  <a:gd name="T5" fmla="*/ 436 h 459"/>
                  <a:gd name="T6" fmla="*/ 6 w 389"/>
                  <a:gd name="T7" fmla="*/ 459 h 459"/>
                  <a:gd name="T8" fmla="*/ 389 w 389"/>
                  <a:gd name="T9" fmla="*/ 3 h 459"/>
                  <a:gd name="T10" fmla="*/ 364 w 389"/>
                  <a:gd name="T11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459">
                    <a:moveTo>
                      <a:pt x="364" y="0"/>
                    </a:moveTo>
                    <a:cubicBezTo>
                      <a:pt x="330" y="116"/>
                      <a:pt x="268" y="219"/>
                      <a:pt x="185" y="302"/>
                    </a:cubicBezTo>
                    <a:cubicBezTo>
                      <a:pt x="131" y="356"/>
                      <a:pt x="68" y="401"/>
                      <a:pt x="0" y="436"/>
                    </a:cubicBezTo>
                    <a:cubicBezTo>
                      <a:pt x="2" y="444"/>
                      <a:pt x="4" y="451"/>
                      <a:pt x="6" y="459"/>
                    </a:cubicBezTo>
                    <a:cubicBezTo>
                      <a:pt x="190" y="368"/>
                      <a:pt x="331" y="203"/>
                      <a:pt x="389" y="3"/>
                    </a:cubicBezTo>
                    <a:cubicBezTo>
                      <a:pt x="380" y="2"/>
                      <a:pt x="372" y="1"/>
                      <a:pt x="364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 27">
                <a:extLst>
                  <a:ext uri="{FF2B5EF4-FFF2-40B4-BE49-F238E27FC236}">
                    <a16:creationId xmlns="" xmlns:a16="http://schemas.microsoft.com/office/drawing/2014/main" id="{CE712AF7-5256-484A-B4BA-B429CE23F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313" y="3989388"/>
                <a:ext cx="146050" cy="241300"/>
              </a:xfrm>
              <a:custGeom>
                <a:avLst/>
                <a:gdLst>
                  <a:gd name="T0" fmla="*/ 49 w 49"/>
                  <a:gd name="T1" fmla="*/ 0 h 81"/>
                  <a:gd name="T2" fmla="*/ 10 w 49"/>
                  <a:gd name="T3" fmla="*/ 0 h 81"/>
                  <a:gd name="T4" fmla="*/ 0 w 49"/>
                  <a:gd name="T5" fmla="*/ 81 h 81"/>
                  <a:gd name="T6" fmla="*/ 49 w 49"/>
                  <a:gd name="T7" fmla="*/ 81 h 81"/>
                  <a:gd name="T8" fmla="*/ 49 w 49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81">
                    <a:moveTo>
                      <a:pt x="49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26"/>
                      <a:pt x="0" y="53"/>
                      <a:pt x="0" y="81"/>
                    </a:cubicBezTo>
                    <a:cubicBezTo>
                      <a:pt x="49" y="81"/>
                      <a:pt x="49" y="81"/>
                      <a:pt x="49" y="81"/>
                    </a:cubicBezTo>
                    <a:cubicBezTo>
                      <a:pt x="49" y="0"/>
                      <a:pt x="49" y="0"/>
                      <a:pt x="49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 28">
                <a:extLst>
                  <a:ext uri="{FF2B5EF4-FFF2-40B4-BE49-F238E27FC236}">
                    <a16:creationId xmlns="" xmlns:a16="http://schemas.microsoft.com/office/drawing/2014/main" id="{3C991873-F850-4B9D-BC56-01664DD74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313" y="3917951"/>
                <a:ext cx="217488" cy="384175"/>
              </a:xfrm>
              <a:custGeom>
                <a:avLst/>
                <a:gdLst>
                  <a:gd name="T0" fmla="*/ 61 w 73"/>
                  <a:gd name="T1" fmla="*/ 0 h 129"/>
                  <a:gd name="T2" fmla="*/ 17 w 73"/>
                  <a:gd name="T3" fmla="*/ 0 h 129"/>
                  <a:gd name="T4" fmla="*/ 10 w 73"/>
                  <a:gd name="T5" fmla="*/ 24 h 129"/>
                  <a:gd name="T6" fmla="*/ 49 w 73"/>
                  <a:gd name="T7" fmla="*/ 24 h 129"/>
                  <a:gd name="T8" fmla="*/ 49 w 73"/>
                  <a:gd name="T9" fmla="*/ 105 h 129"/>
                  <a:gd name="T10" fmla="*/ 0 w 73"/>
                  <a:gd name="T11" fmla="*/ 105 h 129"/>
                  <a:gd name="T12" fmla="*/ 0 w 73"/>
                  <a:gd name="T13" fmla="*/ 109 h 129"/>
                  <a:gd name="T14" fmla="*/ 1 w 73"/>
                  <a:gd name="T15" fmla="*/ 129 h 129"/>
                  <a:gd name="T16" fmla="*/ 61 w 73"/>
                  <a:gd name="T17" fmla="*/ 129 h 129"/>
                  <a:gd name="T18" fmla="*/ 70 w 73"/>
                  <a:gd name="T19" fmla="*/ 125 h 129"/>
                  <a:gd name="T20" fmla="*/ 73 w 73"/>
                  <a:gd name="T21" fmla="*/ 117 h 129"/>
                  <a:gd name="T22" fmla="*/ 73 w 73"/>
                  <a:gd name="T23" fmla="*/ 12 h 129"/>
                  <a:gd name="T24" fmla="*/ 70 w 73"/>
                  <a:gd name="T25" fmla="*/ 3 h 129"/>
                  <a:gd name="T26" fmla="*/ 61 w 73"/>
                  <a:gd name="T27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129">
                    <a:moveTo>
                      <a:pt x="61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5" y="8"/>
                      <a:pt x="12" y="16"/>
                      <a:pt x="10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105"/>
                      <a:pt x="49" y="105"/>
                      <a:pt x="49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6"/>
                      <a:pt x="0" y="108"/>
                      <a:pt x="0" y="109"/>
                    </a:cubicBezTo>
                    <a:cubicBezTo>
                      <a:pt x="0" y="116"/>
                      <a:pt x="0" y="122"/>
                      <a:pt x="1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4" y="129"/>
                      <a:pt x="67" y="128"/>
                      <a:pt x="70" y="125"/>
                    </a:cubicBezTo>
                    <a:cubicBezTo>
                      <a:pt x="72" y="123"/>
                      <a:pt x="73" y="120"/>
                      <a:pt x="73" y="117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3" y="9"/>
                      <a:pt x="72" y="6"/>
                      <a:pt x="70" y="3"/>
                    </a:cubicBezTo>
                    <a:cubicBezTo>
                      <a:pt x="67" y="1"/>
                      <a:pt x="64" y="0"/>
                      <a:pt x="61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Oval 29">
                <a:extLst>
                  <a:ext uri="{FF2B5EF4-FFF2-40B4-BE49-F238E27FC236}">
                    <a16:creationId xmlns="" xmlns:a16="http://schemas.microsoft.com/office/drawing/2014/main" id="{1E5C6E61-F912-41BB-BC4C-88003199C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9513" y="3392488"/>
                <a:ext cx="1701800" cy="17002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 30">
                <a:extLst>
                  <a:ext uri="{FF2B5EF4-FFF2-40B4-BE49-F238E27FC236}">
                    <a16:creationId xmlns="" xmlns:a16="http://schemas.microsoft.com/office/drawing/2014/main" id="{4A3F5FC5-6D7C-43CB-98D1-04C13A76E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2725" y="3438526"/>
                <a:ext cx="1398588" cy="1654175"/>
              </a:xfrm>
              <a:custGeom>
                <a:avLst/>
                <a:gdLst>
                  <a:gd name="T0" fmla="*/ 469 w 469"/>
                  <a:gd name="T1" fmla="*/ 270 h 555"/>
                  <a:gd name="T2" fmla="*/ 183 w 469"/>
                  <a:gd name="T3" fmla="*/ 555 h 555"/>
                  <a:gd name="T4" fmla="*/ 0 w 469"/>
                  <a:gd name="T5" fmla="*/ 489 h 555"/>
                  <a:gd name="T6" fmla="*/ 93 w 469"/>
                  <a:gd name="T7" fmla="*/ 505 h 555"/>
                  <a:gd name="T8" fmla="*/ 378 w 469"/>
                  <a:gd name="T9" fmla="*/ 219 h 555"/>
                  <a:gd name="T10" fmla="*/ 276 w 469"/>
                  <a:gd name="T11" fmla="*/ 0 h 555"/>
                  <a:gd name="T12" fmla="*/ 469 w 469"/>
                  <a:gd name="T13" fmla="*/ 27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9" h="555">
                    <a:moveTo>
                      <a:pt x="469" y="270"/>
                    </a:moveTo>
                    <a:cubicBezTo>
                      <a:pt x="469" y="428"/>
                      <a:pt x="341" y="555"/>
                      <a:pt x="183" y="555"/>
                    </a:cubicBezTo>
                    <a:cubicBezTo>
                      <a:pt x="114" y="555"/>
                      <a:pt x="50" y="531"/>
                      <a:pt x="0" y="489"/>
                    </a:cubicBezTo>
                    <a:cubicBezTo>
                      <a:pt x="29" y="499"/>
                      <a:pt x="61" y="505"/>
                      <a:pt x="93" y="505"/>
                    </a:cubicBezTo>
                    <a:cubicBezTo>
                      <a:pt x="251" y="505"/>
                      <a:pt x="378" y="377"/>
                      <a:pt x="378" y="219"/>
                    </a:cubicBezTo>
                    <a:cubicBezTo>
                      <a:pt x="378" y="131"/>
                      <a:pt x="339" y="53"/>
                      <a:pt x="276" y="0"/>
                    </a:cubicBezTo>
                    <a:cubicBezTo>
                      <a:pt x="388" y="39"/>
                      <a:pt x="469" y="145"/>
                      <a:pt x="469" y="270"/>
                    </a:cubicBezTo>
                    <a:close/>
                  </a:path>
                </a:pathLst>
              </a:custGeom>
              <a:solidFill>
                <a:srgbClr val="D1E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 31">
                <a:extLst>
                  <a:ext uri="{FF2B5EF4-FFF2-40B4-BE49-F238E27FC236}">
                    <a16:creationId xmlns="" xmlns:a16="http://schemas.microsoft.com/office/drawing/2014/main" id="{ACAEE56A-7B7F-4D41-A864-0A9508DB8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000" y="3357563"/>
                <a:ext cx="1774825" cy="1770063"/>
              </a:xfrm>
              <a:custGeom>
                <a:avLst/>
                <a:gdLst>
                  <a:gd name="T0" fmla="*/ 583 w 595"/>
                  <a:gd name="T1" fmla="*/ 297 h 594"/>
                  <a:gd name="T2" fmla="*/ 571 w 595"/>
                  <a:gd name="T3" fmla="*/ 297 h 594"/>
                  <a:gd name="T4" fmla="*/ 491 w 595"/>
                  <a:gd name="T5" fmla="*/ 490 h 594"/>
                  <a:gd name="T6" fmla="*/ 297 w 595"/>
                  <a:gd name="T7" fmla="*/ 570 h 594"/>
                  <a:gd name="T8" fmla="*/ 104 w 595"/>
                  <a:gd name="T9" fmla="*/ 490 h 594"/>
                  <a:gd name="T10" fmla="*/ 24 w 595"/>
                  <a:gd name="T11" fmla="*/ 297 h 594"/>
                  <a:gd name="T12" fmla="*/ 104 w 595"/>
                  <a:gd name="T13" fmla="*/ 104 h 594"/>
                  <a:gd name="T14" fmla="*/ 297 w 595"/>
                  <a:gd name="T15" fmla="*/ 24 h 594"/>
                  <a:gd name="T16" fmla="*/ 491 w 595"/>
                  <a:gd name="T17" fmla="*/ 104 h 594"/>
                  <a:gd name="T18" fmla="*/ 571 w 595"/>
                  <a:gd name="T19" fmla="*/ 297 h 594"/>
                  <a:gd name="T20" fmla="*/ 583 w 595"/>
                  <a:gd name="T21" fmla="*/ 297 h 594"/>
                  <a:gd name="T22" fmla="*/ 595 w 595"/>
                  <a:gd name="T23" fmla="*/ 297 h 594"/>
                  <a:gd name="T24" fmla="*/ 507 w 595"/>
                  <a:gd name="T25" fmla="*/ 87 h 594"/>
                  <a:gd name="T26" fmla="*/ 297 w 595"/>
                  <a:gd name="T27" fmla="*/ 0 h 594"/>
                  <a:gd name="T28" fmla="*/ 87 w 595"/>
                  <a:gd name="T29" fmla="*/ 87 h 594"/>
                  <a:gd name="T30" fmla="*/ 0 w 595"/>
                  <a:gd name="T31" fmla="*/ 297 h 594"/>
                  <a:gd name="T32" fmla="*/ 87 w 595"/>
                  <a:gd name="T33" fmla="*/ 507 h 594"/>
                  <a:gd name="T34" fmla="*/ 297 w 595"/>
                  <a:gd name="T35" fmla="*/ 594 h 594"/>
                  <a:gd name="T36" fmla="*/ 507 w 595"/>
                  <a:gd name="T37" fmla="*/ 507 h 594"/>
                  <a:gd name="T38" fmla="*/ 595 w 595"/>
                  <a:gd name="T39" fmla="*/ 297 h 594"/>
                  <a:gd name="T40" fmla="*/ 583 w 595"/>
                  <a:gd name="T41" fmla="*/ 297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5" h="594">
                    <a:moveTo>
                      <a:pt x="583" y="297"/>
                    </a:moveTo>
                    <a:cubicBezTo>
                      <a:pt x="571" y="297"/>
                      <a:pt x="571" y="297"/>
                      <a:pt x="571" y="297"/>
                    </a:cubicBezTo>
                    <a:cubicBezTo>
                      <a:pt x="571" y="373"/>
                      <a:pt x="540" y="441"/>
                      <a:pt x="491" y="490"/>
                    </a:cubicBezTo>
                    <a:cubicBezTo>
                      <a:pt x="441" y="540"/>
                      <a:pt x="373" y="570"/>
                      <a:pt x="297" y="570"/>
                    </a:cubicBezTo>
                    <a:cubicBezTo>
                      <a:pt x="222" y="570"/>
                      <a:pt x="153" y="540"/>
                      <a:pt x="104" y="490"/>
                    </a:cubicBezTo>
                    <a:cubicBezTo>
                      <a:pt x="54" y="441"/>
                      <a:pt x="24" y="373"/>
                      <a:pt x="24" y="297"/>
                    </a:cubicBezTo>
                    <a:cubicBezTo>
                      <a:pt x="24" y="222"/>
                      <a:pt x="54" y="153"/>
                      <a:pt x="104" y="104"/>
                    </a:cubicBezTo>
                    <a:cubicBezTo>
                      <a:pt x="153" y="54"/>
                      <a:pt x="222" y="24"/>
                      <a:pt x="297" y="24"/>
                    </a:cubicBezTo>
                    <a:cubicBezTo>
                      <a:pt x="373" y="24"/>
                      <a:pt x="441" y="54"/>
                      <a:pt x="491" y="104"/>
                    </a:cubicBezTo>
                    <a:cubicBezTo>
                      <a:pt x="540" y="153"/>
                      <a:pt x="571" y="222"/>
                      <a:pt x="571" y="297"/>
                    </a:cubicBezTo>
                    <a:cubicBezTo>
                      <a:pt x="583" y="297"/>
                      <a:pt x="583" y="297"/>
                      <a:pt x="583" y="297"/>
                    </a:cubicBezTo>
                    <a:cubicBezTo>
                      <a:pt x="595" y="297"/>
                      <a:pt x="595" y="297"/>
                      <a:pt x="595" y="297"/>
                    </a:cubicBezTo>
                    <a:cubicBezTo>
                      <a:pt x="595" y="215"/>
                      <a:pt x="561" y="141"/>
                      <a:pt x="507" y="87"/>
                    </a:cubicBezTo>
                    <a:cubicBezTo>
                      <a:pt x="454" y="33"/>
                      <a:pt x="379" y="0"/>
                      <a:pt x="297" y="0"/>
                    </a:cubicBezTo>
                    <a:cubicBezTo>
                      <a:pt x="215" y="0"/>
                      <a:pt x="141" y="33"/>
                      <a:pt x="87" y="87"/>
                    </a:cubicBezTo>
                    <a:cubicBezTo>
                      <a:pt x="33" y="141"/>
                      <a:pt x="0" y="215"/>
                      <a:pt x="0" y="297"/>
                    </a:cubicBezTo>
                    <a:cubicBezTo>
                      <a:pt x="0" y="379"/>
                      <a:pt x="33" y="454"/>
                      <a:pt x="87" y="507"/>
                    </a:cubicBezTo>
                    <a:cubicBezTo>
                      <a:pt x="141" y="561"/>
                      <a:pt x="215" y="594"/>
                      <a:pt x="297" y="594"/>
                    </a:cubicBezTo>
                    <a:cubicBezTo>
                      <a:pt x="379" y="594"/>
                      <a:pt x="454" y="561"/>
                      <a:pt x="507" y="507"/>
                    </a:cubicBezTo>
                    <a:cubicBezTo>
                      <a:pt x="561" y="454"/>
                      <a:pt x="595" y="379"/>
                      <a:pt x="595" y="297"/>
                    </a:cubicBezTo>
                    <a:lnTo>
                      <a:pt x="583" y="297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 32">
                <a:extLst>
                  <a:ext uri="{FF2B5EF4-FFF2-40B4-BE49-F238E27FC236}">
                    <a16:creationId xmlns="" xmlns:a16="http://schemas.microsoft.com/office/drawing/2014/main" id="{051D5821-E732-48F5-B3C7-25C519938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613" y="3810001"/>
                <a:ext cx="854075" cy="865188"/>
              </a:xfrm>
              <a:custGeom>
                <a:avLst/>
                <a:gdLst>
                  <a:gd name="T0" fmla="*/ 261 w 286"/>
                  <a:gd name="T1" fmla="*/ 177 h 290"/>
                  <a:gd name="T2" fmla="*/ 218 w 286"/>
                  <a:gd name="T3" fmla="*/ 241 h 290"/>
                  <a:gd name="T4" fmla="*/ 144 w 286"/>
                  <a:gd name="T5" fmla="*/ 266 h 290"/>
                  <a:gd name="T6" fmla="*/ 59 w 286"/>
                  <a:gd name="T7" fmla="*/ 230 h 290"/>
                  <a:gd name="T8" fmla="*/ 24 w 286"/>
                  <a:gd name="T9" fmla="*/ 145 h 290"/>
                  <a:gd name="T10" fmla="*/ 59 w 286"/>
                  <a:gd name="T11" fmla="*/ 60 h 290"/>
                  <a:gd name="T12" fmla="*/ 144 w 286"/>
                  <a:gd name="T13" fmla="*/ 24 h 290"/>
                  <a:gd name="T14" fmla="*/ 212 w 286"/>
                  <a:gd name="T15" fmla="*/ 45 h 290"/>
                  <a:gd name="T16" fmla="*/ 228 w 286"/>
                  <a:gd name="T17" fmla="*/ 42 h 290"/>
                  <a:gd name="T18" fmla="*/ 225 w 286"/>
                  <a:gd name="T19" fmla="*/ 25 h 290"/>
                  <a:gd name="T20" fmla="*/ 144 w 286"/>
                  <a:gd name="T21" fmla="*/ 0 h 290"/>
                  <a:gd name="T22" fmla="*/ 42 w 286"/>
                  <a:gd name="T23" fmla="*/ 43 h 290"/>
                  <a:gd name="T24" fmla="*/ 0 w 286"/>
                  <a:gd name="T25" fmla="*/ 145 h 290"/>
                  <a:gd name="T26" fmla="*/ 42 w 286"/>
                  <a:gd name="T27" fmla="*/ 247 h 290"/>
                  <a:gd name="T28" fmla="*/ 144 w 286"/>
                  <a:gd name="T29" fmla="*/ 290 h 290"/>
                  <a:gd name="T30" fmla="*/ 233 w 286"/>
                  <a:gd name="T31" fmla="*/ 260 h 290"/>
                  <a:gd name="T32" fmla="*/ 284 w 286"/>
                  <a:gd name="T33" fmla="*/ 183 h 290"/>
                  <a:gd name="T34" fmla="*/ 275 w 286"/>
                  <a:gd name="T35" fmla="*/ 169 h 290"/>
                  <a:gd name="T36" fmla="*/ 261 w 286"/>
                  <a:gd name="T37" fmla="*/ 177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6" h="290">
                    <a:moveTo>
                      <a:pt x="261" y="177"/>
                    </a:moveTo>
                    <a:cubicBezTo>
                      <a:pt x="254" y="203"/>
                      <a:pt x="238" y="225"/>
                      <a:pt x="218" y="241"/>
                    </a:cubicBezTo>
                    <a:cubicBezTo>
                      <a:pt x="198" y="256"/>
                      <a:pt x="172" y="266"/>
                      <a:pt x="144" y="266"/>
                    </a:cubicBezTo>
                    <a:cubicBezTo>
                      <a:pt x="111" y="266"/>
                      <a:pt x="81" y="252"/>
                      <a:pt x="59" y="230"/>
                    </a:cubicBezTo>
                    <a:cubicBezTo>
                      <a:pt x="37" y="209"/>
                      <a:pt x="24" y="178"/>
                      <a:pt x="24" y="145"/>
                    </a:cubicBezTo>
                    <a:cubicBezTo>
                      <a:pt x="24" y="112"/>
                      <a:pt x="37" y="82"/>
                      <a:pt x="59" y="60"/>
                    </a:cubicBezTo>
                    <a:cubicBezTo>
                      <a:pt x="81" y="38"/>
                      <a:pt x="111" y="24"/>
                      <a:pt x="144" y="24"/>
                    </a:cubicBezTo>
                    <a:cubicBezTo>
                      <a:pt x="169" y="24"/>
                      <a:pt x="192" y="32"/>
                      <a:pt x="212" y="45"/>
                    </a:cubicBezTo>
                    <a:cubicBezTo>
                      <a:pt x="217" y="49"/>
                      <a:pt x="225" y="47"/>
                      <a:pt x="228" y="42"/>
                    </a:cubicBezTo>
                    <a:cubicBezTo>
                      <a:pt x="232" y="36"/>
                      <a:pt x="231" y="29"/>
                      <a:pt x="225" y="25"/>
                    </a:cubicBezTo>
                    <a:cubicBezTo>
                      <a:pt x="202" y="10"/>
                      <a:pt x="174" y="0"/>
                      <a:pt x="144" y="0"/>
                    </a:cubicBezTo>
                    <a:cubicBezTo>
                      <a:pt x="104" y="0"/>
                      <a:pt x="68" y="17"/>
                      <a:pt x="42" y="43"/>
                    </a:cubicBezTo>
                    <a:cubicBezTo>
                      <a:pt x="16" y="69"/>
                      <a:pt x="0" y="105"/>
                      <a:pt x="0" y="145"/>
                    </a:cubicBezTo>
                    <a:cubicBezTo>
                      <a:pt x="0" y="185"/>
                      <a:pt x="16" y="221"/>
                      <a:pt x="42" y="247"/>
                    </a:cubicBezTo>
                    <a:cubicBezTo>
                      <a:pt x="68" y="274"/>
                      <a:pt x="104" y="290"/>
                      <a:pt x="144" y="290"/>
                    </a:cubicBezTo>
                    <a:cubicBezTo>
                      <a:pt x="178" y="290"/>
                      <a:pt x="208" y="279"/>
                      <a:pt x="233" y="260"/>
                    </a:cubicBezTo>
                    <a:cubicBezTo>
                      <a:pt x="257" y="241"/>
                      <a:pt x="275" y="214"/>
                      <a:pt x="284" y="183"/>
                    </a:cubicBezTo>
                    <a:cubicBezTo>
                      <a:pt x="286" y="177"/>
                      <a:pt x="282" y="170"/>
                      <a:pt x="275" y="169"/>
                    </a:cubicBezTo>
                    <a:cubicBezTo>
                      <a:pt x="269" y="167"/>
                      <a:pt x="262" y="171"/>
                      <a:pt x="261" y="177"/>
                    </a:cubicBez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 33">
                <a:extLst>
                  <a:ext uri="{FF2B5EF4-FFF2-40B4-BE49-F238E27FC236}">
                    <a16:creationId xmlns="" xmlns:a16="http://schemas.microsoft.com/office/drawing/2014/main" id="{C0B47CA5-E9AC-4DE1-9E34-1170C92FA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138" y="3932238"/>
                <a:ext cx="495300" cy="352425"/>
              </a:xfrm>
              <a:custGeom>
                <a:avLst/>
                <a:gdLst>
                  <a:gd name="T0" fmla="*/ 20 w 166"/>
                  <a:gd name="T1" fmla="*/ 114 h 118"/>
                  <a:gd name="T2" fmla="*/ 159 w 166"/>
                  <a:gd name="T3" fmla="*/ 24 h 118"/>
                  <a:gd name="T4" fmla="*/ 163 w 166"/>
                  <a:gd name="T5" fmla="*/ 7 h 118"/>
                  <a:gd name="T6" fmla="*/ 146 w 166"/>
                  <a:gd name="T7" fmla="*/ 4 h 118"/>
                  <a:gd name="T8" fmla="*/ 7 w 166"/>
                  <a:gd name="T9" fmla="*/ 94 h 118"/>
                  <a:gd name="T10" fmla="*/ 3 w 166"/>
                  <a:gd name="T11" fmla="*/ 111 h 118"/>
                  <a:gd name="T12" fmla="*/ 20 w 166"/>
                  <a:gd name="T13" fmla="*/ 11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118">
                    <a:moveTo>
                      <a:pt x="20" y="114"/>
                    </a:moveTo>
                    <a:cubicBezTo>
                      <a:pt x="159" y="24"/>
                      <a:pt x="159" y="24"/>
                      <a:pt x="159" y="24"/>
                    </a:cubicBezTo>
                    <a:cubicBezTo>
                      <a:pt x="165" y="20"/>
                      <a:pt x="166" y="13"/>
                      <a:pt x="163" y="7"/>
                    </a:cubicBezTo>
                    <a:cubicBezTo>
                      <a:pt x="159" y="2"/>
                      <a:pt x="152" y="0"/>
                      <a:pt x="146" y="4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1" y="98"/>
                      <a:pt x="0" y="105"/>
                      <a:pt x="3" y="111"/>
                    </a:cubicBezTo>
                    <a:cubicBezTo>
                      <a:pt x="7" y="116"/>
                      <a:pt x="14" y="118"/>
                      <a:pt x="20" y="114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 34">
                <a:extLst>
                  <a:ext uri="{FF2B5EF4-FFF2-40B4-BE49-F238E27FC236}">
                    <a16:creationId xmlns="" xmlns:a16="http://schemas.microsoft.com/office/drawing/2014/main" id="{9622EBEC-E846-4FCC-8C1E-D41B79D85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313" y="4206876"/>
                <a:ext cx="566738" cy="71438"/>
              </a:xfrm>
              <a:custGeom>
                <a:avLst/>
                <a:gdLst>
                  <a:gd name="T0" fmla="*/ 12 w 190"/>
                  <a:gd name="T1" fmla="*/ 24 h 24"/>
                  <a:gd name="T2" fmla="*/ 178 w 190"/>
                  <a:gd name="T3" fmla="*/ 24 h 24"/>
                  <a:gd name="T4" fmla="*/ 190 w 190"/>
                  <a:gd name="T5" fmla="*/ 12 h 24"/>
                  <a:gd name="T6" fmla="*/ 178 w 190"/>
                  <a:gd name="T7" fmla="*/ 0 h 24"/>
                  <a:gd name="T8" fmla="*/ 12 w 190"/>
                  <a:gd name="T9" fmla="*/ 0 h 24"/>
                  <a:gd name="T10" fmla="*/ 0 w 190"/>
                  <a:gd name="T11" fmla="*/ 12 h 24"/>
                  <a:gd name="T12" fmla="*/ 12 w 190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0" h="24">
                    <a:moveTo>
                      <a:pt x="12" y="24"/>
                    </a:moveTo>
                    <a:cubicBezTo>
                      <a:pt x="178" y="24"/>
                      <a:pt x="178" y="24"/>
                      <a:pt x="178" y="24"/>
                    </a:cubicBezTo>
                    <a:cubicBezTo>
                      <a:pt x="185" y="24"/>
                      <a:pt x="190" y="19"/>
                      <a:pt x="190" y="12"/>
                    </a:cubicBezTo>
                    <a:cubicBezTo>
                      <a:pt x="190" y="6"/>
                      <a:pt x="185" y="0"/>
                      <a:pt x="17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2"/>
                    </a:cubicBezTo>
                    <a:cubicBezTo>
                      <a:pt x="0" y="19"/>
                      <a:pt x="6" y="24"/>
                      <a:pt x="12" y="24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 35">
                <a:extLst>
                  <a:ext uri="{FF2B5EF4-FFF2-40B4-BE49-F238E27FC236}">
                    <a16:creationId xmlns="" xmlns:a16="http://schemas.microsoft.com/office/drawing/2014/main" id="{3D254F74-B57C-43ED-B3F6-EF177C61A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9463" y="3876676"/>
                <a:ext cx="241300" cy="136525"/>
              </a:xfrm>
              <a:custGeom>
                <a:avLst/>
                <a:gdLst>
                  <a:gd name="T0" fmla="*/ 17 w 81"/>
                  <a:gd name="T1" fmla="*/ 44 h 46"/>
                  <a:gd name="T2" fmla="*/ 71 w 81"/>
                  <a:gd name="T3" fmla="*/ 24 h 46"/>
                  <a:gd name="T4" fmla="*/ 79 w 81"/>
                  <a:gd name="T5" fmla="*/ 9 h 46"/>
                  <a:gd name="T6" fmla="*/ 63 w 81"/>
                  <a:gd name="T7" fmla="*/ 2 h 46"/>
                  <a:gd name="T8" fmla="*/ 9 w 81"/>
                  <a:gd name="T9" fmla="*/ 21 h 46"/>
                  <a:gd name="T10" fmla="*/ 2 w 81"/>
                  <a:gd name="T11" fmla="*/ 36 h 46"/>
                  <a:gd name="T12" fmla="*/ 17 w 81"/>
                  <a:gd name="T13" fmla="*/ 4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6">
                    <a:moveTo>
                      <a:pt x="17" y="44"/>
                    </a:moveTo>
                    <a:cubicBezTo>
                      <a:pt x="71" y="24"/>
                      <a:pt x="71" y="24"/>
                      <a:pt x="71" y="24"/>
                    </a:cubicBezTo>
                    <a:cubicBezTo>
                      <a:pt x="78" y="22"/>
                      <a:pt x="81" y="15"/>
                      <a:pt x="79" y="9"/>
                    </a:cubicBezTo>
                    <a:cubicBezTo>
                      <a:pt x="77" y="3"/>
                      <a:pt x="70" y="0"/>
                      <a:pt x="63" y="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3" y="23"/>
                      <a:pt x="0" y="30"/>
                      <a:pt x="2" y="36"/>
                    </a:cubicBezTo>
                    <a:cubicBezTo>
                      <a:pt x="4" y="43"/>
                      <a:pt x="11" y="46"/>
                      <a:pt x="17" y="44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 36">
                <a:extLst>
                  <a:ext uri="{FF2B5EF4-FFF2-40B4-BE49-F238E27FC236}">
                    <a16:creationId xmlns="" xmlns:a16="http://schemas.microsoft.com/office/drawing/2014/main" id="{5B598A4B-69E4-4D8B-ABFE-DC3F789E9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4238" y="3711576"/>
                <a:ext cx="136525" cy="244475"/>
              </a:xfrm>
              <a:custGeom>
                <a:avLst/>
                <a:gdLst>
                  <a:gd name="T0" fmla="*/ 44 w 46"/>
                  <a:gd name="T1" fmla="*/ 64 h 82"/>
                  <a:gd name="T2" fmla="*/ 25 w 46"/>
                  <a:gd name="T3" fmla="*/ 10 h 82"/>
                  <a:gd name="T4" fmla="*/ 9 w 46"/>
                  <a:gd name="T5" fmla="*/ 3 h 82"/>
                  <a:gd name="T6" fmla="*/ 2 w 46"/>
                  <a:gd name="T7" fmla="*/ 18 h 82"/>
                  <a:gd name="T8" fmla="*/ 21 w 46"/>
                  <a:gd name="T9" fmla="*/ 72 h 82"/>
                  <a:gd name="T10" fmla="*/ 36 w 46"/>
                  <a:gd name="T11" fmla="*/ 79 h 82"/>
                  <a:gd name="T12" fmla="*/ 44 w 46"/>
                  <a:gd name="T13" fmla="*/ 6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82">
                    <a:moveTo>
                      <a:pt x="44" y="64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2" y="4"/>
                      <a:pt x="15" y="0"/>
                      <a:pt x="9" y="3"/>
                    </a:cubicBezTo>
                    <a:cubicBezTo>
                      <a:pt x="3" y="5"/>
                      <a:pt x="0" y="12"/>
                      <a:pt x="2" y="18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3" y="78"/>
                      <a:pt x="30" y="82"/>
                      <a:pt x="36" y="79"/>
                    </a:cubicBezTo>
                    <a:cubicBezTo>
                      <a:pt x="43" y="77"/>
                      <a:pt x="46" y="70"/>
                      <a:pt x="44" y="64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0" name="Group 609">
              <a:extLst>
                <a:ext uri="{FF2B5EF4-FFF2-40B4-BE49-F238E27FC236}">
                  <a16:creationId xmlns="" xmlns:a16="http://schemas.microsoft.com/office/drawing/2014/main" id="{0AEC3F9C-2BBD-4453-87E9-4C0E7AABD653}"/>
                </a:ext>
              </a:extLst>
            </p:cNvPr>
            <p:cNvGrpSpPr/>
            <p:nvPr/>
          </p:nvGrpSpPr>
          <p:grpSpPr>
            <a:xfrm>
              <a:off x="6376882" y="1526620"/>
              <a:ext cx="1687352" cy="1598261"/>
              <a:chOff x="5232563" y="1693503"/>
              <a:chExt cx="1726417" cy="1635263"/>
            </a:xfrm>
          </p:grpSpPr>
          <p:sp>
            <p:nvSpPr>
              <p:cNvPr id="611" name="Freeform 84">
                <a:extLst>
                  <a:ext uri="{FF2B5EF4-FFF2-40B4-BE49-F238E27FC236}">
                    <a16:creationId xmlns="" xmlns:a16="http://schemas.microsoft.com/office/drawing/2014/main" id="{FFA898F2-5EDA-4F84-AD83-F665CFB94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582" y="1705023"/>
                <a:ext cx="1613726" cy="1612224"/>
              </a:xfrm>
              <a:custGeom>
                <a:avLst/>
                <a:gdLst>
                  <a:gd name="T0" fmla="*/ 1715 w 1715"/>
                  <a:gd name="T1" fmla="*/ 857 h 1715"/>
                  <a:gd name="T2" fmla="*/ 1681 w 1715"/>
                  <a:gd name="T3" fmla="*/ 1098 h 1715"/>
                  <a:gd name="T4" fmla="*/ 1239 w 1715"/>
                  <a:gd name="T5" fmla="*/ 1626 h 1715"/>
                  <a:gd name="T6" fmla="*/ 858 w 1715"/>
                  <a:gd name="T7" fmla="*/ 1715 h 1715"/>
                  <a:gd name="T8" fmla="*/ 0 w 1715"/>
                  <a:gd name="T9" fmla="*/ 857 h 1715"/>
                  <a:gd name="T10" fmla="*/ 858 w 1715"/>
                  <a:gd name="T11" fmla="*/ 0 h 1715"/>
                  <a:gd name="T12" fmla="*/ 1715 w 1715"/>
                  <a:gd name="T13" fmla="*/ 857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5" h="1715">
                    <a:moveTo>
                      <a:pt x="1715" y="857"/>
                    </a:moveTo>
                    <a:cubicBezTo>
                      <a:pt x="1715" y="941"/>
                      <a:pt x="1703" y="1021"/>
                      <a:pt x="1681" y="1098"/>
                    </a:cubicBezTo>
                    <a:cubicBezTo>
                      <a:pt x="1614" y="1329"/>
                      <a:pt x="1451" y="1520"/>
                      <a:pt x="1239" y="1626"/>
                    </a:cubicBezTo>
                    <a:cubicBezTo>
                      <a:pt x="1124" y="1683"/>
                      <a:pt x="994" y="1715"/>
                      <a:pt x="858" y="1715"/>
                    </a:cubicBezTo>
                    <a:cubicBezTo>
                      <a:pt x="384" y="1715"/>
                      <a:pt x="0" y="1331"/>
                      <a:pt x="0" y="857"/>
                    </a:cubicBezTo>
                    <a:cubicBezTo>
                      <a:pt x="0" y="384"/>
                      <a:pt x="384" y="0"/>
                      <a:pt x="858" y="0"/>
                    </a:cubicBezTo>
                    <a:cubicBezTo>
                      <a:pt x="1331" y="0"/>
                      <a:pt x="1715" y="384"/>
                      <a:pt x="1715" y="857"/>
                    </a:cubicBezTo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 85">
                <a:extLst>
                  <a:ext uri="{FF2B5EF4-FFF2-40B4-BE49-F238E27FC236}">
                    <a16:creationId xmlns="" xmlns:a16="http://schemas.microsoft.com/office/drawing/2014/main" id="{1418711F-031C-4AD9-9283-7D15A2F03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563" y="1693503"/>
                <a:ext cx="1635764" cy="1635263"/>
              </a:xfrm>
              <a:custGeom>
                <a:avLst/>
                <a:gdLst>
                  <a:gd name="T0" fmla="*/ 1727 w 1739"/>
                  <a:gd name="T1" fmla="*/ 869 h 1739"/>
                  <a:gd name="T2" fmla="*/ 1715 w 1739"/>
                  <a:gd name="T3" fmla="*/ 869 h 1739"/>
                  <a:gd name="T4" fmla="*/ 1681 w 1739"/>
                  <a:gd name="T5" fmla="*/ 1106 h 1739"/>
                  <a:gd name="T6" fmla="*/ 1245 w 1739"/>
                  <a:gd name="T7" fmla="*/ 1627 h 1739"/>
                  <a:gd name="T8" fmla="*/ 870 w 1739"/>
                  <a:gd name="T9" fmla="*/ 1715 h 1739"/>
                  <a:gd name="T10" fmla="*/ 272 w 1739"/>
                  <a:gd name="T11" fmla="*/ 1467 h 1739"/>
                  <a:gd name="T12" fmla="*/ 24 w 1739"/>
                  <a:gd name="T13" fmla="*/ 869 h 1739"/>
                  <a:gd name="T14" fmla="*/ 272 w 1739"/>
                  <a:gd name="T15" fmla="*/ 272 h 1739"/>
                  <a:gd name="T16" fmla="*/ 870 w 1739"/>
                  <a:gd name="T17" fmla="*/ 24 h 1739"/>
                  <a:gd name="T18" fmla="*/ 1467 w 1739"/>
                  <a:gd name="T19" fmla="*/ 272 h 1739"/>
                  <a:gd name="T20" fmla="*/ 1715 w 1739"/>
                  <a:gd name="T21" fmla="*/ 869 h 1739"/>
                  <a:gd name="T22" fmla="*/ 1727 w 1739"/>
                  <a:gd name="T23" fmla="*/ 869 h 1739"/>
                  <a:gd name="T24" fmla="*/ 1739 w 1739"/>
                  <a:gd name="T25" fmla="*/ 869 h 1739"/>
                  <a:gd name="T26" fmla="*/ 870 w 1739"/>
                  <a:gd name="T27" fmla="*/ 0 h 1739"/>
                  <a:gd name="T28" fmla="*/ 0 w 1739"/>
                  <a:gd name="T29" fmla="*/ 869 h 1739"/>
                  <a:gd name="T30" fmla="*/ 870 w 1739"/>
                  <a:gd name="T31" fmla="*/ 1739 h 1739"/>
                  <a:gd name="T32" fmla="*/ 1256 w 1739"/>
                  <a:gd name="T33" fmla="*/ 1649 h 1739"/>
                  <a:gd name="T34" fmla="*/ 1704 w 1739"/>
                  <a:gd name="T35" fmla="*/ 1113 h 1739"/>
                  <a:gd name="T36" fmla="*/ 1739 w 1739"/>
                  <a:gd name="T37" fmla="*/ 869 h 1739"/>
                  <a:gd name="T38" fmla="*/ 1727 w 1739"/>
                  <a:gd name="T39" fmla="*/ 869 h 1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39" h="1739">
                    <a:moveTo>
                      <a:pt x="1727" y="869"/>
                    </a:moveTo>
                    <a:cubicBezTo>
                      <a:pt x="1715" y="869"/>
                      <a:pt x="1715" y="869"/>
                      <a:pt x="1715" y="869"/>
                    </a:cubicBezTo>
                    <a:cubicBezTo>
                      <a:pt x="1715" y="952"/>
                      <a:pt x="1703" y="1031"/>
                      <a:pt x="1681" y="1106"/>
                    </a:cubicBezTo>
                    <a:cubicBezTo>
                      <a:pt x="1615" y="1335"/>
                      <a:pt x="1455" y="1523"/>
                      <a:pt x="1245" y="1627"/>
                    </a:cubicBezTo>
                    <a:cubicBezTo>
                      <a:pt x="1132" y="1683"/>
                      <a:pt x="1005" y="1715"/>
                      <a:pt x="870" y="1715"/>
                    </a:cubicBezTo>
                    <a:cubicBezTo>
                      <a:pt x="636" y="1715"/>
                      <a:pt x="425" y="1620"/>
                      <a:pt x="272" y="1467"/>
                    </a:cubicBezTo>
                    <a:cubicBezTo>
                      <a:pt x="119" y="1314"/>
                      <a:pt x="24" y="1103"/>
                      <a:pt x="24" y="869"/>
                    </a:cubicBezTo>
                    <a:cubicBezTo>
                      <a:pt x="24" y="636"/>
                      <a:pt x="119" y="425"/>
                      <a:pt x="272" y="272"/>
                    </a:cubicBezTo>
                    <a:cubicBezTo>
                      <a:pt x="425" y="119"/>
                      <a:pt x="636" y="24"/>
                      <a:pt x="870" y="24"/>
                    </a:cubicBezTo>
                    <a:cubicBezTo>
                      <a:pt x="1103" y="24"/>
                      <a:pt x="1314" y="119"/>
                      <a:pt x="1467" y="272"/>
                    </a:cubicBezTo>
                    <a:cubicBezTo>
                      <a:pt x="1620" y="425"/>
                      <a:pt x="1715" y="636"/>
                      <a:pt x="1715" y="869"/>
                    </a:cubicBezTo>
                    <a:cubicBezTo>
                      <a:pt x="1727" y="869"/>
                      <a:pt x="1727" y="869"/>
                      <a:pt x="1727" y="869"/>
                    </a:cubicBezTo>
                    <a:cubicBezTo>
                      <a:pt x="1739" y="869"/>
                      <a:pt x="1739" y="869"/>
                      <a:pt x="1739" y="869"/>
                    </a:cubicBezTo>
                    <a:cubicBezTo>
                      <a:pt x="1739" y="389"/>
                      <a:pt x="1350" y="0"/>
                      <a:pt x="870" y="0"/>
                    </a:cubicBezTo>
                    <a:cubicBezTo>
                      <a:pt x="389" y="0"/>
                      <a:pt x="0" y="389"/>
                      <a:pt x="0" y="869"/>
                    </a:cubicBezTo>
                    <a:cubicBezTo>
                      <a:pt x="0" y="1350"/>
                      <a:pt x="389" y="1739"/>
                      <a:pt x="870" y="1739"/>
                    </a:cubicBezTo>
                    <a:cubicBezTo>
                      <a:pt x="1008" y="1739"/>
                      <a:pt x="1139" y="1706"/>
                      <a:pt x="1256" y="1649"/>
                    </a:cubicBezTo>
                    <a:cubicBezTo>
                      <a:pt x="1471" y="1542"/>
                      <a:pt x="1636" y="1348"/>
                      <a:pt x="1704" y="1113"/>
                    </a:cubicBezTo>
                    <a:cubicBezTo>
                      <a:pt x="1727" y="1036"/>
                      <a:pt x="1739" y="954"/>
                      <a:pt x="1739" y="869"/>
                    </a:cubicBezTo>
                    <a:cubicBezTo>
                      <a:pt x="1727" y="869"/>
                      <a:pt x="1727" y="869"/>
                      <a:pt x="1727" y="869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 86">
                <a:extLst>
                  <a:ext uri="{FF2B5EF4-FFF2-40B4-BE49-F238E27FC236}">
                    <a16:creationId xmlns="" xmlns:a16="http://schemas.microsoft.com/office/drawing/2014/main" id="{16B92696-0543-4111-B418-B6DF0259E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8793" y="1829733"/>
                <a:ext cx="1363303" cy="1362803"/>
              </a:xfrm>
              <a:custGeom>
                <a:avLst/>
                <a:gdLst>
                  <a:gd name="T0" fmla="*/ 1449 w 1449"/>
                  <a:gd name="T1" fmla="*/ 724 h 1449"/>
                  <a:gd name="T2" fmla="*/ 1251 w 1449"/>
                  <a:gd name="T3" fmla="*/ 1221 h 1449"/>
                  <a:gd name="T4" fmla="*/ 725 w 1449"/>
                  <a:gd name="T5" fmla="*/ 1449 h 1449"/>
                  <a:gd name="T6" fmla="*/ 198 w 1449"/>
                  <a:gd name="T7" fmla="*/ 1221 h 1449"/>
                  <a:gd name="T8" fmla="*/ 0 w 1449"/>
                  <a:gd name="T9" fmla="*/ 724 h 1449"/>
                  <a:gd name="T10" fmla="*/ 725 w 1449"/>
                  <a:gd name="T11" fmla="*/ 0 h 1449"/>
                  <a:gd name="T12" fmla="*/ 1449 w 1449"/>
                  <a:gd name="T13" fmla="*/ 724 h 1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9" h="1449">
                    <a:moveTo>
                      <a:pt x="1449" y="724"/>
                    </a:moveTo>
                    <a:cubicBezTo>
                      <a:pt x="1449" y="917"/>
                      <a:pt x="1374" y="1092"/>
                      <a:pt x="1251" y="1221"/>
                    </a:cubicBezTo>
                    <a:cubicBezTo>
                      <a:pt x="1119" y="1361"/>
                      <a:pt x="932" y="1449"/>
                      <a:pt x="725" y="1449"/>
                    </a:cubicBezTo>
                    <a:cubicBezTo>
                      <a:pt x="517" y="1449"/>
                      <a:pt x="330" y="1361"/>
                      <a:pt x="198" y="1221"/>
                    </a:cubicBezTo>
                    <a:cubicBezTo>
                      <a:pt x="75" y="1092"/>
                      <a:pt x="0" y="917"/>
                      <a:pt x="0" y="724"/>
                    </a:cubicBezTo>
                    <a:cubicBezTo>
                      <a:pt x="0" y="324"/>
                      <a:pt x="325" y="0"/>
                      <a:pt x="725" y="0"/>
                    </a:cubicBezTo>
                    <a:cubicBezTo>
                      <a:pt x="1125" y="0"/>
                      <a:pt x="1449" y="324"/>
                      <a:pt x="1449" y="72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 87">
                <a:extLst>
                  <a:ext uri="{FF2B5EF4-FFF2-40B4-BE49-F238E27FC236}">
                    <a16:creationId xmlns="" xmlns:a16="http://schemas.microsoft.com/office/drawing/2014/main" id="{554C2B96-543E-4FD7-B774-279A6B7C36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7775" y="1818715"/>
                <a:ext cx="1385842" cy="1384840"/>
              </a:xfrm>
              <a:custGeom>
                <a:avLst/>
                <a:gdLst>
                  <a:gd name="T0" fmla="*/ 1461 w 1473"/>
                  <a:gd name="T1" fmla="*/ 736 h 1473"/>
                  <a:gd name="T2" fmla="*/ 1449 w 1473"/>
                  <a:gd name="T3" fmla="*/ 736 h 1473"/>
                  <a:gd name="T4" fmla="*/ 1255 w 1473"/>
                  <a:gd name="T5" fmla="*/ 1225 h 1473"/>
                  <a:gd name="T6" fmla="*/ 737 w 1473"/>
                  <a:gd name="T7" fmla="*/ 1449 h 1473"/>
                  <a:gd name="T8" fmla="*/ 219 w 1473"/>
                  <a:gd name="T9" fmla="*/ 1225 h 1473"/>
                  <a:gd name="T10" fmla="*/ 24 w 1473"/>
                  <a:gd name="T11" fmla="*/ 736 h 1473"/>
                  <a:gd name="T12" fmla="*/ 233 w 1473"/>
                  <a:gd name="T13" fmla="*/ 233 h 1473"/>
                  <a:gd name="T14" fmla="*/ 737 w 1473"/>
                  <a:gd name="T15" fmla="*/ 24 h 1473"/>
                  <a:gd name="T16" fmla="*/ 1240 w 1473"/>
                  <a:gd name="T17" fmla="*/ 233 h 1473"/>
                  <a:gd name="T18" fmla="*/ 1449 w 1473"/>
                  <a:gd name="T19" fmla="*/ 736 h 1473"/>
                  <a:gd name="T20" fmla="*/ 1461 w 1473"/>
                  <a:gd name="T21" fmla="*/ 736 h 1473"/>
                  <a:gd name="T22" fmla="*/ 1473 w 1473"/>
                  <a:gd name="T23" fmla="*/ 736 h 1473"/>
                  <a:gd name="T24" fmla="*/ 737 w 1473"/>
                  <a:gd name="T25" fmla="*/ 0 h 1473"/>
                  <a:gd name="T26" fmla="*/ 0 w 1473"/>
                  <a:gd name="T27" fmla="*/ 736 h 1473"/>
                  <a:gd name="T28" fmla="*/ 201 w 1473"/>
                  <a:gd name="T29" fmla="*/ 1242 h 1473"/>
                  <a:gd name="T30" fmla="*/ 737 w 1473"/>
                  <a:gd name="T31" fmla="*/ 1473 h 1473"/>
                  <a:gd name="T32" fmla="*/ 1272 w 1473"/>
                  <a:gd name="T33" fmla="*/ 1242 h 1473"/>
                  <a:gd name="T34" fmla="*/ 1473 w 1473"/>
                  <a:gd name="T35" fmla="*/ 736 h 1473"/>
                  <a:gd name="T36" fmla="*/ 1461 w 1473"/>
                  <a:gd name="T37" fmla="*/ 736 h 1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3" h="1473">
                    <a:moveTo>
                      <a:pt x="1461" y="736"/>
                    </a:moveTo>
                    <a:cubicBezTo>
                      <a:pt x="1449" y="736"/>
                      <a:pt x="1449" y="736"/>
                      <a:pt x="1449" y="736"/>
                    </a:cubicBezTo>
                    <a:cubicBezTo>
                      <a:pt x="1449" y="926"/>
                      <a:pt x="1375" y="1098"/>
                      <a:pt x="1255" y="1225"/>
                    </a:cubicBezTo>
                    <a:cubicBezTo>
                      <a:pt x="1125" y="1363"/>
                      <a:pt x="941" y="1449"/>
                      <a:pt x="737" y="1449"/>
                    </a:cubicBezTo>
                    <a:cubicBezTo>
                      <a:pt x="532" y="1449"/>
                      <a:pt x="348" y="1363"/>
                      <a:pt x="219" y="1225"/>
                    </a:cubicBezTo>
                    <a:cubicBezTo>
                      <a:pt x="98" y="1098"/>
                      <a:pt x="24" y="926"/>
                      <a:pt x="24" y="736"/>
                    </a:cubicBezTo>
                    <a:cubicBezTo>
                      <a:pt x="24" y="540"/>
                      <a:pt x="104" y="362"/>
                      <a:pt x="233" y="233"/>
                    </a:cubicBezTo>
                    <a:cubicBezTo>
                      <a:pt x="362" y="104"/>
                      <a:pt x="540" y="24"/>
                      <a:pt x="737" y="24"/>
                    </a:cubicBezTo>
                    <a:cubicBezTo>
                      <a:pt x="933" y="24"/>
                      <a:pt x="1111" y="104"/>
                      <a:pt x="1240" y="233"/>
                    </a:cubicBezTo>
                    <a:cubicBezTo>
                      <a:pt x="1369" y="362"/>
                      <a:pt x="1449" y="540"/>
                      <a:pt x="1449" y="736"/>
                    </a:cubicBezTo>
                    <a:cubicBezTo>
                      <a:pt x="1461" y="736"/>
                      <a:pt x="1461" y="736"/>
                      <a:pt x="1461" y="736"/>
                    </a:cubicBezTo>
                    <a:cubicBezTo>
                      <a:pt x="1473" y="736"/>
                      <a:pt x="1473" y="736"/>
                      <a:pt x="1473" y="736"/>
                    </a:cubicBezTo>
                    <a:cubicBezTo>
                      <a:pt x="1473" y="330"/>
                      <a:pt x="1143" y="0"/>
                      <a:pt x="737" y="0"/>
                    </a:cubicBezTo>
                    <a:cubicBezTo>
                      <a:pt x="330" y="0"/>
                      <a:pt x="0" y="330"/>
                      <a:pt x="0" y="736"/>
                    </a:cubicBezTo>
                    <a:cubicBezTo>
                      <a:pt x="0" y="932"/>
                      <a:pt x="77" y="1110"/>
                      <a:pt x="201" y="1242"/>
                    </a:cubicBezTo>
                    <a:cubicBezTo>
                      <a:pt x="335" y="1384"/>
                      <a:pt x="526" y="1473"/>
                      <a:pt x="737" y="1473"/>
                    </a:cubicBezTo>
                    <a:cubicBezTo>
                      <a:pt x="948" y="1473"/>
                      <a:pt x="1138" y="1384"/>
                      <a:pt x="1272" y="1242"/>
                    </a:cubicBezTo>
                    <a:cubicBezTo>
                      <a:pt x="1397" y="1110"/>
                      <a:pt x="1473" y="932"/>
                      <a:pt x="1473" y="736"/>
                    </a:cubicBezTo>
                    <a:cubicBezTo>
                      <a:pt x="1461" y="736"/>
                      <a:pt x="1461" y="736"/>
                      <a:pt x="1461" y="736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 88">
                <a:extLst>
                  <a:ext uri="{FF2B5EF4-FFF2-40B4-BE49-F238E27FC236}">
                    <a16:creationId xmlns="" xmlns:a16="http://schemas.microsoft.com/office/drawing/2014/main" id="{F07AB401-205C-4CC2-B227-F12EA212B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5108" y="2978174"/>
                <a:ext cx="990674" cy="214362"/>
              </a:xfrm>
              <a:custGeom>
                <a:avLst/>
                <a:gdLst>
                  <a:gd name="T0" fmla="*/ 1053 w 1053"/>
                  <a:gd name="T1" fmla="*/ 0 h 228"/>
                  <a:gd name="T2" fmla="*/ 527 w 1053"/>
                  <a:gd name="T3" fmla="*/ 228 h 228"/>
                  <a:gd name="T4" fmla="*/ 0 w 1053"/>
                  <a:gd name="T5" fmla="*/ 0 h 228"/>
                  <a:gd name="T6" fmla="*/ 1053 w 1053"/>
                  <a:gd name="T7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3" h="228">
                    <a:moveTo>
                      <a:pt x="1053" y="0"/>
                    </a:moveTo>
                    <a:cubicBezTo>
                      <a:pt x="921" y="140"/>
                      <a:pt x="734" y="228"/>
                      <a:pt x="527" y="228"/>
                    </a:cubicBezTo>
                    <a:cubicBezTo>
                      <a:pt x="319" y="228"/>
                      <a:pt x="132" y="140"/>
                      <a:pt x="0" y="0"/>
                    </a:cubicBezTo>
                    <a:cubicBezTo>
                      <a:pt x="1053" y="0"/>
                      <a:pt x="1053" y="0"/>
                      <a:pt x="1053" y="0"/>
                    </a:cubicBezTo>
                  </a:path>
                </a:pathLst>
              </a:cu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 89">
                <a:extLst>
                  <a:ext uri="{FF2B5EF4-FFF2-40B4-BE49-F238E27FC236}">
                    <a16:creationId xmlns="" xmlns:a16="http://schemas.microsoft.com/office/drawing/2014/main" id="{9DEB8A53-A66E-4C24-A70E-9592E4A3E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3088" y="2966654"/>
                <a:ext cx="1014714" cy="236900"/>
              </a:xfrm>
              <a:custGeom>
                <a:avLst/>
                <a:gdLst>
                  <a:gd name="T0" fmla="*/ 1066 w 1079"/>
                  <a:gd name="T1" fmla="*/ 12 h 252"/>
                  <a:gd name="T2" fmla="*/ 1058 w 1079"/>
                  <a:gd name="T3" fmla="*/ 4 h 252"/>
                  <a:gd name="T4" fmla="*/ 540 w 1079"/>
                  <a:gd name="T5" fmla="*/ 228 h 252"/>
                  <a:gd name="T6" fmla="*/ 22 w 1079"/>
                  <a:gd name="T7" fmla="*/ 4 h 252"/>
                  <a:gd name="T8" fmla="*/ 13 w 1079"/>
                  <a:gd name="T9" fmla="*/ 12 h 252"/>
                  <a:gd name="T10" fmla="*/ 13 w 1079"/>
                  <a:gd name="T11" fmla="*/ 24 h 252"/>
                  <a:gd name="T12" fmla="*/ 1066 w 1079"/>
                  <a:gd name="T13" fmla="*/ 24 h 252"/>
                  <a:gd name="T14" fmla="*/ 1066 w 1079"/>
                  <a:gd name="T15" fmla="*/ 12 h 252"/>
                  <a:gd name="T16" fmla="*/ 1058 w 1079"/>
                  <a:gd name="T17" fmla="*/ 4 h 252"/>
                  <a:gd name="T18" fmla="*/ 1066 w 1079"/>
                  <a:gd name="T19" fmla="*/ 12 h 252"/>
                  <a:gd name="T20" fmla="*/ 1066 w 1079"/>
                  <a:gd name="T21" fmla="*/ 0 h 252"/>
                  <a:gd name="T22" fmla="*/ 13 w 1079"/>
                  <a:gd name="T23" fmla="*/ 0 h 252"/>
                  <a:gd name="T24" fmla="*/ 2 w 1079"/>
                  <a:gd name="T25" fmla="*/ 8 h 252"/>
                  <a:gd name="T26" fmla="*/ 4 w 1079"/>
                  <a:gd name="T27" fmla="*/ 21 h 252"/>
                  <a:gd name="T28" fmla="*/ 540 w 1079"/>
                  <a:gd name="T29" fmla="*/ 252 h 252"/>
                  <a:gd name="T30" fmla="*/ 1075 w 1079"/>
                  <a:gd name="T31" fmla="*/ 21 h 252"/>
                  <a:gd name="T32" fmla="*/ 1077 w 1079"/>
                  <a:gd name="T33" fmla="*/ 8 h 252"/>
                  <a:gd name="T34" fmla="*/ 1066 w 1079"/>
                  <a:gd name="T35" fmla="*/ 0 h 252"/>
                  <a:gd name="T36" fmla="*/ 1066 w 1079"/>
                  <a:gd name="T3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9" h="252">
                    <a:moveTo>
                      <a:pt x="1066" y="12"/>
                    </a:moveTo>
                    <a:cubicBezTo>
                      <a:pt x="1058" y="4"/>
                      <a:pt x="1058" y="4"/>
                      <a:pt x="1058" y="4"/>
                    </a:cubicBezTo>
                    <a:cubicBezTo>
                      <a:pt x="928" y="142"/>
                      <a:pt x="744" y="228"/>
                      <a:pt x="540" y="228"/>
                    </a:cubicBezTo>
                    <a:cubicBezTo>
                      <a:pt x="335" y="228"/>
                      <a:pt x="151" y="142"/>
                      <a:pt x="22" y="4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066" y="24"/>
                      <a:pt x="1066" y="24"/>
                      <a:pt x="1066" y="24"/>
                    </a:cubicBezTo>
                    <a:cubicBezTo>
                      <a:pt x="1066" y="12"/>
                      <a:pt x="1066" y="12"/>
                      <a:pt x="1066" y="12"/>
                    </a:cubicBezTo>
                    <a:cubicBezTo>
                      <a:pt x="1058" y="4"/>
                      <a:pt x="1058" y="4"/>
                      <a:pt x="1058" y="4"/>
                    </a:cubicBezTo>
                    <a:cubicBezTo>
                      <a:pt x="1066" y="12"/>
                      <a:pt x="1066" y="12"/>
                      <a:pt x="1066" y="12"/>
                    </a:cubicBezTo>
                    <a:cubicBezTo>
                      <a:pt x="1066" y="0"/>
                      <a:pt x="1066" y="0"/>
                      <a:pt x="1066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0"/>
                      <a:pt x="4" y="3"/>
                      <a:pt x="2" y="8"/>
                    </a:cubicBezTo>
                    <a:cubicBezTo>
                      <a:pt x="0" y="12"/>
                      <a:pt x="1" y="17"/>
                      <a:pt x="4" y="21"/>
                    </a:cubicBezTo>
                    <a:cubicBezTo>
                      <a:pt x="138" y="163"/>
                      <a:pt x="329" y="252"/>
                      <a:pt x="540" y="252"/>
                    </a:cubicBezTo>
                    <a:cubicBezTo>
                      <a:pt x="751" y="252"/>
                      <a:pt x="941" y="163"/>
                      <a:pt x="1075" y="21"/>
                    </a:cubicBezTo>
                    <a:cubicBezTo>
                      <a:pt x="1078" y="17"/>
                      <a:pt x="1079" y="12"/>
                      <a:pt x="1077" y="8"/>
                    </a:cubicBezTo>
                    <a:cubicBezTo>
                      <a:pt x="1076" y="3"/>
                      <a:pt x="1071" y="0"/>
                      <a:pt x="1066" y="0"/>
                    </a:cubicBezTo>
                    <a:cubicBezTo>
                      <a:pt x="1066" y="12"/>
                      <a:pt x="1066" y="12"/>
                      <a:pt x="1066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 90">
                <a:extLst>
                  <a:ext uri="{FF2B5EF4-FFF2-40B4-BE49-F238E27FC236}">
                    <a16:creationId xmlns="" xmlns:a16="http://schemas.microsoft.com/office/drawing/2014/main" id="{D56EA20F-3C0E-4188-BF78-2FC425DDF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0743" y="2772827"/>
                <a:ext cx="266951" cy="159770"/>
              </a:xfrm>
              <a:custGeom>
                <a:avLst/>
                <a:gdLst>
                  <a:gd name="T0" fmla="*/ 67 w 533"/>
                  <a:gd name="T1" fmla="*/ 0 h 319"/>
                  <a:gd name="T2" fmla="*/ 465 w 533"/>
                  <a:gd name="T3" fmla="*/ 0 h 319"/>
                  <a:gd name="T4" fmla="*/ 533 w 533"/>
                  <a:gd name="T5" fmla="*/ 319 h 319"/>
                  <a:gd name="T6" fmla="*/ 0 w 533"/>
                  <a:gd name="T7" fmla="*/ 319 h 319"/>
                  <a:gd name="T8" fmla="*/ 67 w 533"/>
                  <a:gd name="T9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3" h="319">
                    <a:moveTo>
                      <a:pt x="67" y="0"/>
                    </a:moveTo>
                    <a:lnTo>
                      <a:pt x="465" y="0"/>
                    </a:lnTo>
                    <a:lnTo>
                      <a:pt x="533" y="319"/>
                    </a:lnTo>
                    <a:lnTo>
                      <a:pt x="0" y="319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 91">
                <a:extLst>
                  <a:ext uri="{FF2B5EF4-FFF2-40B4-BE49-F238E27FC236}">
                    <a16:creationId xmlns="" xmlns:a16="http://schemas.microsoft.com/office/drawing/2014/main" id="{AA9C37BA-1B1B-4266-AB6B-C51B1F377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223" y="2761808"/>
                <a:ext cx="290491" cy="182308"/>
              </a:xfrm>
              <a:custGeom>
                <a:avLst/>
                <a:gdLst>
                  <a:gd name="T0" fmla="*/ 48 w 309"/>
                  <a:gd name="T1" fmla="*/ 12 h 194"/>
                  <a:gd name="T2" fmla="*/ 48 w 309"/>
                  <a:gd name="T3" fmla="*/ 24 h 194"/>
                  <a:gd name="T4" fmla="*/ 250 w 309"/>
                  <a:gd name="T5" fmla="*/ 24 h 194"/>
                  <a:gd name="T6" fmla="*/ 281 w 309"/>
                  <a:gd name="T7" fmla="*/ 170 h 194"/>
                  <a:gd name="T8" fmla="*/ 27 w 309"/>
                  <a:gd name="T9" fmla="*/ 170 h 194"/>
                  <a:gd name="T10" fmla="*/ 60 w 309"/>
                  <a:gd name="T11" fmla="*/ 14 h 194"/>
                  <a:gd name="T12" fmla="*/ 48 w 309"/>
                  <a:gd name="T13" fmla="*/ 12 h 194"/>
                  <a:gd name="T14" fmla="*/ 48 w 309"/>
                  <a:gd name="T15" fmla="*/ 24 h 194"/>
                  <a:gd name="T16" fmla="*/ 48 w 309"/>
                  <a:gd name="T17" fmla="*/ 12 h 194"/>
                  <a:gd name="T18" fmla="*/ 36 w 309"/>
                  <a:gd name="T19" fmla="*/ 9 h 194"/>
                  <a:gd name="T20" fmla="*/ 0 w 309"/>
                  <a:gd name="T21" fmla="*/ 179 h 194"/>
                  <a:gd name="T22" fmla="*/ 3 w 309"/>
                  <a:gd name="T23" fmla="*/ 189 h 194"/>
                  <a:gd name="T24" fmla="*/ 12 w 309"/>
                  <a:gd name="T25" fmla="*/ 194 h 194"/>
                  <a:gd name="T26" fmla="*/ 296 w 309"/>
                  <a:gd name="T27" fmla="*/ 194 h 194"/>
                  <a:gd name="T28" fmla="*/ 305 w 309"/>
                  <a:gd name="T29" fmla="*/ 189 h 194"/>
                  <a:gd name="T30" fmla="*/ 308 w 309"/>
                  <a:gd name="T31" fmla="*/ 179 h 194"/>
                  <a:gd name="T32" fmla="*/ 272 w 309"/>
                  <a:gd name="T33" fmla="*/ 9 h 194"/>
                  <a:gd name="T34" fmla="*/ 260 w 309"/>
                  <a:gd name="T35" fmla="*/ 0 h 194"/>
                  <a:gd name="T36" fmla="*/ 48 w 309"/>
                  <a:gd name="T37" fmla="*/ 0 h 194"/>
                  <a:gd name="T38" fmla="*/ 36 w 309"/>
                  <a:gd name="T39" fmla="*/ 9 h 194"/>
                  <a:gd name="T40" fmla="*/ 48 w 309"/>
                  <a:gd name="T41" fmla="*/ 1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9" h="194">
                    <a:moveTo>
                      <a:pt x="48" y="12"/>
                    </a:moveTo>
                    <a:cubicBezTo>
                      <a:pt x="48" y="24"/>
                      <a:pt x="48" y="24"/>
                      <a:pt x="48" y="24"/>
                    </a:cubicBezTo>
                    <a:cubicBezTo>
                      <a:pt x="250" y="24"/>
                      <a:pt x="250" y="24"/>
                      <a:pt x="250" y="24"/>
                    </a:cubicBezTo>
                    <a:cubicBezTo>
                      <a:pt x="281" y="170"/>
                      <a:pt x="281" y="170"/>
                      <a:pt x="281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0" y="183"/>
                      <a:pt x="1" y="186"/>
                      <a:pt x="3" y="189"/>
                    </a:cubicBezTo>
                    <a:cubicBezTo>
                      <a:pt x="5" y="192"/>
                      <a:pt x="9" y="194"/>
                      <a:pt x="12" y="194"/>
                    </a:cubicBezTo>
                    <a:cubicBezTo>
                      <a:pt x="296" y="194"/>
                      <a:pt x="296" y="194"/>
                      <a:pt x="296" y="194"/>
                    </a:cubicBezTo>
                    <a:cubicBezTo>
                      <a:pt x="300" y="194"/>
                      <a:pt x="303" y="192"/>
                      <a:pt x="305" y="189"/>
                    </a:cubicBezTo>
                    <a:cubicBezTo>
                      <a:pt x="308" y="186"/>
                      <a:pt x="309" y="183"/>
                      <a:pt x="308" y="179"/>
                    </a:cubicBezTo>
                    <a:cubicBezTo>
                      <a:pt x="272" y="9"/>
                      <a:pt x="272" y="9"/>
                      <a:pt x="272" y="9"/>
                    </a:cubicBezTo>
                    <a:cubicBezTo>
                      <a:pt x="271" y="4"/>
                      <a:pt x="266" y="0"/>
                      <a:pt x="260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2" y="0"/>
                      <a:pt x="38" y="4"/>
                      <a:pt x="36" y="9"/>
                    </a:cubicBez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 92">
                <a:extLst>
                  <a:ext uri="{FF2B5EF4-FFF2-40B4-BE49-F238E27FC236}">
                    <a16:creationId xmlns="" xmlns:a16="http://schemas.microsoft.com/office/drawing/2014/main" id="{DD8E1A29-5FED-4864-B550-45DD1C7DE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730" y="1968718"/>
                <a:ext cx="1190011" cy="855946"/>
              </a:xfrm>
              <a:custGeom>
                <a:avLst/>
                <a:gdLst>
                  <a:gd name="T0" fmla="*/ 1265 w 1265"/>
                  <a:gd name="T1" fmla="*/ 78 h 910"/>
                  <a:gd name="T2" fmla="*/ 1265 w 1265"/>
                  <a:gd name="T3" fmla="*/ 832 h 910"/>
                  <a:gd name="T4" fmla="*/ 1187 w 1265"/>
                  <a:gd name="T5" fmla="*/ 910 h 910"/>
                  <a:gd name="T6" fmla="*/ 78 w 1265"/>
                  <a:gd name="T7" fmla="*/ 910 h 910"/>
                  <a:gd name="T8" fmla="*/ 0 w 1265"/>
                  <a:gd name="T9" fmla="*/ 832 h 910"/>
                  <a:gd name="T10" fmla="*/ 0 w 1265"/>
                  <a:gd name="T11" fmla="*/ 78 h 910"/>
                  <a:gd name="T12" fmla="*/ 78 w 1265"/>
                  <a:gd name="T13" fmla="*/ 0 h 910"/>
                  <a:gd name="T14" fmla="*/ 1187 w 1265"/>
                  <a:gd name="T15" fmla="*/ 0 h 910"/>
                  <a:gd name="T16" fmla="*/ 1265 w 1265"/>
                  <a:gd name="T17" fmla="*/ 78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5" h="910">
                    <a:moveTo>
                      <a:pt x="1265" y="78"/>
                    </a:moveTo>
                    <a:cubicBezTo>
                      <a:pt x="1265" y="832"/>
                      <a:pt x="1265" y="832"/>
                      <a:pt x="1265" y="832"/>
                    </a:cubicBezTo>
                    <a:cubicBezTo>
                      <a:pt x="1265" y="875"/>
                      <a:pt x="1230" y="910"/>
                      <a:pt x="1187" y="910"/>
                    </a:cubicBezTo>
                    <a:cubicBezTo>
                      <a:pt x="78" y="910"/>
                      <a:pt x="78" y="910"/>
                      <a:pt x="78" y="910"/>
                    </a:cubicBezTo>
                    <a:cubicBezTo>
                      <a:pt x="35" y="910"/>
                      <a:pt x="0" y="875"/>
                      <a:pt x="0" y="832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187" y="0"/>
                      <a:pt x="1187" y="0"/>
                      <a:pt x="1187" y="0"/>
                    </a:cubicBezTo>
                    <a:cubicBezTo>
                      <a:pt x="1230" y="0"/>
                      <a:pt x="1265" y="35"/>
                      <a:pt x="1265" y="78"/>
                    </a:cubicBezTo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 93">
                <a:extLst>
                  <a:ext uri="{FF2B5EF4-FFF2-40B4-BE49-F238E27FC236}">
                    <a16:creationId xmlns="" xmlns:a16="http://schemas.microsoft.com/office/drawing/2014/main" id="{86584C67-62F8-4977-A708-0116C2E34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920" y="1963459"/>
                <a:ext cx="1213049" cy="877984"/>
              </a:xfrm>
              <a:custGeom>
                <a:avLst/>
                <a:gdLst>
                  <a:gd name="T0" fmla="*/ 1277 w 1289"/>
                  <a:gd name="T1" fmla="*/ 90 h 934"/>
                  <a:gd name="T2" fmla="*/ 1265 w 1289"/>
                  <a:gd name="T3" fmla="*/ 90 h 934"/>
                  <a:gd name="T4" fmla="*/ 1265 w 1289"/>
                  <a:gd name="T5" fmla="*/ 844 h 934"/>
                  <a:gd name="T6" fmla="*/ 1246 w 1289"/>
                  <a:gd name="T7" fmla="*/ 891 h 934"/>
                  <a:gd name="T8" fmla="*/ 1199 w 1289"/>
                  <a:gd name="T9" fmla="*/ 910 h 934"/>
                  <a:gd name="T10" fmla="*/ 90 w 1289"/>
                  <a:gd name="T11" fmla="*/ 910 h 934"/>
                  <a:gd name="T12" fmla="*/ 43 w 1289"/>
                  <a:gd name="T13" fmla="*/ 891 h 934"/>
                  <a:gd name="T14" fmla="*/ 24 w 1289"/>
                  <a:gd name="T15" fmla="*/ 844 h 934"/>
                  <a:gd name="T16" fmla="*/ 24 w 1289"/>
                  <a:gd name="T17" fmla="*/ 90 h 934"/>
                  <a:gd name="T18" fmla="*/ 43 w 1289"/>
                  <a:gd name="T19" fmla="*/ 43 h 934"/>
                  <a:gd name="T20" fmla="*/ 90 w 1289"/>
                  <a:gd name="T21" fmla="*/ 24 h 934"/>
                  <a:gd name="T22" fmla="*/ 1199 w 1289"/>
                  <a:gd name="T23" fmla="*/ 24 h 934"/>
                  <a:gd name="T24" fmla="*/ 1246 w 1289"/>
                  <a:gd name="T25" fmla="*/ 43 h 934"/>
                  <a:gd name="T26" fmla="*/ 1265 w 1289"/>
                  <a:gd name="T27" fmla="*/ 90 h 934"/>
                  <a:gd name="T28" fmla="*/ 1277 w 1289"/>
                  <a:gd name="T29" fmla="*/ 90 h 934"/>
                  <a:gd name="T30" fmla="*/ 1289 w 1289"/>
                  <a:gd name="T31" fmla="*/ 90 h 934"/>
                  <a:gd name="T32" fmla="*/ 1263 w 1289"/>
                  <a:gd name="T33" fmla="*/ 27 h 934"/>
                  <a:gd name="T34" fmla="*/ 1199 w 1289"/>
                  <a:gd name="T35" fmla="*/ 0 h 934"/>
                  <a:gd name="T36" fmla="*/ 90 w 1289"/>
                  <a:gd name="T37" fmla="*/ 0 h 934"/>
                  <a:gd name="T38" fmla="*/ 26 w 1289"/>
                  <a:gd name="T39" fmla="*/ 27 h 934"/>
                  <a:gd name="T40" fmla="*/ 0 w 1289"/>
                  <a:gd name="T41" fmla="*/ 90 h 934"/>
                  <a:gd name="T42" fmla="*/ 0 w 1289"/>
                  <a:gd name="T43" fmla="*/ 844 h 934"/>
                  <a:gd name="T44" fmla="*/ 26 w 1289"/>
                  <a:gd name="T45" fmla="*/ 908 h 934"/>
                  <a:gd name="T46" fmla="*/ 90 w 1289"/>
                  <a:gd name="T47" fmla="*/ 934 h 934"/>
                  <a:gd name="T48" fmla="*/ 1199 w 1289"/>
                  <a:gd name="T49" fmla="*/ 934 h 934"/>
                  <a:gd name="T50" fmla="*/ 1263 w 1289"/>
                  <a:gd name="T51" fmla="*/ 908 h 934"/>
                  <a:gd name="T52" fmla="*/ 1289 w 1289"/>
                  <a:gd name="T53" fmla="*/ 844 h 934"/>
                  <a:gd name="T54" fmla="*/ 1289 w 1289"/>
                  <a:gd name="T55" fmla="*/ 90 h 934"/>
                  <a:gd name="T56" fmla="*/ 1277 w 1289"/>
                  <a:gd name="T57" fmla="*/ 90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89" h="934">
                    <a:moveTo>
                      <a:pt x="1277" y="90"/>
                    </a:moveTo>
                    <a:cubicBezTo>
                      <a:pt x="1265" y="90"/>
                      <a:pt x="1265" y="90"/>
                      <a:pt x="1265" y="90"/>
                    </a:cubicBezTo>
                    <a:cubicBezTo>
                      <a:pt x="1265" y="844"/>
                      <a:pt x="1265" y="844"/>
                      <a:pt x="1265" y="844"/>
                    </a:cubicBezTo>
                    <a:cubicBezTo>
                      <a:pt x="1265" y="862"/>
                      <a:pt x="1258" y="879"/>
                      <a:pt x="1246" y="891"/>
                    </a:cubicBezTo>
                    <a:cubicBezTo>
                      <a:pt x="1234" y="903"/>
                      <a:pt x="1217" y="910"/>
                      <a:pt x="1199" y="910"/>
                    </a:cubicBezTo>
                    <a:cubicBezTo>
                      <a:pt x="90" y="910"/>
                      <a:pt x="90" y="910"/>
                      <a:pt x="90" y="910"/>
                    </a:cubicBezTo>
                    <a:cubicBezTo>
                      <a:pt x="72" y="910"/>
                      <a:pt x="55" y="903"/>
                      <a:pt x="43" y="891"/>
                    </a:cubicBezTo>
                    <a:cubicBezTo>
                      <a:pt x="31" y="879"/>
                      <a:pt x="24" y="862"/>
                      <a:pt x="24" y="844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4" y="72"/>
                      <a:pt x="31" y="55"/>
                      <a:pt x="43" y="43"/>
                    </a:cubicBezTo>
                    <a:cubicBezTo>
                      <a:pt x="55" y="32"/>
                      <a:pt x="72" y="24"/>
                      <a:pt x="90" y="24"/>
                    </a:cubicBezTo>
                    <a:cubicBezTo>
                      <a:pt x="1199" y="24"/>
                      <a:pt x="1199" y="24"/>
                      <a:pt x="1199" y="24"/>
                    </a:cubicBezTo>
                    <a:cubicBezTo>
                      <a:pt x="1217" y="24"/>
                      <a:pt x="1234" y="32"/>
                      <a:pt x="1246" y="43"/>
                    </a:cubicBezTo>
                    <a:cubicBezTo>
                      <a:pt x="1258" y="55"/>
                      <a:pt x="1265" y="72"/>
                      <a:pt x="1265" y="90"/>
                    </a:cubicBezTo>
                    <a:cubicBezTo>
                      <a:pt x="1277" y="90"/>
                      <a:pt x="1277" y="90"/>
                      <a:pt x="1277" y="90"/>
                    </a:cubicBezTo>
                    <a:cubicBezTo>
                      <a:pt x="1289" y="90"/>
                      <a:pt x="1289" y="90"/>
                      <a:pt x="1289" y="90"/>
                    </a:cubicBezTo>
                    <a:cubicBezTo>
                      <a:pt x="1289" y="65"/>
                      <a:pt x="1279" y="43"/>
                      <a:pt x="1263" y="27"/>
                    </a:cubicBezTo>
                    <a:cubicBezTo>
                      <a:pt x="1247" y="10"/>
                      <a:pt x="1224" y="0"/>
                      <a:pt x="1199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65" y="0"/>
                      <a:pt x="43" y="10"/>
                      <a:pt x="26" y="27"/>
                    </a:cubicBezTo>
                    <a:cubicBezTo>
                      <a:pt x="10" y="43"/>
                      <a:pt x="0" y="65"/>
                      <a:pt x="0" y="90"/>
                    </a:cubicBezTo>
                    <a:cubicBezTo>
                      <a:pt x="0" y="844"/>
                      <a:pt x="0" y="844"/>
                      <a:pt x="0" y="844"/>
                    </a:cubicBezTo>
                    <a:cubicBezTo>
                      <a:pt x="0" y="869"/>
                      <a:pt x="10" y="891"/>
                      <a:pt x="26" y="908"/>
                    </a:cubicBezTo>
                    <a:cubicBezTo>
                      <a:pt x="43" y="924"/>
                      <a:pt x="65" y="934"/>
                      <a:pt x="90" y="934"/>
                    </a:cubicBezTo>
                    <a:cubicBezTo>
                      <a:pt x="1199" y="934"/>
                      <a:pt x="1199" y="934"/>
                      <a:pt x="1199" y="934"/>
                    </a:cubicBezTo>
                    <a:cubicBezTo>
                      <a:pt x="1224" y="934"/>
                      <a:pt x="1247" y="924"/>
                      <a:pt x="1263" y="908"/>
                    </a:cubicBezTo>
                    <a:cubicBezTo>
                      <a:pt x="1279" y="891"/>
                      <a:pt x="1289" y="869"/>
                      <a:pt x="1289" y="844"/>
                    </a:cubicBezTo>
                    <a:cubicBezTo>
                      <a:pt x="1289" y="90"/>
                      <a:pt x="1289" y="90"/>
                      <a:pt x="1289" y="90"/>
                    </a:cubicBezTo>
                    <a:cubicBezTo>
                      <a:pt x="1277" y="90"/>
                      <a:pt x="1277" y="90"/>
                      <a:pt x="1277" y="90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 96">
                <a:extLst>
                  <a:ext uri="{FF2B5EF4-FFF2-40B4-BE49-F238E27FC236}">
                    <a16:creationId xmlns="" xmlns:a16="http://schemas.microsoft.com/office/drawing/2014/main" id="{D8FF0868-E35B-454A-83AD-B0E8037E7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5439" y="2670654"/>
                <a:ext cx="1190011" cy="159770"/>
              </a:xfrm>
              <a:custGeom>
                <a:avLst/>
                <a:gdLst>
                  <a:gd name="T0" fmla="*/ 1265 w 1265"/>
                  <a:gd name="T1" fmla="*/ 0 h 170"/>
                  <a:gd name="T2" fmla="*/ 1265 w 1265"/>
                  <a:gd name="T3" fmla="*/ 92 h 170"/>
                  <a:gd name="T4" fmla="*/ 1187 w 1265"/>
                  <a:gd name="T5" fmla="*/ 170 h 170"/>
                  <a:gd name="T6" fmla="*/ 78 w 1265"/>
                  <a:gd name="T7" fmla="*/ 170 h 170"/>
                  <a:gd name="T8" fmla="*/ 0 w 1265"/>
                  <a:gd name="T9" fmla="*/ 92 h 170"/>
                  <a:gd name="T10" fmla="*/ 0 w 1265"/>
                  <a:gd name="T11" fmla="*/ 0 h 170"/>
                  <a:gd name="T12" fmla="*/ 1265 w 1265"/>
                  <a:gd name="T1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5" h="170">
                    <a:moveTo>
                      <a:pt x="1265" y="0"/>
                    </a:moveTo>
                    <a:cubicBezTo>
                      <a:pt x="1265" y="92"/>
                      <a:pt x="1265" y="92"/>
                      <a:pt x="1265" y="92"/>
                    </a:cubicBezTo>
                    <a:cubicBezTo>
                      <a:pt x="1265" y="135"/>
                      <a:pt x="1230" y="170"/>
                      <a:pt x="1187" y="170"/>
                    </a:cubicBezTo>
                    <a:cubicBezTo>
                      <a:pt x="78" y="170"/>
                      <a:pt x="78" y="170"/>
                      <a:pt x="78" y="170"/>
                    </a:cubicBezTo>
                    <a:cubicBezTo>
                      <a:pt x="35" y="170"/>
                      <a:pt x="0" y="135"/>
                      <a:pt x="0" y="9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65" y="0"/>
                      <a:pt x="1265" y="0"/>
                      <a:pt x="126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 97">
                <a:extLst>
                  <a:ext uri="{FF2B5EF4-FFF2-40B4-BE49-F238E27FC236}">
                    <a16:creationId xmlns="" xmlns:a16="http://schemas.microsoft.com/office/drawing/2014/main" id="{BB04221B-665D-4E76-85AB-DA48C0FDB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920" y="2659134"/>
                <a:ext cx="1213049" cy="182308"/>
              </a:xfrm>
              <a:custGeom>
                <a:avLst/>
                <a:gdLst>
                  <a:gd name="T0" fmla="*/ 1277 w 1289"/>
                  <a:gd name="T1" fmla="*/ 12 h 194"/>
                  <a:gd name="T2" fmla="*/ 1265 w 1289"/>
                  <a:gd name="T3" fmla="*/ 12 h 194"/>
                  <a:gd name="T4" fmla="*/ 1265 w 1289"/>
                  <a:gd name="T5" fmla="*/ 104 h 194"/>
                  <a:gd name="T6" fmla="*/ 1246 w 1289"/>
                  <a:gd name="T7" fmla="*/ 151 h 194"/>
                  <a:gd name="T8" fmla="*/ 1199 w 1289"/>
                  <a:gd name="T9" fmla="*/ 170 h 194"/>
                  <a:gd name="T10" fmla="*/ 90 w 1289"/>
                  <a:gd name="T11" fmla="*/ 170 h 194"/>
                  <a:gd name="T12" fmla="*/ 43 w 1289"/>
                  <a:gd name="T13" fmla="*/ 151 h 194"/>
                  <a:gd name="T14" fmla="*/ 24 w 1289"/>
                  <a:gd name="T15" fmla="*/ 104 h 194"/>
                  <a:gd name="T16" fmla="*/ 24 w 1289"/>
                  <a:gd name="T17" fmla="*/ 24 h 194"/>
                  <a:gd name="T18" fmla="*/ 1277 w 1289"/>
                  <a:gd name="T19" fmla="*/ 24 h 194"/>
                  <a:gd name="T20" fmla="*/ 1277 w 1289"/>
                  <a:gd name="T21" fmla="*/ 12 h 194"/>
                  <a:gd name="T22" fmla="*/ 1265 w 1289"/>
                  <a:gd name="T23" fmla="*/ 12 h 194"/>
                  <a:gd name="T24" fmla="*/ 1277 w 1289"/>
                  <a:gd name="T25" fmla="*/ 12 h 194"/>
                  <a:gd name="T26" fmla="*/ 1277 w 1289"/>
                  <a:gd name="T27" fmla="*/ 0 h 194"/>
                  <a:gd name="T28" fmla="*/ 12 w 1289"/>
                  <a:gd name="T29" fmla="*/ 0 h 194"/>
                  <a:gd name="T30" fmla="*/ 4 w 1289"/>
                  <a:gd name="T31" fmla="*/ 4 h 194"/>
                  <a:gd name="T32" fmla="*/ 0 w 1289"/>
                  <a:gd name="T33" fmla="*/ 12 h 194"/>
                  <a:gd name="T34" fmla="*/ 0 w 1289"/>
                  <a:gd name="T35" fmla="*/ 104 h 194"/>
                  <a:gd name="T36" fmla="*/ 26 w 1289"/>
                  <a:gd name="T37" fmla="*/ 168 h 194"/>
                  <a:gd name="T38" fmla="*/ 90 w 1289"/>
                  <a:gd name="T39" fmla="*/ 194 h 194"/>
                  <a:gd name="T40" fmla="*/ 1199 w 1289"/>
                  <a:gd name="T41" fmla="*/ 194 h 194"/>
                  <a:gd name="T42" fmla="*/ 1263 w 1289"/>
                  <a:gd name="T43" fmla="*/ 168 h 194"/>
                  <a:gd name="T44" fmla="*/ 1289 w 1289"/>
                  <a:gd name="T45" fmla="*/ 104 h 194"/>
                  <a:gd name="T46" fmla="*/ 1289 w 1289"/>
                  <a:gd name="T47" fmla="*/ 12 h 194"/>
                  <a:gd name="T48" fmla="*/ 1286 w 1289"/>
                  <a:gd name="T49" fmla="*/ 4 h 194"/>
                  <a:gd name="T50" fmla="*/ 1277 w 1289"/>
                  <a:gd name="T51" fmla="*/ 0 h 194"/>
                  <a:gd name="T52" fmla="*/ 1277 w 1289"/>
                  <a:gd name="T53" fmla="*/ 12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89" h="194">
                    <a:moveTo>
                      <a:pt x="1277" y="12"/>
                    </a:moveTo>
                    <a:cubicBezTo>
                      <a:pt x="1265" y="12"/>
                      <a:pt x="1265" y="12"/>
                      <a:pt x="1265" y="12"/>
                    </a:cubicBezTo>
                    <a:cubicBezTo>
                      <a:pt x="1265" y="104"/>
                      <a:pt x="1265" y="104"/>
                      <a:pt x="1265" y="104"/>
                    </a:cubicBezTo>
                    <a:cubicBezTo>
                      <a:pt x="1265" y="122"/>
                      <a:pt x="1258" y="139"/>
                      <a:pt x="1246" y="151"/>
                    </a:cubicBezTo>
                    <a:cubicBezTo>
                      <a:pt x="1234" y="163"/>
                      <a:pt x="1217" y="170"/>
                      <a:pt x="1199" y="170"/>
                    </a:cubicBezTo>
                    <a:cubicBezTo>
                      <a:pt x="90" y="170"/>
                      <a:pt x="90" y="170"/>
                      <a:pt x="90" y="170"/>
                    </a:cubicBezTo>
                    <a:cubicBezTo>
                      <a:pt x="72" y="170"/>
                      <a:pt x="55" y="163"/>
                      <a:pt x="43" y="151"/>
                    </a:cubicBezTo>
                    <a:cubicBezTo>
                      <a:pt x="31" y="139"/>
                      <a:pt x="24" y="122"/>
                      <a:pt x="24" y="10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277" y="24"/>
                      <a:pt x="1277" y="24"/>
                      <a:pt x="1277" y="24"/>
                    </a:cubicBezTo>
                    <a:cubicBezTo>
                      <a:pt x="1277" y="12"/>
                      <a:pt x="1277" y="12"/>
                      <a:pt x="1277" y="12"/>
                    </a:cubicBezTo>
                    <a:cubicBezTo>
                      <a:pt x="1265" y="12"/>
                      <a:pt x="1265" y="12"/>
                      <a:pt x="1265" y="12"/>
                    </a:cubicBezTo>
                    <a:cubicBezTo>
                      <a:pt x="1277" y="12"/>
                      <a:pt x="1277" y="12"/>
                      <a:pt x="1277" y="12"/>
                    </a:cubicBezTo>
                    <a:cubicBezTo>
                      <a:pt x="1277" y="0"/>
                      <a:pt x="1277" y="0"/>
                      <a:pt x="127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4"/>
                    </a:cubicBezTo>
                    <a:cubicBezTo>
                      <a:pt x="1" y="6"/>
                      <a:pt x="0" y="9"/>
                      <a:pt x="0" y="12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129"/>
                      <a:pt x="10" y="151"/>
                      <a:pt x="26" y="168"/>
                    </a:cubicBezTo>
                    <a:cubicBezTo>
                      <a:pt x="43" y="184"/>
                      <a:pt x="65" y="194"/>
                      <a:pt x="90" y="194"/>
                    </a:cubicBezTo>
                    <a:cubicBezTo>
                      <a:pt x="1199" y="194"/>
                      <a:pt x="1199" y="194"/>
                      <a:pt x="1199" y="194"/>
                    </a:cubicBezTo>
                    <a:cubicBezTo>
                      <a:pt x="1224" y="194"/>
                      <a:pt x="1247" y="184"/>
                      <a:pt x="1263" y="168"/>
                    </a:cubicBezTo>
                    <a:cubicBezTo>
                      <a:pt x="1279" y="151"/>
                      <a:pt x="1289" y="129"/>
                      <a:pt x="1289" y="104"/>
                    </a:cubicBezTo>
                    <a:cubicBezTo>
                      <a:pt x="1289" y="12"/>
                      <a:pt x="1289" y="12"/>
                      <a:pt x="1289" y="12"/>
                    </a:cubicBezTo>
                    <a:cubicBezTo>
                      <a:pt x="1289" y="9"/>
                      <a:pt x="1288" y="6"/>
                      <a:pt x="1286" y="4"/>
                    </a:cubicBezTo>
                    <a:cubicBezTo>
                      <a:pt x="1283" y="1"/>
                      <a:pt x="1280" y="0"/>
                      <a:pt x="1277" y="0"/>
                    </a:cubicBezTo>
                    <a:cubicBezTo>
                      <a:pt x="1277" y="12"/>
                      <a:pt x="1277" y="12"/>
                      <a:pt x="1277" y="12"/>
                    </a:cubicBezTo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Oval 98">
                <a:extLst>
                  <a:ext uri="{FF2B5EF4-FFF2-40B4-BE49-F238E27FC236}">
                    <a16:creationId xmlns="" xmlns:a16="http://schemas.microsoft.com/office/drawing/2014/main" id="{7C0881C1-89BF-4C60-A769-8CC48B2EC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920" y="2722241"/>
                <a:ext cx="56596" cy="56596"/>
              </a:xfrm>
              <a:prstGeom prst="ellipse">
                <a:avLst/>
              </a:prstGeom>
              <a:solidFill>
                <a:srgbClr val="AFDA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Rectangle 107">
                <a:extLst>
                  <a:ext uri="{FF2B5EF4-FFF2-40B4-BE49-F238E27FC236}">
                    <a16:creationId xmlns="" xmlns:a16="http://schemas.microsoft.com/office/drawing/2014/main" id="{F7F9C3C1-6165-49C7-B8F4-38BA9B807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6116" y="2932596"/>
                <a:ext cx="415702" cy="45577"/>
              </a:xfrm>
              <a:prstGeom prst="rect">
                <a:avLst/>
              </a:pr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 108">
                <a:extLst>
                  <a:ext uri="{FF2B5EF4-FFF2-40B4-BE49-F238E27FC236}">
                    <a16:creationId xmlns="" xmlns:a16="http://schemas.microsoft.com/office/drawing/2014/main" id="{5440A38A-EBC4-4D8B-A394-0D6D33422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098" y="2921578"/>
                <a:ext cx="438241" cy="67614"/>
              </a:xfrm>
              <a:custGeom>
                <a:avLst/>
                <a:gdLst>
                  <a:gd name="T0" fmla="*/ 454 w 466"/>
                  <a:gd name="T1" fmla="*/ 60 h 72"/>
                  <a:gd name="T2" fmla="*/ 454 w 466"/>
                  <a:gd name="T3" fmla="*/ 48 h 72"/>
                  <a:gd name="T4" fmla="*/ 24 w 466"/>
                  <a:gd name="T5" fmla="*/ 48 h 72"/>
                  <a:gd name="T6" fmla="*/ 24 w 466"/>
                  <a:gd name="T7" fmla="*/ 24 h 72"/>
                  <a:gd name="T8" fmla="*/ 442 w 466"/>
                  <a:gd name="T9" fmla="*/ 24 h 72"/>
                  <a:gd name="T10" fmla="*/ 442 w 466"/>
                  <a:gd name="T11" fmla="*/ 60 h 72"/>
                  <a:gd name="T12" fmla="*/ 454 w 466"/>
                  <a:gd name="T13" fmla="*/ 60 h 72"/>
                  <a:gd name="T14" fmla="*/ 454 w 466"/>
                  <a:gd name="T15" fmla="*/ 48 h 72"/>
                  <a:gd name="T16" fmla="*/ 454 w 466"/>
                  <a:gd name="T17" fmla="*/ 60 h 72"/>
                  <a:gd name="T18" fmla="*/ 466 w 466"/>
                  <a:gd name="T19" fmla="*/ 60 h 72"/>
                  <a:gd name="T20" fmla="*/ 466 w 466"/>
                  <a:gd name="T21" fmla="*/ 12 h 72"/>
                  <a:gd name="T22" fmla="*/ 462 w 466"/>
                  <a:gd name="T23" fmla="*/ 3 h 72"/>
                  <a:gd name="T24" fmla="*/ 454 w 466"/>
                  <a:gd name="T25" fmla="*/ 0 h 72"/>
                  <a:gd name="T26" fmla="*/ 12 w 466"/>
                  <a:gd name="T27" fmla="*/ 0 h 72"/>
                  <a:gd name="T28" fmla="*/ 4 w 466"/>
                  <a:gd name="T29" fmla="*/ 3 h 72"/>
                  <a:gd name="T30" fmla="*/ 0 w 466"/>
                  <a:gd name="T31" fmla="*/ 12 h 72"/>
                  <a:gd name="T32" fmla="*/ 0 w 466"/>
                  <a:gd name="T33" fmla="*/ 60 h 72"/>
                  <a:gd name="T34" fmla="*/ 4 w 466"/>
                  <a:gd name="T35" fmla="*/ 69 h 72"/>
                  <a:gd name="T36" fmla="*/ 12 w 466"/>
                  <a:gd name="T37" fmla="*/ 72 h 72"/>
                  <a:gd name="T38" fmla="*/ 454 w 466"/>
                  <a:gd name="T39" fmla="*/ 72 h 72"/>
                  <a:gd name="T40" fmla="*/ 462 w 466"/>
                  <a:gd name="T41" fmla="*/ 69 h 72"/>
                  <a:gd name="T42" fmla="*/ 466 w 466"/>
                  <a:gd name="T43" fmla="*/ 60 h 72"/>
                  <a:gd name="T44" fmla="*/ 454 w 466"/>
                  <a:gd name="T45" fmla="*/ 6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66" h="72">
                    <a:moveTo>
                      <a:pt x="454" y="60"/>
                    </a:moveTo>
                    <a:cubicBezTo>
                      <a:pt x="454" y="48"/>
                      <a:pt x="454" y="48"/>
                      <a:pt x="45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442" y="24"/>
                      <a:pt x="442" y="24"/>
                      <a:pt x="442" y="24"/>
                    </a:cubicBezTo>
                    <a:cubicBezTo>
                      <a:pt x="442" y="60"/>
                      <a:pt x="442" y="60"/>
                      <a:pt x="442" y="60"/>
                    </a:cubicBezTo>
                    <a:cubicBezTo>
                      <a:pt x="454" y="60"/>
                      <a:pt x="454" y="60"/>
                      <a:pt x="454" y="60"/>
                    </a:cubicBezTo>
                    <a:cubicBezTo>
                      <a:pt x="454" y="48"/>
                      <a:pt x="454" y="48"/>
                      <a:pt x="454" y="48"/>
                    </a:cubicBezTo>
                    <a:cubicBezTo>
                      <a:pt x="454" y="60"/>
                      <a:pt x="454" y="60"/>
                      <a:pt x="454" y="60"/>
                    </a:cubicBezTo>
                    <a:cubicBezTo>
                      <a:pt x="466" y="60"/>
                      <a:pt x="466" y="60"/>
                      <a:pt x="466" y="60"/>
                    </a:cubicBezTo>
                    <a:cubicBezTo>
                      <a:pt x="466" y="12"/>
                      <a:pt x="466" y="12"/>
                      <a:pt x="466" y="12"/>
                    </a:cubicBezTo>
                    <a:cubicBezTo>
                      <a:pt x="466" y="8"/>
                      <a:pt x="465" y="5"/>
                      <a:pt x="462" y="3"/>
                    </a:cubicBezTo>
                    <a:cubicBezTo>
                      <a:pt x="460" y="1"/>
                      <a:pt x="457" y="0"/>
                      <a:pt x="45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2" y="5"/>
                      <a:pt x="0" y="8"/>
                      <a:pt x="0" y="12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4"/>
                      <a:pt x="2" y="67"/>
                      <a:pt x="4" y="69"/>
                    </a:cubicBezTo>
                    <a:cubicBezTo>
                      <a:pt x="6" y="71"/>
                      <a:pt x="9" y="72"/>
                      <a:pt x="12" y="72"/>
                    </a:cubicBezTo>
                    <a:cubicBezTo>
                      <a:pt x="454" y="72"/>
                      <a:pt x="454" y="72"/>
                      <a:pt x="454" y="72"/>
                    </a:cubicBezTo>
                    <a:cubicBezTo>
                      <a:pt x="457" y="72"/>
                      <a:pt x="460" y="71"/>
                      <a:pt x="462" y="69"/>
                    </a:cubicBezTo>
                    <a:cubicBezTo>
                      <a:pt x="465" y="67"/>
                      <a:pt x="466" y="64"/>
                      <a:pt x="466" y="60"/>
                    </a:cubicBezTo>
                    <a:lnTo>
                      <a:pt x="454" y="60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 109">
                <a:extLst>
                  <a:ext uri="{FF2B5EF4-FFF2-40B4-BE49-F238E27FC236}">
                    <a16:creationId xmlns="" xmlns:a16="http://schemas.microsoft.com/office/drawing/2014/main" id="{6E73274D-BA9F-43AB-A8E5-99DB67B26F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462" y="2703209"/>
                <a:ext cx="458274" cy="520880"/>
              </a:xfrm>
              <a:custGeom>
                <a:avLst/>
                <a:gdLst>
                  <a:gd name="T0" fmla="*/ 382 w 487"/>
                  <a:gd name="T1" fmla="*/ 0 h 554"/>
                  <a:gd name="T2" fmla="*/ 210 w 487"/>
                  <a:gd name="T3" fmla="*/ 301 h 554"/>
                  <a:gd name="T4" fmla="*/ 0 w 487"/>
                  <a:gd name="T5" fmla="*/ 456 h 554"/>
                  <a:gd name="T6" fmla="*/ 48 w 487"/>
                  <a:gd name="T7" fmla="*/ 554 h 554"/>
                  <a:gd name="T8" fmla="*/ 50 w 487"/>
                  <a:gd name="T9" fmla="*/ 553 h 554"/>
                  <a:gd name="T10" fmla="*/ 486 w 487"/>
                  <a:gd name="T11" fmla="*/ 32 h 554"/>
                  <a:gd name="T12" fmla="*/ 487 w 487"/>
                  <a:gd name="T13" fmla="*/ 30 h 554"/>
                  <a:gd name="T14" fmla="*/ 382 w 487"/>
                  <a:gd name="T15" fmla="*/ 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7" h="554">
                    <a:moveTo>
                      <a:pt x="382" y="0"/>
                    </a:moveTo>
                    <a:cubicBezTo>
                      <a:pt x="349" y="114"/>
                      <a:pt x="289" y="217"/>
                      <a:pt x="210" y="301"/>
                    </a:cubicBezTo>
                    <a:cubicBezTo>
                      <a:pt x="150" y="364"/>
                      <a:pt x="79" y="417"/>
                      <a:pt x="0" y="456"/>
                    </a:cubicBezTo>
                    <a:cubicBezTo>
                      <a:pt x="11" y="491"/>
                      <a:pt x="27" y="524"/>
                      <a:pt x="48" y="554"/>
                    </a:cubicBezTo>
                    <a:cubicBezTo>
                      <a:pt x="49" y="554"/>
                      <a:pt x="50" y="553"/>
                      <a:pt x="50" y="553"/>
                    </a:cubicBezTo>
                    <a:cubicBezTo>
                      <a:pt x="260" y="449"/>
                      <a:pt x="420" y="261"/>
                      <a:pt x="486" y="32"/>
                    </a:cubicBezTo>
                    <a:cubicBezTo>
                      <a:pt x="487" y="32"/>
                      <a:pt x="487" y="31"/>
                      <a:pt x="487" y="30"/>
                    </a:cubicBezTo>
                    <a:cubicBezTo>
                      <a:pt x="454" y="15"/>
                      <a:pt x="419" y="4"/>
                      <a:pt x="382" y="0"/>
                    </a:cubicBezTo>
                  </a:path>
                </a:pathLst>
              </a:custGeom>
              <a:solidFill>
                <a:srgbClr val="CFE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 110">
                <a:extLst>
                  <a:ext uri="{FF2B5EF4-FFF2-40B4-BE49-F238E27FC236}">
                    <a16:creationId xmlns="" xmlns:a16="http://schemas.microsoft.com/office/drawing/2014/main" id="{7ED28710-26D4-4D7F-BC2D-DE884A574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2039" y="2731757"/>
                <a:ext cx="423215" cy="501848"/>
              </a:xfrm>
              <a:custGeom>
                <a:avLst/>
                <a:gdLst>
                  <a:gd name="T0" fmla="*/ 439 w 450"/>
                  <a:gd name="T1" fmla="*/ 0 h 534"/>
                  <a:gd name="T2" fmla="*/ 438 w 450"/>
                  <a:gd name="T3" fmla="*/ 2 h 534"/>
                  <a:gd name="T4" fmla="*/ 2 w 450"/>
                  <a:gd name="T5" fmla="*/ 523 h 534"/>
                  <a:gd name="T6" fmla="*/ 0 w 450"/>
                  <a:gd name="T7" fmla="*/ 524 h 534"/>
                  <a:gd name="T8" fmla="*/ 8 w 450"/>
                  <a:gd name="T9" fmla="*/ 534 h 534"/>
                  <a:gd name="T10" fmla="*/ 450 w 450"/>
                  <a:gd name="T11" fmla="*/ 6 h 534"/>
                  <a:gd name="T12" fmla="*/ 439 w 450"/>
                  <a:gd name="T13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534">
                    <a:moveTo>
                      <a:pt x="439" y="0"/>
                    </a:moveTo>
                    <a:cubicBezTo>
                      <a:pt x="439" y="1"/>
                      <a:pt x="439" y="2"/>
                      <a:pt x="438" y="2"/>
                    </a:cubicBezTo>
                    <a:cubicBezTo>
                      <a:pt x="372" y="231"/>
                      <a:pt x="212" y="419"/>
                      <a:pt x="2" y="523"/>
                    </a:cubicBezTo>
                    <a:cubicBezTo>
                      <a:pt x="2" y="523"/>
                      <a:pt x="1" y="524"/>
                      <a:pt x="0" y="524"/>
                    </a:cubicBezTo>
                    <a:cubicBezTo>
                      <a:pt x="3" y="527"/>
                      <a:pt x="5" y="531"/>
                      <a:pt x="8" y="534"/>
                    </a:cubicBezTo>
                    <a:cubicBezTo>
                      <a:pt x="220" y="428"/>
                      <a:pt x="383" y="237"/>
                      <a:pt x="450" y="6"/>
                    </a:cubicBezTo>
                    <a:cubicBezTo>
                      <a:pt x="446" y="4"/>
                      <a:pt x="443" y="2"/>
                      <a:pt x="439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 111">
                <a:extLst>
                  <a:ext uri="{FF2B5EF4-FFF2-40B4-BE49-F238E27FC236}">
                    <a16:creationId xmlns="" xmlns:a16="http://schemas.microsoft.com/office/drawing/2014/main" id="{71985A6E-C76B-42DE-904E-33F915CDE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7447" y="2700705"/>
                <a:ext cx="346085" cy="265949"/>
              </a:xfrm>
              <a:custGeom>
                <a:avLst/>
                <a:gdLst>
                  <a:gd name="T0" fmla="*/ 347 w 368"/>
                  <a:gd name="T1" fmla="*/ 0 h 283"/>
                  <a:gd name="T2" fmla="*/ 329 w 368"/>
                  <a:gd name="T3" fmla="*/ 0 h 283"/>
                  <a:gd name="T4" fmla="*/ 329 w 368"/>
                  <a:gd name="T5" fmla="*/ 60 h 283"/>
                  <a:gd name="T6" fmla="*/ 329 w 368"/>
                  <a:gd name="T7" fmla="*/ 60 h 283"/>
                  <a:gd name="T8" fmla="*/ 303 w 368"/>
                  <a:gd name="T9" fmla="*/ 124 h 283"/>
                  <a:gd name="T10" fmla="*/ 239 w 368"/>
                  <a:gd name="T11" fmla="*/ 150 h 283"/>
                  <a:gd name="T12" fmla="*/ 58 w 368"/>
                  <a:gd name="T13" fmla="*/ 150 h 283"/>
                  <a:gd name="T14" fmla="*/ 0 w 368"/>
                  <a:gd name="T15" fmla="*/ 283 h 283"/>
                  <a:gd name="T16" fmla="*/ 206 w 368"/>
                  <a:gd name="T17" fmla="*/ 283 h 283"/>
                  <a:gd name="T18" fmla="*/ 368 w 368"/>
                  <a:gd name="T19" fmla="*/ 0 h 283"/>
                  <a:gd name="T20" fmla="*/ 347 w 368"/>
                  <a:gd name="T21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8" h="283">
                    <a:moveTo>
                      <a:pt x="347" y="0"/>
                    </a:moveTo>
                    <a:cubicBezTo>
                      <a:pt x="341" y="0"/>
                      <a:pt x="335" y="0"/>
                      <a:pt x="329" y="0"/>
                    </a:cubicBezTo>
                    <a:cubicBezTo>
                      <a:pt x="329" y="60"/>
                      <a:pt x="329" y="60"/>
                      <a:pt x="329" y="60"/>
                    </a:cubicBezTo>
                    <a:cubicBezTo>
                      <a:pt x="329" y="60"/>
                      <a:pt x="329" y="60"/>
                      <a:pt x="329" y="60"/>
                    </a:cubicBezTo>
                    <a:cubicBezTo>
                      <a:pt x="329" y="85"/>
                      <a:pt x="319" y="107"/>
                      <a:pt x="303" y="124"/>
                    </a:cubicBezTo>
                    <a:cubicBezTo>
                      <a:pt x="287" y="140"/>
                      <a:pt x="264" y="150"/>
                      <a:pt x="239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30" y="189"/>
                      <a:pt x="10" y="235"/>
                      <a:pt x="0" y="283"/>
                    </a:cubicBezTo>
                    <a:cubicBezTo>
                      <a:pt x="206" y="283"/>
                      <a:pt x="206" y="283"/>
                      <a:pt x="206" y="283"/>
                    </a:cubicBezTo>
                    <a:cubicBezTo>
                      <a:pt x="280" y="204"/>
                      <a:pt x="336" y="107"/>
                      <a:pt x="368" y="0"/>
                    </a:cubicBezTo>
                    <a:cubicBezTo>
                      <a:pt x="361" y="0"/>
                      <a:pt x="354" y="0"/>
                      <a:pt x="347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 112">
                <a:extLst>
                  <a:ext uri="{FF2B5EF4-FFF2-40B4-BE49-F238E27FC236}">
                    <a16:creationId xmlns="" xmlns:a16="http://schemas.microsoft.com/office/drawing/2014/main" id="{4A22A75D-BC62-4FF7-924A-DBFA78EEB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462" y="2700705"/>
                <a:ext cx="359608" cy="431229"/>
              </a:xfrm>
              <a:custGeom>
                <a:avLst/>
                <a:gdLst>
                  <a:gd name="T0" fmla="*/ 358 w 382"/>
                  <a:gd name="T1" fmla="*/ 0 h 459"/>
                  <a:gd name="T2" fmla="*/ 196 w 382"/>
                  <a:gd name="T3" fmla="*/ 283 h 459"/>
                  <a:gd name="T4" fmla="*/ 201 w 382"/>
                  <a:gd name="T5" fmla="*/ 283 h 459"/>
                  <a:gd name="T6" fmla="*/ 212 w 382"/>
                  <a:gd name="T7" fmla="*/ 291 h 459"/>
                  <a:gd name="T8" fmla="*/ 210 w 382"/>
                  <a:gd name="T9" fmla="*/ 304 h 459"/>
                  <a:gd name="T10" fmla="*/ 0 w 382"/>
                  <a:gd name="T11" fmla="*/ 459 h 459"/>
                  <a:gd name="T12" fmla="*/ 0 w 382"/>
                  <a:gd name="T13" fmla="*/ 459 h 459"/>
                  <a:gd name="T14" fmla="*/ 210 w 382"/>
                  <a:gd name="T15" fmla="*/ 304 h 459"/>
                  <a:gd name="T16" fmla="*/ 382 w 382"/>
                  <a:gd name="T17" fmla="*/ 3 h 459"/>
                  <a:gd name="T18" fmla="*/ 358 w 382"/>
                  <a:gd name="T19" fmla="*/ 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2" h="459">
                    <a:moveTo>
                      <a:pt x="358" y="0"/>
                    </a:moveTo>
                    <a:cubicBezTo>
                      <a:pt x="326" y="107"/>
                      <a:pt x="270" y="204"/>
                      <a:pt x="196" y="283"/>
                    </a:cubicBezTo>
                    <a:cubicBezTo>
                      <a:pt x="201" y="283"/>
                      <a:pt x="201" y="283"/>
                      <a:pt x="201" y="283"/>
                    </a:cubicBezTo>
                    <a:cubicBezTo>
                      <a:pt x="206" y="283"/>
                      <a:pt x="211" y="286"/>
                      <a:pt x="212" y="291"/>
                    </a:cubicBezTo>
                    <a:cubicBezTo>
                      <a:pt x="214" y="295"/>
                      <a:pt x="213" y="300"/>
                      <a:pt x="210" y="304"/>
                    </a:cubicBezTo>
                    <a:cubicBezTo>
                      <a:pt x="150" y="367"/>
                      <a:pt x="79" y="420"/>
                      <a:pt x="0" y="459"/>
                    </a:cubicBezTo>
                    <a:cubicBezTo>
                      <a:pt x="0" y="459"/>
                      <a:pt x="0" y="459"/>
                      <a:pt x="0" y="459"/>
                    </a:cubicBezTo>
                    <a:cubicBezTo>
                      <a:pt x="79" y="420"/>
                      <a:pt x="150" y="367"/>
                      <a:pt x="210" y="304"/>
                    </a:cubicBezTo>
                    <a:cubicBezTo>
                      <a:pt x="289" y="220"/>
                      <a:pt x="349" y="117"/>
                      <a:pt x="382" y="3"/>
                    </a:cubicBezTo>
                    <a:cubicBezTo>
                      <a:pt x="374" y="2"/>
                      <a:pt x="366" y="1"/>
                      <a:pt x="358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 113">
                <a:extLst>
                  <a:ext uri="{FF2B5EF4-FFF2-40B4-BE49-F238E27FC236}">
                    <a16:creationId xmlns="" xmlns:a16="http://schemas.microsoft.com/office/drawing/2014/main" id="{545F947F-97F8-4C31-B745-A5F725318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436" y="2989192"/>
                <a:ext cx="177801" cy="121205"/>
              </a:xfrm>
              <a:custGeom>
                <a:avLst/>
                <a:gdLst>
                  <a:gd name="T0" fmla="*/ 189 w 189"/>
                  <a:gd name="T1" fmla="*/ 0 h 129"/>
                  <a:gd name="T2" fmla="*/ 2 w 189"/>
                  <a:gd name="T3" fmla="*/ 0 h 129"/>
                  <a:gd name="T4" fmla="*/ 0 w 189"/>
                  <a:gd name="T5" fmla="*/ 46 h 129"/>
                  <a:gd name="T6" fmla="*/ 9 w 189"/>
                  <a:gd name="T7" fmla="*/ 129 h 129"/>
                  <a:gd name="T8" fmla="*/ 189 w 189"/>
                  <a:gd name="T9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" h="129">
                    <a:moveTo>
                      <a:pt x="18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5"/>
                      <a:pt x="0" y="31"/>
                      <a:pt x="0" y="46"/>
                    </a:cubicBezTo>
                    <a:cubicBezTo>
                      <a:pt x="0" y="75"/>
                      <a:pt x="3" y="102"/>
                      <a:pt x="9" y="129"/>
                    </a:cubicBezTo>
                    <a:cubicBezTo>
                      <a:pt x="76" y="95"/>
                      <a:pt x="136" y="52"/>
                      <a:pt x="189" y="0"/>
                    </a:cubicBezTo>
                  </a:path>
                </a:pathLst>
              </a:custGeom>
              <a:solidFill>
                <a:srgbClr val="9FCE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 114">
                <a:extLst>
                  <a:ext uri="{FF2B5EF4-FFF2-40B4-BE49-F238E27FC236}">
                    <a16:creationId xmlns="" xmlns:a16="http://schemas.microsoft.com/office/drawing/2014/main" id="{486F18A3-1DAA-4A3B-9F8E-9ADFC6FB33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43440" y="2966654"/>
                <a:ext cx="214362" cy="165279"/>
              </a:xfrm>
              <a:custGeom>
                <a:avLst/>
                <a:gdLst>
                  <a:gd name="T0" fmla="*/ 215 w 228"/>
                  <a:gd name="T1" fmla="*/ 12 h 176"/>
                  <a:gd name="T2" fmla="*/ 207 w 228"/>
                  <a:gd name="T3" fmla="*/ 4 h 176"/>
                  <a:gd name="T4" fmla="*/ 215 w 228"/>
                  <a:gd name="T5" fmla="*/ 12 h 176"/>
                  <a:gd name="T6" fmla="*/ 215 w 228"/>
                  <a:gd name="T7" fmla="*/ 0 h 176"/>
                  <a:gd name="T8" fmla="*/ 215 w 228"/>
                  <a:gd name="T9" fmla="*/ 0 h 176"/>
                  <a:gd name="T10" fmla="*/ 210 w 228"/>
                  <a:gd name="T11" fmla="*/ 0 h 176"/>
                  <a:gd name="T12" fmla="*/ 4 w 228"/>
                  <a:gd name="T13" fmla="*/ 0 h 176"/>
                  <a:gd name="T14" fmla="*/ 0 w 228"/>
                  <a:gd name="T15" fmla="*/ 24 h 176"/>
                  <a:gd name="T16" fmla="*/ 187 w 228"/>
                  <a:gd name="T17" fmla="*/ 24 h 176"/>
                  <a:gd name="T18" fmla="*/ 7 w 228"/>
                  <a:gd name="T19" fmla="*/ 153 h 176"/>
                  <a:gd name="T20" fmla="*/ 14 w 228"/>
                  <a:gd name="T21" fmla="*/ 176 h 176"/>
                  <a:gd name="T22" fmla="*/ 224 w 228"/>
                  <a:gd name="T23" fmla="*/ 21 h 176"/>
                  <a:gd name="T24" fmla="*/ 226 w 228"/>
                  <a:gd name="T25" fmla="*/ 8 h 176"/>
                  <a:gd name="T26" fmla="*/ 215 w 228"/>
                  <a:gd name="T27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8" h="176">
                    <a:moveTo>
                      <a:pt x="215" y="12"/>
                    </a:moveTo>
                    <a:cubicBezTo>
                      <a:pt x="207" y="4"/>
                      <a:pt x="207" y="4"/>
                      <a:pt x="207" y="4"/>
                    </a:cubicBezTo>
                    <a:cubicBezTo>
                      <a:pt x="215" y="12"/>
                      <a:pt x="215" y="12"/>
                      <a:pt x="215" y="12"/>
                    </a:cubicBezTo>
                    <a:moveTo>
                      <a:pt x="215" y="0"/>
                    </a:moveTo>
                    <a:cubicBezTo>
                      <a:pt x="215" y="0"/>
                      <a:pt x="215" y="0"/>
                      <a:pt x="215" y="0"/>
                    </a:cubicBezTo>
                    <a:cubicBezTo>
                      <a:pt x="210" y="0"/>
                      <a:pt x="210" y="0"/>
                      <a:pt x="21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8"/>
                      <a:pt x="2" y="16"/>
                      <a:pt x="0" y="24"/>
                    </a:cubicBezTo>
                    <a:cubicBezTo>
                      <a:pt x="187" y="24"/>
                      <a:pt x="187" y="24"/>
                      <a:pt x="187" y="24"/>
                    </a:cubicBezTo>
                    <a:cubicBezTo>
                      <a:pt x="134" y="76"/>
                      <a:pt x="74" y="119"/>
                      <a:pt x="7" y="153"/>
                    </a:cubicBezTo>
                    <a:cubicBezTo>
                      <a:pt x="9" y="161"/>
                      <a:pt x="11" y="168"/>
                      <a:pt x="14" y="176"/>
                    </a:cubicBezTo>
                    <a:cubicBezTo>
                      <a:pt x="93" y="137"/>
                      <a:pt x="164" y="84"/>
                      <a:pt x="224" y="21"/>
                    </a:cubicBezTo>
                    <a:cubicBezTo>
                      <a:pt x="227" y="17"/>
                      <a:pt x="228" y="12"/>
                      <a:pt x="226" y="8"/>
                    </a:cubicBezTo>
                    <a:cubicBezTo>
                      <a:pt x="225" y="3"/>
                      <a:pt x="220" y="0"/>
                      <a:pt x="215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 115">
                <a:extLst>
                  <a:ext uri="{FF2B5EF4-FFF2-40B4-BE49-F238E27FC236}">
                    <a16:creationId xmlns="" xmlns:a16="http://schemas.microsoft.com/office/drawing/2014/main" id="{E006582C-C2E8-4ADD-8DF3-DC2FFE2F0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8567" y="2702708"/>
                <a:ext cx="215865" cy="116196"/>
              </a:xfrm>
              <a:custGeom>
                <a:avLst/>
                <a:gdLst>
                  <a:gd name="T0" fmla="*/ 229 w 229"/>
                  <a:gd name="T1" fmla="*/ 0 h 124"/>
                  <a:gd name="T2" fmla="*/ 0 w 229"/>
                  <a:gd name="T3" fmla="*/ 124 h 124"/>
                  <a:gd name="T4" fmla="*/ 163 w 229"/>
                  <a:gd name="T5" fmla="*/ 124 h 124"/>
                  <a:gd name="T6" fmla="*/ 210 w 229"/>
                  <a:gd name="T7" fmla="*/ 105 h 124"/>
                  <a:gd name="T8" fmla="*/ 229 w 229"/>
                  <a:gd name="T9" fmla="*/ 58 h 124"/>
                  <a:gd name="T10" fmla="*/ 229 w 229"/>
                  <a:gd name="T1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9" h="124">
                    <a:moveTo>
                      <a:pt x="229" y="0"/>
                    </a:moveTo>
                    <a:cubicBezTo>
                      <a:pt x="138" y="11"/>
                      <a:pt x="57" y="57"/>
                      <a:pt x="0" y="124"/>
                    </a:cubicBezTo>
                    <a:cubicBezTo>
                      <a:pt x="163" y="124"/>
                      <a:pt x="163" y="124"/>
                      <a:pt x="163" y="124"/>
                    </a:cubicBezTo>
                    <a:cubicBezTo>
                      <a:pt x="181" y="124"/>
                      <a:pt x="198" y="117"/>
                      <a:pt x="210" y="105"/>
                    </a:cubicBezTo>
                    <a:cubicBezTo>
                      <a:pt x="222" y="93"/>
                      <a:pt x="229" y="76"/>
                      <a:pt x="229" y="58"/>
                    </a:cubicBezTo>
                    <a:cubicBezTo>
                      <a:pt x="229" y="0"/>
                      <a:pt x="229" y="0"/>
                      <a:pt x="229" y="0"/>
                    </a:cubicBezTo>
                  </a:path>
                </a:pathLst>
              </a:custGeom>
              <a:solidFill>
                <a:srgbClr val="E8F1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 116">
                <a:extLst>
                  <a:ext uri="{FF2B5EF4-FFF2-40B4-BE49-F238E27FC236}">
                    <a16:creationId xmlns="" xmlns:a16="http://schemas.microsoft.com/office/drawing/2014/main" id="{AF77D38F-7841-4100-A283-AF9B1FF5A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2039" y="2700705"/>
                <a:ext cx="254931" cy="140738"/>
              </a:xfrm>
              <a:custGeom>
                <a:avLst/>
                <a:gdLst>
                  <a:gd name="T0" fmla="*/ 271 w 271"/>
                  <a:gd name="T1" fmla="*/ 0 h 150"/>
                  <a:gd name="T2" fmla="*/ 247 w 271"/>
                  <a:gd name="T3" fmla="*/ 2 h 150"/>
                  <a:gd name="T4" fmla="*/ 247 w 271"/>
                  <a:gd name="T5" fmla="*/ 60 h 150"/>
                  <a:gd name="T6" fmla="*/ 228 w 271"/>
                  <a:gd name="T7" fmla="*/ 107 h 150"/>
                  <a:gd name="T8" fmla="*/ 181 w 271"/>
                  <a:gd name="T9" fmla="*/ 126 h 150"/>
                  <a:gd name="T10" fmla="*/ 18 w 271"/>
                  <a:gd name="T11" fmla="*/ 126 h 150"/>
                  <a:gd name="T12" fmla="*/ 0 w 271"/>
                  <a:gd name="T13" fmla="*/ 150 h 150"/>
                  <a:gd name="T14" fmla="*/ 181 w 271"/>
                  <a:gd name="T15" fmla="*/ 150 h 150"/>
                  <a:gd name="T16" fmla="*/ 245 w 271"/>
                  <a:gd name="T17" fmla="*/ 124 h 150"/>
                  <a:gd name="T18" fmla="*/ 271 w 271"/>
                  <a:gd name="T19" fmla="*/ 60 h 150"/>
                  <a:gd name="T20" fmla="*/ 271 w 271"/>
                  <a:gd name="T21" fmla="*/ 60 h 150"/>
                  <a:gd name="T22" fmla="*/ 271 w 271"/>
                  <a:gd name="T23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1" h="150">
                    <a:moveTo>
                      <a:pt x="271" y="0"/>
                    </a:moveTo>
                    <a:cubicBezTo>
                      <a:pt x="263" y="1"/>
                      <a:pt x="255" y="1"/>
                      <a:pt x="247" y="2"/>
                    </a:cubicBezTo>
                    <a:cubicBezTo>
                      <a:pt x="247" y="60"/>
                      <a:pt x="247" y="60"/>
                      <a:pt x="247" y="60"/>
                    </a:cubicBezTo>
                    <a:cubicBezTo>
                      <a:pt x="247" y="78"/>
                      <a:pt x="240" y="95"/>
                      <a:pt x="228" y="107"/>
                    </a:cubicBezTo>
                    <a:cubicBezTo>
                      <a:pt x="216" y="119"/>
                      <a:pt x="199" y="126"/>
                      <a:pt x="181" y="126"/>
                    </a:cubicBezTo>
                    <a:cubicBezTo>
                      <a:pt x="18" y="126"/>
                      <a:pt x="18" y="126"/>
                      <a:pt x="18" y="126"/>
                    </a:cubicBezTo>
                    <a:cubicBezTo>
                      <a:pt x="12" y="134"/>
                      <a:pt x="6" y="142"/>
                      <a:pt x="0" y="150"/>
                    </a:cubicBezTo>
                    <a:cubicBezTo>
                      <a:pt x="181" y="150"/>
                      <a:pt x="181" y="150"/>
                      <a:pt x="181" y="150"/>
                    </a:cubicBezTo>
                    <a:cubicBezTo>
                      <a:pt x="206" y="150"/>
                      <a:pt x="229" y="140"/>
                      <a:pt x="245" y="124"/>
                    </a:cubicBezTo>
                    <a:cubicBezTo>
                      <a:pt x="261" y="107"/>
                      <a:pt x="271" y="85"/>
                      <a:pt x="271" y="60"/>
                    </a:cubicBezTo>
                    <a:cubicBezTo>
                      <a:pt x="271" y="60"/>
                      <a:pt x="271" y="60"/>
                      <a:pt x="271" y="60"/>
                    </a:cubicBezTo>
                    <a:cubicBezTo>
                      <a:pt x="271" y="0"/>
                      <a:pt x="271" y="0"/>
                      <a:pt x="271" y="0"/>
                    </a:cubicBezTo>
                  </a:path>
                </a:pathLst>
              </a:custGeom>
              <a:solidFill>
                <a:srgbClr val="6FB7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Oval 117">
                <a:extLst>
                  <a:ext uri="{FF2B5EF4-FFF2-40B4-BE49-F238E27FC236}">
                    <a16:creationId xmlns="" xmlns:a16="http://schemas.microsoft.com/office/drawing/2014/main" id="{8A1F8144-311F-43E1-9130-D6391FBD8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1572" y="2764312"/>
                <a:ext cx="537408" cy="53640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 118">
                <a:extLst>
                  <a:ext uri="{FF2B5EF4-FFF2-40B4-BE49-F238E27FC236}">
                    <a16:creationId xmlns="" xmlns:a16="http://schemas.microsoft.com/office/drawing/2014/main" id="{EF6C2AB7-7844-46DF-A95D-648EB9F81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1707" y="2778837"/>
                <a:ext cx="440244" cy="521882"/>
              </a:xfrm>
              <a:custGeom>
                <a:avLst/>
                <a:gdLst>
                  <a:gd name="T0" fmla="*/ 468 w 468"/>
                  <a:gd name="T1" fmla="*/ 270 h 555"/>
                  <a:gd name="T2" fmla="*/ 183 w 468"/>
                  <a:gd name="T3" fmla="*/ 555 h 555"/>
                  <a:gd name="T4" fmla="*/ 0 w 468"/>
                  <a:gd name="T5" fmla="*/ 489 h 555"/>
                  <a:gd name="T6" fmla="*/ 93 w 468"/>
                  <a:gd name="T7" fmla="*/ 505 h 555"/>
                  <a:gd name="T8" fmla="*/ 378 w 468"/>
                  <a:gd name="T9" fmla="*/ 219 h 555"/>
                  <a:gd name="T10" fmla="*/ 276 w 468"/>
                  <a:gd name="T11" fmla="*/ 0 h 555"/>
                  <a:gd name="T12" fmla="*/ 468 w 468"/>
                  <a:gd name="T13" fmla="*/ 27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8" h="555">
                    <a:moveTo>
                      <a:pt x="468" y="270"/>
                    </a:moveTo>
                    <a:cubicBezTo>
                      <a:pt x="468" y="428"/>
                      <a:pt x="340" y="555"/>
                      <a:pt x="183" y="555"/>
                    </a:cubicBezTo>
                    <a:cubicBezTo>
                      <a:pt x="113" y="555"/>
                      <a:pt x="49" y="531"/>
                      <a:pt x="0" y="489"/>
                    </a:cubicBezTo>
                    <a:cubicBezTo>
                      <a:pt x="29" y="499"/>
                      <a:pt x="60" y="505"/>
                      <a:pt x="93" y="505"/>
                    </a:cubicBezTo>
                    <a:cubicBezTo>
                      <a:pt x="250" y="505"/>
                      <a:pt x="378" y="377"/>
                      <a:pt x="378" y="219"/>
                    </a:cubicBezTo>
                    <a:cubicBezTo>
                      <a:pt x="378" y="131"/>
                      <a:pt x="338" y="53"/>
                      <a:pt x="276" y="0"/>
                    </a:cubicBezTo>
                    <a:cubicBezTo>
                      <a:pt x="388" y="39"/>
                      <a:pt x="468" y="145"/>
                      <a:pt x="468" y="270"/>
                    </a:cubicBezTo>
                    <a:close/>
                  </a:path>
                </a:pathLst>
              </a:custGeom>
              <a:solidFill>
                <a:srgbClr val="D1E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 119">
                <a:extLst>
                  <a:ext uri="{FF2B5EF4-FFF2-40B4-BE49-F238E27FC236}">
                    <a16:creationId xmlns="" xmlns:a16="http://schemas.microsoft.com/office/drawing/2014/main" id="{ADB5C916-0670-4E50-A4EF-65CB5F75CE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3524" y="2753294"/>
                <a:ext cx="559445" cy="558444"/>
              </a:xfrm>
              <a:custGeom>
                <a:avLst/>
                <a:gdLst>
                  <a:gd name="T0" fmla="*/ 583 w 595"/>
                  <a:gd name="T1" fmla="*/ 297 h 594"/>
                  <a:gd name="T2" fmla="*/ 571 w 595"/>
                  <a:gd name="T3" fmla="*/ 297 h 594"/>
                  <a:gd name="T4" fmla="*/ 491 w 595"/>
                  <a:gd name="T5" fmla="*/ 490 h 594"/>
                  <a:gd name="T6" fmla="*/ 298 w 595"/>
                  <a:gd name="T7" fmla="*/ 570 h 594"/>
                  <a:gd name="T8" fmla="*/ 105 w 595"/>
                  <a:gd name="T9" fmla="*/ 490 h 594"/>
                  <a:gd name="T10" fmla="*/ 24 w 595"/>
                  <a:gd name="T11" fmla="*/ 297 h 594"/>
                  <a:gd name="T12" fmla="*/ 105 w 595"/>
                  <a:gd name="T13" fmla="*/ 104 h 594"/>
                  <a:gd name="T14" fmla="*/ 298 w 595"/>
                  <a:gd name="T15" fmla="*/ 24 h 594"/>
                  <a:gd name="T16" fmla="*/ 491 w 595"/>
                  <a:gd name="T17" fmla="*/ 104 h 594"/>
                  <a:gd name="T18" fmla="*/ 571 w 595"/>
                  <a:gd name="T19" fmla="*/ 297 h 594"/>
                  <a:gd name="T20" fmla="*/ 583 w 595"/>
                  <a:gd name="T21" fmla="*/ 297 h 594"/>
                  <a:gd name="T22" fmla="*/ 595 w 595"/>
                  <a:gd name="T23" fmla="*/ 297 h 594"/>
                  <a:gd name="T24" fmla="*/ 508 w 595"/>
                  <a:gd name="T25" fmla="*/ 87 h 594"/>
                  <a:gd name="T26" fmla="*/ 298 w 595"/>
                  <a:gd name="T27" fmla="*/ 0 h 594"/>
                  <a:gd name="T28" fmla="*/ 88 w 595"/>
                  <a:gd name="T29" fmla="*/ 87 h 594"/>
                  <a:gd name="T30" fmla="*/ 0 w 595"/>
                  <a:gd name="T31" fmla="*/ 297 h 594"/>
                  <a:gd name="T32" fmla="*/ 88 w 595"/>
                  <a:gd name="T33" fmla="*/ 507 h 594"/>
                  <a:gd name="T34" fmla="*/ 298 w 595"/>
                  <a:gd name="T35" fmla="*/ 594 h 594"/>
                  <a:gd name="T36" fmla="*/ 508 w 595"/>
                  <a:gd name="T37" fmla="*/ 507 h 594"/>
                  <a:gd name="T38" fmla="*/ 595 w 595"/>
                  <a:gd name="T39" fmla="*/ 297 h 594"/>
                  <a:gd name="T40" fmla="*/ 583 w 595"/>
                  <a:gd name="T41" fmla="*/ 297 h 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5" h="594">
                    <a:moveTo>
                      <a:pt x="583" y="297"/>
                    </a:moveTo>
                    <a:cubicBezTo>
                      <a:pt x="571" y="297"/>
                      <a:pt x="571" y="297"/>
                      <a:pt x="571" y="297"/>
                    </a:cubicBezTo>
                    <a:cubicBezTo>
                      <a:pt x="571" y="373"/>
                      <a:pt x="541" y="441"/>
                      <a:pt x="491" y="490"/>
                    </a:cubicBezTo>
                    <a:cubicBezTo>
                      <a:pt x="442" y="540"/>
                      <a:pt x="373" y="570"/>
                      <a:pt x="298" y="570"/>
                    </a:cubicBezTo>
                    <a:cubicBezTo>
                      <a:pt x="222" y="570"/>
                      <a:pt x="154" y="540"/>
                      <a:pt x="105" y="490"/>
                    </a:cubicBezTo>
                    <a:cubicBezTo>
                      <a:pt x="55" y="441"/>
                      <a:pt x="24" y="373"/>
                      <a:pt x="24" y="297"/>
                    </a:cubicBezTo>
                    <a:cubicBezTo>
                      <a:pt x="24" y="222"/>
                      <a:pt x="55" y="153"/>
                      <a:pt x="105" y="104"/>
                    </a:cubicBezTo>
                    <a:cubicBezTo>
                      <a:pt x="154" y="54"/>
                      <a:pt x="222" y="24"/>
                      <a:pt x="298" y="24"/>
                    </a:cubicBezTo>
                    <a:cubicBezTo>
                      <a:pt x="373" y="24"/>
                      <a:pt x="442" y="54"/>
                      <a:pt x="491" y="104"/>
                    </a:cubicBezTo>
                    <a:cubicBezTo>
                      <a:pt x="541" y="153"/>
                      <a:pt x="571" y="222"/>
                      <a:pt x="571" y="297"/>
                    </a:cubicBezTo>
                    <a:cubicBezTo>
                      <a:pt x="583" y="297"/>
                      <a:pt x="583" y="297"/>
                      <a:pt x="583" y="297"/>
                    </a:cubicBezTo>
                    <a:cubicBezTo>
                      <a:pt x="595" y="297"/>
                      <a:pt x="595" y="297"/>
                      <a:pt x="595" y="297"/>
                    </a:cubicBezTo>
                    <a:cubicBezTo>
                      <a:pt x="595" y="215"/>
                      <a:pt x="562" y="141"/>
                      <a:pt x="508" y="87"/>
                    </a:cubicBezTo>
                    <a:cubicBezTo>
                      <a:pt x="454" y="33"/>
                      <a:pt x="380" y="0"/>
                      <a:pt x="298" y="0"/>
                    </a:cubicBezTo>
                    <a:cubicBezTo>
                      <a:pt x="216" y="0"/>
                      <a:pt x="141" y="33"/>
                      <a:pt x="88" y="87"/>
                    </a:cubicBezTo>
                    <a:cubicBezTo>
                      <a:pt x="34" y="141"/>
                      <a:pt x="0" y="215"/>
                      <a:pt x="0" y="297"/>
                    </a:cubicBezTo>
                    <a:cubicBezTo>
                      <a:pt x="0" y="379"/>
                      <a:pt x="34" y="454"/>
                      <a:pt x="88" y="507"/>
                    </a:cubicBezTo>
                    <a:cubicBezTo>
                      <a:pt x="141" y="561"/>
                      <a:pt x="216" y="594"/>
                      <a:pt x="298" y="594"/>
                    </a:cubicBezTo>
                    <a:cubicBezTo>
                      <a:pt x="380" y="594"/>
                      <a:pt x="454" y="561"/>
                      <a:pt x="508" y="507"/>
                    </a:cubicBezTo>
                    <a:cubicBezTo>
                      <a:pt x="562" y="454"/>
                      <a:pt x="595" y="379"/>
                      <a:pt x="595" y="297"/>
                    </a:cubicBezTo>
                    <a:lnTo>
                      <a:pt x="583" y="297"/>
                    </a:ln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37" name="Group 636">
                <a:extLst>
                  <a:ext uri="{FF2B5EF4-FFF2-40B4-BE49-F238E27FC236}">
                    <a16:creationId xmlns="" xmlns:a16="http://schemas.microsoft.com/office/drawing/2014/main" id="{77B3F0B3-7726-48D2-B204-327FDF23038D}"/>
                  </a:ext>
                </a:extLst>
              </p:cNvPr>
              <p:cNvGrpSpPr/>
              <p:nvPr/>
            </p:nvGrpSpPr>
            <p:grpSpPr>
              <a:xfrm>
                <a:off x="6581671" y="2870913"/>
                <a:ext cx="211138" cy="344488"/>
                <a:chOff x="4613275" y="2108200"/>
                <a:chExt cx="211138" cy="344488"/>
              </a:xfrm>
            </p:grpSpPr>
            <p:sp>
              <p:nvSpPr>
                <p:cNvPr id="645" name="Freeform 233">
                  <a:extLst>
                    <a:ext uri="{FF2B5EF4-FFF2-40B4-BE49-F238E27FC236}">
                      <a16:creationId xmlns="" xmlns:a16="http://schemas.microsoft.com/office/drawing/2014/main" id="{B801C675-6223-41FD-90AA-4154B791C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275" y="2228850"/>
                  <a:ext cx="128588" cy="223838"/>
                </a:xfrm>
                <a:custGeom>
                  <a:avLst/>
                  <a:gdLst>
                    <a:gd name="T0" fmla="*/ 51 w 81"/>
                    <a:gd name="T1" fmla="*/ 141 h 141"/>
                    <a:gd name="T2" fmla="*/ 33 w 81"/>
                    <a:gd name="T3" fmla="*/ 103 h 141"/>
                    <a:gd name="T4" fmla="*/ 0 w 81"/>
                    <a:gd name="T5" fmla="*/ 129 h 141"/>
                    <a:gd name="T6" fmla="*/ 30 w 81"/>
                    <a:gd name="T7" fmla="*/ 0 h 141"/>
                    <a:gd name="T8" fmla="*/ 81 w 81"/>
                    <a:gd name="T9" fmla="*/ 12 h 141"/>
                    <a:gd name="T10" fmla="*/ 51 w 81"/>
                    <a:gd name="T11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141">
                      <a:moveTo>
                        <a:pt x="51" y="141"/>
                      </a:moveTo>
                      <a:lnTo>
                        <a:pt x="33" y="103"/>
                      </a:lnTo>
                      <a:lnTo>
                        <a:pt x="0" y="129"/>
                      </a:lnTo>
                      <a:lnTo>
                        <a:pt x="30" y="0"/>
                      </a:lnTo>
                      <a:lnTo>
                        <a:pt x="81" y="12"/>
                      </a:lnTo>
                      <a:lnTo>
                        <a:pt x="51" y="141"/>
                      </a:lnTo>
                      <a:close/>
                    </a:path>
                  </a:pathLst>
                </a:cu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234">
                  <a:extLst>
                    <a:ext uri="{FF2B5EF4-FFF2-40B4-BE49-F238E27FC236}">
                      <a16:creationId xmlns="" xmlns:a16="http://schemas.microsoft.com/office/drawing/2014/main" id="{72529603-9188-46FF-B25D-F9F2793F4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5825" y="2228850"/>
                  <a:ext cx="128588" cy="223838"/>
                </a:xfrm>
                <a:custGeom>
                  <a:avLst/>
                  <a:gdLst>
                    <a:gd name="T0" fmla="*/ 30 w 81"/>
                    <a:gd name="T1" fmla="*/ 141 h 141"/>
                    <a:gd name="T2" fmla="*/ 48 w 81"/>
                    <a:gd name="T3" fmla="*/ 103 h 141"/>
                    <a:gd name="T4" fmla="*/ 81 w 81"/>
                    <a:gd name="T5" fmla="*/ 129 h 141"/>
                    <a:gd name="T6" fmla="*/ 51 w 81"/>
                    <a:gd name="T7" fmla="*/ 0 h 141"/>
                    <a:gd name="T8" fmla="*/ 0 w 81"/>
                    <a:gd name="T9" fmla="*/ 12 h 141"/>
                    <a:gd name="T10" fmla="*/ 30 w 81"/>
                    <a:gd name="T11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141">
                      <a:moveTo>
                        <a:pt x="30" y="141"/>
                      </a:moveTo>
                      <a:lnTo>
                        <a:pt x="48" y="103"/>
                      </a:lnTo>
                      <a:lnTo>
                        <a:pt x="81" y="129"/>
                      </a:lnTo>
                      <a:lnTo>
                        <a:pt x="51" y="0"/>
                      </a:lnTo>
                      <a:lnTo>
                        <a:pt x="0" y="12"/>
                      </a:lnTo>
                      <a:lnTo>
                        <a:pt x="30" y="141"/>
                      </a:lnTo>
                      <a:close/>
                    </a:path>
                  </a:pathLst>
                </a:cu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Oval 235">
                  <a:extLst>
                    <a:ext uri="{FF2B5EF4-FFF2-40B4-BE49-F238E27FC236}">
                      <a16:creationId xmlns="" xmlns:a16="http://schemas.microsoft.com/office/drawing/2014/main" id="{5934528E-104B-4E83-972C-FDE7165113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3275" y="2108200"/>
                  <a:ext cx="211138" cy="209550"/>
                </a:xfrm>
                <a:prstGeom prst="ellipse">
                  <a:avLst/>
                </a:pr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236">
                  <a:extLst>
                    <a:ext uri="{FF2B5EF4-FFF2-40B4-BE49-F238E27FC236}">
                      <a16:creationId xmlns="" xmlns:a16="http://schemas.microsoft.com/office/drawing/2014/main" id="{7EAF867A-BA62-4535-9C87-FC94F82B6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9788" y="2151063"/>
                  <a:ext cx="138113" cy="131763"/>
                </a:xfrm>
                <a:custGeom>
                  <a:avLst/>
                  <a:gdLst>
                    <a:gd name="T0" fmla="*/ 128 w 169"/>
                    <a:gd name="T1" fmla="*/ 160 h 160"/>
                    <a:gd name="T2" fmla="*/ 121 w 169"/>
                    <a:gd name="T3" fmla="*/ 157 h 160"/>
                    <a:gd name="T4" fmla="*/ 84 w 169"/>
                    <a:gd name="T5" fmla="*/ 131 h 160"/>
                    <a:gd name="T6" fmla="*/ 47 w 169"/>
                    <a:gd name="T7" fmla="*/ 157 h 160"/>
                    <a:gd name="T8" fmla="*/ 40 w 169"/>
                    <a:gd name="T9" fmla="*/ 160 h 160"/>
                    <a:gd name="T10" fmla="*/ 33 w 169"/>
                    <a:gd name="T11" fmla="*/ 157 h 160"/>
                    <a:gd name="T12" fmla="*/ 29 w 169"/>
                    <a:gd name="T13" fmla="*/ 144 h 160"/>
                    <a:gd name="T14" fmla="*/ 43 w 169"/>
                    <a:gd name="T15" fmla="*/ 101 h 160"/>
                    <a:gd name="T16" fmla="*/ 6 w 169"/>
                    <a:gd name="T17" fmla="*/ 74 h 160"/>
                    <a:gd name="T18" fmla="*/ 2 w 169"/>
                    <a:gd name="T19" fmla="*/ 60 h 160"/>
                    <a:gd name="T20" fmla="*/ 13 w 169"/>
                    <a:gd name="T21" fmla="*/ 52 h 160"/>
                    <a:gd name="T22" fmla="*/ 59 w 169"/>
                    <a:gd name="T23" fmla="*/ 52 h 160"/>
                    <a:gd name="T24" fmla="*/ 73 w 169"/>
                    <a:gd name="T25" fmla="*/ 9 h 160"/>
                    <a:gd name="T26" fmla="*/ 84 w 169"/>
                    <a:gd name="T27" fmla="*/ 0 h 160"/>
                    <a:gd name="T28" fmla="*/ 96 w 169"/>
                    <a:gd name="T29" fmla="*/ 9 h 160"/>
                    <a:gd name="T30" fmla="*/ 110 w 169"/>
                    <a:gd name="T31" fmla="*/ 52 h 160"/>
                    <a:gd name="T32" fmla="*/ 156 w 169"/>
                    <a:gd name="T33" fmla="*/ 52 h 160"/>
                    <a:gd name="T34" fmla="*/ 167 w 169"/>
                    <a:gd name="T35" fmla="*/ 60 h 160"/>
                    <a:gd name="T36" fmla="*/ 163 w 169"/>
                    <a:gd name="T37" fmla="*/ 74 h 160"/>
                    <a:gd name="T38" fmla="*/ 126 w 169"/>
                    <a:gd name="T39" fmla="*/ 101 h 160"/>
                    <a:gd name="T40" fmla="*/ 140 w 169"/>
                    <a:gd name="T41" fmla="*/ 144 h 160"/>
                    <a:gd name="T42" fmla="*/ 135 w 169"/>
                    <a:gd name="T43" fmla="*/ 157 h 160"/>
                    <a:gd name="T44" fmla="*/ 128 w 169"/>
                    <a:gd name="T45" fmla="*/ 16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9" h="160">
                      <a:moveTo>
                        <a:pt x="128" y="160"/>
                      </a:moveTo>
                      <a:cubicBezTo>
                        <a:pt x="126" y="160"/>
                        <a:pt x="123" y="159"/>
                        <a:pt x="121" y="157"/>
                      </a:cubicBezTo>
                      <a:cubicBezTo>
                        <a:pt x="84" y="131"/>
                        <a:pt x="84" y="131"/>
                        <a:pt x="84" y="131"/>
                      </a:cubicBezTo>
                      <a:cubicBezTo>
                        <a:pt x="47" y="157"/>
                        <a:pt x="47" y="157"/>
                        <a:pt x="47" y="157"/>
                      </a:cubicBezTo>
                      <a:cubicBezTo>
                        <a:pt x="45" y="159"/>
                        <a:pt x="43" y="160"/>
                        <a:pt x="40" y="160"/>
                      </a:cubicBezTo>
                      <a:cubicBezTo>
                        <a:pt x="38" y="160"/>
                        <a:pt x="35" y="159"/>
                        <a:pt x="33" y="157"/>
                      </a:cubicBezTo>
                      <a:cubicBezTo>
                        <a:pt x="29" y="154"/>
                        <a:pt x="27" y="149"/>
                        <a:pt x="29" y="144"/>
                      </a:cubicBezTo>
                      <a:cubicBezTo>
                        <a:pt x="43" y="101"/>
                        <a:pt x="43" y="101"/>
                        <a:pt x="43" y="101"/>
                      </a:cubicBezTo>
                      <a:cubicBezTo>
                        <a:pt x="6" y="74"/>
                        <a:pt x="6" y="74"/>
                        <a:pt x="6" y="74"/>
                      </a:cubicBezTo>
                      <a:cubicBezTo>
                        <a:pt x="2" y="71"/>
                        <a:pt x="0" y="65"/>
                        <a:pt x="2" y="60"/>
                      </a:cubicBezTo>
                      <a:cubicBezTo>
                        <a:pt x="3" y="55"/>
                        <a:pt x="8" y="52"/>
                        <a:pt x="13" y="52"/>
                      </a:cubicBezTo>
                      <a:cubicBezTo>
                        <a:pt x="59" y="52"/>
                        <a:pt x="59" y="52"/>
                        <a:pt x="59" y="52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5" y="4"/>
                        <a:pt x="79" y="0"/>
                        <a:pt x="84" y="0"/>
                      </a:cubicBezTo>
                      <a:cubicBezTo>
                        <a:pt x="90" y="0"/>
                        <a:pt x="94" y="4"/>
                        <a:pt x="96" y="9"/>
                      </a:cubicBezTo>
                      <a:cubicBezTo>
                        <a:pt x="110" y="52"/>
                        <a:pt x="110" y="52"/>
                        <a:pt x="110" y="52"/>
                      </a:cubicBezTo>
                      <a:cubicBezTo>
                        <a:pt x="156" y="52"/>
                        <a:pt x="156" y="52"/>
                        <a:pt x="156" y="52"/>
                      </a:cubicBezTo>
                      <a:cubicBezTo>
                        <a:pt x="161" y="52"/>
                        <a:pt x="165" y="55"/>
                        <a:pt x="167" y="60"/>
                      </a:cubicBezTo>
                      <a:cubicBezTo>
                        <a:pt x="169" y="65"/>
                        <a:pt x="167" y="71"/>
                        <a:pt x="163" y="74"/>
                      </a:cubicBezTo>
                      <a:cubicBezTo>
                        <a:pt x="126" y="101"/>
                        <a:pt x="126" y="101"/>
                        <a:pt x="126" y="101"/>
                      </a:cubicBezTo>
                      <a:cubicBezTo>
                        <a:pt x="140" y="144"/>
                        <a:pt x="140" y="144"/>
                        <a:pt x="140" y="144"/>
                      </a:cubicBezTo>
                      <a:cubicBezTo>
                        <a:pt x="141" y="149"/>
                        <a:pt x="140" y="154"/>
                        <a:pt x="135" y="157"/>
                      </a:cubicBezTo>
                      <a:cubicBezTo>
                        <a:pt x="133" y="159"/>
                        <a:pt x="131" y="160"/>
                        <a:pt x="128" y="160"/>
                      </a:cubicBezTo>
                      <a:close/>
                    </a:path>
                  </a:pathLst>
                </a:custGeom>
                <a:solidFill>
                  <a:srgbClr val="E4F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237">
                  <a:extLst>
                    <a:ext uri="{FF2B5EF4-FFF2-40B4-BE49-F238E27FC236}">
                      <a16:creationId xmlns="" xmlns:a16="http://schemas.microsoft.com/office/drawing/2014/main" id="{E33E92B7-4907-4DEB-AEAE-A25623FE410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38675" y="2141538"/>
                  <a:ext cx="158750" cy="150813"/>
                </a:xfrm>
                <a:custGeom>
                  <a:avLst/>
                  <a:gdLst>
                    <a:gd name="T0" fmla="*/ 97 w 193"/>
                    <a:gd name="T1" fmla="*/ 24 h 184"/>
                    <a:gd name="T2" fmla="*/ 114 w 193"/>
                    <a:gd name="T3" fmla="*/ 76 h 184"/>
                    <a:gd name="T4" fmla="*/ 169 w 193"/>
                    <a:gd name="T5" fmla="*/ 76 h 184"/>
                    <a:gd name="T6" fmla="*/ 125 w 193"/>
                    <a:gd name="T7" fmla="*/ 108 h 184"/>
                    <a:gd name="T8" fmla="*/ 141 w 193"/>
                    <a:gd name="T9" fmla="*/ 160 h 184"/>
                    <a:gd name="T10" fmla="*/ 97 w 193"/>
                    <a:gd name="T11" fmla="*/ 128 h 184"/>
                    <a:gd name="T12" fmla="*/ 53 w 193"/>
                    <a:gd name="T13" fmla="*/ 160 h 184"/>
                    <a:gd name="T14" fmla="*/ 70 w 193"/>
                    <a:gd name="T15" fmla="*/ 108 h 184"/>
                    <a:gd name="T16" fmla="*/ 26 w 193"/>
                    <a:gd name="T17" fmla="*/ 76 h 184"/>
                    <a:gd name="T18" fmla="*/ 81 w 193"/>
                    <a:gd name="T19" fmla="*/ 76 h 184"/>
                    <a:gd name="T20" fmla="*/ 97 w 193"/>
                    <a:gd name="T21" fmla="*/ 24 h 184"/>
                    <a:gd name="T22" fmla="*/ 169 w 193"/>
                    <a:gd name="T23" fmla="*/ 76 h 184"/>
                    <a:gd name="T24" fmla="*/ 169 w 193"/>
                    <a:gd name="T25" fmla="*/ 76 h 184"/>
                    <a:gd name="T26" fmla="*/ 97 w 193"/>
                    <a:gd name="T27" fmla="*/ 0 h 184"/>
                    <a:gd name="T28" fmla="*/ 75 w 193"/>
                    <a:gd name="T29" fmla="*/ 17 h 184"/>
                    <a:gd name="T30" fmla="*/ 63 w 193"/>
                    <a:gd name="T31" fmla="*/ 52 h 184"/>
                    <a:gd name="T32" fmla="*/ 26 w 193"/>
                    <a:gd name="T33" fmla="*/ 52 h 184"/>
                    <a:gd name="T34" fmla="*/ 3 w 193"/>
                    <a:gd name="T35" fmla="*/ 69 h 184"/>
                    <a:gd name="T36" fmla="*/ 12 w 193"/>
                    <a:gd name="T37" fmla="*/ 95 h 184"/>
                    <a:gd name="T38" fmla="*/ 42 w 193"/>
                    <a:gd name="T39" fmla="*/ 117 h 184"/>
                    <a:gd name="T40" fmla="*/ 31 w 193"/>
                    <a:gd name="T41" fmla="*/ 152 h 184"/>
                    <a:gd name="T42" fmla="*/ 39 w 193"/>
                    <a:gd name="T43" fmla="*/ 179 h 184"/>
                    <a:gd name="T44" fmla="*/ 53 w 193"/>
                    <a:gd name="T45" fmla="*/ 184 h 184"/>
                    <a:gd name="T46" fmla="*/ 68 w 193"/>
                    <a:gd name="T47" fmla="*/ 179 h 184"/>
                    <a:gd name="T48" fmla="*/ 97 w 193"/>
                    <a:gd name="T49" fmla="*/ 157 h 184"/>
                    <a:gd name="T50" fmla="*/ 127 w 193"/>
                    <a:gd name="T51" fmla="*/ 179 h 184"/>
                    <a:gd name="T52" fmla="*/ 141 w 193"/>
                    <a:gd name="T53" fmla="*/ 184 h 184"/>
                    <a:gd name="T54" fmla="*/ 155 w 193"/>
                    <a:gd name="T55" fmla="*/ 179 h 184"/>
                    <a:gd name="T56" fmla="*/ 164 w 193"/>
                    <a:gd name="T57" fmla="*/ 152 h 184"/>
                    <a:gd name="T58" fmla="*/ 153 w 193"/>
                    <a:gd name="T59" fmla="*/ 117 h 184"/>
                    <a:gd name="T60" fmla="*/ 182 w 193"/>
                    <a:gd name="T61" fmla="*/ 96 h 184"/>
                    <a:gd name="T62" fmla="*/ 193 w 193"/>
                    <a:gd name="T63" fmla="*/ 76 h 184"/>
                    <a:gd name="T64" fmla="*/ 169 w 193"/>
                    <a:gd name="T65" fmla="*/ 52 h 184"/>
                    <a:gd name="T66" fmla="*/ 169 w 193"/>
                    <a:gd name="T67" fmla="*/ 52 h 184"/>
                    <a:gd name="T68" fmla="*/ 132 w 193"/>
                    <a:gd name="T69" fmla="*/ 52 h 184"/>
                    <a:gd name="T70" fmla="*/ 120 w 193"/>
                    <a:gd name="T71" fmla="*/ 17 h 184"/>
                    <a:gd name="T72" fmla="*/ 97 w 193"/>
                    <a:gd name="T73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3" h="184">
                      <a:moveTo>
                        <a:pt x="97" y="24"/>
                      </a:moveTo>
                      <a:cubicBezTo>
                        <a:pt x="114" y="76"/>
                        <a:pt x="114" y="76"/>
                        <a:pt x="114" y="76"/>
                      </a:cubicBezTo>
                      <a:cubicBezTo>
                        <a:pt x="169" y="76"/>
                        <a:pt x="169" y="76"/>
                        <a:pt x="169" y="76"/>
                      </a:cubicBezTo>
                      <a:cubicBezTo>
                        <a:pt x="125" y="108"/>
                        <a:pt x="125" y="108"/>
                        <a:pt x="125" y="108"/>
                      </a:cubicBezTo>
                      <a:cubicBezTo>
                        <a:pt x="141" y="160"/>
                        <a:pt x="141" y="160"/>
                        <a:pt x="141" y="160"/>
                      </a:cubicBezTo>
                      <a:cubicBezTo>
                        <a:pt x="97" y="128"/>
                        <a:pt x="97" y="128"/>
                        <a:pt x="97" y="128"/>
                      </a:cubicBezTo>
                      <a:cubicBezTo>
                        <a:pt x="53" y="160"/>
                        <a:pt x="53" y="160"/>
                        <a:pt x="53" y="160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26" y="76"/>
                        <a:pt x="26" y="76"/>
                        <a:pt x="26" y="76"/>
                      </a:cubicBezTo>
                      <a:cubicBezTo>
                        <a:pt x="81" y="76"/>
                        <a:pt x="81" y="76"/>
                        <a:pt x="81" y="76"/>
                      </a:cubicBezTo>
                      <a:cubicBezTo>
                        <a:pt x="97" y="24"/>
                        <a:pt x="97" y="24"/>
                        <a:pt x="97" y="24"/>
                      </a:cubicBezTo>
                      <a:moveTo>
                        <a:pt x="169" y="76"/>
                      </a:moveTo>
                      <a:cubicBezTo>
                        <a:pt x="169" y="76"/>
                        <a:pt x="169" y="76"/>
                        <a:pt x="169" y="76"/>
                      </a:cubicBezTo>
                      <a:moveTo>
                        <a:pt x="97" y="0"/>
                      </a:moveTo>
                      <a:cubicBezTo>
                        <a:pt x="87" y="0"/>
                        <a:pt x="78" y="7"/>
                        <a:pt x="75" y="17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26" y="52"/>
                        <a:pt x="26" y="52"/>
                        <a:pt x="26" y="52"/>
                      </a:cubicBezTo>
                      <a:cubicBezTo>
                        <a:pt x="16" y="52"/>
                        <a:pt x="7" y="59"/>
                        <a:pt x="3" y="69"/>
                      </a:cubicBezTo>
                      <a:cubicBezTo>
                        <a:pt x="0" y="78"/>
                        <a:pt x="4" y="89"/>
                        <a:pt x="12" y="95"/>
                      </a:cubicBezTo>
                      <a:cubicBezTo>
                        <a:pt x="42" y="117"/>
                        <a:pt x="42" y="117"/>
                        <a:pt x="42" y="117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7" y="162"/>
                        <a:pt x="31" y="173"/>
                        <a:pt x="39" y="179"/>
                      </a:cubicBezTo>
                      <a:cubicBezTo>
                        <a:pt x="44" y="182"/>
                        <a:pt x="48" y="184"/>
                        <a:pt x="53" y="184"/>
                      </a:cubicBezTo>
                      <a:cubicBezTo>
                        <a:pt x="58" y="184"/>
                        <a:pt x="63" y="182"/>
                        <a:pt x="68" y="179"/>
                      </a:cubicBezTo>
                      <a:cubicBezTo>
                        <a:pt x="97" y="157"/>
                        <a:pt x="97" y="157"/>
                        <a:pt x="97" y="157"/>
                      </a:cubicBezTo>
                      <a:cubicBezTo>
                        <a:pt x="127" y="179"/>
                        <a:pt x="127" y="179"/>
                        <a:pt x="127" y="179"/>
                      </a:cubicBezTo>
                      <a:cubicBezTo>
                        <a:pt x="131" y="182"/>
                        <a:pt x="136" y="184"/>
                        <a:pt x="141" y="184"/>
                      </a:cubicBezTo>
                      <a:cubicBezTo>
                        <a:pt x="146" y="184"/>
                        <a:pt x="151" y="182"/>
                        <a:pt x="155" y="179"/>
                      </a:cubicBezTo>
                      <a:cubicBezTo>
                        <a:pt x="164" y="173"/>
                        <a:pt x="167" y="162"/>
                        <a:pt x="164" y="152"/>
                      </a:cubicBezTo>
                      <a:cubicBezTo>
                        <a:pt x="153" y="117"/>
                        <a:pt x="153" y="117"/>
                        <a:pt x="153" y="117"/>
                      </a:cubicBezTo>
                      <a:cubicBezTo>
                        <a:pt x="182" y="96"/>
                        <a:pt x="182" y="96"/>
                        <a:pt x="182" y="96"/>
                      </a:cubicBezTo>
                      <a:cubicBezTo>
                        <a:pt x="188" y="91"/>
                        <a:pt x="193" y="84"/>
                        <a:pt x="193" y="76"/>
                      </a:cubicBezTo>
                      <a:cubicBezTo>
                        <a:pt x="193" y="63"/>
                        <a:pt x="182" y="52"/>
                        <a:pt x="169" y="52"/>
                      </a:cubicBezTo>
                      <a:cubicBezTo>
                        <a:pt x="169" y="52"/>
                        <a:pt x="169" y="52"/>
                        <a:pt x="169" y="52"/>
                      </a:cubicBezTo>
                      <a:cubicBezTo>
                        <a:pt x="132" y="52"/>
                        <a:pt x="132" y="52"/>
                        <a:pt x="132" y="52"/>
                      </a:cubicBezTo>
                      <a:cubicBezTo>
                        <a:pt x="120" y="17"/>
                        <a:pt x="120" y="17"/>
                        <a:pt x="120" y="17"/>
                      </a:cubicBezTo>
                      <a:cubicBezTo>
                        <a:pt x="117" y="7"/>
                        <a:pt x="108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7AC2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38" name="Rectangle 637">
                <a:extLst>
                  <a:ext uri="{FF2B5EF4-FFF2-40B4-BE49-F238E27FC236}">
                    <a16:creationId xmlns="" xmlns:a16="http://schemas.microsoft.com/office/drawing/2014/main" id="{1F3BE003-209A-4EC2-971A-FDBF1D50A880}"/>
                  </a:ext>
                </a:extLst>
              </p:cNvPr>
              <p:cNvSpPr/>
              <p:nvPr/>
            </p:nvSpPr>
            <p:spPr>
              <a:xfrm>
                <a:off x="5528562" y="2045097"/>
                <a:ext cx="1034247" cy="551431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7AC2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39" name="Group 638">
                <a:extLst>
                  <a:ext uri="{FF2B5EF4-FFF2-40B4-BE49-F238E27FC236}">
                    <a16:creationId xmlns="" xmlns:a16="http://schemas.microsoft.com/office/drawing/2014/main" id="{72F93B03-EACC-4406-AA31-7B80EDD3BB7D}"/>
                  </a:ext>
                </a:extLst>
              </p:cNvPr>
              <p:cNvGrpSpPr/>
              <p:nvPr/>
            </p:nvGrpSpPr>
            <p:grpSpPr>
              <a:xfrm>
                <a:off x="5941370" y="2165441"/>
                <a:ext cx="211138" cy="344488"/>
                <a:chOff x="4613275" y="2108200"/>
                <a:chExt cx="211138" cy="344488"/>
              </a:xfrm>
            </p:grpSpPr>
            <p:sp>
              <p:nvSpPr>
                <p:cNvPr id="640" name="Freeform 233">
                  <a:extLst>
                    <a:ext uri="{FF2B5EF4-FFF2-40B4-BE49-F238E27FC236}">
                      <a16:creationId xmlns="" xmlns:a16="http://schemas.microsoft.com/office/drawing/2014/main" id="{315554CA-33CA-4490-8764-B1CA0D56A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3275" y="2228850"/>
                  <a:ext cx="128588" cy="223838"/>
                </a:xfrm>
                <a:custGeom>
                  <a:avLst/>
                  <a:gdLst>
                    <a:gd name="T0" fmla="*/ 51 w 81"/>
                    <a:gd name="T1" fmla="*/ 141 h 141"/>
                    <a:gd name="T2" fmla="*/ 33 w 81"/>
                    <a:gd name="T3" fmla="*/ 103 h 141"/>
                    <a:gd name="T4" fmla="*/ 0 w 81"/>
                    <a:gd name="T5" fmla="*/ 129 h 141"/>
                    <a:gd name="T6" fmla="*/ 30 w 81"/>
                    <a:gd name="T7" fmla="*/ 0 h 141"/>
                    <a:gd name="T8" fmla="*/ 81 w 81"/>
                    <a:gd name="T9" fmla="*/ 12 h 141"/>
                    <a:gd name="T10" fmla="*/ 51 w 81"/>
                    <a:gd name="T11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141">
                      <a:moveTo>
                        <a:pt x="51" y="141"/>
                      </a:moveTo>
                      <a:lnTo>
                        <a:pt x="33" y="103"/>
                      </a:lnTo>
                      <a:lnTo>
                        <a:pt x="0" y="129"/>
                      </a:lnTo>
                      <a:lnTo>
                        <a:pt x="30" y="0"/>
                      </a:lnTo>
                      <a:lnTo>
                        <a:pt x="81" y="12"/>
                      </a:lnTo>
                      <a:lnTo>
                        <a:pt x="51" y="141"/>
                      </a:lnTo>
                      <a:close/>
                    </a:path>
                  </a:pathLst>
                </a:cu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234">
                  <a:extLst>
                    <a:ext uri="{FF2B5EF4-FFF2-40B4-BE49-F238E27FC236}">
                      <a16:creationId xmlns="" xmlns:a16="http://schemas.microsoft.com/office/drawing/2014/main" id="{D2493C6F-A15F-4243-A543-51FF68AA1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5825" y="2228850"/>
                  <a:ext cx="128588" cy="223838"/>
                </a:xfrm>
                <a:custGeom>
                  <a:avLst/>
                  <a:gdLst>
                    <a:gd name="T0" fmla="*/ 30 w 81"/>
                    <a:gd name="T1" fmla="*/ 141 h 141"/>
                    <a:gd name="T2" fmla="*/ 48 w 81"/>
                    <a:gd name="T3" fmla="*/ 103 h 141"/>
                    <a:gd name="T4" fmla="*/ 81 w 81"/>
                    <a:gd name="T5" fmla="*/ 129 h 141"/>
                    <a:gd name="T6" fmla="*/ 51 w 81"/>
                    <a:gd name="T7" fmla="*/ 0 h 141"/>
                    <a:gd name="T8" fmla="*/ 0 w 81"/>
                    <a:gd name="T9" fmla="*/ 12 h 141"/>
                    <a:gd name="T10" fmla="*/ 30 w 81"/>
                    <a:gd name="T11" fmla="*/ 141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141">
                      <a:moveTo>
                        <a:pt x="30" y="141"/>
                      </a:moveTo>
                      <a:lnTo>
                        <a:pt x="48" y="103"/>
                      </a:lnTo>
                      <a:lnTo>
                        <a:pt x="81" y="129"/>
                      </a:lnTo>
                      <a:lnTo>
                        <a:pt x="51" y="0"/>
                      </a:lnTo>
                      <a:lnTo>
                        <a:pt x="0" y="12"/>
                      </a:lnTo>
                      <a:lnTo>
                        <a:pt x="30" y="141"/>
                      </a:lnTo>
                      <a:close/>
                    </a:path>
                  </a:pathLst>
                </a:cu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Oval 235">
                  <a:extLst>
                    <a:ext uri="{FF2B5EF4-FFF2-40B4-BE49-F238E27FC236}">
                      <a16:creationId xmlns="" xmlns:a16="http://schemas.microsoft.com/office/drawing/2014/main" id="{731A90B7-4F9F-42F6-BD7C-06D80A9BB3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13275" y="2108200"/>
                  <a:ext cx="211138" cy="209550"/>
                </a:xfrm>
                <a:prstGeom prst="ellipse">
                  <a:avLst/>
                </a:prstGeom>
                <a:solidFill>
                  <a:srgbClr val="E4F3FE"/>
                </a:solidFill>
                <a:ln w="20638" cap="rnd">
                  <a:solidFill>
                    <a:srgbClr val="7AC2F9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236">
                  <a:extLst>
                    <a:ext uri="{FF2B5EF4-FFF2-40B4-BE49-F238E27FC236}">
                      <a16:creationId xmlns="" xmlns:a16="http://schemas.microsoft.com/office/drawing/2014/main" id="{FE71D30A-C952-44EE-A59A-C3A35863A6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9788" y="2151063"/>
                  <a:ext cx="138113" cy="131763"/>
                </a:xfrm>
                <a:custGeom>
                  <a:avLst/>
                  <a:gdLst>
                    <a:gd name="T0" fmla="*/ 128 w 169"/>
                    <a:gd name="T1" fmla="*/ 160 h 160"/>
                    <a:gd name="T2" fmla="*/ 121 w 169"/>
                    <a:gd name="T3" fmla="*/ 157 h 160"/>
                    <a:gd name="T4" fmla="*/ 84 w 169"/>
                    <a:gd name="T5" fmla="*/ 131 h 160"/>
                    <a:gd name="T6" fmla="*/ 47 w 169"/>
                    <a:gd name="T7" fmla="*/ 157 h 160"/>
                    <a:gd name="T8" fmla="*/ 40 w 169"/>
                    <a:gd name="T9" fmla="*/ 160 h 160"/>
                    <a:gd name="T10" fmla="*/ 33 w 169"/>
                    <a:gd name="T11" fmla="*/ 157 h 160"/>
                    <a:gd name="T12" fmla="*/ 29 w 169"/>
                    <a:gd name="T13" fmla="*/ 144 h 160"/>
                    <a:gd name="T14" fmla="*/ 43 w 169"/>
                    <a:gd name="T15" fmla="*/ 101 h 160"/>
                    <a:gd name="T16" fmla="*/ 6 w 169"/>
                    <a:gd name="T17" fmla="*/ 74 h 160"/>
                    <a:gd name="T18" fmla="*/ 2 w 169"/>
                    <a:gd name="T19" fmla="*/ 60 h 160"/>
                    <a:gd name="T20" fmla="*/ 13 w 169"/>
                    <a:gd name="T21" fmla="*/ 52 h 160"/>
                    <a:gd name="T22" fmla="*/ 59 w 169"/>
                    <a:gd name="T23" fmla="*/ 52 h 160"/>
                    <a:gd name="T24" fmla="*/ 73 w 169"/>
                    <a:gd name="T25" fmla="*/ 9 h 160"/>
                    <a:gd name="T26" fmla="*/ 84 w 169"/>
                    <a:gd name="T27" fmla="*/ 0 h 160"/>
                    <a:gd name="T28" fmla="*/ 96 w 169"/>
                    <a:gd name="T29" fmla="*/ 9 h 160"/>
                    <a:gd name="T30" fmla="*/ 110 w 169"/>
                    <a:gd name="T31" fmla="*/ 52 h 160"/>
                    <a:gd name="T32" fmla="*/ 156 w 169"/>
                    <a:gd name="T33" fmla="*/ 52 h 160"/>
                    <a:gd name="T34" fmla="*/ 167 w 169"/>
                    <a:gd name="T35" fmla="*/ 60 h 160"/>
                    <a:gd name="T36" fmla="*/ 163 w 169"/>
                    <a:gd name="T37" fmla="*/ 74 h 160"/>
                    <a:gd name="T38" fmla="*/ 126 w 169"/>
                    <a:gd name="T39" fmla="*/ 101 h 160"/>
                    <a:gd name="T40" fmla="*/ 140 w 169"/>
                    <a:gd name="T41" fmla="*/ 144 h 160"/>
                    <a:gd name="T42" fmla="*/ 135 w 169"/>
                    <a:gd name="T43" fmla="*/ 157 h 160"/>
                    <a:gd name="T44" fmla="*/ 128 w 169"/>
                    <a:gd name="T45" fmla="*/ 160 h 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69" h="160">
                      <a:moveTo>
                        <a:pt x="128" y="160"/>
                      </a:moveTo>
                      <a:cubicBezTo>
                        <a:pt x="126" y="160"/>
                        <a:pt x="123" y="159"/>
                        <a:pt x="121" y="157"/>
                      </a:cubicBezTo>
                      <a:cubicBezTo>
                        <a:pt x="84" y="131"/>
                        <a:pt x="84" y="131"/>
                        <a:pt x="84" y="131"/>
                      </a:cubicBezTo>
                      <a:cubicBezTo>
                        <a:pt x="47" y="157"/>
                        <a:pt x="47" y="157"/>
                        <a:pt x="47" y="157"/>
                      </a:cubicBezTo>
                      <a:cubicBezTo>
                        <a:pt x="45" y="159"/>
                        <a:pt x="43" y="160"/>
                        <a:pt x="40" y="160"/>
                      </a:cubicBezTo>
                      <a:cubicBezTo>
                        <a:pt x="38" y="160"/>
                        <a:pt x="35" y="159"/>
                        <a:pt x="33" y="157"/>
                      </a:cubicBezTo>
                      <a:cubicBezTo>
                        <a:pt x="29" y="154"/>
                        <a:pt x="27" y="149"/>
                        <a:pt x="29" y="144"/>
                      </a:cubicBezTo>
                      <a:cubicBezTo>
                        <a:pt x="43" y="101"/>
                        <a:pt x="43" y="101"/>
                        <a:pt x="43" y="101"/>
                      </a:cubicBezTo>
                      <a:cubicBezTo>
                        <a:pt x="6" y="74"/>
                        <a:pt x="6" y="74"/>
                        <a:pt x="6" y="74"/>
                      </a:cubicBezTo>
                      <a:cubicBezTo>
                        <a:pt x="2" y="71"/>
                        <a:pt x="0" y="65"/>
                        <a:pt x="2" y="60"/>
                      </a:cubicBezTo>
                      <a:cubicBezTo>
                        <a:pt x="3" y="55"/>
                        <a:pt x="8" y="52"/>
                        <a:pt x="13" y="52"/>
                      </a:cubicBezTo>
                      <a:cubicBezTo>
                        <a:pt x="59" y="52"/>
                        <a:pt x="59" y="52"/>
                        <a:pt x="59" y="52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5" y="4"/>
                        <a:pt x="79" y="0"/>
                        <a:pt x="84" y="0"/>
                      </a:cubicBezTo>
                      <a:cubicBezTo>
                        <a:pt x="90" y="0"/>
                        <a:pt x="94" y="4"/>
                        <a:pt x="96" y="9"/>
                      </a:cubicBezTo>
                      <a:cubicBezTo>
                        <a:pt x="110" y="52"/>
                        <a:pt x="110" y="52"/>
                        <a:pt x="110" y="52"/>
                      </a:cubicBezTo>
                      <a:cubicBezTo>
                        <a:pt x="156" y="52"/>
                        <a:pt x="156" y="52"/>
                        <a:pt x="156" y="52"/>
                      </a:cubicBezTo>
                      <a:cubicBezTo>
                        <a:pt x="161" y="52"/>
                        <a:pt x="165" y="55"/>
                        <a:pt x="167" y="60"/>
                      </a:cubicBezTo>
                      <a:cubicBezTo>
                        <a:pt x="169" y="65"/>
                        <a:pt x="167" y="71"/>
                        <a:pt x="163" y="74"/>
                      </a:cubicBezTo>
                      <a:cubicBezTo>
                        <a:pt x="126" y="101"/>
                        <a:pt x="126" y="101"/>
                        <a:pt x="126" y="101"/>
                      </a:cubicBezTo>
                      <a:cubicBezTo>
                        <a:pt x="140" y="144"/>
                        <a:pt x="140" y="144"/>
                        <a:pt x="140" y="144"/>
                      </a:cubicBezTo>
                      <a:cubicBezTo>
                        <a:pt x="141" y="149"/>
                        <a:pt x="140" y="154"/>
                        <a:pt x="135" y="157"/>
                      </a:cubicBezTo>
                      <a:cubicBezTo>
                        <a:pt x="133" y="159"/>
                        <a:pt x="131" y="160"/>
                        <a:pt x="128" y="160"/>
                      </a:cubicBezTo>
                      <a:close/>
                    </a:path>
                  </a:pathLst>
                </a:custGeom>
                <a:solidFill>
                  <a:srgbClr val="E4F3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237">
                  <a:extLst>
                    <a:ext uri="{FF2B5EF4-FFF2-40B4-BE49-F238E27FC236}">
                      <a16:creationId xmlns="" xmlns:a16="http://schemas.microsoft.com/office/drawing/2014/main" id="{2C780984-43B8-42FD-A750-67AD297423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38675" y="2141538"/>
                  <a:ext cx="158750" cy="150813"/>
                </a:xfrm>
                <a:custGeom>
                  <a:avLst/>
                  <a:gdLst>
                    <a:gd name="T0" fmla="*/ 97 w 193"/>
                    <a:gd name="T1" fmla="*/ 24 h 184"/>
                    <a:gd name="T2" fmla="*/ 114 w 193"/>
                    <a:gd name="T3" fmla="*/ 76 h 184"/>
                    <a:gd name="T4" fmla="*/ 169 w 193"/>
                    <a:gd name="T5" fmla="*/ 76 h 184"/>
                    <a:gd name="T6" fmla="*/ 125 w 193"/>
                    <a:gd name="T7" fmla="*/ 108 h 184"/>
                    <a:gd name="T8" fmla="*/ 141 w 193"/>
                    <a:gd name="T9" fmla="*/ 160 h 184"/>
                    <a:gd name="T10" fmla="*/ 97 w 193"/>
                    <a:gd name="T11" fmla="*/ 128 h 184"/>
                    <a:gd name="T12" fmla="*/ 53 w 193"/>
                    <a:gd name="T13" fmla="*/ 160 h 184"/>
                    <a:gd name="T14" fmla="*/ 70 w 193"/>
                    <a:gd name="T15" fmla="*/ 108 h 184"/>
                    <a:gd name="T16" fmla="*/ 26 w 193"/>
                    <a:gd name="T17" fmla="*/ 76 h 184"/>
                    <a:gd name="T18" fmla="*/ 81 w 193"/>
                    <a:gd name="T19" fmla="*/ 76 h 184"/>
                    <a:gd name="T20" fmla="*/ 97 w 193"/>
                    <a:gd name="T21" fmla="*/ 24 h 184"/>
                    <a:gd name="T22" fmla="*/ 169 w 193"/>
                    <a:gd name="T23" fmla="*/ 76 h 184"/>
                    <a:gd name="T24" fmla="*/ 169 w 193"/>
                    <a:gd name="T25" fmla="*/ 76 h 184"/>
                    <a:gd name="T26" fmla="*/ 97 w 193"/>
                    <a:gd name="T27" fmla="*/ 0 h 184"/>
                    <a:gd name="T28" fmla="*/ 75 w 193"/>
                    <a:gd name="T29" fmla="*/ 17 h 184"/>
                    <a:gd name="T30" fmla="*/ 63 w 193"/>
                    <a:gd name="T31" fmla="*/ 52 h 184"/>
                    <a:gd name="T32" fmla="*/ 26 w 193"/>
                    <a:gd name="T33" fmla="*/ 52 h 184"/>
                    <a:gd name="T34" fmla="*/ 3 w 193"/>
                    <a:gd name="T35" fmla="*/ 69 h 184"/>
                    <a:gd name="T36" fmla="*/ 12 w 193"/>
                    <a:gd name="T37" fmla="*/ 95 h 184"/>
                    <a:gd name="T38" fmla="*/ 42 w 193"/>
                    <a:gd name="T39" fmla="*/ 117 h 184"/>
                    <a:gd name="T40" fmla="*/ 31 w 193"/>
                    <a:gd name="T41" fmla="*/ 152 h 184"/>
                    <a:gd name="T42" fmla="*/ 39 w 193"/>
                    <a:gd name="T43" fmla="*/ 179 h 184"/>
                    <a:gd name="T44" fmla="*/ 53 w 193"/>
                    <a:gd name="T45" fmla="*/ 184 h 184"/>
                    <a:gd name="T46" fmla="*/ 68 w 193"/>
                    <a:gd name="T47" fmla="*/ 179 h 184"/>
                    <a:gd name="T48" fmla="*/ 97 w 193"/>
                    <a:gd name="T49" fmla="*/ 157 h 184"/>
                    <a:gd name="T50" fmla="*/ 127 w 193"/>
                    <a:gd name="T51" fmla="*/ 179 h 184"/>
                    <a:gd name="T52" fmla="*/ 141 w 193"/>
                    <a:gd name="T53" fmla="*/ 184 h 184"/>
                    <a:gd name="T54" fmla="*/ 155 w 193"/>
                    <a:gd name="T55" fmla="*/ 179 h 184"/>
                    <a:gd name="T56" fmla="*/ 164 w 193"/>
                    <a:gd name="T57" fmla="*/ 152 h 184"/>
                    <a:gd name="T58" fmla="*/ 153 w 193"/>
                    <a:gd name="T59" fmla="*/ 117 h 184"/>
                    <a:gd name="T60" fmla="*/ 182 w 193"/>
                    <a:gd name="T61" fmla="*/ 96 h 184"/>
                    <a:gd name="T62" fmla="*/ 193 w 193"/>
                    <a:gd name="T63" fmla="*/ 76 h 184"/>
                    <a:gd name="T64" fmla="*/ 169 w 193"/>
                    <a:gd name="T65" fmla="*/ 52 h 184"/>
                    <a:gd name="T66" fmla="*/ 169 w 193"/>
                    <a:gd name="T67" fmla="*/ 52 h 184"/>
                    <a:gd name="T68" fmla="*/ 132 w 193"/>
                    <a:gd name="T69" fmla="*/ 52 h 184"/>
                    <a:gd name="T70" fmla="*/ 120 w 193"/>
                    <a:gd name="T71" fmla="*/ 17 h 184"/>
                    <a:gd name="T72" fmla="*/ 97 w 193"/>
                    <a:gd name="T73" fmla="*/ 0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3" h="184">
                      <a:moveTo>
                        <a:pt x="97" y="24"/>
                      </a:moveTo>
                      <a:cubicBezTo>
                        <a:pt x="114" y="76"/>
                        <a:pt x="114" y="76"/>
                        <a:pt x="114" y="76"/>
                      </a:cubicBezTo>
                      <a:cubicBezTo>
                        <a:pt x="169" y="76"/>
                        <a:pt x="169" y="76"/>
                        <a:pt x="169" y="76"/>
                      </a:cubicBezTo>
                      <a:cubicBezTo>
                        <a:pt x="125" y="108"/>
                        <a:pt x="125" y="108"/>
                        <a:pt x="125" y="108"/>
                      </a:cubicBezTo>
                      <a:cubicBezTo>
                        <a:pt x="141" y="160"/>
                        <a:pt x="141" y="160"/>
                        <a:pt x="141" y="160"/>
                      </a:cubicBezTo>
                      <a:cubicBezTo>
                        <a:pt x="97" y="128"/>
                        <a:pt x="97" y="128"/>
                        <a:pt x="97" y="128"/>
                      </a:cubicBezTo>
                      <a:cubicBezTo>
                        <a:pt x="53" y="160"/>
                        <a:pt x="53" y="160"/>
                        <a:pt x="53" y="160"/>
                      </a:cubicBezTo>
                      <a:cubicBezTo>
                        <a:pt x="70" y="108"/>
                        <a:pt x="70" y="108"/>
                        <a:pt x="70" y="108"/>
                      </a:cubicBezTo>
                      <a:cubicBezTo>
                        <a:pt x="26" y="76"/>
                        <a:pt x="26" y="76"/>
                        <a:pt x="26" y="76"/>
                      </a:cubicBezTo>
                      <a:cubicBezTo>
                        <a:pt x="81" y="76"/>
                        <a:pt x="81" y="76"/>
                        <a:pt x="81" y="76"/>
                      </a:cubicBezTo>
                      <a:cubicBezTo>
                        <a:pt x="97" y="24"/>
                        <a:pt x="97" y="24"/>
                        <a:pt x="97" y="24"/>
                      </a:cubicBezTo>
                      <a:moveTo>
                        <a:pt x="169" y="76"/>
                      </a:moveTo>
                      <a:cubicBezTo>
                        <a:pt x="169" y="76"/>
                        <a:pt x="169" y="76"/>
                        <a:pt x="169" y="76"/>
                      </a:cubicBezTo>
                      <a:moveTo>
                        <a:pt x="97" y="0"/>
                      </a:moveTo>
                      <a:cubicBezTo>
                        <a:pt x="87" y="0"/>
                        <a:pt x="78" y="7"/>
                        <a:pt x="75" y="17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26" y="52"/>
                        <a:pt x="26" y="52"/>
                        <a:pt x="26" y="52"/>
                      </a:cubicBezTo>
                      <a:cubicBezTo>
                        <a:pt x="16" y="52"/>
                        <a:pt x="7" y="59"/>
                        <a:pt x="3" y="69"/>
                      </a:cubicBezTo>
                      <a:cubicBezTo>
                        <a:pt x="0" y="78"/>
                        <a:pt x="4" y="89"/>
                        <a:pt x="12" y="95"/>
                      </a:cubicBezTo>
                      <a:cubicBezTo>
                        <a:pt x="42" y="117"/>
                        <a:pt x="42" y="117"/>
                        <a:pt x="42" y="117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7" y="162"/>
                        <a:pt x="31" y="173"/>
                        <a:pt x="39" y="179"/>
                      </a:cubicBezTo>
                      <a:cubicBezTo>
                        <a:pt x="44" y="182"/>
                        <a:pt x="48" y="184"/>
                        <a:pt x="53" y="184"/>
                      </a:cubicBezTo>
                      <a:cubicBezTo>
                        <a:pt x="58" y="184"/>
                        <a:pt x="63" y="182"/>
                        <a:pt x="68" y="179"/>
                      </a:cubicBezTo>
                      <a:cubicBezTo>
                        <a:pt x="97" y="157"/>
                        <a:pt x="97" y="157"/>
                        <a:pt x="97" y="157"/>
                      </a:cubicBezTo>
                      <a:cubicBezTo>
                        <a:pt x="127" y="179"/>
                        <a:pt x="127" y="179"/>
                        <a:pt x="127" y="179"/>
                      </a:cubicBezTo>
                      <a:cubicBezTo>
                        <a:pt x="131" y="182"/>
                        <a:pt x="136" y="184"/>
                        <a:pt x="141" y="184"/>
                      </a:cubicBezTo>
                      <a:cubicBezTo>
                        <a:pt x="146" y="184"/>
                        <a:pt x="151" y="182"/>
                        <a:pt x="155" y="179"/>
                      </a:cubicBezTo>
                      <a:cubicBezTo>
                        <a:pt x="164" y="173"/>
                        <a:pt x="167" y="162"/>
                        <a:pt x="164" y="152"/>
                      </a:cubicBezTo>
                      <a:cubicBezTo>
                        <a:pt x="153" y="117"/>
                        <a:pt x="153" y="117"/>
                        <a:pt x="153" y="117"/>
                      </a:cubicBezTo>
                      <a:cubicBezTo>
                        <a:pt x="182" y="96"/>
                        <a:pt x="182" y="96"/>
                        <a:pt x="182" y="96"/>
                      </a:cubicBezTo>
                      <a:cubicBezTo>
                        <a:pt x="188" y="91"/>
                        <a:pt x="193" y="84"/>
                        <a:pt x="193" y="76"/>
                      </a:cubicBezTo>
                      <a:cubicBezTo>
                        <a:pt x="193" y="63"/>
                        <a:pt x="182" y="52"/>
                        <a:pt x="169" y="52"/>
                      </a:cubicBezTo>
                      <a:cubicBezTo>
                        <a:pt x="169" y="52"/>
                        <a:pt x="169" y="52"/>
                        <a:pt x="169" y="52"/>
                      </a:cubicBezTo>
                      <a:cubicBezTo>
                        <a:pt x="132" y="52"/>
                        <a:pt x="132" y="52"/>
                        <a:pt x="132" y="52"/>
                      </a:cubicBezTo>
                      <a:cubicBezTo>
                        <a:pt x="120" y="17"/>
                        <a:pt x="120" y="17"/>
                        <a:pt x="120" y="17"/>
                      </a:cubicBezTo>
                      <a:cubicBezTo>
                        <a:pt x="117" y="7"/>
                        <a:pt x="108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7AC2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34825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roup 585">
            <a:extLst>
              <a:ext uri="{FF2B5EF4-FFF2-40B4-BE49-F238E27FC236}">
                <a16:creationId xmlns="" xmlns:a16="http://schemas.microsoft.com/office/drawing/2014/main" id="{84DB4B47-70CD-40A8-AEBA-FAC29086B7BA}"/>
              </a:ext>
            </a:extLst>
          </p:cNvPr>
          <p:cNvGrpSpPr/>
          <p:nvPr/>
        </p:nvGrpSpPr>
        <p:grpSpPr>
          <a:xfrm>
            <a:off x="-2802" y="4980120"/>
            <a:ext cx="12192000" cy="1909138"/>
            <a:chOff x="0" y="4948862"/>
            <a:chExt cx="12192000" cy="1909138"/>
          </a:xfrm>
        </p:grpSpPr>
        <p:sp>
          <p:nvSpPr>
            <p:cNvPr id="581" name="Freeform: Shape 580">
              <a:extLst>
                <a:ext uri="{FF2B5EF4-FFF2-40B4-BE49-F238E27FC236}">
                  <a16:creationId xmlns="" xmlns:a16="http://schemas.microsoft.com/office/drawing/2014/main" id="{EC8A8E7C-BAB8-407C-8A01-01AE43B3DFE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="" xmlns:a16="http://schemas.microsoft.com/office/drawing/2014/main" id="{1B1270EC-F20C-4551-B4C7-0EEEFAFBC5E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12" name="Picture 611">
            <a:extLst>
              <a:ext uri="{FF2B5EF4-FFF2-40B4-BE49-F238E27FC236}">
                <a16:creationId xmlns="" xmlns:a16="http://schemas.microsoft.com/office/drawing/2014/main" id="{B886A139-8EC8-4DA7-A2EA-EC4088CE4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68" y="1073834"/>
            <a:ext cx="4610436" cy="3939436"/>
          </a:xfrm>
          <a:prstGeom prst="rect">
            <a:avLst/>
          </a:prstGeom>
        </p:spPr>
      </p:pic>
      <p:sp>
        <p:nvSpPr>
          <p:cNvPr id="270" name="Rectangle 269">
            <a:extLst>
              <a:ext uri="{FF2B5EF4-FFF2-40B4-BE49-F238E27FC236}">
                <a16:creationId xmlns="" xmlns:a16="http://schemas.microsoft.com/office/drawing/2014/main" id="{C17FC50C-5893-474A-83FB-28B91369C1D7}"/>
              </a:ext>
            </a:extLst>
          </p:cNvPr>
          <p:cNvSpPr/>
          <p:nvPr/>
        </p:nvSpPr>
        <p:spPr>
          <a:xfrm>
            <a:off x="5627464" y="838184"/>
            <a:ext cx="624853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Discover our business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&amp; enterprise solutions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3ABC87F-EEF0-4665-A233-0614A1F0399A}"/>
              </a:ext>
            </a:extLst>
          </p:cNvPr>
          <p:cNvSpPr/>
          <p:nvPr/>
        </p:nvSpPr>
        <p:spPr>
          <a:xfrm>
            <a:off x="5627464" y="2249478"/>
            <a:ext cx="53222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Presentation redesign service for your whole team.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F93926A-91B1-4C60-885D-33E343D082EC}"/>
              </a:ext>
            </a:extLst>
          </p:cNvPr>
          <p:cNvGrpSpPr/>
          <p:nvPr/>
        </p:nvGrpSpPr>
        <p:grpSpPr>
          <a:xfrm>
            <a:off x="5627464" y="2876878"/>
            <a:ext cx="5731974" cy="286193"/>
            <a:chOff x="5627464" y="2952869"/>
            <a:chExt cx="5731974" cy="286193"/>
          </a:xfrm>
        </p:grpSpPr>
        <p:sp>
          <p:nvSpPr>
            <p:cNvPr id="390" name="Rectangle 389">
              <a:extLst>
                <a:ext uri="{FF2B5EF4-FFF2-40B4-BE49-F238E27FC236}">
                  <a16:creationId xmlns="" xmlns:a16="http://schemas.microsoft.com/office/drawing/2014/main" id="{0873B53E-8FFF-4EAA-94C2-880D02C4852D}"/>
                </a:ext>
              </a:extLst>
            </p:cNvPr>
            <p:cNvSpPr/>
            <p:nvPr/>
          </p:nvSpPr>
          <p:spPr>
            <a:xfrm>
              <a:off x="6113547" y="2952869"/>
              <a:ext cx="5245891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Boost productivity</a:t>
              </a:r>
            </a:p>
          </p:txBody>
        </p:sp>
        <p:grpSp>
          <p:nvGrpSpPr>
            <p:cNvPr id="436" name="Group 435">
              <a:extLst>
                <a:ext uri="{FF2B5EF4-FFF2-40B4-BE49-F238E27FC236}">
                  <a16:creationId xmlns="" xmlns:a16="http://schemas.microsoft.com/office/drawing/2014/main" id="{BBE7FDC6-6E0E-4296-89A8-2A4B179EF306}"/>
                </a:ext>
              </a:extLst>
            </p:cNvPr>
            <p:cNvGrpSpPr/>
            <p:nvPr/>
          </p:nvGrpSpPr>
          <p:grpSpPr>
            <a:xfrm>
              <a:off x="5627464" y="2962837"/>
              <a:ext cx="277813" cy="276225"/>
              <a:chOff x="11599863" y="2803525"/>
              <a:chExt cx="277813" cy="276225"/>
            </a:xfrm>
            <a:solidFill>
              <a:srgbClr val="083D65"/>
            </a:solidFill>
          </p:grpSpPr>
          <p:sp>
            <p:nvSpPr>
              <p:cNvPr id="437" name="Freeform 216">
                <a:extLst>
                  <a:ext uri="{FF2B5EF4-FFF2-40B4-BE49-F238E27FC236}">
                    <a16:creationId xmlns="" xmlns:a16="http://schemas.microsoft.com/office/drawing/2014/main" id="{17A03EFB-68DC-42D7-BDEC-9D608AB125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599863" y="2803525"/>
                <a:ext cx="277813" cy="276225"/>
              </a:xfrm>
              <a:custGeom>
                <a:avLst/>
                <a:gdLst>
                  <a:gd name="T0" fmla="*/ 355 w 873"/>
                  <a:gd name="T1" fmla="*/ 834 h 873"/>
                  <a:gd name="T2" fmla="*/ 261 w 873"/>
                  <a:gd name="T3" fmla="*/ 803 h 873"/>
                  <a:gd name="T4" fmla="*/ 178 w 873"/>
                  <a:gd name="T5" fmla="*/ 749 h 873"/>
                  <a:gd name="T6" fmla="*/ 110 w 873"/>
                  <a:gd name="T7" fmla="*/ 680 h 873"/>
                  <a:gd name="T8" fmla="*/ 62 w 873"/>
                  <a:gd name="T9" fmla="*/ 594 h 873"/>
                  <a:gd name="T10" fmla="*/ 34 w 873"/>
                  <a:gd name="T11" fmla="*/ 498 h 873"/>
                  <a:gd name="T12" fmla="*/ 32 w 873"/>
                  <a:gd name="T13" fmla="*/ 394 h 873"/>
                  <a:gd name="T14" fmla="*/ 55 w 873"/>
                  <a:gd name="T15" fmla="*/ 297 h 873"/>
                  <a:gd name="T16" fmla="*/ 100 w 873"/>
                  <a:gd name="T17" fmla="*/ 209 h 873"/>
                  <a:gd name="T18" fmla="*/ 163 w 873"/>
                  <a:gd name="T19" fmla="*/ 136 h 873"/>
                  <a:gd name="T20" fmla="*/ 242 w 873"/>
                  <a:gd name="T21" fmla="*/ 79 h 873"/>
                  <a:gd name="T22" fmla="*/ 335 w 873"/>
                  <a:gd name="T23" fmla="*/ 43 h 873"/>
                  <a:gd name="T24" fmla="*/ 436 w 873"/>
                  <a:gd name="T25" fmla="*/ 30 h 873"/>
                  <a:gd name="T26" fmla="*/ 538 w 873"/>
                  <a:gd name="T27" fmla="*/ 43 h 873"/>
                  <a:gd name="T28" fmla="*/ 630 w 873"/>
                  <a:gd name="T29" fmla="*/ 79 h 873"/>
                  <a:gd name="T30" fmla="*/ 710 w 873"/>
                  <a:gd name="T31" fmla="*/ 136 h 873"/>
                  <a:gd name="T32" fmla="*/ 773 w 873"/>
                  <a:gd name="T33" fmla="*/ 209 h 873"/>
                  <a:gd name="T34" fmla="*/ 818 w 873"/>
                  <a:gd name="T35" fmla="*/ 297 h 873"/>
                  <a:gd name="T36" fmla="*/ 841 w 873"/>
                  <a:gd name="T37" fmla="*/ 394 h 873"/>
                  <a:gd name="T38" fmla="*/ 838 w 873"/>
                  <a:gd name="T39" fmla="*/ 498 h 873"/>
                  <a:gd name="T40" fmla="*/ 811 w 873"/>
                  <a:gd name="T41" fmla="*/ 594 h 873"/>
                  <a:gd name="T42" fmla="*/ 761 w 873"/>
                  <a:gd name="T43" fmla="*/ 680 h 873"/>
                  <a:gd name="T44" fmla="*/ 695 w 873"/>
                  <a:gd name="T45" fmla="*/ 749 h 873"/>
                  <a:gd name="T46" fmla="*/ 612 w 873"/>
                  <a:gd name="T47" fmla="*/ 803 h 873"/>
                  <a:gd name="T48" fmla="*/ 518 w 873"/>
                  <a:gd name="T49" fmla="*/ 834 h 873"/>
                  <a:gd name="T50" fmla="*/ 436 w 873"/>
                  <a:gd name="T51" fmla="*/ 0 h 873"/>
                  <a:gd name="T52" fmla="*/ 327 w 873"/>
                  <a:gd name="T53" fmla="*/ 14 h 873"/>
                  <a:gd name="T54" fmla="*/ 228 w 873"/>
                  <a:gd name="T55" fmla="*/ 52 h 873"/>
                  <a:gd name="T56" fmla="*/ 143 w 873"/>
                  <a:gd name="T57" fmla="*/ 113 h 873"/>
                  <a:gd name="T58" fmla="*/ 75 w 873"/>
                  <a:gd name="T59" fmla="*/ 193 h 873"/>
                  <a:gd name="T60" fmla="*/ 27 w 873"/>
                  <a:gd name="T61" fmla="*/ 286 h 873"/>
                  <a:gd name="T62" fmla="*/ 2 w 873"/>
                  <a:gd name="T63" fmla="*/ 392 h 873"/>
                  <a:gd name="T64" fmla="*/ 5 w 873"/>
                  <a:gd name="T65" fmla="*/ 503 h 873"/>
                  <a:gd name="T66" fmla="*/ 34 w 873"/>
                  <a:gd name="T67" fmla="*/ 606 h 873"/>
                  <a:gd name="T68" fmla="*/ 87 w 873"/>
                  <a:gd name="T69" fmla="*/ 697 h 873"/>
                  <a:gd name="T70" fmla="*/ 159 w 873"/>
                  <a:gd name="T71" fmla="*/ 773 h 873"/>
                  <a:gd name="T72" fmla="*/ 248 w 873"/>
                  <a:gd name="T73" fmla="*/ 830 h 873"/>
                  <a:gd name="T74" fmla="*/ 349 w 873"/>
                  <a:gd name="T75" fmla="*/ 864 h 873"/>
                  <a:gd name="T76" fmla="*/ 459 w 873"/>
                  <a:gd name="T77" fmla="*/ 873 h 873"/>
                  <a:gd name="T78" fmla="*/ 566 w 873"/>
                  <a:gd name="T79" fmla="*/ 853 h 873"/>
                  <a:gd name="T80" fmla="*/ 663 w 873"/>
                  <a:gd name="T81" fmla="*/ 809 h 873"/>
                  <a:gd name="T82" fmla="*/ 745 w 873"/>
                  <a:gd name="T83" fmla="*/ 745 h 873"/>
                  <a:gd name="T84" fmla="*/ 810 w 873"/>
                  <a:gd name="T85" fmla="*/ 662 h 873"/>
                  <a:gd name="T86" fmla="*/ 854 w 873"/>
                  <a:gd name="T87" fmla="*/ 566 h 873"/>
                  <a:gd name="T88" fmla="*/ 872 w 873"/>
                  <a:gd name="T89" fmla="*/ 459 h 873"/>
                  <a:gd name="T90" fmla="*/ 864 w 873"/>
                  <a:gd name="T91" fmla="*/ 348 h 873"/>
                  <a:gd name="T92" fmla="*/ 830 w 873"/>
                  <a:gd name="T93" fmla="*/ 247 h 873"/>
                  <a:gd name="T94" fmla="*/ 773 w 873"/>
                  <a:gd name="T95" fmla="*/ 158 h 873"/>
                  <a:gd name="T96" fmla="*/ 697 w 873"/>
                  <a:gd name="T97" fmla="*/ 87 h 873"/>
                  <a:gd name="T98" fmla="*/ 606 w 873"/>
                  <a:gd name="T99" fmla="*/ 34 h 873"/>
                  <a:gd name="T100" fmla="*/ 503 w 873"/>
                  <a:gd name="T101" fmla="*/ 5 h 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3" h="873">
                    <a:moveTo>
                      <a:pt x="436" y="843"/>
                    </a:moveTo>
                    <a:lnTo>
                      <a:pt x="415" y="843"/>
                    </a:lnTo>
                    <a:lnTo>
                      <a:pt x="395" y="840"/>
                    </a:lnTo>
                    <a:lnTo>
                      <a:pt x="374" y="838"/>
                    </a:lnTo>
                    <a:lnTo>
                      <a:pt x="355" y="834"/>
                    </a:lnTo>
                    <a:lnTo>
                      <a:pt x="335" y="830"/>
                    </a:lnTo>
                    <a:lnTo>
                      <a:pt x="315" y="824"/>
                    </a:lnTo>
                    <a:lnTo>
                      <a:pt x="297" y="818"/>
                    </a:lnTo>
                    <a:lnTo>
                      <a:pt x="279" y="810"/>
                    </a:lnTo>
                    <a:lnTo>
                      <a:pt x="261" y="803"/>
                    </a:lnTo>
                    <a:lnTo>
                      <a:pt x="242" y="793"/>
                    </a:lnTo>
                    <a:lnTo>
                      <a:pt x="226" y="784"/>
                    </a:lnTo>
                    <a:lnTo>
                      <a:pt x="209" y="773"/>
                    </a:lnTo>
                    <a:lnTo>
                      <a:pt x="193" y="762"/>
                    </a:lnTo>
                    <a:lnTo>
                      <a:pt x="178" y="749"/>
                    </a:lnTo>
                    <a:lnTo>
                      <a:pt x="163" y="736"/>
                    </a:lnTo>
                    <a:lnTo>
                      <a:pt x="149" y="724"/>
                    </a:lnTo>
                    <a:lnTo>
                      <a:pt x="136" y="710"/>
                    </a:lnTo>
                    <a:lnTo>
                      <a:pt x="123" y="695"/>
                    </a:lnTo>
                    <a:lnTo>
                      <a:pt x="110" y="680"/>
                    </a:lnTo>
                    <a:lnTo>
                      <a:pt x="100" y="663"/>
                    </a:lnTo>
                    <a:lnTo>
                      <a:pt x="89" y="646"/>
                    </a:lnTo>
                    <a:lnTo>
                      <a:pt x="79" y="630"/>
                    </a:lnTo>
                    <a:lnTo>
                      <a:pt x="70" y="612"/>
                    </a:lnTo>
                    <a:lnTo>
                      <a:pt x="62" y="594"/>
                    </a:lnTo>
                    <a:lnTo>
                      <a:pt x="55" y="576"/>
                    </a:lnTo>
                    <a:lnTo>
                      <a:pt x="48" y="557"/>
                    </a:lnTo>
                    <a:lnTo>
                      <a:pt x="43" y="538"/>
                    </a:lnTo>
                    <a:lnTo>
                      <a:pt x="39" y="518"/>
                    </a:lnTo>
                    <a:lnTo>
                      <a:pt x="34" y="498"/>
                    </a:lnTo>
                    <a:lnTo>
                      <a:pt x="32" y="478"/>
                    </a:lnTo>
                    <a:lnTo>
                      <a:pt x="30" y="458"/>
                    </a:lnTo>
                    <a:lnTo>
                      <a:pt x="30" y="436"/>
                    </a:lnTo>
                    <a:lnTo>
                      <a:pt x="30" y="416"/>
                    </a:lnTo>
                    <a:lnTo>
                      <a:pt x="32" y="394"/>
                    </a:lnTo>
                    <a:lnTo>
                      <a:pt x="34" y="374"/>
                    </a:lnTo>
                    <a:lnTo>
                      <a:pt x="39" y="355"/>
                    </a:lnTo>
                    <a:lnTo>
                      <a:pt x="43" y="334"/>
                    </a:lnTo>
                    <a:lnTo>
                      <a:pt x="48" y="316"/>
                    </a:lnTo>
                    <a:lnTo>
                      <a:pt x="55" y="297"/>
                    </a:lnTo>
                    <a:lnTo>
                      <a:pt x="62" y="279"/>
                    </a:lnTo>
                    <a:lnTo>
                      <a:pt x="70" y="260"/>
                    </a:lnTo>
                    <a:lnTo>
                      <a:pt x="79" y="243"/>
                    </a:lnTo>
                    <a:lnTo>
                      <a:pt x="89" y="226"/>
                    </a:lnTo>
                    <a:lnTo>
                      <a:pt x="100" y="209"/>
                    </a:lnTo>
                    <a:lnTo>
                      <a:pt x="110" y="193"/>
                    </a:lnTo>
                    <a:lnTo>
                      <a:pt x="123" y="178"/>
                    </a:lnTo>
                    <a:lnTo>
                      <a:pt x="136" y="163"/>
                    </a:lnTo>
                    <a:lnTo>
                      <a:pt x="149" y="149"/>
                    </a:lnTo>
                    <a:lnTo>
                      <a:pt x="163" y="136"/>
                    </a:lnTo>
                    <a:lnTo>
                      <a:pt x="178" y="123"/>
                    </a:lnTo>
                    <a:lnTo>
                      <a:pt x="193" y="111"/>
                    </a:lnTo>
                    <a:lnTo>
                      <a:pt x="209" y="99"/>
                    </a:lnTo>
                    <a:lnTo>
                      <a:pt x="226" y="89"/>
                    </a:lnTo>
                    <a:lnTo>
                      <a:pt x="242" y="79"/>
                    </a:lnTo>
                    <a:lnTo>
                      <a:pt x="261" y="70"/>
                    </a:lnTo>
                    <a:lnTo>
                      <a:pt x="279" y="62"/>
                    </a:lnTo>
                    <a:lnTo>
                      <a:pt x="297" y="54"/>
                    </a:lnTo>
                    <a:lnTo>
                      <a:pt x="315" y="48"/>
                    </a:lnTo>
                    <a:lnTo>
                      <a:pt x="335" y="43"/>
                    </a:lnTo>
                    <a:lnTo>
                      <a:pt x="355" y="38"/>
                    </a:lnTo>
                    <a:lnTo>
                      <a:pt x="374" y="35"/>
                    </a:lnTo>
                    <a:lnTo>
                      <a:pt x="395" y="32"/>
                    </a:lnTo>
                    <a:lnTo>
                      <a:pt x="415" y="31"/>
                    </a:lnTo>
                    <a:lnTo>
                      <a:pt x="436" y="30"/>
                    </a:lnTo>
                    <a:lnTo>
                      <a:pt x="457" y="31"/>
                    </a:lnTo>
                    <a:lnTo>
                      <a:pt x="478" y="32"/>
                    </a:lnTo>
                    <a:lnTo>
                      <a:pt x="499" y="35"/>
                    </a:lnTo>
                    <a:lnTo>
                      <a:pt x="518" y="38"/>
                    </a:lnTo>
                    <a:lnTo>
                      <a:pt x="538" y="43"/>
                    </a:lnTo>
                    <a:lnTo>
                      <a:pt x="557" y="48"/>
                    </a:lnTo>
                    <a:lnTo>
                      <a:pt x="576" y="54"/>
                    </a:lnTo>
                    <a:lnTo>
                      <a:pt x="594" y="62"/>
                    </a:lnTo>
                    <a:lnTo>
                      <a:pt x="612" y="70"/>
                    </a:lnTo>
                    <a:lnTo>
                      <a:pt x="630" y="79"/>
                    </a:lnTo>
                    <a:lnTo>
                      <a:pt x="647" y="89"/>
                    </a:lnTo>
                    <a:lnTo>
                      <a:pt x="664" y="99"/>
                    </a:lnTo>
                    <a:lnTo>
                      <a:pt x="680" y="111"/>
                    </a:lnTo>
                    <a:lnTo>
                      <a:pt x="695" y="123"/>
                    </a:lnTo>
                    <a:lnTo>
                      <a:pt x="710" y="136"/>
                    </a:lnTo>
                    <a:lnTo>
                      <a:pt x="724" y="149"/>
                    </a:lnTo>
                    <a:lnTo>
                      <a:pt x="737" y="163"/>
                    </a:lnTo>
                    <a:lnTo>
                      <a:pt x="750" y="178"/>
                    </a:lnTo>
                    <a:lnTo>
                      <a:pt x="761" y="194"/>
                    </a:lnTo>
                    <a:lnTo>
                      <a:pt x="773" y="209"/>
                    </a:lnTo>
                    <a:lnTo>
                      <a:pt x="784" y="226"/>
                    </a:lnTo>
                    <a:lnTo>
                      <a:pt x="794" y="243"/>
                    </a:lnTo>
                    <a:lnTo>
                      <a:pt x="802" y="260"/>
                    </a:lnTo>
                    <a:lnTo>
                      <a:pt x="811" y="279"/>
                    </a:lnTo>
                    <a:lnTo>
                      <a:pt x="818" y="297"/>
                    </a:lnTo>
                    <a:lnTo>
                      <a:pt x="825" y="316"/>
                    </a:lnTo>
                    <a:lnTo>
                      <a:pt x="830" y="335"/>
                    </a:lnTo>
                    <a:lnTo>
                      <a:pt x="834" y="355"/>
                    </a:lnTo>
                    <a:lnTo>
                      <a:pt x="838" y="374"/>
                    </a:lnTo>
                    <a:lnTo>
                      <a:pt x="841" y="394"/>
                    </a:lnTo>
                    <a:lnTo>
                      <a:pt x="842" y="416"/>
                    </a:lnTo>
                    <a:lnTo>
                      <a:pt x="843" y="436"/>
                    </a:lnTo>
                    <a:lnTo>
                      <a:pt x="842" y="458"/>
                    </a:lnTo>
                    <a:lnTo>
                      <a:pt x="841" y="478"/>
                    </a:lnTo>
                    <a:lnTo>
                      <a:pt x="838" y="498"/>
                    </a:lnTo>
                    <a:lnTo>
                      <a:pt x="834" y="518"/>
                    </a:lnTo>
                    <a:lnTo>
                      <a:pt x="830" y="538"/>
                    </a:lnTo>
                    <a:lnTo>
                      <a:pt x="825" y="557"/>
                    </a:lnTo>
                    <a:lnTo>
                      <a:pt x="818" y="576"/>
                    </a:lnTo>
                    <a:lnTo>
                      <a:pt x="811" y="594"/>
                    </a:lnTo>
                    <a:lnTo>
                      <a:pt x="802" y="612"/>
                    </a:lnTo>
                    <a:lnTo>
                      <a:pt x="794" y="630"/>
                    </a:lnTo>
                    <a:lnTo>
                      <a:pt x="784" y="646"/>
                    </a:lnTo>
                    <a:lnTo>
                      <a:pt x="773" y="663"/>
                    </a:lnTo>
                    <a:lnTo>
                      <a:pt x="761" y="680"/>
                    </a:lnTo>
                    <a:lnTo>
                      <a:pt x="750" y="695"/>
                    </a:lnTo>
                    <a:lnTo>
                      <a:pt x="737" y="710"/>
                    </a:lnTo>
                    <a:lnTo>
                      <a:pt x="724" y="724"/>
                    </a:lnTo>
                    <a:lnTo>
                      <a:pt x="710" y="736"/>
                    </a:lnTo>
                    <a:lnTo>
                      <a:pt x="695" y="749"/>
                    </a:lnTo>
                    <a:lnTo>
                      <a:pt x="680" y="762"/>
                    </a:lnTo>
                    <a:lnTo>
                      <a:pt x="664" y="773"/>
                    </a:lnTo>
                    <a:lnTo>
                      <a:pt x="647" y="784"/>
                    </a:lnTo>
                    <a:lnTo>
                      <a:pt x="630" y="793"/>
                    </a:lnTo>
                    <a:lnTo>
                      <a:pt x="612" y="803"/>
                    </a:lnTo>
                    <a:lnTo>
                      <a:pt x="594" y="810"/>
                    </a:lnTo>
                    <a:lnTo>
                      <a:pt x="576" y="818"/>
                    </a:lnTo>
                    <a:lnTo>
                      <a:pt x="557" y="824"/>
                    </a:lnTo>
                    <a:lnTo>
                      <a:pt x="538" y="830"/>
                    </a:lnTo>
                    <a:lnTo>
                      <a:pt x="518" y="834"/>
                    </a:lnTo>
                    <a:lnTo>
                      <a:pt x="499" y="838"/>
                    </a:lnTo>
                    <a:lnTo>
                      <a:pt x="478" y="840"/>
                    </a:lnTo>
                    <a:lnTo>
                      <a:pt x="457" y="843"/>
                    </a:lnTo>
                    <a:lnTo>
                      <a:pt x="436" y="843"/>
                    </a:lnTo>
                    <a:close/>
                    <a:moveTo>
                      <a:pt x="436" y="0"/>
                    </a:moveTo>
                    <a:lnTo>
                      <a:pt x="414" y="1"/>
                    </a:lnTo>
                    <a:lnTo>
                      <a:pt x="391" y="2"/>
                    </a:lnTo>
                    <a:lnTo>
                      <a:pt x="370" y="5"/>
                    </a:lnTo>
                    <a:lnTo>
                      <a:pt x="349" y="8"/>
                    </a:lnTo>
                    <a:lnTo>
                      <a:pt x="327" y="14"/>
                    </a:lnTo>
                    <a:lnTo>
                      <a:pt x="307" y="19"/>
                    </a:lnTo>
                    <a:lnTo>
                      <a:pt x="286" y="27"/>
                    </a:lnTo>
                    <a:lnTo>
                      <a:pt x="267" y="34"/>
                    </a:lnTo>
                    <a:lnTo>
                      <a:pt x="248" y="43"/>
                    </a:lnTo>
                    <a:lnTo>
                      <a:pt x="228" y="52"/>
                    </a:lnTo>
                    <a:lnTo>
                      <a:pt x="210" y="63"/>
                    </a:lnTo>
                    <a:lnTo>
                      <a:pt x="193" y="75"/>
                    </a:lnTo>
                    <a:lnTo>
                      <a:pt x="176" y="87"/>
                    </a:lnTo>
                    <a:lnTo>
                      <a:pt x="159" y="99"/>
                    </a:lnTo>
                    <a:lnTo>
                      <a:pt x="143" y="113"/>
                    </a:lnTo>
                    <a:lnTo>
                      <a:pt x="128" y="127"/>
                    </a:lnTo>
                    <a:lnTo>
                      <a:pt x="114" y="143"/>
                    </a:lnTo>
                    <a:lnTo>
                      <a:pt x="100" y="158"/>
                    </a:lnTo>
                    <a:lnTo>
                      <a:pt x="87" y="176"/>
                    </a:lnTo>
                    <a:lnTo>
                      <a:pt x="75" y="193"/>
                    </a:lnTo>
                    <a:lnTo>
                      <a:pt x="63" y="210"/>
                    </a:lnTo>
                    <a:lnTo>
                      <a:pt x="53" y="228"/>
                    </a:lnTo>
                    <a:lnTo>
                      <a:pt x="43" y="247"/>
                    </a:lnTo>
                    <a:lnTo>
                      <a:pt x="34" y="267"/>
                    </a:lnTo>
                    <a:lnTo>
                      <a:pt x="27" y="286"/>
                    </a:lnTo>
                    <a:lnTo>
                      <a:pt x="19" y="306"/>
                    </a:lnTo>
                    <a:lnTo>
                      <a:pt x="14" y="328"/>
                    </a:lnTo>
                    <a:lnTo>
                      <a:pt x="9" y="348"/>
                    </a:lnTo>
                    <a:lnTo>
                      <a:pt x="5" y="370"/>
                    </a:lnTo>
                    <a:lnTo>
                      <a:pt x="2" y="392"/>
                    </a:lnTo>
                    <a:lnTo>
                      <a:pt x="0" y="414"/>
                    </a:lnTo>
                    <a:lnTo>
                      <a:pt x="0" y="436"/>
                    </a:lnTo>
                    <a:lnTo>
                      <a:pt x="0" y="459"/>
                    </a:lnTo>
                    <a:lnTo>
                      <a:pt x="2" y="481"/>
                    </a:lnTo>
                    <a:lnTo>
                      <a:pt x="5" y="503"/>
                    </a:lnTo>
                    <a:lnTo>
                      <a:pt x="9" y="524"/>
                    </a:lnTo>
                    <a:lnTo>
                      <a:pt x="14" y="546"/>
                    </a:lnTo>
                    <a:lnTo>
                      <a:pt x="19" y="566"/>
                    </a:lnTo>
                    <a:lnTo>
                      <a:pt x="27" y="586"/>
                    </a:lnTo>
                    <a:lnTo>
                      <a:pt x="34" y="606"/>
                    </a:lnTo>
                    <a:lnTo>
                      <a:pt x="43" y="625"/>
                    </a:lnTo>
                    <a:lnTo>
                      <a:pt x="53" y="644"/>
                    </a:lnTo>
                    <a:lnTo>
                      <a:pt x="63" y="662"/>
                    </a:lnTo>
                    <a:lnTo>
                      <a:pt x="74" y="680"/>
                    </a:lnTo>
                    <a:lnTo>
                      <a:pt x="87" y="697"/>
                    </a:lnTo>
                    <a:lnTo>
                      <a:pt x="100" y="714"/>
                    </a:lnTo>
                    <a:lnTo>
                      <a:pt x="114" y="730"/>
                    </a:lnTo>
                    <a:lnTo>
                      <a:pt x="128" y="745"/>
                    </a:lnTo>
                    <a:lnTo>
                      <a:pt x="143" y="759"/>
                    </a:lnTo>
                    <a:lnTo>
                      <a:pt x="159" y="773"/>
                    </a:lnTo>
                    <a:lnTo>
                      <a:pt x="176" y="786"/>
                    </a:lnTo>
                    <a:lnTo>
                      <a:pt x="192" y="799"/>
                    </a:lnTo>
                    <a:lnTo>
                      <a:pt x="210" y="809"/>
                    </a:lnTo>
                    <a:lnTo>
                      <a:pt x="228" y="820"/>
                    </a:lnTo>
                    <a:lnTo>
                      <a:pt x="248" y="830"/>
                    </a:lnTo>
                    <a:lnTo>
                      <a:pt x="267" y="838"/>
                    </a:lnTo>
                    <a:lnTo>
                      <a:pt x="286" y="846"/>
                    </a:lnTo>
                    <a:lnTo>
                      <a:pt x="307" y="853"/>
                    </a:lnTo>
                    <a:lnTo>
                      <a:pt x="327" y="859"/>
                    </a:lnTo>
                    <a:lnTo>
                      <a:pt x="349" y="864"/>
                    </a:lnTo>
                    <a:lnTo>
                      <a:pt x="370" y="867"/>
                    </a:lnTo>
                    <a:lnTo>
                      <a:pt x="391" y="870"/>
                    </a:lnTo>
                    <a:lnTo>
                      <a:pt x="414" y="873"/>
                    </a:lnTo>
                    <a:lnTo>
                      <a:pt x="436" y="873"/>
                    </a:lnTo>
                    <a:lnTo>
                      <a:pt x="459" y="873"/>
                    </a:lnTo>
                    <a:lnTo>
                      <a:pt x="480" y="870"/>
                    </a:lnTo>
                    <a:lnTo>
                      <a:pt x="503" y="867"/>
                    </a:lnTo>
                    <a:lnTo>
                      <a:pt x="524" y="864"/>
                    </a:lnTo>
                    <a:lnTo>
                      <a:pt x="546" y="859"/>
                    </a:lnTo>
                    <a:lnTo>
                      <a:pt x="566" y="853"/>
                    </a:lnTo>
                    <a:lnTo>
                      <a:pt x="587" y="846"/>
                    </a:lnTo>
                    <a:lnTo>
                      <a:pt x="606" y="838"/>
                    </a:lnTo>
                    <a:lnTo>
                      <a:pt x="625" y="830"/>
                    </a:lnTo>
                    <a:lnTo>
                      <a:pt x="645" y="820"/>
                    </a:lnTo>
                    <a:lnTo>
                      <a:pt x="663" y="809"/>
                    </a:lnTo>
                    <a:lnTo>
                      <a:pt x="680" y="798"/>
                    </a:lnTo>
                    <a:lnTo>
                      <a:pt x="697" y="786"/>
                    </a:lnTo>
                    <a:lnTo>
                      <a:pt x="714" y="773"/>
                    </a:lnTo>
                    <a:lnTo>
                      <a:pt x="729" y="759"/>
                    </a:lnTo>
                    <a:lnTo>
                      <a:pt x="745" y="745"/>
                    </a:lnTo>
                    <a:lnTo>
                      <a:pt x="759" y="730"/>
                    </a:lnTo>
                    <a:lnTo>
                      <a:pt x="773" y="714"/>
                    </a:lnTo>
                    <a:lnTo>
                      <a:pt x="786" y="697"/>
                    </a:lnTo>
                    <a:lnTo>
                      <a:pt x="798" y="680"/>
                    </a:lnTo>
                    <a:lnTo>
                      <a:pt x="810" y="662"/>
                    </a:lnTo>
                    <a:lnTo>
                      <a:pt x="820" y="644"/>
                    </a:lnTo>
                    <a:lnTo>
                      <a:pt x="830" y="625"/>
                    </a:lnTo>
                    <a:lnTo>
                      <a:pt x="839" y="606"/>
                    </a:lnTo>
                    <a:lnTo>
                      <a:pt x="846" y="586"/>
                    </a:lnTo>
                    <a:lnTo>
                      <a:pt x="854" y="566"/>
                    </a:lnTo>
                    <a:lnTo>
                      <a:pt x="859" y="546"/>
                    </a:lnTo>
                    <a:lnTo>
                      <a:pt x="864" y="524"/>
                    </a:lnTo>
                    <a:lnTo>
                      <a:pt x="868" y="503"/>
                    </a:lnTo>
                    <a:lnTo>
                      <a:pt x="871" y="481"/>
                    </a:lnTo>
                    <a:lnTo>
                      <a:pt x="872" y="459"/>
                    </a:lnTo>
                    <a:lnTo>
                      <a:pt x="873" y="436"/>
                    </a:lnTo>
                    <a:lnTo>
                      <a:pt x="872" y="414"/>
                    </a:lnTo>
                    <a:lnTo>
                      <a:pt x="871" y="392"/>
                    </a:lnTo>
                    <a:lnTo>
                      <a:pt x="868" y="370"/>
                    </a:lnTo>
                    <a:lnTo>
                      <a:pt x="864" y="348"/>
                    </a:lnTo>
                    <a:lnTo>
                      <a:pt x="859" y="327"/>
                    </a:lnTo>
                    <a:lnTo>
                      <a:pt x="854" y="306"/>
                    </a:lnTo>
                    <a:lnTo>
                      <a:pt x="846" y="286"/>
                    </a:lnTo>
                    <a:lnTo>
                      <a:pt x="839" y="267"/>
                    </a:lnTo>
                    <a:lnTo>
                      <a:pt x="830" y="247"/>
                    </a:lnTo>
                    <a:lnTo>
                      <a:pt x="820" y="228"/>
                    </a:lnTo>
                    <a:lnTo>
                      <a:pt x="810" y="210"/>
                    </a:lnTo>
                    <a:lnTo>
                      <a:pt x="798" y="193"/>
                    </a:lnTo>
                    <a:lnTo>
                      <a:pt x="786" y="176"/>
                    </a:lnTo>
                    <a:lnTo>
                      <a:pt x="773" y="158"/>
                    </a:lnTo>
                    <a:lnTo>
                      <a:pt x="759" y="143"/>
                    </a:lnTo>
                    <a:lnTo>
                      <a:pt x="745" y="127"/>
                    </a:lnTo>
                    <a:lnTo>
                      <a:pt x="729" y="113"/>
                    </a:lnTo>
                    <a:lnTo>
                      <a:pt x="714" y="99"/>
                    </a:lnTo>
                    <a:lnTo>
                      <a:pt x="697" y="87"/>
                    </a:lnTo>
                    <a:lnTo>
                      <a:pt x="680" y="75"/>
                    </a:lnTo>
                    <a:lnTo>
                      <a:pt x="663" y="63"/>
                    </a:lnTo>
                    <a:lnTo>
                      <a:pt x="645" y="52"/>
                    </a:lnTo>
                    <a:lnTo>
                      <a:pt x="625" y="43"/>
                    </a:lnTo>
                    <a:lnTo>
                      <a:pt x="606" y="34"/>
                    </a:lnTo>
                    <a:lnTo>
                      <a:pt x="587" y="27"/>
                    </a:lnTo>
                    <a:lnTo>
                      <a:pt x="566" y="19"/>
                    </a:lnTo>
                    <a:lnTo>
                      <a:pt x="546" y="14"/>
                    </a:lnTo>
                    <a:lnTo>
                      <a:pt x="524" y="8"/>
                    </a:lnTo>
                    <a:lnTo>
                      <a:pt x="503" y="5"/>
                    </a:lnTo>
                    <a:lnTo>
                      <a:pt x="480" y="2"/>
                    </a:lnTo>
                    <a:lnTo>
                      <a:pt x="459" y="1"/>
                    </a:lnTo>
                    <a:lnTo>
                      <a:pt x="4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 217">
                <a:extLst>
                  <a:ext uri="{FF2B5EF4-FFF2-40B4-BE49-F238E27FC236}">
                    <a16:creationId xmlns="" xmlns:a16="http://schemas.microsoft.com/office/drawing/2014/main" id="{14F97336-C534-4567-B0F2-3DFFFA4B53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15750" y="2870200"/>
                <a:ext cx="95250" cy="95250"/>
              </a:xfrm>
              <a:custGeom>
                <a:avLst/>
                <a:gdLst>
                  <a:gd name="T0" fmla="*/ 66 w 301"/>
                  <a:gd name="T1" fmla="*/ 269 h 300"/>
                  <a:gd name="T2" fmla="*/ 50 w 301"/>
                  <a:gd name="T3" fmla="*/ 263 h 300"/>
                  <a:gd name="T4" fmla="*/ 38 w 301"/>
                  <a:gd name="T5" fmla="*/ 251 h 300"/>
                  <a:gd name="T6" fmla="*/ 31 w 301"/>
                  <a:gd name="T7" fmla="*/ 235 h 300"/>
                  <a:gd name="T8" fmla="*/ 31 w 301"/>
                  <a:gd name="T9" fmla="*/ 217 h 300"/>
                  <a:gd name="T10" fmla="*/ 38 w 301"/>
                  <a:gd name="T11" fmla="*/ 200 h 300"/>
                  <a:gd name="T12" fmla="*/ 50 w 301"/>
                  <a:gd name="T13" fmla="*/ 188 h 300"/>
                  <a:gd name="T14" fmla="*/ 66 w 301"/>
                  <a:gd name="T15" fmla="*/ 181 h 300"/>
                  <a:gd name="T16" fmla="*/ 84 w 301"/>
                  <a:gd name="T17" fmla="*/ 181 h 300"/>
                  <a:gd name="T18" fmla="*/ 100 w 301"/>
                  <a:gd name="T19" fmla="*/ 188 h 300"/>
                  <a:gd name="T20" fmla="*/ 113 w 301"/>
                  <a:gd name="T21" fmla="*/ 200 h 300"/>
                  <a:gd name="T22" fmla="*/ 119 w 301"/>
                  <a:gd name="T23" fmla="*/ 217 h 300"/>
                  <a:gd name="T24" fmla="*/ 119 w 301"/>
                  <a:gd name="T25" fmla="*/ 235 h 300"/>
                  <a:gd name="T26" fmla="*/ 113 w 301"/>
                  <a:gd name="T27" fmla="*/ 251 h 300"/>
                  <a:gd name="T28" fmla="*/ 100 w 301"/>
                  <a:gd name="T29" fmla="*/ 263 h 300"/>
                  <a:gd name="T30" fmla="*/ 84 w 301"/>
                  <a:gd name="T31" fmla="*/ 269 h 300"/>
                  <a:gd name="T32" fmla="*/ 275 w 301"/>
                  <a:gd name="T33" fmla="*/ 4 h 300"/>
                  <a:gd name="T34" fmla="*/ 108 w 301"/>
                  <a:gd name="T35" fmla="*/ 158 h 300"/>
                  <a:gd name="T36" fmla="*/ 86 w 301"/>
                  <a:gd name="T37" fmla="*/ 151 h 300"/>
                  <a:gd name="T38" fmla="*/ 68 w 301"/>
                  <a:gd name="T39" fmla="*/ 150 h 300"/>
                  <a:gd name="T40" fmla="*/ 53 w 301"/>
                  <a:gd name="T41" fmla="*/ 153 h 300"/>
                  <a:gd name="T42" fmla="*/ 39 w 301"/>
                  <a:gd name="T43" fmla="*/ 159 h 300"/>
                  <a:gd name="T44" fmla="*/ 27 w 301"/>
                  <a:gd name="T45" fmla="*/ 167 h 300"/>
                  <a:gd name="T46" fmla="*/ 18 w 301"/>
                  <a:gd name="T47" fmla="*/ 177 h 300"/>
                  <a:gd name="T48" fmla="*/ 9 w 301"/>
                  <a:gd name="T49" fmla="*/ 190 h 300"/>
                  <a:gd name="T50" fmla="*/ 4 w 301"/>
                  <a:gd name="T51" fmla="*/ 203 h 300"/>
                  <a:gd name="T52" fmla="*/ 0 w 301"/>
                  <a:gd name="T53" fmla="*/ 218 h 300"/>
                  <a:gd name="T54" fmla="*/ 0 w 301"/>
                  <a:gd name="T55" fmla="*/ 233 h 300"/>
                  <a:gd name="T56" fmla="*/ 4 w 301"/>
                  <a:gd name="T57" fmla="*/ 248 h 300"/>
                  <a:gd name="T58" fmla="*/ 9 w 301"/>
                  <a:gd name="T59" fmla="*/ 261 h 300"/>
                  <a:gd name="T60" fmla="*/ 18 w 301"/>
                  <a:gd name="T61" fmla="*/ 273 h 300"/>
                  <a:gd name="T62" fmla="*/ 27 w 301"/>
                  <a:gd name="T63" fmla="*/ 283 h 300"/>
                  <a:gd name="T64" fmla="*/ 39 w 301"/>
                  <a:gd name="T65" fmla="*/ 292 h 300"/>
                  <a:gd name="T66" fmla="*/ 53 w 301"/>
                  <a:gd name="T67" fmla="*/ 297 h 300"/>
                  <a:gd name="T68" fmla="*/ 68 w 301"/>
                  <a:gd name="T69" fmla="*/ 300 h 300"/>
                  <a:gd name="T70" fmla="*/ 83 w 301"/>
                  <a:gd name="T71" fmla="*/ 300 h 300"/>
                  <a:gd name="T72" fmla="*/ 98 w 301"/>
                  <a:gd name="T73" fmla="*/ 297 h 300"/>
                  <a:gd name="T74" fmla="*/ 111 w 301"/>
                  <a:gd name="T75" fmla="*/ 292 h 300"/>
                  <a:gd name="T76" fmla="*/ 124 w 301"/>
                  <a:gd name="T77" fmla="*/ 283 h 300"/>
                  <a:gd name="T78" fmla="*/ 133 w 301"/>
                  <a:gd name="T79" fmla="*/ 273 h 300"/>
                  <a:gd name="T80" fmla="*/ 142 w 301"/>
                  <a:gd name="T81" fmla="*/ 261 h 300"/>
                  <a:gd name="T82" fmla="*/ 147 w 301"/>
                  <a:gd name="T83" fmla="*/ 248 h 300"/>
                  <a:gd name="T84" fmla="*/ 151 w 301"/>
                  <a:gd name="T85" fmla="*/ 233 h 300"/>
                  <a:gd name="T86" fmla="*/ 149 w 301"/>
                  <a:gd name="T87" fmla="*/ 214 h 300"/>
                  <a:gd name="T88" fmla="*/ 143 w 301"/>
                  <a:gd name="T89" fmla="*/ 193 h 300"/>
                  <a:gd name="T90" fmla="*/ 296 w 301"/>
                  <a:gd name="T91" fmla="*/ 26 h 300"/>
                  <a:gd name="T92" fmla="*/ 300 w 301"/>
                  <a:gd name="T93" fmla="*/ 20 h 300"/>
                  <a:gd name="T94" fmla="*/ 301 w 301"/>
                  <a:gd name="T95" fmla="*/ 15 h 300"/>
                  <a:gd name="T96" fmla="*/ 300 w 301"/>
                  <a:gd name="T97" fmla="*/ 9 h 300"/>
                  <a:gd name="T98" fmla="*/ 296 w 301"/>
                  <a:gd name="T99" fmla="*/ 4 h 300"/>
                  <a:gd name="T100" fmla="*/ 292 w 301"/>
                  <a:gd name="T101" fmla="*/ 1 h 300"/>
                  <a:gd name="T102" fmla="*/ 286 w 301"/>
                  <a:gd name="T103" fmla="*/ 0 h 300"/>
                  <a:gd name="T104" fmla="*/ 280 w 301"/>
                  <a:gd name="T105" fmla="*/ 1 h 300"/>
                  <a:gd name="T106" fmla="*/ 275 w 301"/>
                  <a:gd name="T107" fmla="*/ 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1" h="300">
                    <a:moveTo>
                      <a:pt x="75" y="270"/>
                    </a:moveTo>
                    <a:lnTo>
                      <a:pt x="66" y="269"/>
                    </a:lnTo>
                    <a:lnTo>
                      <a:pt x="58" y="267"/>
                    </a:lnTo>
                    <a:lnTo>
                      <a:pt x="50" y="263"/>
                    </a:lnTo>
                    <a:lnTo>
                      <a:pt x="43" y="257"/>
                    </a:lnTo>
                    <a:lnTo>
                      <a:pt x="38" y="251"/>
                    </a:lnTo>
                    <a:lnTo>
                      <a:pt x="34" y="242"/>
                    </a:lnTo>
                    <a:lnTo>
                      <a:pt x="31" y="235"/>
                    </a:lnTo>
                    <a:lnTo>
                      <a:pt x="30" y="225"/>
                    </a:lnTo>
                    <a:lnTo>
                      <a:pt x="31" y="217"/>
                    </a:lnTo>
                    <a:lnTo>
                      <a:pt x="34" y="208"/>
                    </a:lnTo>
                    <a:lnTo>
                      <a:pt x="38" y="200"/>
                    </a:lnTo>
                    <a:lnTo>
                      <a:pt x="43" y="193"/>
                    </a:lnTo>
                    <a:lnTo>
                      <a:pt x="50" y="188"/>
                    </a:lnTo>
                    <a:lnTo>
                      <a:pt x="58" y="183"/>
                    </a:lnTo>
                    <a:lnTo>
                      <a:pt x="66" y="181"/>
                    </a:lnTo>
                    <a:lnTo>
                      <a:pt x="75" y="180"/>
                    </a:lnTo>
                    <a:lnTo>
                      <a:pt x="84" y="181"/>
                    </a:lnTo>
                    <a:lnTo>
                      <a:pt x="93" y="183"/>
                    </a:lnTo>
                    <a:lnTo>
                      <a:pt x="100" y="188"/>
                    </a:lnTo>
                    <a:lnTo>
                      <a:pt x="108" y="193"/>
                    </a:lnTo>
                    <a:lnTo>
                      <a:pt x="113" y="200"/>
                    </a:lnTo>
                    <a:lnTo>
                      <a:pt x="117" y="208"/>
                    </a:lnTo>
                    <a:lnTo>
                      <a:pt x="119" y="217"/>
                    </a:lnTo>
                    <a:lnTo>
                      <a:pt x="121" y="225"/>
                    </a:lnTo>
                    <a:lnTo>
                      <a:pt x="119" y="235"/>
                    </a:lnTo>
                    <a:lnTo>
                      <a:pt x="117" y="242"/>
                    </a:lnTo>
                    <a:lnTo>
                      <a:pt x="113" y="251"/>
                    </a:lnTo>
                    <a:lnTo>
                      <a:pt x="108" y="257"/>
                    </a:lnTo>
                    <a:lnTo>
                      <a:pt x="100" y="263"/>
                    </a:lnTo>
                    <a:lnTo>
                      <a:pt x="93" y="267"/>
                    </a:lnTo>
                    <a:lnTo>
                      <a:pt x="84" y="269"/>
                    </a:lnTo>
                    <a:lnTo>
                      <a:pt x="75" y="270"/>
                    </a:lnTo>
                    <a:close/>
                    <a:moveTo>
                      <a:pt x="275" y="4"/>
                    </a:moveTo>
                    <a:lnTo>
                      <a:pt x="117" y="163"/>
                    </a:lnTo>
                    <a:lnTo>
                      <a:pt x="108" y="158"/>
                    </a:lnTo>
                    <a:lnTo>
                      <a:pt x="97" y="153"/>
                    </a:lnTo>
                    <a:lnTo>
                      <a:pt x="86" y="151"/>
                    </a:lnTo>
                    <a:lnTo>
                      <a:pt x="75" y="150"/>
                    </a:lnTo>
                    <a:lnTo>
                      <a:pt x="68" y="150"/>
                    </a:lnTo>
                    <a:lnTo>
                      <a:pt x="60" y="151"/>
                    </a:lnTo>
                    <a:lnTo>
                      <a:pt x="53" y="153"/>
                    </a:lnTo>
                    <a:lnTo>
                      <a:pt x="47" y="155"/>
                    </a:lnTo>
                    <a:lnTo>
                      <a:pt x="39" y="159"/>
                    </a:lnTo>
                    <a:lnTo>
                      <a:pt x="34" y="163"/>
                    </a:lnTo>
                    <a:lnTo>
                      <a:pt x="27" y="167"/>
                    </a:lnTo>
                    <a:lnTo>
                      <a:pt x="22" y="172"/>
                    </a:lnTo>
                    <a:lnTo>
                      <a:pt x="18" y="177"/>
                    </a:lnTo>
                    <a:lnTo>
                      <a:pt x="13" y="183"/>
                    </a:lnTo>
                    <a:lnTo>
                      <a:pt x="9" y="190"/>
                    </a:lnTo>
                    <a:lnTo>
                      <a:pt x="6" y="196"/>
                    </a:lnTo>
                    <a:lnTo>
                      <a:pt x="4" y="203"/>
                    </a:lnTo>
                    <a:lnTo>
                      <a:pt x="1" y="210"/>
                    </a:lnTo>
                    <a:lnTo>
                      <a:pt x="0" y="218"/>
                    </a:lnTo>
                    <a:lnTo>
                      <a:pt x="0" y="225"/>
                    </a:lnTo>
                    <a:lnTo>
                      <a:pt x="0" y="233"/>
                    </a:lnTo>
                    <a:lnTo>
                      <a:pt x="1" y="240"/>
                    </a:lnTo>
                    <a:lnTo>
                      <a:pt x="4" y="248"/>
                    </a:lnTo>
                    <a:lnTo>
                      <a:pt x="6" y="254"/>
                    </a:lnTo>
                    <a:lnTo>
                      <a:pt x="9" y="261"/>
                    </a:lnTo>
                    <a:lnTo>
                      <a:pt x="13" y="267"/>
                    </a:lnTo>
                    <a:lnTo>
                      <a:pt x="18" y="273"/>
                    </a:lnTo>
                    <a:lnTo>
                      <a:pt x="22" y="279"/>
                    </a:lnTo>
                    <a:lnTo>
                      <a:pt x="27" y="283"/>
                    </a:lnTo>
                    <a:lnTo>
                      <a:pt x="34" y="287"/>
                    </a:lnTo>
                    <a:lnTo>
                      <a:pt x="39" y="292"/>
                    </a:lnTo>
                    <a:lnTo>
                      <a:pt x="47" y="295"/>
                    </a:lnTo>
                    <a:lnTo>
                      <a:pt x="53" y="297"/>
                    </a:lnTo>
                    <a:lnTo>
                      <a:pt x="60" y="299"/>
                    </a:lnTo>
                    <a:lnTo>
                      <a:pt x="68" y="300"/>
                    </a:lnTo>
                    <a:lnTo>
                      <a:pt x="75" y="300"/>
                    </a:lnTo>
                    <a:lnTo>
                      <a:pt x="83" y="300"/>
                    </a:lnTo>
                    <a:lnTo>
                      <a:pt x="90" y="299"/>
                    </a:lnTo>
                    <a:lnTo>
                      <a:pt x="98" y="297"/>
                    </a:lnTo>
                    <a:lnTo>
                      <a:pt x="104" y="295"/>
                    </a:lnTo>
                    <a:lnTo>
                      <a:pt x="111" y="292"/>
                    </a:lnTo>
                    <a:lnTo>
                      <a:pt x="117" y="287"/>
                    </a:lnTo>
                    <a:lnTo>
                      <a:pt x="124" y="283"/>
                    </a:lnTo>
                    <a:lnTo>
                      <a:pt x="129" y="279"/>
                    </a:lnTo>
                    <a:lnTo>
                      <a:pt x="133" y="273"/>
                    </a:lnTo>
                    <a:lnTo>
                      <a:pt x="138" y="267"/>
                    </a:lnTo>
                    <a:lnTo>
                      <a:pt x="142" y="261"/>
                    </a:lnTo>
                    <a:lnTo>
                      <a:pt x="145" y="254"/>
                    </a:lnTo>
                    <a:lnTo>
                      <a:pt x="147" y="248"/>
                    </a:lnTo>
                    <a:lnTo>
                      <a:pt x="149" y="240"/>
                    </a:lnTo>
                    <a:lnTo>
                      <a:pt x="151" y="233"/>
                    </a:lnTo>
                    <a:lnTo>
                      <a:pt x="151" y="225"/>
                    </a:lnTo>
                    <a:lnTo>
                      <a:pt x="149" y="214"/>
                    </a:lnTo>
                    <a:lnTo>
                      <a:pt x="147" y="204"/>
                    </a:lnTo>
                    <a:lnTo>
                      <a:pt x="143" y="193"/>
                    </a:lnTo>
                    <a:lnTo>
                      <a:pt x="138" y="184"/>
                    </a:lnTo>
                    <a:lnTo>
                      <a:pt x="296" y="26"/>
                    </a:lnTo>
                    <a:lnTo>
                      <a:pt x="299" y="22"/>
                    </a:lnTo>
                    <a:lnTo>
                      <a:pt x="300" y="20"/>
                    </a:lnTo>
                    <a:lnTo>
                      <a:pt x="301" y="17"/>
                    </a:lnTo>
                    <a:lnTo>
                      <a:pt x="301" y="15"/>
                    </a:lnTo>
                    <a:lnTo>
                      <a:pt x="301" y="12"/>
                    </a:lnTo>
                    <a:lnTo>
                      <a:pt x="300" y="9"/>
                    </a:lnTo>
                    <a:lnTo>
                      <a:pt x="299" y="6"/>
                    </a:lnTo>
                    <a:lnTo>
                      <a:pt x="296" y="4"/>
                    </a:lnTo>
                    <a:lnTo>
                      <a:pt x="294" y="2"/>
                    </a:lnTo>
                    <a:lnTo>
                      <a:pt x="292" y="1"/>
                    </a:lnTo>
                    <a:lnTo>
                      <a:pt x="289" y="0"/>
                    </a:lnTo>
                    <a:lnTo>
                      <a:pt x="286" y="0"/>
                    </a:lnTo>
                    <a:lnTo>
                      <a:pt x="284" y="0"/>
                    </a:lnTo>
                    <a:lnTo>
                      <a:pt x="280" y="1"/>
                    </a:lnTo>
                    <a:lnTo>
                      <a:pt x="278" y="2"/>
                    </a:lnTo>
                    <a:lnTo>
                      <a:pt x="275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 218">
                <a:extLst>
                  <a:ext uri="{FF2B5EF4-FFF2-40B4-BE49-F238E27FC236}">
                    <a16:creationId xmlns="" xmlns:a16="http://schemas.microsoft.com/office/drawing/2014/main" id="{2D640E4B-EE74-49E4-ABDD-193255C6B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28438" y="2936875"/>
                <a:ext cx="28575" cy="9525"/>
              </a:xfrm>
              <a:custGeom>
                <a:avLst/>
                <a:gdLst>
                  <a:gd name="T0" fmla="*/ 90 w 90"/>
                  <a:gd name="T1" fmla="*/ 15 h 30"/>
                  <a:gd name="T2" fmla="*/ 90 w 90"/>
                  <a:gd name="T3" fmla="*/ 12 h 30"/>
                  <a:gd name="T4" fmla="*/ 89 w 90"/>
                  <a:gd name="T5" fmla="*/ 10 h 30"/>
                  <a:gd name="T6" fmla="*/ 88 w 90"/>
                  <a:gd name="T7" fmla="*/ 7 h 30"/>
                  <a:gd name="T8" fmla="*/ 86 w 90"/>
                  <a:gd name="T9" fmla="*/ 4 h 30"/>
                  <a:gd name="T10" fmla="*/ 84 w 90"/>
                  <a:gd name="T11" fmla="*/ 2 h 30"/>
                  <a:gd name="T12" fmla="*/ 82 w 90"/>
                  <a:gd name="T13" fmla="*/ 1 h 30"/>
                  <a:gd name="T14" fmla="*/ 78 w 90"/>
                  <a:gd name="T15" fmla="*/ 0 h 30"/>
                  <a:gd name="T16" fmla="*/ 75 w 90"/>
                  <a:gd name="T17" fmla="*/ 0 h 30"/>
                  <a:gd name="T18" fmla="*/ 15 w 90"/>
                  <a:gd name="T19" fmla="*/ 0 h 30"/>
                  <a:gd name="T20" fmla="*/ 12 w 90"/>
                  <a:gd name="T21" fmla="*/ 0 h 30"/>
                  <a:gd name="T22" fmla="*/ 10 w 90"/>
                  <a:gd name="T23" fmla="*/ 1 h 30"/>
                  <a:gd name="T24" fmla="*/ 6 w 90"/>
                  <a:gd name="T25" fmla="*/ 2 h 30"/>
                  <a:gd name="T26" fmla="*/ 4 w 90"/>
                  <a:gd name="T27" fmla="*/ 4 h 30"/>
                  <a:gd name="T28" fmla="*/ 3 w 90"/>
                  <a:gd name="T29" fmla="*/ 7 h 30"/>
                  <a:gd name="T30" fmla="*/ 1 w 90"/>
                  <a:gd name="T31" fmla="*/ 10 h 30"/>
                  <a:gd name="T32" fmla="*/ 0 w 90"/>
                  <a:gd name="T33" fmla="*/ 12 h 30"/>
                  <a:gd name="T34" fmla="*/ 0 w 90"/>
                  <a:gd name="T35" fmla="*/ 15 h 30"/>
                  <a:gd name="T36" fmla="*/ 0 w 90"/>
                  <a:gd name="T37" fmla="*/ 18 h 30"/>
                  <a:gd name="T38" fmla="*/ 1 w 90"/>
                  <a:gd name="T39" fmla="*/ 22 h 30"/>
                  <a:gd name="T40" fmla="*/ 3 w 90"/>
                  <a:gd name="T41" fmla="*/ 24 h 30"/>
                  <a:gd name="T42" fmla="*/ 4 w 90"/>
                  <a:gd name="T43" fmla="*/ 26 h 30"/>
                  <a:gd name="T44" fmla="*/ 6 w 90"/>
                  <a:gd name="T45" fmla="*/ 28 h 30"/>
                  <a:gd name="T46" fmla="*/ 10 w 90"/>
                  <a:gd name="T47" fmla="*/ 29 h 30"/>
                  <a:gd name="T48" fmla="*/ 12 w 90"/>
                  <a:gd name="T49" fmla="*/ 30 h 30"/>
                  <a:gd name="T50" fmla="*/ 15 w 90"/>
                  <a:gd name="T51" fmla="*/ 30 h 30"/>
                  <a:gd name="T52" fmla="*/ 75 w 90"/>
                  <a:gd name="T53" fmla="*/ 30 h 30"/>
                  <a:gd name="T54" fmla="*/ 78 w 90"/>
                  <a:gd name="T55" fmla="*/ 30 h 30"/>
                  <a:gd name="T56" fmla="*/ 82 w 90"/>
                  <a:gd name="T57" fmla="*/ 29 h 30"/>
                  <a:gd name="T58" fmla="*/ 84 w 90"/>
                  <a:gd name="T59" fmla="*/ 28 h 30"/>
                  <a:gd name="T60" fmla="*/ 86 w 90"/>
                  <a:gd name="T61" fmla="*/ 26 h 30"/>
                  <a:gd name="T62" fmla="*/ 88 w 90"/>
                  <a:gd name="T63" fmla="*/ 24 h 30"/>
                  <a:gd name="T64" fmla="*/ 89 w 90"/>
                  <a:gd name="T65" fmla="*/ 22 h 30"/>
                  <a:gd name="T66" fmla="*/ 90 w 90"/>
                  <a:gd name="T67" fmla="*/ 18 h 30"/>
                  <a:gd name="T68" fmla="*/ 90 w 90"/>
                  <a:gd name="T6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0" h="30">
                    <a:moveTo>
                      <a:pt x="90" y="15"/>
                    </a:moveTo>
                    <a:lnTo>
                      <a:pt x="90" y="12"/>
                    </a:lnTo>
                    <a:lnTo>
                      <a:pt x="89" y="10"/>
                    </a:lnTo>
                    <a:lnTo>
                      <a:pt x="88" y="7"/>
                    </a:lnTo>
                    <a:lnTo>
                      <a:pt x="86" y="4"/>
                    </a:lnTo>
                    <a:lnTo>
                      <a:pt x="84" y="2"/>
                    </a:lnTo>
                    <a:lnTo>
                      <a:pt x="82" y="1"/>
                    </a:lnTo>
                    <a:lnTo>
                      <a:pt x="78" y="0"/>
                    </a:lnTo>
                    <a:lnTo>
                      <a:pt x="75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2"/>
                    </a:lnTo>
                    <a:lnTo>
                      <a:pt x="3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10" y="29"/>
                    </a:lnTo>
                    <a:lnTo>
                      <a:pt x="12" y="30"/>
                    </a:lnTo>
                    <a:lnTo>
                      <a:pt x="15" y="30"/>
                    </a:lnTo>
                    <a:lnTo>
                      <a:pt x="75" y="30"/>
                    </a:lnTo>
                    <a:lnTo>
                      <a:pt x="78" y="30"/>
                    </a:lnTo>
                    <a:lnTo>
                      <a:pt x="82" y="29"/>
                    </a:lnTo>
                    <a:lnTo>
                      <a:pt x="84" y="28"/>
                    </a:lnTo>
                    <a:lnTo>
                      <a:pt x="86" y="26"/>
                    </a:lnTo>
                    <a:lnTo>
                      <a:pt x="88" y="24"/>
                    </a:lnTo>
                    <a:lnTo>
                      <a:pt x="89" y="22"/>
                    </a:lnTo>
                    <a:lnTo>
                      <a:pt x="90" y="18"/>
                    </a:lnTo>
                    <a:lnTo>
                      <a:pt x="9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 219">
                <a:extLst>
                  <a:ext uri="{FF2B5EF4-FFF2-40B4-BE49-F238E27FC236}">
                    <a16:creationId xmlns="" xmlns:a16="http://schemas.microsoft.com/office/drawing/2014/main" id="{F4030137-2310-4386-A047-66269EE78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7963" y="2897188"/>
                <a:ext cx="26988" cy="15875"/>
              </a:xfrm>
              <a:custGeom>
                <a:avLst/>
                <a:gdLst>
                  <a:gd name="T0" fmla="*/ 76 w 85"/>
                  <a:gd name="T1" fmla="*/ 23 h 52"/>
                  <a:gd name="T2" fmla="*/ 20 w 85"/>
                  <a:gd name="T3" fmla="*/ 1 h 52"/>
                  <a:gd name="T4" fmla="*/ 17 w 85"/>
                  <a:gd name="T5" fmla="*/ 0 h 52"/>
                  <a:gd name="T6" fmla="*/ 15 w 85"/>
                  <a:gd name="T7" fmla="*/ 0 h 52"/>
                  <a:gd name="T8" fmla="*/ 12 w 85"/>
                  <a:gd name="T9" fmla="*/ 0 h 52"/>
                  <a:gd name="T10" fmla="*/ 8 w 85"/>
                  <a:gd name="T11" fmla="*/ 1 h 52"/>
                  <a:gd name="T12" fmla="*/ 6 w 85"/>
                  <a:gd name="T13" fmla="*/ 2 h 52"/>
                  <a:gd name="T14" fmla="*/ 4 w 85"/>
                  <a:gd name="T15" fmla="*/ 4 h 52"/>
                  <a:gd name="T16" fmla="*/ 2 w 85"/>
                  <a:gd name="T17" fmla="*/ 6 h 52"/>
                  <a:gd name="T18" fmla="*/ 1 w 85"/>
                  <a:gd name="T19" fmla="*/ 9 h 52"/>
                  <a:gd name="T20" fmla="*/ 0 w 85"/>
                  <a:gd name="T21" fmla="*/ 11 h 52"/>
                  <a:gd name="T22" fmla="*/ 0 w 85"/>
                  <a:gd name="T23" fmla="*/ 15 h 52"/>
                  <a:gd name="T24" fmla="*/ 0 w 85"/>
                  <a:gd name="T25" fmla="*/ 18 h 52"/>
                  <a:gd name="T26" fmla="*/ 1 w 85"/>
                  <a:gd name="T27" fmla="*/ 20 h 52"/>
                  <a:gd name="T28" fmla="*/ 2 w 85"/>
                  <a:gd name="T29" fmla="*/ 23 h 52"/>
                  <a:gd name="T30" fmla="*/ 4 w 85"/>
                  <a:gd name="T31" fmla="*/ 25 h 52"/>
                  <a:gd name="T32" fmla="*/ 6 w 85"/>
                  <a:gd name="T33" fmla="*/ 27 h 52"/>
                  <a:gd name="T34" fmla="*/ 8 w 85"/>
                  <a:gd name="T35" fmla="*/ 29 h 52"/>
                  <a:gd name="T36" fmla="*/ 64 w 85"/>
                  <a:gd name="T37" fmla="*/ 51 h 52"/>
                  <a:gd name="T38" fmla="*/ 67 w 85"/>
                  <a:gd name="T39" fmla="*/ 52 h 52"/>
                  <a:gd name="T40" fmla="*/ 69 w 85"/>
                  <a:gd name="T41" fmla="*/ 52 h 52"/>
                  <a:gd name="T42" fmla="*/ 75 w 85"/>
                  <a:gd name="T43" fmla="*/ 52 h 52"/>
                  <a:gd name="T44" fmla="*/ 78 w 85"/>
                  <a:gd name="T45" fmla="*/ 50 h 52"/>
                  <a:gd name="T46" fmla="*/ 81 w 85"/>
                  <a:gd name="T47" fmla="*/ 47 h 52"/>
                  <a:gd name="T48" fmla="*/ 83 w 85"/>
                  <a:gd name="T49" fmla="*/ 44 h 52"/>
                  <a:gd name="T50" fmla="*/ 85 w 85"/>
                  <a:gd name="T51" fmla="*/ 40 h 52"/>
                  <a:gd name="T52" fmla="*/ 85 w 85"/>
                  <a:gd name="T53" fmla="*/ 37 h 52"/>
                  <a:gd name="T54" fmla="*/ 85 w 85"/>
                  <a:gd name="T55" fmla="*/ 35 h 52"/>
                  <a:gd name="T56" fmla="*/ 83 w 85"/>
                  <a:gd name="T57" fmla="*/ 32 h 52"/>
                  <a:gd name="T58" fmla="*/ 82 w 85"/>
                  <a:gd name="T59" fmla="*/ 30 h 52"/>
                  <a:gd name="T60" fmla="*/ 80 w 85"/>
                  <a:gd name="T61" fmla="*/ 27 h 52"/>
                  <a:gd name="T62" fmla="*/ 78 w 85"/>
                  <a:gd name="T63" fmla="*/ 25 h 52"/>
                  <a:gd name="T64" fmla="*/ 76 w 85"/>
                  <a:gd name="T65" fmla="*/ 2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" h="52">
                    <a:moveTo>
                      <a:pt x="76" y="23"/>
                    </a:moveTo>
                    <a:lnTo>
                      <a:pt x="20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" y="23"/>
                    </a:lnTo>
                    <a:lnTo>
                      <a:pt x="4" y="25"/>
                    </a:lnTo>
                    <a:lnTo>
                      <a:pt x="6" y="27"/>
                    </a:lnTo>
                    <a:lnTo>
                      <a:pt x="8" y="29"/>
                    </a:lnTo>
                    <a:lnTo>
                      <a:pt x="64" y="51"/>
                    </a:lnTo>
                    <a:lnTo>
                      <a:pt x="67" y="52"/>
                    </a:lnTo>
                    <a:lnTo>
                      <a:pt x="69" y="52"/>
                    </a:lnTo>
                    <a:lnTo>
                      <a:pt x="75" y="52"/>
                    </a:lnTo>
                    <a:lnTo>
                      <a:pt x="78" y="50"/>
                    </a:lnTo>
                    <a:lnTo>
                      <a:pt x="81" y="47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7"/>
                    </a:lnTo>
                    <a:lnTo>
                      <a:pt x="85" y="35"/>
                    </a:lnTo>
                    <a:lnTo>
                      <a:pt x="83" y="32"/>
                    </a:lnTo>
                    <a:lnTo>
                      <a:pt x="82" y="30"/>
                    </a:lnTo>
                    <a:lnTo>
                      <a:pt x="80" y="27"/>
                    </a:lnTo>
                    <a:lnTo>
                      <a:pt x="78" y="25"/>
                    </a:lnTo>
                    <a:lnTo>
                      <a:pt x="7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 220">
                <a:extLst>
                  <a:ext uri="{FF2B5EF4-FFF2-40B4-BE49-F238E27FC236}">
                    <a16:creationId xmlns="" xmlns:a16="http://schemas.microsoft.com/office/drawing/2014/main" id="{81D49A3E-0681-41CA-A532-616323464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0188" y="2862263"/>
                <a:ext cx="22225" cy="22225"/>
              </a:xfrm>
              <a:custGeom>
                <a:avLst/>
                <a:gdLst>
                  <a:gd name="T0" fmla="*/ 24 w 72"/>
                  <a:gd name="T1" fmla="*/ 5 h 72"/>
                  <a:gd name="T2" fmla="*/ 22 w 72"/>
                  <a:gd name="T3" fmla="*/ 3 h 72"/>
                  <a:gd name="T4" fmla="*/ 20 w 72"/>
                  <a:gd name="T5" fmla="*/ 1 h 72"/>
                  <a:gd name="T6" fmla="*/ 17 w 72"/>
                  <a:gd name="T7" fmla="*/ 0 h 72"/>
                  <a:gd name="T8" fmla="*/ 15 w 72"/>
                  <a:gd name="T9" fmla="*/ 0 h 72"/>
                  <a:gd name="T10" fmla="*/ 11 w 72"/>
                  <a:gd name="T11" fmla="*/ 0 h 72"/>
                  <a:gd name="T12" fmla="*/ 8 w 72"/>
                  <a:gd name="T13" fmla="*/ 1 h 72"/>
                  <a:gd name="T14" fmla="*/ 6 w 72"/>
                  <a:gd name="T15" fmla="*/ 3 h 72"/>
                  <a:gd name="T16" fmla="*/ 4 w 72"/>
                  <a:gd name="T17" fmla="*/ 5 h 72"/>
                  <a:gd name="T18" fmla="*/ 2 w 72"/>
                  <a:gd name="T19" fmla="*/ 7 h 72"/>
                  <a:gd name="T20" fmla="*/ 1 w 72"/>
                  <a:gd name="T21" fmla="*/ 10 h 72"/>
                  <a:gd name="T22" fmla="*/ 0 w 72"/>
                  <a:gd name="T23" fmla="*/ 12 h 72"/>
                  <a:gd name="T24" fmla="*/ 0 w 72"/>
                  <a:gd name="T25" fmla="*/ 15 h 72"/>
                  <a:gd name="T26" fmla="*/ 0 w 72"/>
                  <a:gd name="T27" fmla="*/ 18 h 72"/>
                  <a:gd name="T28" fmla="*/ 1 w 72"/>
                  <a:gd name="T29" fmla="*/ 21 h 72"/>
                  <a:gd name="T30" fmla="*/ 2 w 72"/>
                  <a:gd name="T31" fmla="*/ 23 h 72"/>
                  <a:gd name="T32" fmla="*/ 4 w 72"/>
                  <a:gd name="T33" fmla="*/ 26 h 72"/>
                  <a:gd name="T34" fmla="*/ 46 w 72"/>
                  <a:gd name="T35" fmla="*/ 68 h 72"/>
                  <a:gd name="T36" fmla="*/ 49 w 72"/>
                  <a:gd name="T37" fmla="*/ 70 h 72"/>
                  <a:gd name="T38" fmla="*/ 51 w 72"/>
                  <a:gd name="T39" fmla="*/ 71 h 72"/>
                  <a:gd name="T40" fmla="*/ 54 w 72"/>
                  <a:gd name="T41" fmla="*/ 72 h 72"/>
                  <a:gd name="T42" fmla="*/ 56 w 72"/>
                  <a:gd name="T43" fmla="*/ 72 h 72"/>
                  <a:gd name="T44" fmla="*/ 60 w 72"/>
                  <a:gd name="T45" fmla="*/ 72 h 72"/>
                  <a:gd name="T46" fmla="*/ 63 w 72"/>
                  <a:gd name="T47" fmla="*/ 71 h 72"/>
                  <a:gd name="T48" fmla="*/ 65 w 72"/>
                  <a:gd name="T49" fmla="*/ 70 h 72"/>
                  <a:gd name="T50" fmla="*/ 67 w 72"/>
                  <a:gd name="T51" fmla="*/ 68 h 72"/>
                  <a:gd name="T52" fmla="*/ 69 w 72"/>
                  <a:gd name="T53" fmla="*/ 66 h 72"/>
                  <a:gd name="T54" fmla="*/ 70 w 72"/>
                  <a:gd name="T55" fmla="*/ 64 h 72"/>
                  <a:gd name="T56" fmla="*/ 72 w 72"/>
                  <a:gd name="T57" fmla="*/ 60 h 72"/>
                  <a:gd name="T58" fmla="*/ 72 w 72"/>
                  <a:gd name="T59" fmla="*/ 57 h 72"/>
                  <a:gd name="T60" fmla="*/ 72 w 72"/>
                  <a:gd name="T61" fmla="*/ 55 h 72"/>
                  <a:gd name="T62" fmla="*/ 70 w 72"/>
                  <a:gd name="T63" fmla="*/ 52 h 72"/>
                  <a:gd name="T64" fmla="*/ 69 w 72"/>
                  <a:gd name="T65" fmla="*/ 50 h 72"/>
                  <a:gd name="T66" fmla="*/ 67 w 72"/>
                  <a:gd name="T67" fmla="*/ 46 h 72"/>
                  <a:gd name="T68" fmla="*/ 24 w 72"/>
                  <a:gd name="T69" fmla="*/ 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2" h="72">
                    <a:moveTo>
                      <a:pt x="24" y="5"/>
                    </a:moveTo>
                    <a:lnTo>
                      <a:pt x="22" y="3"/>
                    </a:lnTo>
                    <a:lnTo>
                      <a:pt x="20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6"/>
                    </a:lnTo>
                    <a:lnTo>
                      <a:pt x="46" y="68"/>
                    </a:lnTo>
                    <a:lnTo>
                      <a:pt x="49" y="70"/>
                    </a:lnTo>
                    <a:lnTo>
                      <a:pt x="51" y="71"/>
                    </a:lnTo>
                    <a:lnTo>
                      <a:pt x="54" y="72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63" y="71"/>
                    </a:lnTo>
                    <a:lnTo>
                      <a:pt x="65" y="70"/>
                    </a:lnTo>
                    <a:lnTo>
                      <a:pt x="67" y="68"/>
                    </a:lnTo>
                    <a:lnTo>
                      <a:pt x="69" y="66"/>
                    </a:lnTo>
                    <a:lnTo>
                      <a:pt x="70" y="64"/>
                    </a:lnTo>
                    <a:lnTo>
                      <a:pt x="72" y="60"/>
                    </a:lnTo>
                    <a:lnTo>
                      <a:pt x="72" y="57"/>
                    </a:lnTo>
                    <a:lnTo>
                      <a:pt x="72" y="55"/>
                    </a:lnTo>
                    <a:lnTo>
                      <a:pt x="70" y="52"/>
                    </a:lnTo>
                    <a:lnTo>
                      <a:pt x="69" y="50"/>
                    </a:lnTo>
                    <a:lnTo>
                      <a:pt x="67" y="46"/>
                    </a:lnTo>
                    <a:lnTo>
                      <a:pt x="2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 221">
                <a:extLst>
                  <a:ext uri="{FF2B5EF4-FFF2-40B4-BE49-F238E27FC236}">
                    <a16:creationId xmlns="" xmlns:a16="http://schemas.microsoft.com/office/drawing/2014/main" id="{DB98C1F4-35B3-4387-B13B-DB98E642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3525" y="2840038"/>
                <a:ext cx="17463" cy="26988"/>
              </a:xfrm>
              <a:custGeom>
                <a:avLst/>
                <a:gdLst>
                  <a:gd name="T0" fmla="*/ 23 w 52"/>
                  <a:gd name="T1" fmla="*/ 76 h 85"/>
                  <a:gd name="T2" fmla="*/ 26 w 52"/>
                  <a:gd name="T3" fmla="*/ 80 h 85"/>
                  <a:gd name="T4" fmla="*/ 30 w 52"/>
                  <a:gd name="T5" fmla="*/ 82 h 85"/>
                  <a:gd name="T6" fmla="*/ 33 w 52"/>
                  <a:gd name="T7" fmla="*/ 84 h 85"/>
                  <a:gd name="T8" fmla="*/ 37 w 52"/>
                  <a:gd name="T9" fmla="*/ 85 h 85"/>
                  <a:gd name="T10" fmla="*/ 41 w 52"/>
                  <a:gd name="T11" fmla="*/ 84 h 85"/>
                  <a:gd name="T12" fmla="*/ 44 w 52"/>
                  <a:gd name="T13" fmla="*/ 84 h 85"/>
                  <a:gd name="T14" fmla="*/ 46 w 52"/>
                  <a:gd name="T15" fmla="*/ 82 h 85"/>
                  <a:gd name="T16" fmla="*/ 48 w 52"/>
                  <a:gd name="T17" fmla="*/ 81 h 85"/>
                  <a:gd name="T18" fmla="*/ 50 w 52"/>
                  <a:gd name="T19" fmla="*/ 78 h 85"/>
                  <a:gd name="T20" fmla="*/ 51 w 52"/>
                  <a:gd name="T21" fmla="*/ 76 h 85"/>
                  <a:gd name="T22" fmla="*/ 52 w 52"/>
                  <a:gd name="T23" fmla="*/ 74 h 85"/>
                  <a:gd name="T24" fmla="*/ 52 w 52"/>
                  <a:gd name="T25" fmla="*/ 70 h 85"/>
                  <a:gd name="T26" fmla="*/ 52 w 52"/>
                  <a:gd name="T27" fmla="*/ 67 h 85"/>
                  <a:gd name="T28" fmla="*/ 51 w 52"/>
                  <a:gd name="T29" fmla="*/ 64 h 85"/>
                  <a:gd name="T30" fmla="*/ 29 w 52"/>
                  <a:gd name="T31" fmla="*/ 8 h 85"/>
                  <a:gd name="T32" fmla="*/ 27 w 52"/>
                  <a:gd name="T33" fmla="*/ 6 h 85"/>
                  <a:gd name="T34" fmla="*/ 26 w 52"/>
                  <a:gd name="T35" fmla="*/ 4 h 85"/>
                  <a:gd name="T36" fmla="*/ 23 w 52"/>
                  <a:gd name="T37" fmla="*/ 2 h 85"/>
                  <a:gd name="T38" fmla="*/ 20 w 52"/>
                  <a:gd name="T39" fmla="*/ 1 h 85"/>
                  <a:gd name="T40" fmla="*/ 18 w 52"/>
                  <a:gd name="T41" fmla="*/ 0 h 85"/>
                  <a:gd name="T42" fmla="*/ 15 w 52"/>
                  <a:gd name="T43" fmla="*/ 0 h 85"/>
                  <a:gd name="T44" fmla="*/ 12 w 52"/>
                  <a:gd name="T45" fmla="*/ 0 h 85"/>
                  <a:gd name="T46" fmla="*/ 8 w 52"/>
                  <a:gd name="T47" fmla="*/ 1 h 85"/>
                  <a:gd name="T48" fmla="*/ 6 w 52"/>
                  <a:gd name="T49" fmla="*/ 2 h 85"/>
                  <a:gd name="T50" fmla="*/ 4 w 52"/>
                  <a:gd name="T51" fmla="*/ 4 h 85"/>
                  <a:gd name="T52" fmla="*/ 2 w 52"/>
                  <a:gd name="T53" fmla="*/ 6 h 85"/>
                  <a:gd name="T54" fmla="*/ 1 w 52"/>
                  <a:gd name="T55" fmla="*/ 8 h 85"/>
                  <a:gd name="T56" fmla="*/ 0 w 52"/>
                  <a:gd name="T57" fmla="*/ 11 h 85"/>
                  <a:gd name="T58" fmla="*/ 0 w 52"/>
                  <a:gd name="T59" fmla="*/ 15 h 85"/>
                  <a:gd name="T60" fmla="*/ 0 w 52"/>
                  <a:gd name="T61" fmla="*/ 18 h 85"/>
                  <a:gd name="T62" fmla="*/ 1 w 52"/>
                  <a:gd name="T63" fmla="*/ 20 h 85"/>
                  <a:gd name="T64" fmla="*/ 23 w 52"/>
                  <a:gd name="T65" fmla="*/ 7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85">
                    <a:moveTo>
                      <a:pt x="23" y="76"/>
                    </a:moveTo>
                    <a:lnTo>
                      <a:pt x="26" y="80"/>
                    </a:lnTo>
                    <a:lnTo>
                      <a:pt x="30" y="82"/>
                    </a:lnTo>
                    <a:lnTo>
                      <a:pt x="33" y="84"/>
                    </a:lnTo>
                    <a:lnTo>
                      <a:pt x="37" y="85"/>
                    </a:lnTo>
                    <a:lnTo>
                      <a:pt x="41" y="84"/>
                    </a:lnTo>
                    <a:lnTo>
                      <a:pt x="44" y="84"/>
                    </a:lnTo>
                    <a:lnTo>
                      <a:pt x="46" y="82"/>
                    </a:lnTo>
                    <a:lnTo>
                      <a:pt x="48" y="81"/>
                    </a:lnTo>
                    <a:lnTo>
                      <a:pt x="50" y="78"/>
                    </a:lnTo>
                    <a:lnTo>
                      <a:pt x="51" y="76"/>
                    </a:lnTo>
                    <a:lnTo>
                      <a:pt x="52" y="74"/>
                    </a:lnTo>
                    <a:lnTo>
                      <a:pt x="52" y="70"/>
                    </a:lnTo>
                    <a:lnTo>
                      <a:pt x="52" y="67"/>
                    </a:lnTo>
                    <a:lnTo>
                      <a:pt x="51" y="64"/>
                    </a:lnTo>
                    <a:lnTo>
                      <a:pt x="29" y="8"/>
                    </a:lnTo>
                    <a:lnTo>
                      <a:pt x="27" y="6"/>
                    </a:lnTo>
                    <a:lnTo>
                      <a:pt x="26" y="4"/>
                    </a:lnTo>
                    <a:lnTo>
                      <a:pt x="23" y="2"/>
                    </a:lnTo>
                    <a:lnTo>
                      <a:pt x="20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0"/>
                    </a:lnTo>
                    <a:lnTo>
                      <a:pt x="23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 222">
                <a:extLst>
                  <a:ext uri="{FF2B5EF4-FFF2-40B4-BE49-F238E27FC236}">
                    <a16:creationId xmlns="" xmlns:a16="http://schemas.microsoft.com/office/drawing/2014/main" id="{CDE2D66A-102C-43E3-8269-8FD5BD515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4800" y="2832100"/>
                <a:ext cx="9525" cy="28575"/>
              </a:xfrm>
              <a:custGeom>
                <a:avLst/>
                <a:gdLst>
                  <a:gd name="T0" fmla="*/ 15 w 30"/>
                  <a:gd name="T1" fmla="*/ 90 h 90"/>
                  <a:gd name="T2" fmla="*/ 19 w 30"/>
                  <a:gd name="T3" fmla="*/ 90 h 90"/>
                  <a:gd name="T4" fmla="*/ 21 w 30"/>
                  <a:gd name="T5" fmla="*/ 89 h 90"/>
                  <a:gd name="T6" fmla="*/ 24 w 30"/>
                  <a:gd name="T7" fmla="*/ 88 h 90"/>
                  <a:gd name="T8" fmla="*/ 26 w 30"/>
                  <a:gd name="T9" fmla="*/ 86 h 90"/>
                  <a:gd name="T10" fmla="*/ 28 w 30"/>
                  <a:gd name="T11" fmla="*/ 83 h 90"/>
                  <a:gd name="T12" fmla="*/ 29 w 30"/>
                  <a:gd name="T13" fmla="*/ 81 h 90"/>
                  <a:gd name="T14" fmla="*/ 30 w 30"/>
                  <a:gd name="T15" fmla="*/ 78 h 90"/>
                  <a:gd name="T16" fmla="*/ 30 w 30"/>
                  <a:gd name="T17" fmla="*/ 75 h 90"/>
                  <a:gd name="T18" fmla="*/ 30 w 30"/>
                  <a:gd name="T19" fmla="*/ 15 h 90"/>
                  <a:gd name="T20" fmla="*/ 30 w 30"/>
                  <a:gd name="T21" fmla="*/ 12 h 90"/>
                  <a:gd name="T22" fmla="*/ 29 w 30"/>
                  <a:gd name="T23" fmla="*/ 9 h 90"/>
                  <a:gd name="T24" fmla="*/ 28 w 30"/>
                  <a:gd name="T25" fmla="*/ 6 h 90"/>
                  <a:gd name="T26" fmla="*/ 26 w 30"/>
                  <a:gd name="T27" fmla="*/ 4 h 90"/>
                  <a:gd name="T28" fmla="*/ 24 w 30"/>
                  <a:gd name="T29" fmla="*/ 3 h 90"/>
                  <a:gd name="T30" fmla="*/ 21 w 30"/>
                  <a:gd name="T31" fmla="*/ 1 h 90"/>
                  <a:gd name="T32" fmla="*/ 19 w 30"/>
                  <a:gd name="T33" fmla="*/ 1 h 90"/>
                  <a:gd name="T34" fmla="*/ 15 w 30"/>
                  <a:gd name="T35" fmla="*/ 0 h 90"/>
                  <a:gd name="T36" fmla="*/ 12 w 30"/>
                  <a:gd name="T37" fmla="*/ 1 h 90"/>
                  <a:gd name="T38" fmla="*/ 9 w 30"/>
                  <a:gd name="T39" fmla="*/ 1 h 90"/>
                  <a:gd name="T40" fmla="*/ 7 w 30"/>
                  <a:gd name="T41" fmla="*/ 3 h 90"/>
                  <a:gd name="T42" fmla="*/ 5 w 30"/>
                  <a:gd name="T43" fmla="*/ 4 h 90"/>
                  <a:gd name="T44" fmla="*/ 3 w 30"/>
                  <a:gd name="T45" fmla="*/ 7 h 90"/>
                  <a:gd name="T46" fmla="*/ 2 w 30"/>
                  <a:gd name="T47" fmla="*/ 9 h 90"/>
                  <a:gd name="T48" fmla="*/ 0 w 30"/>
                  <a:gd name="T49" fmla="*/ 13 h 90"/>
                  <a:gd name="T50" fmla="*/ 0 w 30"/>
                  <a:gd name="T51" fmla="*/ 15 h 90"/>
                  <a:gd name="T52" fmla="*/ 0 w 30"/>
                  <a:gd name="T53" fmla="*/ 75 h 90"/>
                  <a:gd name="T54" fmla="*/ 0 w 30"/>
                  <a:gd name="T55" fmla="*/ 78 h 90"/>
                  <a:gd name="T56" fmla="*/ 2 w 30"/>
                  <a:gd name="T57" fmla="*/ 81 h 90"/>
                  <a:gd name="T58" fmla="*/ 3 w 30"/>
                  <a:gd name="T59" fmla="*/ 83 h 90"/>
                  <a:gd name="T60" fmla="*/ 5 w 30"/>
                  <a:gd name="T61" fmla="*/ 86 h 90"/>
                  <a:gd name="T62" fmla="*/ 7 w 30"/>
                  <a:gd name="T63" fmla="*/ 88 h 90"/>
                  <a:gd name="T64" fmla="*/ 9 w 30"/>
                  <a:gd name="T65" fmla="*/ 89 h 90"/>
                  <a:gd name="T66" fmla="*/ 12 w 30"/>
                  <a:gd name="T67" fmla="*/ 90 h 90"/>
                  <a:gd name="T68" fmla="*/ 15 w 30"/>
                  <a:gd name="T6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" h="90">
                    <a:moveTo>
                      <a:pt x="15" y="90"/>
                    </a:moveTo>
                    <a:lnTo>
                      <a:pt x="19" y="90"/>
                    </a:lnTo>
                    <a:lnTo>
                      <a:pt x="21" y="89"/>
                    </a:lnTo>
                    <a:lnTo>
                      <a:pt x="24" y="88"/>
                    </a:lnTo>
                    <a:lnTo>
                      <a:pt x="26" y="86"/>
                    </a:lnTo>
                    <a:lnTo>
                      <a:pt x="28" y="83"/>
                    </a:lnTo>
                    <a:lnTo>
                      <a:pt x="29" y="81"/>
                    </a:lnTo>
                    <a:lnTo>
                      <a:pt x="30" y="78"/>
                    </a:lnTo>
                    <a:lnTo>
                      <a:pt x="30" y="75"/>
                    </a:lnTo>
                    <a:lnTo>
                      <a:pt x="30" y="15"/>
                    </a:lnTo>
                    <a:lnTo>
                      <a:pt x="30" y="12"/>
                    </a:lnTo>
                    <a:lnTo>
                      <a:pt x="29" y="9"/>
                    </a:lnTo>
                    <a:lnTo>
                      <a:pt x="28" y="6"/>
                    </a:lnTo>
                    <a:lnTo>
                      <a:pt x="26" y="4"/>
                    </a:lnTo>
                    <a:lnTo>
                      <a:pt x="24" y="3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7" y="3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75"/>
                    </a:lnTo>
                    <a:lnTo>
                      <a:pt x="0" y="78"/>
                    </a:lnTo>
                    <a:lnTo>
                      <a:pt x="2" y="81"/>
                    </a:lnTo>
                    <a:lnTo>
                      <a:pt x="3" y="83"/>
                    </a:lnTo>
                    <a:lnTo>
                      <a:pt x="5" y="86"/>
                    </a:lnTo>
                    <a:lnTo>
                      <a:pt x="7" y="88"/>
                    </a:lnTo>
                    <a:lnTo>
                      <a:pt x="9" y="89"/>
                    </a:lnTo>
                    <a:lnTo>
                      <a:pt x="12" y="90"/>
                    </a:lnTo>
                    <a:lnTo>
                      <a:pt x="15" y="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 223">
                <a:extLst>
                  <a:ext uri="{FF2B5EF4-FFF2-40B4-BE49-F238E27FC236}">
                    <a16:creationId xmlns="" xmlns:a16="http://schemas.microsoft.com/office/drawing/2014/main" id="{CA24F42F-1B09-4098-B1BF-D5C25CEB1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66550" y="2840038"/>
                <a:ext cx="17463" cy="26988"/>
              </a:xfrm>
              <a:custGeom>
                <a:avLst/>
                <a:gdLst>
                  <a:gd name="T0" fmla="*/ 10 w 54"/>
                  <a:gd name="T1" fmla="*/ 84 h 85"/>
                  <a:gd name="T2" fmla="*/ 13 w 54"/>
                  <a:gd name="T3" fmla="*/ 84 h 85"/>
                  <a:gd name="T4" fmla="*/ 16 w 54"/>
                  <a:gd name="T5" fmla="*/ 85 h 85"/>
                  <a:gd name="T6" fmla="*/ 21 w 54"/>
                  <a:gd name="T7" fmla="*/ 84 h 85"/>
                  <a:gd name="T8" fmla="*/ 24 w 54"/>
                  <a:gd name="T9" fmla="*/ 82 h 85"/>
                  <a:gd name="T10" fmla="*/ 27 w 54"/>
                  <a:gd name="T11" fmla="*/ 80 h 85"/>
                  <a:gd name="T12" fmla="*/ 30 w 54"/>
                  <a:gd name="T13" fmla="*/ 76 h 85"/>
                  <a:gd name="T14" fmla="*/ 53 w 54"/>
                  <a:gd name="T15" fmla="*/ 20 h 85"/>
                  <a:gd name="T16" fmla="*/ 54 w 54"/>
                  <a:gd name="T17" fmla="*/ 18 h 85"/>
                  <a:gd name="T18" fmla="*/ 54 w 54"/>
                  <a:gd name="T19" fmla="*/ 15 h 85"/>
                  <a:gd name="T20" fmla="*/ 54 w 54"/>
                  <a:gd name="T21" fmla="*/ 11 h 85"/>
                  <a:gd name="T22" fmla="*/ 53 w 54"/>
                  <a:gd name="T23" fmla="*/ 8 h 85"/>
                  <a:gd name="T24" fmla="*/ 52 w 54"/>
                  <a:gd name="T25" fmla="*/ 6 h 85"/>
                  <a:gd name="T26" fmla="*/ 50 w 54"/>
                  <a:gd name="T27" fmla="*/ 4 h 85"/>
                  <a:gd name="T28" fmla="*/ 48 w 54"/>
                  <a:gd name="T29" fmla="*/ 2 h 85"/>
                  <a:gd name="T30" fmla="*/ 44 w 54"/>
                  <a:gd name="T31" fmla="*/ 1 h 85"/>
                  <a:gd name="T32" fmla="*/ 42 w 54"/>
                  <a:gd name="T33" fmla="*/ 0 h 85"/>
                  <a:gd name="T34" fmla="*/ 39 w 54"/>
                  <a:gd name="T35" fmla="*/ 0 h 85"/>
                  <a:gd name="T36" fmla="*/ 36 w 54"/>
                  <a:gd name="T37" fmla="*/ 0 h 85"/>
                  <a:gd name="T38" fmla="*/ 34 w 54"/>
                  <a:gd name="T39" fmla="*/ 1 h 85"/>
                  <a:gd name="T40" fmla="*/ 30 w 54"/>
                  <a:gd name="T41" fmla="*/ 2 h 85"/>
                  <a:gd name="T42" fmla="*/ 28 w 54"/>
                  <a:gd name="T43" fmla="*/ 4 h 85"/>
                  <a:gd name="T44" fmla="*/ 27 w 54"/>
                  <a:gd name="T45" fmla="*/ 6 h 85"/>
                  <a:gd name="T46" fmla="*/ 25 w 54"/>
                  <a:gd name="T47" fmla="*/ 8 h 85"/>
                  <a:gd name="T48" fmla="*/ 3 w 54"/>
                  <a:gd name="T49" fmla="*/ 64 h 85"/>
                  <a:gd name="T50" fmla="*/ 1 w 54"/>
                  <a:gd name="T51" fmla="*/ 67 h 85"/>
                  <a:gd name="T52" fmla="*/ 0 w 54"/>
                  <a:gd name="T53" fmla="*/ 70 h 85"/>
                  <a:gd name="T54" fmla="*/ 1 w 54"/>
                  <a:gd name="T55" fmla="*/ 72 h 85"/>
                  <a:gd name="T56" fmla="*/ 3 w 54"/>
                  <a:gd name="T57" fmla="*/ 76 h 85"/>
                  <a:gd name="T58" fmla="*/ 4 w 54"/>
                  <a:gd name="T59" fmla="*/ 78 h 85"/>
                  <a:gd name="T60" fmla="*/ 6 w 54"/>
                  <a:gd name="T61" fmla="*/ 81 h 85"/>
                  <a:gd name="T62" fmla="*/ 8 w 54"/>
                  <a:gd name="T63" fmla="*/ 82 h 85"/>
                  <a:gd name="T64" fmla="*/ 10 w 54"/>
                  <a:gd name="T65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4" h="85">
                    <a:moveTo>
                      <a:pt x="10" y="84"/>
                    </a:moveTo>
                    <a:lnTo>
                      <a:pt x="13" y="84"/>
                    </a:lnTo>
                    <a:lnTo>
                      <a:pt x="16" y="85"/>
                    </a:lnTo>
                    <a:lnTo>
                      <a:pt x="21" y="84"/>
                    </a:lnTo>
                    <a:lnTo>
                      <a:pt x="24" y="82"/>
                    </a:lnTo>
                    <a:lnTo>
                      <a:pt x="27" y="80"/>
                    </a:lnTo>
                    <a:lnTo>
                      <a:pt x="30" y="76"/>
                    </a:lnTo>
                    <a:lnTo>
                      <a:pt x="53" y="20"/>
                    </a:lnTo>
                    <a:lnTo>
                      <a:pt x="54" y="18"/>
                    </a:lnTo>
                    <a:lnTo>
                      <a:pt x="54" y="15"/>
                    </a:lnTo>
                    <a:lnTo>
                      <a:pt x="54" y="11"/>
                    </a:lnTo>
                    <a:lnTo>
                      <a:pt x="53" y="8"/>
                    </a:lnTo>
                    <a:lnTo>
                      <a:pt x="52" y="6"/>
                    </a:lnTo>
                    <a:lnTo>
                      <a:pt x="50" y="4"/>
                    </a:lnTo>
                    <a:lnTo>
                      <a:pt x="48" y="2"/>
                    </a:lnTo>
                    <a:lnTo>
                      <a:pt x="44" y="1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0" y="2"/>
                    </a:lnTo>
                    <a:lnTo>
                      <a:pt x="28" y="4"/>
                    </a:lnTo>
                    <a:lnTo>
                      <a:pt x="27" y="6"/>
                    </a:lnTo>
                    <a:lnTo>
                      <a:pt x="25" y="8"/>
                    </a:lnTo>
                    <a:lnTo>
                      <a:pt x="3" y="64"/>
                    </a:lnTo>
                    <a:lnTo>
                      <a:pt x="1" y="67"/>
                    </a:lnTo>
                    <a:lnTo>
                      <a:pt x="0" y="70"/>
                    </a:lnTo>
                    <a:lnTo>
                      <a:pt x="1" y="72"/>
                    </a:lnTo>
                    <a:lnTo>
                      <a:pt x="3" y="76"/>
                    </a:lnTo>
                    <a:lnTo>
                      <a:pt x="4" y="78"/>
                    </a:lnTo>
                    <a:lnTo>
                      <a:pt x="6" y="81"/>
                    </a:lnTo>
                    <a:lnTo>
                      <a:pt x="8" y="82"/>
                    </a:lnTo>
                    <a:lnTo>
                      <a:pt x="10" y="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 224">
                <a:extLst>
                  <a:ext uri="{FF2B5EF4-FFF2-40B4-BE49-F238E27FC236}">
                    <a16:creationId xmlns="" xmlns:a16="http://schemas.microsoft.com/office/drawing/2014/main" id="{2C29DCBD-F35F-475B-86D7-CA9ABFEDC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4175" y="2897188"/>
                <a:ext cx="26988" cy="15875"/>
              </a:xfrm>
              <a:custGeom>
                <a:avLst/>
                <a:gdLst>
                  <a:gd name="T0" fmla="*/ 15 w 86"/>
                  <a:gd name="T1" fmla="*/ 52 h 52"/>
                  <a:gd name="T2" fmla="*/ 19 w 86"/>
                  <a:gd name="T3" fmla="*/ 52 h 52"/>
                  <a:gd name="T4" fmla="*/ 22 w 86"/>
                  <a:gd name="T5" fmla="*/ 51 h 52"/>
                  <a:gd name="T6" fmla="*/ 78 w 86"/>
                  <a:gd name="T7" fmla="*/ 29 h 52"/>
                  <a:gd name="T8" fmla="*/ 80 w 86"/>
                  <a:gd name="T9" fmla="*/ 27 h 52"/>
                  <a:gd name="T10" fmla="*/ 82 w 86"/>
                  <a:gd name="T11" fmla="*/ 25 h 52"/>
                  <a:gd name="T12" fmla="*/ 84 w 86"/>
                  <a:gd name="T13" fmla="*/ 23 h 52"/>
                  <a:gd name="T14" fmla="*/ 85 w 86"/>
                  <a:gd name="T15" fmla="*/ 20 h 52"/>
                  <a:gd name="T16" fmla="*/ 86 w 86"/>
                  <a:gd name="T17" fmla="*/ 18 h 52"/>
                  <a:gd name="T18" fmla="*/ 86 w 86"/>
                  <a:gd name="T19" fmla="*/ 15 h 52"/>
                  <a:gd name="T20" fmla="*/ 86 w 86"/>
                  <a:gd name="T21" fmla="*/ 11 h 52"/>
                  <a:gd name="T22" fmla="*/ 85 w 86"/>
                  <a:gd name="T23" fmla="*/ 9 h 52"/>
                  <a:gd name="T24" fmla="*/ 84 w 86"/>
                  <a:gd name="T25" fmla="*/ 6 h 52"/>
                  <a:gd name="T26" fmla="*/ 82 w 86"/>
                  <a:gd name="T27" fmla="*/ 4 h 52"/>
                  <a:gd name="T28" fmla="*/ 80 w 86"/>
                  <a:gd name="T29" fmla="*/ 2 h 52"/>
                  <a:gd name="T30" fmla="*/ 78 w 86"/>
                  <a:gd name="T31" fmla="*/ 1 h 52"/>
                  <a:gd name="T32" fmla="*/ 74 w 86"/>
                  <a:gd name="T33" fmla="*/ 0 h 52"/>
                  <a:gd name="T34" fmla="*/ 71 w 86"/>
                  <a:gd name="T35" fmla="*/ 0 h 52"/>
                  <a:gd name="T36" fmla="*/ 68 w 86"/>
                  <a:gd name="T37" fmla="*/ 0 h 52"/>
                  <a:gd name="T38" fmla="*/ 66 w 86"/>
                  <a:gd name="T39" fmla="*/ 1 h 52"/>
                  <a:gd name="T40" fmla="*/ 10 w 86"/>
                  <a:gd name="T41" fmla="*/ 23 h 52"/>
                  <a:gd name="T42" fmla="*/ 7 w 86"/>
                  <a:gd name="T43" fmla="*/ 25 h 52"/>
                  <a:gd name="T44" fmla="*/ 5 w 86"/>
                  <a:gd name="T45" fmla="*/ 27 h 52"/>
                  <a:gd name="T46" fmla="*/ 4 w 86"/>
                  <a:gd name="T47" fmla="*/ 30 h 52"/>
                  <a:gd name="T48" fmla="*/ 1 w 86"/>
                  <a:gd name="T49" fmla="*/ 32 h 52"/>
                  <a:gd name="T50" fmla="*/ 1 w 86"/>
                  <a:gd name="T51" fmla="*/ 35 h 52"/>
                  <a:gd name="T52" fmla="*/ 0 w 86"/>
                  <a:gd name="T53" fmla="*/ 37 h 52"/>
                  <a:gd name="T54" fmla="*/ 0 w 86"/>
                  <a:gd name="T55" fmla="*/ 40 h 52"/>
                  <a:gd name="T56" fmla="*/ 1 w 86"/>
                  <a:gd name="T57" fmla="*/ 44 h 52"/>
                  <a:gd name="T58" fmla="*/ 4 w 86"/>
                  <a:gd name="T59" fmla="*/ 47 h 52"/>
                  <a:gd name="T60" fmla="*/ 8 w 86"/>
                  <a:gd name="T61" fmla="*/ 50 h 52"/>
                  <a:gd name="T62" fmla="*/ 11 w 86"/>
                  <a:gd name="T63" fmla="*/ 52 h 52"/>
                  <a:gd name="T64" fmla="*/ 15 w 86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6" h="52">
                    <a:moveTo>
                      <a:pt x="15" y="52"/>
                    </a:moveTo>
                    <a:lnTo>
                      <a:pt x="19" y="52"/>
                    </a:lnTo>
                    <a:lnTo>
                      <a:pt x="22" y="51"/>
                    </a:lnTo>
                    <a:lnTo>
                      <a:pt x="78" y="29"/>
                    </a:lnTo>
                    <a:lnTo>
                      <a:pt x="80" y="27"/>
                    </a:lnTo>
                    <a:lnTo>
                      <a:pt x="82" y="25"/>
                    </a:lnTo>
                    <a:lnTo>
                      <a:pt x="84" y="23"/>
                    </a:lnTo>
                    <a:lnTo>
                      <a:pt x="85" y="20"/>
                    </a:lnTo>
                    <a:lnTo>
                      <a:pt x="86" y="18"/>
                    </a:lnTo>
                    <a:lnTo>
                      <a:pt x="86" y="15"/>
                    </a:lnTo>
                    <a:lnTo>
                      <a:pt x="86" y="11"/>
                    </a:lnTo>
                    <a:lnTo>
                      <a:pt x="85" y="9"/>
                    </a:lnTo>
                    <a:lnTo>
                      <a:pt x="84" y="6"/>
                    </a:lnTo>
                    <a:lnTo>
                      <a:pt x="82" y="4"/>
                    </a:lnTo>
                    <a:lnTo>
                      <a:pt x="80" y="2"/>
                    </a:lnTo>
                    <a:lnTo>
                      <a:pt x="78" y="1"/>
                    </a:lnTo>
                    <a:lnTo>
                      <a:pt x="74" y="0"/>
                    </a:lnTo>
                    <a:lnTo>
                      <a:pt x="71" y="0"/>
                    </a:lnTo>
                    <a:lnTo>
                      <a:pt x="68" y="0"/>
                    </a:lnTo>
                    <a:lnTo>
                      <a:pt x="66" y="1"/>
                    </a:lnTo>
                    <a:lnTo>
                      <a:pt x="10" y="23"/>
                    </a:lnTo>
                    <a:lnTo>
                      <a:pt x="7" y="25"/>
                    </a:lnTo>
                    <a:lnTo>
                      <a:pt x="5" y="27"/>
                    </a:lnTo>
                    <a:lnTo>
                      <a:pt x="4" y="30"/>
                    </a:lnTo>
                    <a:lnTo>
                      <a:pt x="1" y="32"/>
                    </a:lnTo>
                    <a:lnTo>
                      <a:pt x="1" y="35"/>
                    </a:lnTo>
                    <a:lnTo>
                      <a:pt x="0" y="37"/>
                    </a:lnTo>
                    <a:lnTo>
                      <a:pt x="0" y="40"/>
                    </a:lnTo>
                    <a:lnTo>
                      <a:pt x="1" y="44"/>
                    </a:lnTo>
                    <a:lnTo>
                      <a:pt x="4" y="47"/>
                    </a:lnTo>
                    <a:lnTo>
                      <a:pt x="8" y="50"/>
                    </a:lnTo>
                    <a:lnTo>
                      <a:pt x="11" y="52"/>
                    </a:lnTo>
                    <a:lnTo>
                      <a:pt x="15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 225">
                <a:extLst>
                  <a:ext uri="{FF2B5EF4-FFF2-40B4-BE49-F238E27FC236}">
                    <a16:creationId xmlns="" xmlns:a16="http://schemas.microsoft.com/office/drawing/2014/main" id="{4F53262C-BCB6-4CF0-8188-EB991A9C9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0525" y="2936875"/>
                <a:ext cx="28575" cy="9525"/>
              </a:xfrm>
              <a:custGeom>
                <a:avLst/>
                <a:gdLst>
                  <a:gd name="T0" fmla="*/ 75 w 90"/>
                  <a:gd name="T1" fmla="*/ 0 h 30"/>
                  <a:gd name="T2" fmla="*/ 15 w 90"/>
                  <a:gd name="T3" fmla="*/ 0 h 30"/>
                  <a:gd name="T4" fmla="*/ 12 w 90"/>
                  <a:gd name="T5" fmla="*/ 0 h 30"/>
                  <a:gd name="T6" fmla="*/ 8 w 90"/>
                  <a:gd name="T7" fmla="*/ 1 h 30"/>
                  <a:gd name="T8" fmla="*/ 6 w 90"/>
                  <a:gd name="T9" fmla="*/ 2 h 30"/>
                  <a:gd name="T10" fmla="*/ 4 w 90"/>
                  <a:gd name="T11" fmla="*/ 4 h 30"/>
                  <a:gd name="T12" fmla="*/ 2 w 90"/>
                  <a:gd name="T13" fmla="*/ 7 h 30"/>
                  <a:gd name="T14" fmla="*/ 1 w 90"/>
                  <a:gd name="T15" fmla="*/ 10 h 30"/>
                  <a:gd name="T16" fmla="*/ 0 w 90"/>
                  <a:gd name="T17" fmla="*/ 12 h 30"/>
                  <a:gd name="T18" fmla="*/ 0 w 90"/>
                  <a:gd name="T19" fmla="*/ 15 h 30"/>
                  <a:gd name="T20" fmla="*/ 0 w 90"/>
                  <a:gd name="T21" fmla="*/ 18 h 30"/>
                  <a:gd name="T22" fmla="*/ 1 w 90"/>
                  <a:gd name="T23" fmla="*/ 22 h 30"/>
                  <a:gd name="T24" fmla="*/ 2 w 90"/>
                  <a:gd name="T25" fmla="*/ 24 h 30"/>
                  <a:gd name="T26" fmla="*/ 4 w 90"/>
                  <a:gd name="T27" fmla="*/ 26 h 30"/>
                  <a:gd name="T28" fmla="*/ 6 w 90"/>
                  <a:gd name="T29" fmla="*/ 28 h 30"/>
                  <a:gd name="T30" fmla="*/ 8 w 90"/>
                  <a:gd name="T31" fmla="*/ 29 h 30"/>
                  <a:gd name="T32" fmla="*/ 12 w 90"/>
                  <a:gd name="T33" fmla="*/ 30 h 30"/>
                  <a:gd name="T34" fmla="*/ 15 w 90"/>
                  <a:gd name="T35" fmla="*/ 30 h 30"/>
                  <a:gd name="T36" fmla="*/ 75 w 90"/>
                  <a:gd name="T37" fmla="*/ 30 h 30"/>
                  <a:gd name="T38" fmla="*/ 75 w 90"/>
                  <a:gd name="T39" fmla="*/ 30 h 30"/>
                  <a:gd name="T40" fmla="*/ 75 w 90"/>
                  <a:gd name="T41" fmla="*/ 30 h 30"/>
                  <a:gd name="T42" fmla="*/ 78 w 90"/>
                  <a:gd name="T43" fmla="*/ 30 h 30"/>
                  <a:gd name="T44" fmla="*/ 80 w 90"/>
                  <a:gd name="T45" fmla="*/ 29 h 30"/>
                  <a:gd name="T46" fmla="*/ 83 w 90"/>
                  <a:gd name="T47" fmla="*/ 28 h 30"/>
                  <a:gd name="T48" fmla="*/ 86 w 90"/>
                  <a:gd name="T49" fmla="*/ 26 h 30"/>
                  <a:gd name="T50" fmla="*/ 87 w 90"/>
                  <a:gd name="T51" fmla="*/ 24 h 30"/>
                  <a:gd name="T52" fmla="*/ 89 w 90"/>
                  <a:gd name="T53" fmla="*/ 22 h 30"/>
                  <a:gd name="T54" fmla="*/ 89 w 90"/>
                  <a:gd name="T55" fmla="*/ 18 h 30"/>
                  <a:gd name="T56" fmla="*/ 90 w 90"/>
                  <a:gd name="T57" fmla="*/ 15 h 30"/>
                  <a:gd name="T58" fmla="*/ 89 w 90"/>
                  <a:gd name="T59" fmla="*/ 12 h 30"/>
                  <a:gd name="T60" fmla="*/ 89 w 90"/>
                  <a:gd name="T61" fmla="*/ 10 h 30"/>
                  <a:gd name="T62" fmla="*/ 87 w 90"/>
                  <a:gd name="T63" fmla="*/ 7 h 30"/>
                  <a:gd name="T64" fmla="*/ 86 w 90"/>
                  <a:gd name="T65" fmla="*/ 4 h 30"/>
                  <a:gd name="T66" fmla="*/ 83 w 90"/>
                  <a:gd name="T67" fmla="*/ 2 h 30"/>
                  <a:gd name="T68" fmla="*/ 80 w 90"/>
                  <a:gd name="T69" fmla="*/ 1 h 30"/>
                  <a:gd name="T70" fmla="*/ 78 w 90"/>
                  <a:gd name="T71" fmla="*/ 0 h 30"/>
                  <a:gd name="T72" fmla="*/ 75 w 90"/>
                  <a:gd name="T7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0" h="30">
                    <a:moveTo>
                      <a:pt x="75" y="0"/>
                    </a:moveTo>
                    <a:lnTo>
                      <a:pt x="15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8" y="29"/>
                    </a:lnTo>
                    <a:lnTo>
                      <a:pt x="12" y="30"/>
                    </a:lnTo>
                    <a:lnTo>
                      <a:pt x="15" y="30"/>
                    </a:lnTo>
                    <a:lnTo>
                      <a:pt x="75" y="30"/>
                    </a:lnTo>
                    <a:lnTo>
                      <a:pt x="75" y="30"/>
                    </a:lnTo>
                    <a:lnTo>
                      <a:pt x="75" y="30"/>
                    </a:lnTo>
                    <a:lnTo>
                      <a:pt x="78" y="30"/>
                    </a:lnTo>
                    <a:lnTo>
                      <a:pt x="80" y="29"/>
                    </a:lnTo>
                    <a:lnTo>
                      <a:pt x="83" y="28"/>
                    </a:lnTo>
                    <a:lnTo>
                      <a:pt x="86" y="26"/>
                    </a:lnTo>
                    <a:lnTo>
                      <a:pt x="87" y="24"/>
                    </a:lnTo>
                    <a:lnTo>
                      <a:pt x="89" y="22"/>
                    </a:lnTo>
                    <a:lnTo>
                      <a:pt x="89" y="18"/>
                    </a:lnTo>
                    <a:lnTo>
                      <a:pt x="90" y="15"/>
                    </a:lnTo>
                    <a:lnTo>
                      <a:pt x="89" y="12"/>
                    </a:lnTo>
                    <a:lnTo>
                      <a:pt x="89" y="10"/>
                    </a:lnTo>
                    <a:lnTo>
                      <a:pt x="87" y="7"/>
                    </a:lnTo>
                    <a:lnTo>
                      <a:pt x="86" y="4"/>
                    </a:lnTo>
                    <a:lnTo>
                      <a:pt x="83" y="2"/>
                    </a:lnTo>
                    <a:lnTo>
                      <a:pt x="80" y="1"/>
                    </a:lnTo>
                    <a:lnTo>
                      <a:pt x="78" y="0"/>
                    </a:lnTo>
                    <a:lnTo>
                      <a:pt x="7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 226">
                <a:extLst>
                  <a:ext uri="{FF2B5EF4-FFF2-40B4-BE49-F238E27FC236}">
                    <a16:creationId xmlns="" xmlns:a16="http://schemas.microsoft.com/office/drawing/2014/main" id="{E90A1449-6F0D-4035-B93E-1C69D3328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4175" y="2970213"/>
                <a:ext cx="26988" cy="15875"/>
              </a:xfrm>
              <a:custGeom>
                <a:avLst/>
                <a:gdLst>
                  <a:gd name="T0" fmla="*/ 78 w 86"/>
                  <a:gd name="T1" fmla="*/ 24 h 53"/>
                  <a:gd name="T2" fmla="*/ 22 w 86"/>
                  <a:gd name="T3" fmla="*/ 1 h 53"/>
                  <a:gd name="T4" fmla="*/ 19 w 86"/>
                  <a:gd name="T5" fmla="*/ 0 h 53"/>
                  <a:gd name="T6" fmla="*/ 15 w 86"/>
                  <a:gd name="T7" fmla="*/ 0 h 53"/>
                  <a:gd name="T8" fmla="*/ 13 w 86"/>
                  <a:gd name="T9" fmla="*/ 0 h 53"/>
                  <a:gd name="T10" fmla="*/ 10 w 86"/>
                  <a:gd name="T11" fmla="*/ 1 h 53"/>
                  <a:gd name="T12" fmla="*/ 8 w 86"/>
                  <a:gd name="T13" fmla="*/ 2 h 53"/>
                  <a:gd name="T14" fmla="*/ 5 w 86"/>
                  <a:gd name="T15" fmla="*/ 4 h 53"/>
                  <a:gd name="T16" fmla="*/ 4 w 86"/>
                  <a:gd name="T17" fmla="*/ 7 h 53"/>
                  <a:gd name="T18" fmla="*/ 1 w 86"/>
                  <a:gd name="T19" fmla="*/ 9 h 53"/>
                  <a:gd name="T20" fmla="*/ 0 w 86"/>
                  <a:gd name="T21" fmla="*/ 12 h 53"/>
                  <a:gd name="T22" fmla="*/ 0 w 86"/>
                  <a:gd name="T23" fmla="*/ 15 h 53"/>
                  <a:gd name="T24" fmla="*/ 0 w 86"/>
                  <a:gd name="T25" fmla="*/ 18 h 53"/>
                  <a:gd name="T26" fmla="*/ 1 w 86"/>
                  <a:gd name="T27" fmla="*/ 21 h 53"/>
                  <a:gd name="T28" fmla="*/ 4 w 86"/>
                  <a:gd name="T29" fmla="*/ 23 h 53"/>
                  <a:gd name="T30" fmla="*/ 5 w 86"/>
                  <a:gd name="T31" fmla="*/ 26 h 53"/>
                  <a:gd name="T32" fmla="*/ 7 w 86"/>
                  <a:gd name="T33" fmla="*/ 27 h 53"/>
                  <a:gd name="T34" fmla="*/ 10 w 86"/>
                  <a:gd name="T35" fmla="*/ 29 h 53"/>
                  <a:gd name="T36" fmla="*/ 66 w 86"/>
                  <a:gd name="T37" fmla="*/ 52 h 53"/>
                  <a:gd name="T38" fmla="*/ 68 w 86"/>
                  <a:gd name="T39" fmla="*/ 53 h 53"/>
                  <a:gd name="T40" fmla="*/ 71 w 86"/>
                  <a:gd name="T41" fmla="*/ 53 h 53"/>
                  <a:gd name="T42" fmla="*/ 75 w 86"/>
                  <a:gd name="T43" fmla="*/ 53 h 53"/>
                  <a:gd name="T44" fmla="*/ 80 w 86"/>
                  <a:gd name="T45" fmla="*/ 51 h 53"/>
                  <a:gd name="T46" fmla="*/ 83 w 86"/>
                  <a:gd name="T47" fmla="*/ 47 h 53"/>
                  <a:gd name="T48" fmla="*/ 85 w 86"/>
                  <a:gd name="T49" fmla="*/ 44 h 53"/>
                  <a:gd name="T50" fmla="*/ 86 w 86"/>
                  <a:gd name="T51" fmla="*/ 41 h 53"/>
                  <a:gd name="T52" fmla="*/ 86 w 86"/>
                  <a:gd name="T53" fmla="*/ 38 h 53"/>
                  <a:gd name="T54" fmla="*/ 86 w 86"/>
                  <a:gd name="T55" fmla="*/ 34 h 53"/>
                  <a:gd name="T56" fmla="*/ 85 w 86"/>
                  <a:gd name="T57" fmla="*/ 32 h 53"/>
                  <a:gd name="T58" fmla="*/ 84 w 86"/>
                  <a:gd name="T59" fmla="*/ 30 h 53"/>
                  <a:gd name="T60" fmla="*/ 82 w 86"/>
                  <a:gd name="T61" fmla="*/ 27 h 53"/>
                  <a:gd name="T62" fmla="*/ 80 w 86"/>
                  <a:gd name="T63" fmla="*/ 26 h 53"/>
                  <a:gd name="T64" fmla="*/ 78 w 86"/>
                  <a:gd name="T65" fmla="*/ 24 h 53"/>
                  <a:gd name="T66" fmla="*/ 78 w 86"/>
                  <a:gd name="T67" fmla="*/ 2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6" h="53">
                    <a:moveTo>
                      <a:pt x="78" y="24"/>
                    </a:moveTo>
                    <a:lnTo>
                      <a:pt x="22" y="1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5" y="4"/>
                    </a:lnTo>
                    <a:lnTo>
                      <a:pt x="4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4" y="23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10" y="29"/>
                    </a:lnTo>
                    <a:lnTo>
                      <a:pt x="66" y="52"/>
                    </a:lnTo>
                    <a:lnTo>
                      <a:pt x="68" y="53"/>
                    </a:lnTo>
                    <a:lnTo>
                      <a:pt x="71" y="53"/>
                    </a:lnTo>
                    <a:lnTo>
                      <a:pt x="75" y="53"/>
                    </a:lnTo>
                    <a:lnTo>
                      <a:pt x="80" y="51"/>
                    </a:lnTo>
                    <a:lnTo>
                      <a:pt x="83" y="47"/>
                    </a:lnTo>
                    <a:lnTo>
                      <a:pt x="85" y="44"/>
                    </a:lnTo>
                    <a:lnTo>
                      <a:pt x="86" y="41"/>
                    </a:lnTo>
                    <a:lnTo>
                      <a:pt x="86" y="38"/>
                    </a:lnTo>
                    <a:lnTo>
                      <a:pt x="86" y="34"/>
                    </a:lnTo>
                    <a:lnTo>
                      <a:pt x="85" y="32"/>
                    </a:lnTo>
                    <a:lnTo>
                      <a:pt x="84" y="30"/>
                    </a:lnTo>
                    <a:lnTo>
                      <a:pt x="82" y="27"/>
                    </a:lnTo>
                    <a:lnTo>
                      <a:pt x="80" y="26"/>
                    </a:lnTo>
                    <a:lnTo>
                      <a:pt x="78" y="24"/>
                    </a:lnTo>
                    <a:lnTo>
                      <a:pt x="78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 227">
                <a:extLst>
                  <a:ext uri="{FF2B5EF4-FFF2-40B4-BE49-F238E27FC236}">
                    <a16:creationId xmlns="" xmlns:a16="http://schemas.microsoft.com/office/drawing/2014/main" id="{29598DE9-7B97-4790-9DBA-F5BA81D7E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7963" y="2970213"/>
                <a:ext cx="26988" cy="15875"/>
              </a:xfrm>
              <a:custGeom>
                <a:avLst/>
                <a:gdLst>
                  <a:gd name="T0" fmla="*/ 64 w 85"/>
                  <a:gd name="T1" fmla="*/ 1 h 53"/>
                  <a:gd name="T2" fmla="*/ 8 w 85"/>
                  <a:gd name="T3" fmla="*/ 24 h 53"/>
                  <a:gd name="T4" fmla="*/ 6 w 85"/>
                  <a:gd name="T5" fmla="*/ 26 h 53"/>
                  <a:gd name="T6" fmla="*/ 4 w 85"/>
                  <a:gd name="T7" fmla="*/ 27 h 53"/>
                  <a:gd name="T8" fmla="*/ 2 w 85"/>
                  <a:gd name="T9" fmla="*/ 29 h 53"/>
                  <a:gd name="T10" fmla="*/ 1 w 85"/>
                  <a:gd name="T11" fmla="*/ 32 h 53"/>
                  <a:gd name="T12" fmla="*/ 0 w 85"/>
                  <a:gd name="T13" fmla="*/ 34 h 53"/>
                  <a:gd name="T14" fmla="*/ 0 w 85"/>
                  <a:gd name="T15" fmla="*/ 38 h 53"/>
                  <a:gd name="T16" fmla="*/ 0 w 85"/>
                  <a:gd name="T17" fmla="*/ 41 h 53"/>
                  <a:gd name="T18" fmla="*/ 1 w 85"/>
                  <a:gd name="T19" fmla="*/ 44 h 53"/>
                  <a:gd name="T20" fmla="*/ 3 w 85"/>
                  <a:gd name="T21" fmla="*/ 47 h 53"/>
                  <a:gd name="T22" fmla="*/ 6 w 85"/>
                  <a:gd name="T23" fmla="*/ 51 h 53"/>
                  <a:gd name="T24" fmla="*/ 11 w 85"/>
                  <a:gd name="T25" fmla="*/ 53 h 53"/>
                  <a:gd name="T26" fmla="*/ 15 w 85"/>
                  <a:gd name="T27" fmla="*/ 53 h 53"/>
                  <a:gd name="T28" fmla="*/ 17 w 85"/>
                  <a:gd name="T29" fmla="*/ 53 h 53"/>
                  <a:gd name="T30" fmla="*/ 20 w 85"/>
                  <a:gd name="T31" fmla="*/ 52 h 53"/>
                  <a:gd name="T32" fmla="*/ 76 w 85"/>
                  <a:gd name="T33" fmla="*/ 29 h 53"/>
                  <a:gd name="T34" fmla="*/ 78 w 85"/>
                  <a:gd name="T35" fmla="*/ 27 h 53"/>
                  <a:gd name="T36" fmla="*/ 80 w 85"/>
                  <a:gd name="T37" fmla="*/ 26 h 53"/>
                  <a:gd name="T38" fmla="*/ 82 w 85"/>
                  <a:gd name="T39" fmla="*/ 23 h 53"/>
                  <a:gd name="T40" fmla="*/ 83 w 85"/>
                  <a:gd name="T41" fmla="*/ 21 h 53"/>
                  <a:gd name="T42" fmla="*/ 85 w 85"/>
                  <a:gd name="T43" fmla="*/ 18 h 53"/>
                  <a:gd name="T44" fmla="*/ 85 w 85"/>
                  <a:gd name="T45" fmla="*/ 15 h 53"/>
                  <a:gd name="T46" fmla="*/ 85 w 85"/>
                  <a:gd name="T47" fmla="*/ 12 h 53"/>
                  <a:gd name="T48" fmla="*/ 83 w 85"/>
                  <a:gd name="T49" fmla="*/ 9 h 53"/>
                  <a:gd name="T50" fmla="*/ 82 w 85"/>
                  <a:gd name="T51" fmla="*/ 7 h 53"/>
                  <a:gd name="T52" fmla="*/ 80 w 85"/>
                  <a:gd name="T53" fmla="*/ 4 h 53"/>
                  <a:gd name="T54" fmla="*/ 78 w 85"/>
                  <a:gd name="T55" fmla="*/ 2 h 53"/>
                  <a:gd name="T56" fmla="*/ 76 w 85"/>
                  <a:gd name="T57" fmla="*/ 1 h 53"/>
                  <a:gd name="T58" fmla="*/ 73 w 85"/>
                  <a:gd name="T59" fmla="*/ 0 h 53"/>
                  <a:gd name="T60" fmla="*/ 71 w 85"/>
                  <a:gd name="T61" fmla="*/ 0 h 53"/>
                  <a:gd name="T62" fmla="*/ 67 w 85"/>
                  <a:gd name="T63" fmla="*/ 0 h 53"/>
                  <a:gd name="T64" fmla="*/ 64 w 85"/>
                  <a:gd name="T65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" h="53">
                    <a:moveTo>
                      <a:pt x="64" y="1"/>
                    </a:moveTo>
                    <a:lnTo>
                      <a:pt x="8" y="24"/>
                    </a:lnTo>
                    <a:lnTo>
                      <a:pt x="6" y="26"/>
                    </a:lnTo>
                    <a:lnTo>
                      <a:pt x="4" y="27"/>
                    </a:lnTo>
                    <a:lnTo>
                      <a:pt x="2" y="29"/>
                    </a:lnTo>
                    <a:lnTo>
                      <a:pt x="1" y="32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1" y="44"/>
                    </a:lnTo>
                    <a:lnTo>
                      <a:pt x="3" y="47"/>
                    </a:lnTo>
                    <a:lnTo>
                      <a:pt x="6" y="51"/>
                    </a:lnTo>
                    <a:lnTo>
                      <a:pt x="11" y="53"/>
                    </a:lnTo>
                    <a:lnTo>
                      <a:pt x="15" y="53"/>
                    </a:lnTo>
                    <a:lnTo>
                      <a:pt x="17" y="53"/>
                    </a:lnTo>
                    <a:lnTo>
                      <a:pt x="20" y="52"/>
                    </a:lnTo>
                    <a:lnTo>
                      <a:pt x="76" y="29"/>
                    </a:lnTo>
                    <a:lnTo>
                      <a:pt x="78" y="27"/>
                    </a:lnTo>
                    <a:lnTo>
                      <a:pt x="80" y="26"/>
                    </a:lnTo>
                    <a:lnTo>
                      <a:pt x="82" y="23"/>
                    </a:lnTo>
                    <a:lnTo>
                      <a:pt x="83" y="21"/>
                    </a:lnTo>
                    <a:lnTo>
                      <a:pt x="85" y="18"/>
                    </a:lnTo>
                    <a:lnTo>
                      <a:pt x="85" y="15"/>
                    </a:lnTo>
                    <a:lnTo>
                      <a:pt x="85" y="12"/>
                    </a:lnTo>
                    <a:lnTo>
                      <a:pt x="83" y="9"/>
                    </a:lnTo>
                    <a:lnTo>
                      <a:pt x="82" y="7"/>
                    </a:lnTo>
                    <a:lnTo>
                      <a:pt x="80" y="4"/>
                    </a:lnTo>
                    <a:lnTo>
                      <a:pt x="78" y="2"/>
                    </a:lnTo>
                    <a:lnTo>
                      <a:pt x="76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67" y="0"/>
                    </a:lnTo>
                    <a:lnTo>
                      <a:pt x="64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 228">
                <a:extLst>
                  <a:ext uri="{FF2B5EF4-FFF2-40B4-BE49-F238E27FC236}">
                    <a16:creationId xmlns="" xmlns:a16="http://schemas.microsoft.com/office/drawing/2014/main" id="{E28FA533-4004-439D-B2F2-2DD8817786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87175" y="2994025"/>
                <a:ext cx="104775" cy="38100"/>
              </a:xfrm>
              <a:custGeom>
                <a:avLst/>
                <a:gdLst>
                  <a:gd name="T0" fmla="*/ 301 w 331"/>
                  <a:gd name="T1" fmla="*/ 91 h 121"/>
                  <a:gd name="T2" fmla="*/ 30 w 331"/>
                  <a:gd name="T3" fmla="*/ 91 h 121"/>
                  <a:gd name="T4" fmla="*/ 30 w 331"/>
                  <a:gd name="T5" fmla="*/ 31 h 121"/>
                  <a:gd name="T6" fmla="*/ 301 w 331"/>
                  <a:gd name="T7" fmla="*/ 31 h 121"/>
                  <a:gd name="T8" fmla="*/ 301 w 331"/>
                  <a:gd name="T9" fmla="*/ 91 h 121"/>
                  <a:gd name="T10" fmla="*/ 316 w 331"/>
                  <a:gd name="T11" fmla="*/ 0 h 121"/>
                  <a:gd name="T12" fmla="*/ 15 w 331"/>
                  <a:gd name="T13" fmla="*/ 0 h 121"/>
                  <a:gd name="T14" fmla="*/ 12 w 331"/>
                  <a:gd name="T15" fmla="*/ 1 h 121"/>
                  <a:gd name="T16" fmla="*/ 9 w 331"/>
                  <a:gd name="T17" fmla="*/ 2 h 121"/>
                  <a:gd name="T18" fmla="*/ 7 w 331"/>
                  <a:gd name="T19" fmla="*/ 3 h 121"/>
                  <a:gd name="T20" fmla="*/ 5 w 331"/>
                  <a:gd name="T21" fmla="*/ 6 h 121"/>
                  <a:gd name="T22" fmla="*/ 2 w 331"/>
                  <a:gd name="T23" fmla="*/ 8 h 121"/>
                  <a:gd name="T24" fmla="*/ 1 w 331"/>
                  <a:gd name="T25" fmla="*/ 10 h 121"/>
                  <a:gd name="T26" fmla="*/ 0 w 331"/>
                  <a:gd name="T27" fmla="*/ 13 h 121"/>
                  <a:gd name="T28" fmla="*/ 0 w 331"/>
                  <a:gd name="T29" fmla="*/ 16 h 121"/>
                  <a:gd name="T30" fmla="*/ 0 w 331"/>
                  <a:gd name="T31" fmla="*/ 106 h 121"/>
                  <a:gd name="T32" fmla="*/ 0 w 331"/>
                  <a:gd name="T33" fmla="*/ 110 h 121"/>
                  <a:gd name="T34" fmla="*/ 1 w 331"/>
                  <a:gd name="T35" fmla="*/ 112 h 121"/>
                  <a:gd name="T36" fmla="*/ 2 w 331"/>
                  <a:gd name="T37" fmla="*/ 115 h 121"/>
                  <a:gd name="T38" fmla="*/ 5 w 331"/>
                  <a:gd name="T39" fmla="*/ 117 h 121"/>
                  <a:gd name="T40" fmla="*/ 7 w 331"/>
                  <a:gd name="T41" fmla="*/ 118 h 121"/>
                  <a:gd name="T42" fmla="*/ 9 w 331"/>
                  <a:gd name="T43" fmla="*/ 120 h 121"/>
                  <a:gd name="T44" fmla="*/ 12 w 331"/>
                  <a:gd name="T45" fmla="*/ 120 h 121"/>
                  <a:gd name="T46" fmla="*/ 15 w 331"/>
                  <a:gd name="T47" fmla="*/ 121 h 121"/>
                  <a:gd name="T48" fmla="*/ 316 w 331"/>
                  <a:gd name="T49" fmla="*/ 121 h 121"/>
                  <a:gd name="T50" fmla="*/ 319 w 331"/>
                  <a:gd name="T51" fmla="*/ 120 h 121"/>
                  <a:gd name="T52" fmla="*/ 322 w 331"/>
                  <a:gd name="T53" fmla="*/ 120 h 121"/>
                  <a:gd name="T54" fmla="*/ 324 w 331"/>
                  <a:gd name="T55" fmla="*/ 118 h 121"/>
                  <a:gd name="T56" fmla="*/ 326 w 331"/>
                  <a:gd name="T57" fmla="*/ 117 h 121"/>
                  <a:gd name="T58" fmla="*/ 328 w 331"/>
                  <a:gd name="T59" fmla="*/ 115 h 121"/>
                  <a:gd name="T60" fmla="*/ 330 w 331"/>
                  <a:gd name="T61" fmla="*/ 112 h 121"/>
                  <a:gd name="T62" fmla="*/ 331 w 331"/>
                  <a:gd name="T63" fmla="*/ 110 h 121"/>
                  <a:gd name="T64" fmla="*/ 331 w 331"/>
                  <a:gd name="T65" fmla="*/ 106 h 121"/>
                  <a:gd name="T66" fmla="*/ 331 w 331"/>
                  <a:gd name="T67" fmla="*/ 15 h 121"/>
                  <a:gd name="T68" fmla="*/ 331 w 331"/>
                  <a:gd name="T69" fmla="*/ 13 h 121"/>
                  <a:gd name="T70" fmla="*/ 330 w 331"/>
                  <a:gd name="T71" fmla="*/ 10 h 121"/>
                  <a:gd name="T72" fmla="*/ 328 w 331"/>
                  <a:gd name="T73" fmla="*/ 8 h 121"/>
                  <a:gd name="T74" fmla="*/ 326 w 331"/>
                  <a:gd name="T75" fmla="*/ 6 h 121"/>
                  <a:gd name="T76" fmla="*/ 324 w 331"/>
                  <a:gd name="T77" fmla="*/ 3 h 121"/>
                  <a:gd name="T78" fmla="*/ 322 w 331"/>
                  <a:gd name="T79" fmla="*/ 2 h 121"/>
                  <a:gd name="T80" fmla="*/ 319 w 331"/>
                  <a:gd name="T81" fmla="*/ 1 h 121"/>
                  <a:gd name="T82" fmla="*/ 316 w 331"/>
                  <a:gd name="T83" fmla="*/ 0 h 121"/>
                  <a:gd name="T84" fmla="*/ 316 w 331"/>
                  <a:gd name="T8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31" h="121">
                    <a:moveTo>
                      <a:pt x="301" y="91"/>
                    </a:moveTo>
                    <a:lnTo>
                      <a:pt x="30" y="91"/>
                    </a:lnTo>
                    <a:lnTo>
                      <a:pt x="30" y="31"/>
                    </a:lnTo>
                    <a:lnTo>
                      <a:pt x="301" y="31"/>
                    </a:lnTo>
                    <a:lnTo>
                      <a:pt x="301" y="91"/>
                    </a:lnTo>
                    <a:close/>
                    <a:moveTo>
                      <a:pt x="316" y="0"/>
                    </a:moveTo>
                    <a:lnTo>
                      <a:pt x="15" y="0"/>
                    </a:lnTo>
                    <a:lnTo>
                      <a:pt x="12" y="1"/>
                    </a:lnTo>
                    <a:lnTo>
                      <a:pt x="9" y="2"/>
                    </a:lnTo>
                    <a:lnTo>
                      <a:pt x="7" y="3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1" y="10"/>
                    </a:lnTo>
                    <a:lnTo>
                      <a:pt x="0" y="13"/>
                    </a:lnTo>
                    <a:lnTo>
                      <a:pt x="0" y="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1" y="112"/>
                    </a:lnTo>
                    <a:lnTo>
                      <a:pt x="2" y="115"/>
                    </a:lnTo>
                    <a:lnTo>
                      <a:pt x="5" y="117"/>
                    </a:lnTo>
                    <a:lnTo>
                      <a:pt x="7" y="118"/>
                    </a:lnTo>
                    <a:lnTo>
                      <a:pt x="9" y="120"/>
                    </a:lnTo>
                    <a:lnTo>
                      <a:pt x="12" y="120"/>
                    </a:lnTo>
                    <a:lnTo>
                      <a:pt x="15" y="121"/>
                    </a:lnTo>
                    <a:lnTo>
                      <a:pt x="316" y="121"/>
                    </a:lnTo>
                    <a:lnTo>
                      <a:pt x="319" y="120"/>
                    </a:lnTo>
                    <a:lnTo>
                      <a:pt x="322" y="120"/>
                    </a:lnTo>
                    <a:lnTo>
                      <a:pt x="324" y="118"/>
                    </a:lnTo>
                    <a:lnTo>
                      <a:pt x="326" y="117"/>
                    </a:lnTo>
                    <a:lnTo>
                      <a:pt x="328" y="115"/>
                    </a:lnTo>
                    <a:lnTo>
                      <a:pt x="330" y="112"/>
                    </a:lnTo>
                    <a:lnTo>
                      <a:pt x="331" y="110"/>
                    </a:lnTo>
                    <a:lnTo>
                      <a:pt x="331" y="106"/>
                    </a:lnTo>
                    <a:lnTo>
                      <a:pt x="331" y="15"/>
                    </a:lnTo>
                    <a:lnTo>
                      <a:pt x="331" y="13"/>
                    </a:lnTo>
                    <a:lnTo>
                      <a:pt x="330" y="10"/>
                    </a:lnTo>
                    <a:lnTo>
                      <a:pt x="328" y="8"/>
                    </a:lnTo>
                    <a:lnTo>
                      <a:pt x="326" y="6"/>
                    </a:lnTo>
                    <a:lnTo>
                      <a:pt x="324" y="3"/>
                    </a:lnTo>
                    <a:lnTo>
                      <a:pt x="322" y="2"/>
                    </a:lnTo>
                    <a:lnTo>
                      <a:pt x="319" y="1"/>
                    </a:lnTo>
                    <a:lnTo>
                      <a:pt x="316" y="0"/>
                    </a:lnTo>
                    <a:lnTo>
                      <a:pt x="31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1D04323-F148-4813-A4A4-77280EEC657C}"/>
              </a:ext>
            </a:extLst>
          </p:cNvPr>
          <p:cNvGrpSpPr/>
          <p:nvPr/>
        </p:nvGrpSpPr>
        <p:grpSpPr>
          <a:xfrm>
            <a:off x="5610723" y="3420666"/>
            <a:ext cx="5748715" cy="311392"/>
            <a:chOff x="5610723" y="3622830"/>
            <a:chExt cx="5748715" cy="311392"/>
          </a:xfrm>
        </p:grpSpPr>
        <p:sp>
          <p:nvSpPr>
            <p:cNvPr id="391" name="Rectangle 390">
              <a:extLst>
                <a:ext uri="{FF2B5EF4-FFF2-40B4-BE49-F238E27FC236}">
                  <a16:creationId xmlns="" xmlns:a16="http://schemas.microsoft.com/office/drawing/2014/main" id="{3B7B98AF-ECBF-4B8A-832B-35BC2026241B}"/>
                </a:ext>
              </a:extLst>
            </p:cNvPr>
            <p:cNvSpPr/>
            <p:nvPr/>
          </p:nvSpPr>
          <p:spPr>
            <a:xfrm>
              <a:off x="6113547" y="3622830"/>
              <a:ext cx="5245891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Consistent quality and branding</a:t>
              </a:r>
            </a:p>
          </p:txBody>
        </p:sp>
        <p:grpSp>
          <p:nvGrpSpPr>
            <p:cNvPr id="450" name="Group 449">
              <a:extLst>
                <a:ext uri="{FF2B5EF4-FFF2-40B4-BE49-F238E27FC236}">
                  <a16:creationId xmlns="" xmlns:a16="http://schemas.microsoft.com/office/drawing/2014/main" id="{8EBD19F1-D3A7-41F2-BCA1-2DE7D88756A4}"/>
                </a:ext>
              </a:extLst>
            </p:cNvPr>
            <p:cNvGrpSpPr/>
            <p:nvPr/>
          </p:nvGrpSpPr>
          <p:grpSpPr>
            <a:xfrm>
              <a:off x="5610723" y="3650060"/>
              <a:ext cx="285750" cy="284162"/>
              <a:chOff x="7045325" y="1919288"/>
              <a:chExt cx="285750" cy="284162"/>
            </a:xfrm>
            <a:solidFill>
              <a:srgbClr val="083D65"/>
            </a:solidFill>
          </p:grpSpPr>
          <p:sp>
            <p:nvSpPr>
              <p:cNvPr id="451" name="Freeform 308">
                <a:extLst>
                  <a:ext uri="{FF2B5EF4-FFF2-40B4-BE49-F238E27FC236}">
                    <a16:creationId xmlns="" xmlns:a16="http://schemas.microsoft.com/office/drawing/2014/main" id="{5C4080E7-946C-4898-A09D-5177F6FA97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45325" y="1919288"/>
                <a:ext cx="285750" cy="284162"/>
              </a:xfrm>
              <a:custGeom>
                <a:avLst/>
                <a:gdLst>
                  <a:gd name="T0" fmla="*/ 718 w 897"/>
                  <a:gd name="T1" fmla="*/ 742 h 897"/>
                  <a:gd name="T2" fmla="*/ 658 w 897"/>
                  <a:gd name="T3" fmla="*/ 659 h 897"/>
                  <a:gd name="T4" fmla="*/ 750 w 897"/>
                  <a:gd name="T5" fmla="*/ 573 h 897"/>
                  <a:gd name="T6" fmla="*/ 136 w 897"/>
                  <a:gd name="T7" fmla="*/ 325 h 897"/>
                  <a:gd name="T8" fmla="*/ 154 w 897"/>
                  <a:gd name="T9" fmla="*/ 246 h 897"/>
                  <a:gd name="T10" fmla="*/ 190 w 897"/>
                  <a:gd name="T11" fmla="*/ 174 h 897"/>
                  <a:gd name="T12" fmla="*/ 242 w 897"/>
                  <a:gd name="T13" fmla="*/ 115 h 897"/>
                  <a:gd name="T14" fmla="*/ 307 w 897"/>
                  <a:gd name="T15" fmla="*/ 69 h 897"/>
                  <a:gd name="T16" fmla="*/ 381 w 897"/>
                  <a:gd name="T17" fmla="*/ 39 h 897"/>
                  <a:gd name="T18" fmla="*/ 463 w 897"/>
                  <a:gd name="T19" fmla="*/ 30 h 897"/>
                  <a:gd name="T20" fmla="*/ 545 w 897"/>
                  <a:gd name="T21" fmla="*/ 39 h 897"/>
                  <a:gd name="T22" fmla="*/ 620 w 897"/>
                  <a:gd name="T23" fmla="*/ 69 h 897"/>
                  <a:gd name="T24" fmla="*/ 684 w 897"/>
                  <a:gd name="T25" fmla="*/ 115 h 897"/>
                  <a:gd name="T26" fmla="*/ 735 w 897"/>
                  <a:gd name="T27" fmla="*/ 174 h 897"/>
                  <a:gd name="T28" fmla="*/ 772 w 897"/>
                  <a:gd name="T29" fmla="*/ 246 h 897"/>
                  <a:gd name="T30" fmla="*/ 790 w 897"/>
                  <a:gd name="T31" fmla="*/ 325 h 897"/>
                  <a:gd name="T32" fmla="*/ 788 w 897"/>
                  <a:gd name="T33" fmla="*/ 408 h 897"/>
                  <a:gd name="T34" fmla="*/ 766 w 897"/>
                  <a:gd name="T35" fmla="*/ 486 h 897"/>
                  <a:gd name="T36" fmla="*/ 727 w 897"/>
                  <a:gd name="T37" fmla="*/ 555 h 897"/>
                  <a:gd name="T38" fmla="*/ 672 w 897"/>
                  <a:gd name="T39" fmla="*/ 612 h 897"/>
                  <a:gd name="T40" fmla="*/ 606 w 897"/>
                  <a:gd name="T41" fmla="*/ 654 h 897"/>
                  <a:gd name="T42" fmla="*/ 529 w 897"/>
                  <a:gd name="T43" fmla="*/ 681 h 897"/>
                  <a:gd name="T44" fmla="*/ 447 w 897"/>
                  <a:gd name="T45" fmla="*/ 686 h 897"/>
                  <a:gd name="T46" fmla="*/ 365 w 897"/>
                  <a:gd name="T47" fmla="*/ 672 h 897"/>
                  <a:gd name="T48" fmla="*/ 293 w 897"/>
                  <a:gd name="T49" fmla="*/ 639 h 897"/>
                  <a:gd name="T50" fmla="*/ 231 w 897"/>
                  <a:gd name="T51" fmla="*/ 591 h 897"/>
                  <a:gd name="T52" fmla="*/ 182 w 897"/>
                  <a:gd name="T53" fmla="*/ 529 h 897"/>
                  <a:gd name="T54" fmla="*/ 149 w 897"/>
                  <a:gd name="T55" fmla="*/ 456 h 897"/>
                  <a:gd name="T56" fmla="*/ 134 w 897"/>
                  <a:gd name="T57" fmla="*/ 375 h 897"/>
                  <a:gd name="T58" fmla="*/ 176 w 897"/>
                  <a:gd name="T59" fmla="*/ 738 h 897"/>
                  <a:gd name="T60" fmla="*/ 163 w 897"/>
                  <a:gd name="T61" fmla="*/ 555 h 897"/>
                  <a:gd name="T62" fmla="*/ 254 w 897"/>
                  <a:gd name="T63" fmla="*/ 650 h 897"/>
                  <a:gd name="T64" fmla="*/ 895 w 897"/>
                  <a:gd name="T65" fmla="*/ 754 h 897"/>
                  <a:gd name="T66" fmla="*/ 808 w 897"/>
                  <a:gd name="T67" fmla="*/ 457 h 897"/>
                  <a:gd name="T68" fmla="*/ 821 w 897"/>
                  <a:gd name="T69" fmla="*/ 340 h 897"/>
                  <a:gd name="T70" fmla="*/ 806 w 897"/>
                  <a:gd name="T71" fmla="*/ 252 h 897"/>
                  <a:gd name="T72" fmla="*/ 770 w 897"/>
                  <a:gd name="T73" fmla="*/ 172 h 897"/>
                  <a:gd name="T74" fmla="*/ 716 w 897"/>
                  <a:gd name="T75" fmla="*/ 104 h 897"/>
                  <a:gd name="T76" fmla="*/ 649 w 897"/>
                  <a:gd name="T77" fmla="*/ 51 h 897"/>
                  <a:gd name="T78" fmla="*/ 570 w 897"/>
                  <a:gd name="T79" fmla="*/ 16 h 897"/>
                  <a:gd name="T80" fmla="*/ 482 w 897"/>
                  <a:gd name="T81" fmla="*/ 0 h 897"/>
                  <a:gd name="T82" fmla="*/ 391 w 897"/>
                  <a:gd name="T83" fmla="*/ 7 h 897"/>
                  <a:gd name="T84" fmla="*/ 308 w 897"/>
                  <a:gd name="T85" fmla="*/ 35 h 897"/>
                  <a:gd name="T86" fmla="*/ 235 w 897"/>
                  <a:gd name="T87" fmla="*/ 81 h 897"/>
                  <a:gd name="T88" fmla="*/ 176 w 897"/>
                  <a:gd name="T89" fmla="*/ 144 h 897"/>
                  <a:gd name="T90" fmla="*/ 132 w 897"/>
                  <a:gd name="T91" fmla="*/ 219 h 897"/>
                  <a:gd name="T92" fmla="*/ 109 w 897"/>
                  <a:gd name="T93" fmla="*/ 303 h 897"/>
                  <a:gd name="T94" fmla="*/ 107 w 897"/>
                  <a:gd name="T95" fmla="*/ 403 h 897"/>
                  <a:gd name="T96" fmla="*/ 137 w 897"/>
                  <a:gd name="T97" fmla="*/ 505 h 897"/>
                  <a:gd name="T98" fmla="*/ 1 w 897"/>
                  <a:gd name="T99" fmla="*/ 781 h 897"/>
                  <a:gd name="T100" fmla="*/ 18 w 897"/>
                  <a:gd name="T101" fmla="*/ 791 h 897"/>
                  <a:gd name="T102" fmla="*/ 203 w 897"/>
                  <a:gd name="T103" fmla="*/ 895 h 897"/>
                  <a:gd name="T104" fmla="*/ 216 w 897"/>
                  <a:gd name="T105" fmla="*/ 895 h 897"/>
                  <a:gd name="T106" fmla="*/ 407 w 897"/>
                  <a:gd name="T107" fmla="*/ 713 h 897"/>
                  <a:gd name="T108" fmla="*/ 488 w 897"/>
                  <a:gd name="T109" fmla="*/ 716 h 897"/>
                  <a:gd name="T110" fmla="*/ 676 w 897"/>
                  <a:gd name="T111" fmla="*/ 893 h 897"/>
                  <a:gd name="T112" fmla="*/ 688 w 897"/>
                  <a:gd name="T113" fmla="*/ 896 h 897"/>
                  <a:gd name="T114" fmla="*/ 743 w 897"/>
                  <a:gd name="T115" fmla="*/ 763 h 897"/>
                  <a:gd name="T116" fmla="*/ 895 w 897"/>
                  <a:gd name="T117" fmla="*/ 770 h 897"/>
                  <a:gd name="T118" fmla="*/ 895 w 897"/>
                  <a:gd name="T119" fmla="*/ 754 h 8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97" h="897">
                    <a:moveTo>
                      <a:pt x="733" y="732"/>
                    </a:moveTo>
                    <a:lnTo>
                      <a:pt x="729" y="732"/>
                    </a:lnTo>
                    <a:lnTo>
                      <a:pt x="724" y="734"/>
                    </a:lnTo>
                    <a:lnTo>
                      <a:pt x="720" y="738"/>
                    </a:lnTo>
                    <a:lnTo>
                      <a:pt x="718" y="742"/>
                    </a:lnTo>
                    <a:lnTo>
                      <a:pt x="682" y="847"/>
                    </a:lnTo>
                    <a:lnTo>
                      <a:pt x="590" y="694"/>
                    </a:lnTo>
                    <a:lnTo>
                      <a:pt x="614" y="684"/>
                    </a:lnTo>
                    <a:lnTo>
                      <a:pt x="636" y="672"/>
                    </a:lnTo>
                    <a:lnTo>
                      <a:pt x="658" y="659"/>
                    </a:lnTo>
                    <a:lnTo>
                      <a:pt x="679" y="645"/>
                    </a:lnTo>
                    <a:lnTo>
                      <a:pt x="699" y="628"/>
                    </a:lnTo>
                    <a:lnTo>
                      <a:pt x="717" y="611"/>
                    </a:lnTo>
                    <a:lnTo>
                      <a:pt x="734" y="592"/>
                    </a:lnTo>
                    <a:lnTo>
                      <a:pt x="750" y="573"/>
                    </a:lnTo>
                    <a:lnTo>
                      <a:pt x="853" y="744"/>
                    </a:lnTo>
                    <a:lnTo>
                      <a:pt x="733" y="732"/>
                    </a:lnTo>
                    <a:close/>
                    <a:moveTo>
                      <a:pt x="134" y="358"/>
                    </a:moveTo>
                    <a:lnTo>
                      <a:pt x="134" y="341"/>
                    </a:lnTo>
                    <a:lnTo>
                      <a:pt x="136" y="325"/>
                    </a:lnTo>
                    <a:lnTo>
                      <a:pt x="138" y="308"/>
                    </a:lnTo>
                    <a:lnTo>
                      <a:pt x="141" y="292"/>
                    </a:lnTo>
                    <a:lnTo>
                      <a:pt x="144" y="276"/>
                    </a:lnTo>
                    <a:lnTo>
                      <a:pt x="149" y="261"/>
                    </a:lnTo>
                    <a:lnTo>
                      <a:pt x="154" y="246"/>
                    </a:lnTo>
                    <a:lnTo>
                      <a:pt x="160" y="231"/>
                    </a:lnTo>
                    <a:lnTo>
                      <a:pt x="167" y="216"/>
                    </a:lnTo>
                    <a:lnTo>
                      <a:pt x="174" y="202"/>
                    </a:lnTo>
                    <a:lnTo>
                      <a:pt x="182" y="188"/>
                    </a:lnTo>
                    <a:lnTo>
                      <a:pt x="190" y="174"/>
                    </a:lnTo>
                    <a:lnTo>
                      <a:pt x="200" y="161"/>
                    </a:lnTo>
                    <a:lnTo>
                      <a:pt x="209" y="149"/>
                    </a:lnTo>
                    <a:lnTo>
                      <a:pt x="220" y="138"/>
                    </a:lnTo>
                    <a:lnTo>
                      <a:pt x="231" y="126"/>
                    </a:lnTo>
                    <a:lnTo>
                      <a:pt x="242" y="115"/>
                    </a:lnTo>
                    <a:lnTo>
                      <a:pt x="254" y="104"/>
                    </a:lnTo>
                    <a:lnTo>
                      <a:pt x="266" y="95"/>
                    </a:lnTo>
                    <a:lnTo>
                      <a:pt x="280" y="85"/>
                    </a:lnTo>
                    <a:lnTo>
                      <a:pt x="293" y="77"/>
                    </a:lnTo>
                    <a:lnTo>
                      <a:pt x="307" y="69"/>
                    </a:lnTo>
                    <a:lnTo>
                      <a:pt x="321" y="62"/>
                    </a:lnTo>
                    <a:lnTo>
                      <a:pt x="335" y="55"/>
                    </a:lnTo>
                    <a:lnTo>
                      <a:pt x="350" y="49"/>
                    </a:lnTo>
                    <a:lnTo>
                      <a:pt x="365" y="45"/>
                    </a:lnTo>
                    <a:lnTo>
                      <a:pt x="381" y="39"/>
                    </a:lnTo>
                    <a:lnTo>
                      <a:pt x="396" y="36"/>
                    </a:lnTo>
                    <a:lnTo>
                      <a:pt x="414" y="33"/>
                    </a:lnTo>
                    <a:lnTo>
                      <a:pt x="430" y="31"/>
                    </a:lnTo>
                    <a:lnTo>
                      <a:pt x="447" y="30"/>
                    </a:lnTo>
                    <a:lnTo>
                      <a:pt x="463" y="30"/>
                    </a:lnTo>
                    <a:lnTo>
                      <a:pt x="480" y="30"/>
                    </a:lnTo>
                    <a:lnTo>
                      <a:pt x="497" y="31"/>
                    </a:lnTo>
                    <a:lnTo>
                      <a:pt x="513" y="33"/>
                    </a:lnTo>
                    <a:lnTo>
                      <a:pt x="529" y="36"/>
                    </a:lnTo>
                    <a:lnTo>
                      <a:pt x="545" y="39"/>
                    </a:lnTo>
                    <a:lnTo>
                      <a:pt x="561" y="45"/>
                    </a:lnTo>
                    <a:lnTo>
                      <a:pt x="576" y="49"/>
                    </a:lnTo>
                    <a:lnTo>
                      <a:pt x="591" y="55"/>
                    </a:lnTo>
                    <a:lnTo>
                      <a:pt x="606" y="62"/>
                    </a:lnTo>
                    <a:lnTo>
                      <a:pt x="620" y="69"/>
                    </a:lnTo>
                    <a:lnTo>
                      <a:pt x="634" y="77"/>
                    </a:lnTo>
                    <a:lnTo>
                      <a:pt x="647" y="85"/>
                    </a:lnTo>
                    <a:lnTo>
                      <a:pt x="660" y="95"/>
                    </a:lnTo>
                    <a:lnTo>
                      <a:pt x="672" y="104"/>
                    </a:lnTo>
                    <a:lnTo>
                      <a:pt x="684" y="115"/>
                    </a:lnTo>
                    <a:lnTo>
                      <a:pt x="696" y="126"/>
                    </a:lnTo>
                    <a:lnTo>
                      <a:pt x="707" y="138"/>
                    </a:lnTo>
                    <a:lnTo>
                      <a:pt x="717" y="149"/>
                    </a:lnTo>
                    <a:lnTo>
                      <a:pt x="727" y="161"/>
                    </a:lnTo>
                    <a:lnTo>
                      <a:pt x="735" y="174"/>
                    </a:lnTo>
                    <a:lnTo>
                      <a:pt x="744" y="188"/>
                    </a:lnTo>
                    <a:lnTo>
                      <a:pt x="753" y="202"/>
                    </a:lnTo>
                    <a:lnTo>
                      <a:pt x="760" y="216"/>
                    </a:lnTo>
                    <a:lnTo>
                      <a:pt x="766" y="231"/>
                    </a:lnTo>
                    <a:lnTo>
                      <a:pt x="772" y="246"/>
                    </a:lnTo>
                    <a:lnTo>
                      <a:pt x="777" y="261"/>
                    </a:lnTo>
                    <a:lnTo>
                      <a:pt x="781" y="277"/>
                    </a:lnTo>
                    <a:lnTo>
                      <a:pt x="786" y="292"/>
                    </a:lnTo>
                    <a:lnTo>
                      <a:pt x="788" y="309"/>
                    </a:lnTo>
                    <a:lnTo>
                      <a:pt x="790" y="325"/>
                    </a:lnTo>
                    <a:lnTo>
                      <a:pt x="792" y="341"/>
                    </a:lnTo>
                    <a:lnTo>
                      <a:pt x="792" y="358"/>
                    </a:lnTo>
                    <a:lnTo>
                      <a:pt x="792" y="375"/>
                    </a:lnTo>
                    <a:lnTo>
                      <a:pt x="790" y="392"/>
                    </a:lnTo>
                    <a:lnTo>
                      <a:pt x="788" y="408"/>
                    </a:lnTo>
                    <a:lnTo>
                      <a:pt x="786" y="424"/>
                    </a:lnTo>
                    <a:lnTo>
                      <a:pt x="781" y="440"/>
                    </a:lnTo>
                    <a:lnTo>
                      <a:pt x="777" y="456"/>
                    </a:lnTo>
                    <a:lnTo>
                      <a:pt x="772" y="471"/>
                    </a:lnTo>
                    <a:lnTo>
                      <a:pt x="766" y="486"/>
                    </a:lnTo>
                    <a:lnTo>
                      <a:pt x="760" y="500"/>
                    </a:lnTo>
                    <a:lnTo>
                      <a:pt x="753" y="515"/>
                    </a:lnTo>
                    <a:lnTo>
                      <a:pt x="744" y="529"/>
                    </a:lnTo>
                    <a:lnTo>
                      <a:pt x="735" y="542"/>
                    </a:lnTo>
                    <a:lnTo>
                      <a:pt x="727" y="555"/>
                    </a:lnTo>
                    <a:lnTo>
                      <a:pt x="717" y="567"/>
                    </a:lnTo>
                    <a:lnTo>
                      <a:pt x="707" y="579"/>
                    </a:lnTo>
                    <a:lnTo>
                      <a:pt x="696" y="591"/>
                    </a:lnTo>
                    <a:lnTo>
                      <a:pt x="684" y="602"/>
                    </a:lnTo>
                    <a:lnTo>
                      <a:pt x="672" y="612"/>
                    </a:lnTo>
                    <a:lnTo>
                      <a:pt x="660" y="622"/>
                    </a:lnTo>
                    <a:lnTo>
                      <a:pt x="647" y="631"/>
                    </a:lnTo>
                    <a:lnTo>
                      <a:pt x="634" y="639"/>
                    </a:lnTo>
                    <a:lnTo>
                      <a:pt x="620" y="648"/>
                    </a:lnTo>
                    <a:lnTo>
                      <a:pt x="606" y="654"/>
                    </a:lnTo>
                    <a:lnTo>
                      <a:pt x="591" y="662"/>
                    </a:lnTo>
                    <a:lnTo>
                      <a:pt x="576" y="667"/>
                    </a:lnTo>
                    <a:lnTo>
                      <a:pt x="561" y="672"/>
                    </a:lnTo>
                    <a:lnTo>
                      <a:pt x="545" y="677"/>
                    </a:lnTo>
                    <a:lnTo>
                      <a:pt x="529" y="681"/>
                    </a:lnTo>
                    <a:lnTo>
                      <a:pt x="513" y="683"/>
                    </a:lnTo>
                    <a:lnTo>
                      <a:pt x="497" y="685"/>
                    </a:lnTo>
                    <a:lnTo>
                      <a:pt x="480" y="686"/>
                    </a:lnTo>
                    <a:lnTo>
                      <a:pt x="463" y="687"/>
                    </a:lnTo>
                    <a:lnTo>
                      <a:pt x="447" y="686"/>
                    </a:lnTo>
                    <a:lnTo>
                      <a:pt x="430" y="685"/>
                    </a:lnTo>
                    <a:lnTo>
                      <a:pt x="414" y="683"/>
                    </a:lnTo>
                    <a:lnTo>
                      <a:pt x="396" y="681"/>
                    </a:lnTo>
                    <a:lnTo>
                      <a:pt x="381" y="677"/>
                    </a:lnTo>
                    <a:lnTo>
                      <a:pt x="365" y="672"/>
                    </a:lnTo>
                    <a:lnTo>
                      <a:pt x="350" y="667"/>
                    </a:lnTo>
                    <a:lnTo>
                      <a:pt x="335" y="662"/>
                    </a:lnTo>
                    <a:lnTo>
                      <a:pt x="321" y="654"/>
                    </a:lnTo>
                    <a:lnTo>
                      <a:pt x="307" y="648"/>
                    </a:lnTo>
                    <a:lnTo>
                      <a:pt x="293" y="639"/>
                    </a:lnTo>
                    <a:lnTo>
                      <a:pt x="280" y="631"/>
                    </a:lnTo>
                    <a:lnTo>
                      <a:pt x="266" y="622"/>
                    </a:lnTo>
                    <a:lnTo>
                      <a:pt x="254" y="612"/>
                    </a:lnTo>
                    <a:lnTo>
                      <a:pt x="242" y="602"/>
                    </a:lnTo>
                    <a:lnTo>
                      <a:pt x="231" y="591"/>
                    </a:lnTo>
                    <a:lnTo>
                      <a:pt x="220" y="579"/>
                    </a:lnTo>
                    <a:lnTo>
                      <a:pt x="209" y="567"/>
                    </a:lnTo>
                    <a:lnTo>
                      <a:pt x="200" y="555"/>
                    </a:lnTo>
                    <a:lnTo>
                      <a:pt x="190" y="542"/>
                    </a:lnTo>
                    <a:lnTo>
                      <a:pt x="182" y="529"/>
                    </a:lnTo>
                    <a:lnTo>
                      <a:pt x="174" y="515"/>
                    </a:lnTo>
                    <a:lnTo>
                      <a:pt x="167" y="501"/>
                    </a:lnTo>
                    <a:lnTo>
                      <a:pt x="160" y="486"/>
                    </a:lnTo>
                    <a:lnTo>
                      <a:pt x="154" y="471"/>
                    </a:lnTo>
                    <a:lnTo>
                      <a:pt x="149" y="456"/>
                    </a:lnTo>
                    <a:lnTo>
                      <a:pt x="144" y="440"/>
                    </a:lnTo>
                    <a:lnTo>
                      <a:pt x="141" y="424"/>
                    </a:lnTo>
                    <a:lnTo>
                      <a:pt x="138" y="408"/>
                    </a:lnTo>
                    <a:lnTo>
                      <a:pt x="136" y="392"/>
                    </a:lnTo>
                    <a:lnTo>
                      <a:pt x="134" y="375"/>
                    </a:lnTo>
                    <a:lnTo>
                      <a:pt x="134" y="358"/>
                    </a:lnTo>
                    <a:lnTo>
                      <a:pt x="134" y="358"/>
                    </a:lnTo>
                    <a:close/>
                    <a:moveTo>
                      <a:pt x="214" y="849"/>
                    </a:moveTo>
                    <a:lnTo>
                      <a:pt x="178" y="742"/>
                    </a:lnTo>
                    <a:lnTo>
                      <a:pt x="176" y="738"/>
                    </a:lnTo>
                    <a:lnTo>
                      <a:pt x="172" y="734"/>
                    </a:lnTo>
                    <a:lnTo>
                      <a:pt x="167" y="732"/>
                    </a:lnTo>
                    <a:lnTo>
                      <a:pt x="161" y="732"/>
                    </a:lnTo>
                    <a:lnTo>
                      <a:pt x="45" y="756"/>
                    </a:lnTo>
                    <a:lnTo>
                      <a:pt x="163" y="555"/>
                    </a:lnTo>
                    <a:lnTo>
                      <a:pt x="178" y="576"/>
                    </a:lnTo>
                    <a:lnTo>
                      <a:pt x="195" y="596"/>
                    </a:lnTo>
                    <a:lnTo>
                      <a:pt x="214" y="616"/>
                    </a:lnTo>
                    <a:lnTo>
                      <a:pt x="233" y="634"/>
                    </a:lnTo>
                    <a:lnTo>
                      <a:pt x="254" y="650"/>
                    </a:lnTo>
                    <a:lnTo>
                      <a:pt x="277" y="665"/>
                    </a:lnTo>
                    <a:lnTo>
                      <a:pt x="300" y="678"/>
                    </a:lnTo>
                    <a:lnTo>
                      <a:pt x="324" y="689"/>
                    </a:lnTo>
                    <a:lnTo>
                      <a:pt x="214" y="849"/>
                    </a:lnTo>
                    <a:close/>
                    <a:moveTo>
                      <a:pt x="895" y="754"/>
                    </a:moveTo>
                    <a:lnTo>
                      <a:pt x="770" y="545"/>
                    </a:lnTo>
                    <a:lnTo>
                      <a:pt x="781" y="525"/>
                    </a:lnTo>
                    <a:lnTo>
                      <a:pt x="791" y="502"/>
                    </a:lnTo>
                    <a:lnTo>
                      <a:pt x="801" y="480"/>
                    </a:lnTo>
                    <a:lnTo>
                      <a:pt x="808" y="457"/>
                    </a:lnTo>
                    <a:lnTo>
                      <a:pt x="815" y="433"/>
                    </a:lnTo>
                    <a:lnTo>
                      <a:pt x="819" y="408"/>
                    </a:lnTo>
                    <a:lnTo>
                      <a:pt x="821" y="384"/>
                    </a:lnTo>
                    <a:lnTo>
                      <a:pt x="822" y="358"/>
                    </a:lnTo>
                    <a:lnTo>
                      <a:pt x="821" y="340"/>
                    </a:lnTo>
                    <a:lnTo>
                      <a:pt x="820" y="322"/>
                    </a:lnTo>
                    <a:lnTo>
                      <a:pt x="818" y="303"/>
                    </a:lnTo>
                    <a:lnTo>
                      <a:pt x="815" y="286"/>
                    </a:lnTo>
                    <a:lnTo>
                      <a:pt x="810" y="268"/>
                    </a:lnTo>
                    <a:lnTo>
                      <a:pt x="806" y="252"/>
                    </a:lnTo>
                    <a:lnTo>
                      <a:pt x="800" y="235"/>
                    </a:lnTo>
                    <a:lnTo>
                      <a:pt x="793" y="219"/>
                    </a:lnTo>
                    <a:lnTo>
                      <a:pt x="787" y="203"/>
                    </a:lnTo>
                    <a:lnTo>
                      <a:pt x="778" y="187"/>
                    </a:lnTo>
                    <a:lnTo>
                      <a:pt x="770" y="172"/>
                    </a:lnTo>
                    <a:lnTo>
                      <a:pt x="761" y="158"/>
                    </a:lnTo>
                    <a:lnTo>
                      <a:pt x="750" y="144"/>
                    </a:lnTo>
                    <a:lnTo>
                      <a:pt x="740" y="130"/>
                    </a:lnTo>
                    <a:lnTo>
                      <a:pt x="729" y="117"/>
                    </a:lnTo>
                    <a:lnTo>
                      <a:pt x="716" y="104"/>
                    </a:lnTo>
                    <a:lnTo>
                      <a:pt x="704" y="93"/>
                    </a:lnTo>
                    <a:lnTo>
                      <a:pt x="692" y="81"/>
                    </a:lnTo>
                    <a:lnTo>
                      <a:pt x="678" y="70"/>
                    </a:lnTo>
                    <a:lnTo>
                      <a:pt x="664" y="61"/>
                    </a:lnTo>
                    <a:lnTo>
                      <a:pt x="649" y="51"/>
                    </a:lnTo>
                    <a:lnTo>
                      <a:pt x="634" y="42"/>
                    </a:lnTo>
                    <a:lnTo>
                      <a:pt x="619" y="35"/>
                    </a:lnTo>
                    <a:lnTo>
                      <a:pt x="603" y="27"/>
                    </a:lnTo>
                    <a:lnTo>
                      <a:pt x="587" y="21"/>
                    </a:lnTo>
                    <a:lnTo>
                      <a:pt x="570" y="16"/>
                    </a:lnTo>
                    <a:lnTo>
                      <a:pt x="553" y="10"/>
                    </a:lnTo>
                    <a:lnTo>
                      <a:pt x="535" y="7"/>
                    </a:lnTo>
                    <a:lnTo>
                      <a:pt x="517" y="4"/>
                    </a:lnTo>
                    <a:lnTo>
                      <a:pt x="500" y="1"/>
                    </a:lnTo>
                    <a:lnTo>
                      <a:pt x="482" y="0"/>
                    </a:lnTo>
                    <a:lnTo>
                      <a:pt x="463" y="0"/>
                    </a:lnTo>
                    <a:lnTo>
                      <a:pt x="445" y="0"/>
                    </a:lnTo>
                    <a:lnTo>
                      <a:pt x="426" y="1"/>
                    </a:lnTo>
                    <a:lnTo>
                      <a:pt x="408" y="4"/>
                    </a:lnTo>
                    <a:lnTo>
                      <a:pt x="391" y="7"/>
                    </a:lnTo>
                    <a:lnTo>
                      <a:pt x="374" y="10"/>
                    </a:lnTo>
                    <a:lnTo>
                      <a:pt x="357" y="16"/>
                    </a:lnTo>
                    <a:lnTo>
                      <a:pt x="340" y="21"/>
                    </a:lnTo>
                    <a:lnTo>
                      <a:pt x="324" y="27"/>
                    </a:lnTo>
                    <a:lnTo>
                      <a:pt x="308" y="35"/>
                    </a:lnTo>
                    <a:lnTo>
                      <a:pt x="293" y="42"/>
                    </a:lnTo>
                    <a:lnTo>
                      <a:pt x="278" y="51"/>
                    </a:lnTo>
                    <a:lnTo>
                      <a:pt x="263" y="61"/>
                    </a:lnTo>
                    <a:lnTo>
                      <a:pt x="249" y="70"/>
                    </a:lnTo>
                    <a:lnTo>
                      <a:pt x="235" y="81"/>
                    </a:lnTo>
                    <a:lnTo>
                      <a:pt x="222" y="93"/>
                    </a:lnTo>
                    <a:lnTo>
                      <a:pt x="209" y="104"/>
                    </a:lnTo>
                    <a:lnTo>
                      <a:pt x="198" y="117"/>
                    </a:lnTo>
                    <a:lnTo>
                      <a:pt x="187" y="130"/>
                    </a:lnTo>
                    <a:lnTo>
                      <a:pt x="176" y="144"/>
                    </a:lnTo>
                    <a:lnTo>
                      <a:pt x="165" y="158"/>
                    </a:lnTo>
                    <a:lnTo>
                      <a:pt x="156" y="172"/>
                    </a:lnTo>
                    <a:lnTo>
                      <a:pt x="147" y="187"/>
                    </a:lnTo>
                    <a:lnTo>
                      <a:pt x="140" y="203"/>
                    </a:lnTo>
                    <a:lnTo>
                      <a:pt x="132" y="219"/>
                    </a:lnTo>
                    <a:lnTo>
                      <a:pt x="126" y="235"/>
                    </a:lnTo>
                    <a:lnTo>
                      <a:pt x="121" y="252"/>
                    </a:lnTo>
                    <a:lnTo>
                      <a:pt x="115" y="268"/>
                    </a:lnTo>
                    <a:lnTo>
                      <a:pt x="112" y="286"/>
                    </a:lnTo>
                    <a:lnTo>
                      <a:pt x="109" y="303"/>
                    </a:lnTo>
                    <a:lnTo>
                      <a:pt x="107" y="322"/>
                    </a:lnTo>
                    <a:lnTo>
                      <a:pt x="105" y="340"/>
                    </a:lnTo>
                    <a:lnTo>
                      <a:pt x="105" y="358"/>
                    </a:lnTo>
                    <a:lnTo>
                      <a:pt x="105" y="380"/>
                    </a:lnTo>
                    <a:lnTo>
                      <a:pt x="107" y="403"/>
                    </a:lnTo>
                    <a:lnTo>
                      <a:pt x="111" y="424"/>
                    </a:lnTo>
                    <a:lnTo>
                      <a:pt x="115" y="446"/>
                    </a:lnTo>
                    <a:lnTo>
                      <a:pt x="121" y="466"/>
                    </a:lnTo>
                    <a:lnTo>
                      <a:pt x="128" y="486"/>
                    </a:lnTo>
                    <a:lnTo>
                      <a:pt x="137" y="505"/>
                    </a:lnTo>
                    <a:lnTo>
                      <a:pt x="145" y="525"/>
                    </a:lnTo>
                    <a:lnTo>
                      <a:pt x="2" y="770"/>
                    </a:lnTo>
                    <a:lnTo>
                      <a:pt x="0" y="773"/>
                    </a:lnTo>
                    <a:lnTo>
                      <a:pt x="0" y="777"/>
                    </a:lnTo>
                    <a:lnTo>
                      <a:pt x="1" y="781"/>
                    </a:lnTo>
                    <a:lnTo>
                      <a:pt x="3" y="786"/>
                    </a:lnTo>
                    <a:lnTo>
                      <a:pt x="5" y="789"/>
                    </a:lnTo>
                    <a:lnTo>
                      <a:pt x="9" y="791"/>
                    </a:lnTo>
                    <a:lnTo>
                      <a:pt x="14" y="792"/>
                    </a:lnTo>
                    <a:lnTo>
                      <a:pt x="18" y="791"/>
                    </a:lnTo>
                    <a:lnTo>
                      <a:pt x="154" y="764"/>
                    </a:lnTo>
                    <a:lnTo>
                      <a:pt x="194" y="886"/>
                    </a:lnTo>
                    <a:lnTo>
                      <a:pt x="196" y="889"/>
                    </a:lnTo>
                    <a:lnTo>
                      <a:pt x="200" y="893"/>
                    </a:lnTo>
                    <a:lnTo>
                      <a:pt x="203" y="895"/>
                    </a:lnTo>
                    <a:lnTo>
                      <a:pt x="207" y="896"/>
                    </a:lnTo>
                    <a:lnTo>
                      <a:pt x="208" y="896"/>
                    </a:lnTo>
                    <a:lnTo>
                      <a:pt x="209" y="897"/>
                    </a:lnTo>
                    <a:lnTo>
                      <a:pt x="213" y="896"/>
                    </a:lnTo>
                    <a:lnTo>
                      <a:pt x="216" y="895"/>
                    </a:lnTo>
                    <a:lnTo>
                      <a:pt x="219" y="893"/>
                    </a:lnTo>
                    <a:lnTo>
                      <a:pt x="221" y="890"/>
                    </a:lnTo>
                    <a:lnTo>
                      <a:pt x="353" y="700"/>
                    </a:lnTo>
                    <a:lnTo>
                      <a:pt x="379" y="708"/>
                    </a:lnTo>
                    <a:lnTo>
                      <a:pt x="407" y="713"/>
                    </a:lnTo>
                    <a:lnTo>
                      <a:pt x="421" y="714"/>
                    </a:lnTo>
                    <a:lnTo>
                      <a:pt x="435" y="716"/>
                    </a:lnTo>
                    <a:lnTo>
                      <a:pt x="449" y="717"/>
                    </a:lnTo>
                    <a:lnTo>
                      <a:pt x="463" y="717"/>
                    </a:lnTo>
                    <a:lnTo>
                      <a:pt x="488" y="716"/>
                    </a:lnTo>
                    <a:lnTo>
                      <a:pt x="513" y="714"/>
                    </a:lnTo>
                    <a:lnTo>
                      <a:pt x="537" y="710"/>
                    </a:lnTo>
                    <a:lnTo>
                      <a:pt x="560" y="703"/>
                    </a:lnTo>
                    <a:lnTo>
                      <a:pt x="673" y="889"/>
                    </a:lnTo>
                    <a:lnTo>
                      <a:pt x="676" y="893"/>
                    </a:lnTo>
                    <a:lnTo>
                      <a:pt x="679" y="895"/>
                    </a:lnTo>
                    <a:lnTo>
                      <a:pt x="682" y="896"/>
                    </a:lnTo>
                    <a:lnTo>
                      <a:pt x="686" y="897"/>
                    </a:lnTo>
                    <a:lnTo>
                      <a:pt x="687" y="897"/>
                    </a:lnTo>
                    <a:lnTo>
                      <a:pt x="688" y="896"/>
                    </a:lnTo>
                    <a:lnTo>
                      <a:pt x="692" y="895"/>
                    </a:lnTo>
                    <a:lnTo>
                      <a:pt x="696" y="894"/>
                    </a:lnTo>
                    <a:lnTo>
                      <a:pt x="698" y="890"/>
                    </a:lnTo>
                    <a:lnTo>
                      <a:pt x="700" y="886"/>
                    </a:lnTo>
                    <a:lnTo>
                      <a:pt x="743" y="763"/>
                    </a:lnTo>
                    <a:lnTo>
                      <a:pt x="880" y="777"/>
                    </a:lnTo>
                    <a:lnTo>
                      <a:pt x="884" y="776"/>
                    </a:lnTo>
                    <a:lnTo>
                      <a:pt x="888" y="775"/>
                    </a:lnTo>
                    <a:lnTo>
                      <a:pt x="892" y="773"/>
                    </a:lnTo>
                    <a:lnTo>
                      <a:pt x="895" y="770"/>
                    </a:lnTo>
                    <a:lnTo>
                      <a:pt x="896" y="766"/>
                    </a:lnTo>
                    <a:lnTo>
                      <a:pt x="897" y="762"/>
                    </a:lnTo>
                    <a:lnTo>
                      <a:pt x="896" y="758"/>
                    </a:lnTo>
                    <a:lnTo>
                      <a:pt x="895" y="755"/>
                    </a:lnTo>
                    <a:lnTo>
                      <a:pt x="895" y="7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 309">
                <a:extLst>
                  <a:ext uri="{FF2B5EF4-FFF2-40B4-BE49-F238E27FC236}">
                    <a16:creationId xmlns="" xmlns:a16="http://schemas.microsoft.com/office/drawing/2014/main" id="{5D49FD2E-E1DF-42FC-B61A-E2B3A35197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35813" y="1976438"/>
                <a:ext cx="114300" cy="114300"/>
              </a:xfrm>
              <a:custGeom>
                <a:avLst/>
                <a:gdLst>
                  <a:gd name="T0" fmla="*/ 242 w 358"/>
                  <a:gd name="T1" fmla="*/ 201 h 359"/>
                  <a:gd name="T2" fmla="*/ 239 w 358"/>
                  <a:gd name="T3" fmla="*/ 209 h 359"/>
                  <a:gd name="T4" fmla="*/ 272 w 358"/>
                  <a:gd name="T5" fmla="*/ 308 h 359"/>
                  <a:gd name="T6" fmla="*/ 183 w 358"/>
                  <a:gd name="T7" fmla="*/ 255 h 359"/>
                  <a:gd name="T8" fmla="*/ 176 w 358"/>
                  <a:gd name="T9" fmla="*/ 255 h 359"/>
                  <a:gd name="T10" fmla="*/ 87 w 358"/>
                  <a:gd name="T11" fmla="*/ 308 h 359"/>
                  <a:gd name="T12" fmla="*/ 119 w 358"/>
                  <a:gd name="T13" fmla="*/ 209 h 359"/>
                  <a:gd name="T14" fmla="*/ 117 w 358"/>
                  <a:gd name="T15" fmla="*/ 201 h 359"/>
                  <a:gd name="T16" fmla="*/ 56 w 358"/>
                  <a:gd name="T17" fmla="*/ 149 h 359"/>
                  <a:gd name="T18" fmla="*/ 123 w 358"/>
                  <a:gd name="T19" fmla="*/ 149 h 359"/>
                  <a:gd name="T20" fmla="*/ 131 w 358"/>
                  <a:gd name="T21" fmla="*/ 145 h 359"/>
                  <a:gd name="T22" fmla="*/ 179 w 358"/>
                  <a:gd name="T23" fmla="*/ 48 h 359"/>
                  <a:gd name="T24" fmla="*/ 228 w 358"/>
                  <a:gd name="T25" fmla="*/ 145 h 359"/>
                  <a:gd name="T26" fmla="*/ 234 w 358"/>
                  <a:gd name="T27" fmla="*/ 149 h 359"/>
                  <a:gd name="T28" fmla="*/ 303 w 358"/>
                  <a:gd name="T29" fmla="*/ 149 h 359"/>
                  <a:gd name="T30" fmla="*/ 343 w 358"/>
                  <a:gd name="T31" fmla="*/ 119 h 359"/>
                  <a:gd name="T32" fmla="*/ 193 w 358"/>
                  <a:gd name="T33" fmla="*/ 8 h 359"/>
                  <a:gd name="T34" fmla="*/ 187 w 358"/>
                  <a:gd name="T35" fmla="*/ 2 h 359"/>
                  <a:gd name="T36" fmla="*/ 179 w 358"/>
                  <a:gd name="T37" fmla="*/ 0 h 359"/>
                  <a:gd name="T38" fmla="*/ 171 w 358"/>
                  <a:gd name="T39" fmla="*/ 2 h 359"/>
                  <a:gd name="T40" fmla="*/ 166 w 358"/>
                  <a:gd name="T41" fmla="*/ 8 h 359"/>
                  <a:gd name="T42" fmla="*/ 15 w 358"/>
                  <a:gd name="T43" fmla="*/ 119 h 359"/>
                  <a:gd name="T44" fmla="*/ 7 w 358"/>
                  <a:gd name="T45" fmla="*/ 122 h 359"/>
                  <a:gd name="T46" fmla="*/ 0 w 358"/>
                  <a:gd name="T47" fmla="*/ 130 h 359"/>
                  <a:gd name="T48" fmla="*/ 0 w 358"/>
                  <a:gd name="T49" fmla="*/ 138 h 359"/>
                  <a:gd name="T50" fmla="*/ 6 w 358"/>
                  <a:gd name="T51" fmla="*/ 146 h 359"/>
                  <a:gd name="T52" fmla="*/ 45 w 358"/>
                  <a:gd name="T53" fmla="*/ 339 h 359"/>
                  <a:gd name="T54" fmla="*/ 45 w 358"/>
                  <a:gd name="T55" fmla="*/ 348 h 359"/>
                  <a:gd name="T56" fmla="*/ 50 w 358"/>
                  <a:gd name="T57" fmla="*/ 355 h 359"/>
                  <a:gd name="T58" fmla="*/ 59 w 358"/>
                  <a:gd name="T59" fmla="*/ 359 h 359"/>
                  <a:gd name="T60" fmla="*/ 68 w 358"/>
                  <a:gd name="T61" fmla="*/ 356 h 359"/>
                  <a:gd name="T62" fmla="*/ 291 w 358"/>
                  <a:gd name="T63" fmla="*/ 356 h 359"/>
                  <a:gd name="T64" fmla="*/ 299 w 358"/>
                  <a:gd name="T65" fmla="*/ 359 h 359"/>
                  <a:gd name="T66" fmla="*/ 308 w 358"/>
                  <a:gd name="T67" fmla="*/ 355 h 359"/>
                  <a:gd name="T68" fmla="*/ 313 w 358"/>
                  <a:gd name="T69" fmla="*/ 348 h 359"/>
                  <a:gd name="T70" fmla="*/ 312 w 358"/>
                  <a:gd name="T71" fmla="*/ 339 h 359"/>
                  <a:gd name="T72" fmla="*/ 353 w 358"/>
                  <a:gd name="T73" fmla="*/ 146 h 359"/>
                  <a:gd name="T74" fmla="*/ 358 w 358"/>
                  <a:gd name="T75" fmla="*/ 138 h 359"/>
                  <a:gd name="T76" fmla="*/ 357 w 358"/>
                  <a:gd name="T77" fmla="*/ 130 h 359"/>
                  <a:gd name="T78" fmla="*/ 352 w 358"/>
                  <a:gd name="T79" fmla="*/ 122 h 359"/>
                  <a:gd name="T80" fmla="*/ 343 w 358"/>
                  <a:gd name="T81" fmla="*/ 119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8" h="359">
                    <a:moveTo>
                      <a:pt x="244" y="197"/>
                    </a:moveTo>
                    <a:lnTo>
                      <a:pt x="242" y="201"/>
                    </a:lnTo>
                    <a:lnTo>
                      <a:pt x="240" y="205"/>
                    </a:lnTo>
                    <a:lnTo>
                      <a:pt x="239" y="209"/>
                    </a:lnTo>
                    <a:lnTo>
                      <a:pt x="240" y="214"/>
                    </a:lnTo>
                    <a:lnTo>
                      <a:pt x="272" y="308"/>
                    </a:lnTo>
                    <a:lnTo>
                      <a:pt x="187" y="256"/>
                    </a:lnTo>
                    <a:lnTo>
                      <a:pt x="183" y="255"/>
                    </a:lnTo>
                    <a:lnTo>
                      <a:pt x="179" y="254"/>
                    </a:lnTo>
                    <a:lnTo>
                      <a:pt x="176" y="255"/>
                    </a:lnTo>
                    <a:lnTo>
                      <a:pt x="171" y="256"/>
                    </a:lnTo>
                    <a:lnTo>
                      <a:pt x="87" y="308"/>
                    </a:lnTo>
                    <a:lnTo>
                      <a:pt x="119" y="214"/>
                    </a:lnTo>
                    <a:lnTo>
                      <a:pt x="119" y="209"/>
                    </a:lnTo>
                    <a:lnTo>
                      <a:pt x="119" y="205"/>
                    </a:lnTo>
                    <a:lnTo>
                      <a:pt x="117" y="201"/>
                    </a:lnTo>
                    <a:lnTo>
                      <a:pt x="114" y="197"/>
                    </a:lnTo>
                    <a:lnTo>
                      <a:pt x="56" y="149"/>
                    </a:lnTo>
                    <a:lnTo>
                      <a:pt x="119" y="149"/>
                    </a:lnTo>
                    <a:lnTo>
                      <a:pt x="123" y="149"/>
                    </a:lnTo>
                    <a:lnTo>
                      <a:pt x="127" y="147"/>
                    </a:lnTo>
                    <a:lnTo>
                      <a:pt x="131" y="145"/>
                    </a:lnTo>
                    <a:lnTo>
                      <a:pt x="133" y="141"/>
                    </a:lnTo>
                    <a:lnTo>
                      <a:pt x="179" y="48"/>
                    </a:lnTo>
                    <a:lnTo>
                      <a:pt x="226" y="141"/>
                    </a:lnTo>
                    <a:lnTo>
                      <a:pt x="228" y="145"/>
                    </a:lnTo>
                    <a:lnTo>
                      <a:pt x="231" y="147"/>
                    </a:lnTo>
                    <a:lnTo>
                      <a:pt x="234" y="149"/>
                    </a:lnTo>
                    <a:lnTo>
                      <a:pt x="239" y="149"/>
                    </a:lnTo>
                    <a:lnTo>
                      <a:pt x="303" y="149"/>
                    </a:lnTo>
                    <a:lnTo>
                      <a:pt x="244" y="197"/>
                    </a:lnTo>
                    <a:close/>
                    <a:moveTo>
                      <a:pt x="343" y="119"/>
                    </a:moveTo>
                    <a:lnTo>
                      <a:pt x="248" y="119"/>
                    </a:lnTo>
                    <a:lnTo>
                      <a:pt x="193" y="8"/>
                    </a:lnTo>
                    <a:lnTo>
                      <a:pt x="191" y="5"/>
                    </a:lnTo>
                    <a:lnTo>
                      <a:pt x="187" y="2"/>
                    </a:lnTo>
                    <a:lnTo>
                      <a:pt x="183" y="0"/>
                    </a:lnTo>
                    <a:lnTo>
                      <a:pt x="179" y="0"/>
                    </a:lnTo>
                    <a:lnTo>
                      <a:pt x="176" y="0"/>
                    </a:lnTo>
                    <a:lnTo>
                      <a:pt x="171" y="2"/>
                    </a:lnTo>
                    <a:lnTo>
                      <a:pt x="168" y="5"/>
                    </a:lnTo>
                    <a:lnTo>
                      <a:pt x="166" y="8"/>
                    </a:lnTo>
                    <a:lnTo>
                      <a:pt x="110" y="119"/>
                    </a:lnTo>
                    <a:lnTo>
                      <a:pt x="15" y="119"/>
                    </a:lnTo>
                    <a:lnTo>
                      <a:pt x="10" y="120"/>
                    </a:lnTo>
                    <a:lnTo>
                      <a:pt x="7" y="122"/>
                    </a:lnTo>
                    <a:lnTo>
                      <a:pt x="3" y="125"/>
                    </a:lnTo>
                    <a:lnTo>
                      <a:pt x="0" y="130"/>
                    </a:lnTo>
                    <a:lnTo>
                      <a:pt x="0" y="134"/>
                    </a:lnTo>
                    <a:lnTo>
                      <a:pt x="0" y="138"/>
                    </a:lnTo>
                    <a:lnTo>
                      <a:pt x="2" y="143"/>
                    </a:lnTo>
                    <a:lnTo>
                      <a:pt x="6" y="146"/>
                    </a:lnTo>
                    <a:lnTo>
                      <a:pt x="87" y="214"/>
                    </a:lnTo>
                    <a:lnTo>
                      <a:pt x="45" y="339"/>
                    </a:lnTo>
                    <a:lnTo>
                      <a:pt x="45" y="344"/>
                    </a:lnTo>
                    <a:lnTo>
                      <a:pt x="45" y="348"/>
                    </a:lnTo>
                    <a:lnTo>
                      <a:pt x="47" y="352"/>
                    </a:lnTo>
                    <a:lnTo>
                      <a:pt x="50" y="355"/>
                    </a:lnTo>
                    <a:lnTo>
                      <a:pt x="55" y="357"/>
                    </a:lnTo>
                    <a:lnTo>
                      <a:pt x="59" y="359"/>
                    </a:lnTo>
                    <a:lnTo>
                      <a:pt x="63" y="359"/>
                    </a:lnTo>
                    <a:lnTo>
                      <a:pt x="68" y="356"/>
                    </a:lnTo>
                    <a:lnTo>
                      <a:pt x="179" y="287"/>
                    </a:lnTo>
                    <a:lnTo>
                      <a:pt x="291" y="356"/>
                    </a:lnTo>
                    <a:lnTo>
                      <a:pt x="294" y="359"/>
                    </a:lnTo>
                    <a:lnTo>
                      <a:pt x="299" y="359"/>
                    </a:lnTo>
                    <a:lnTo>
                      <a:pt x="304" y="357"/>
                    </a:lnTo>
                    <a:lnTo>
                      <a:pt x="308" y="355"/>
                    </a:lnTo>
                    <a:lnTo>
                      <a:pt x="311" y="352"/>
                    </a:lnTo>
                    <a:lnTo>
                      <a:pt x="313" y="348"/>
                    </a:lnTo>
                    <a:lnTo>
                      <a:pt x="313" y="344"/>
                    </a:lnTo>
                    <a:lnTo>
                      <a:pt x="312" y="339"/>
                    </a:lnTo>
                    <a:lnTo>
                      <a:pt x="272" y="214"/>
                    </a:lnTo>
                    <a:lnTo>
                      <a:pt x="353" y="146"/>
                    </a:lnTo>
                    <a:lnTo>
                      <a:pt x="356" y="143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5" y="125"/>
                    </a:lnTo>
                    <a:lnTo>
                      <a:pt x="352" y="122"/>
                    </a:lnTo>
                    <a:lnTo>
                      <a:pt x="348" y="120"/>
                    </a:lnTo>
                    <a:lnTo>
                      <a:pt x="343" y="1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1EEB67F-F3EC-4AF9-A3B6-973E3450F9A9}"/>
              </a:ext>
            </a:extLst>
          </p:cNvPr>
          <p:cNvGrpSpPr/>
          <p:nvPr/>
        </p:nvGrpSpPr>
        <p:grpSpPr>
          <a:xfrm>
            <a:off x="5610723" y="3989653"/>
            <a:ext cx="5748715" cy="287557"/>
            <a:chOff x="5610723" y="4292791"/>
            <a:chExt cx="5748715" cy="287557"/>
          </a:xfrm>
        </p:grpSpPr>
        <p:sp>
          <p:nvSpPr>
            <p:cNvPr id="392" name="Rectangle 391">
              <a:extLst>
                <a:ext uri="{FF2B5EF4-FFF2-40B4-BE49-F238E27FC236}">
                  <a16:creationId xmlns="" xmlns:a16="http://schemas.microsoft.com/office/drawing/2014/main" id="{220A58F9-A733-46CA-9E6D-317302465099}"/>
                </a:ext>
              </a:extLst>
            </p:cNvPr>
            <p:cNvSpPr/>
            <p:nvPr/>
          </p:nvSpPr>
          <p:spPr>
            <a:xfrm>
              <a:off x="6113547" y="4292791"/>
              <a:ext cx="5245891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Impactful communication</a:t>
              </a:r>
            </a:p>
          </p:txBody>
        </p:sp>
        <p:grpSp>
          <p:nvGrpSpPr>
            <p:cNvPr id="453" name="Group 452">
              <a:extLst>
                <a:ext uri="{FF2B5EF4-FFF2-40B4-BE49-F238E27FC236}">
                  <a16:creationId xmlns="" xmlns:a16="http://schemas.microsoft.com/office/drawing/2014/main" id="{50B79DEF-03CF-4FE0-AD55-1E954F0DFB21}"/>
                </a:ext>
              </a:extLst>
            </p:cNvPr>
            <p:cNvGrpSpPr/>
            <p:nvPr/>
          </p:nvGrpSpPr>
          <p:grpSpPr>
            <a:xfrm>
              <a:off x="5610723" y="4294598"/>
              <a:ext cx="285750" cy="285750"/>
              <a:chOff x="4319588" y="3074988"/>
              <a:chExt cx="285750" cy="285750"/>
            </a:xfrm>
            <a:solidFill>
              <a:srgbClr val="083D65"/>
            </a:solidFill>
          </p:grpSpPr>
          <p:sp>
            <p:nvSpPr>
              <p:cNvPr id="454" name="Freeform 103">
                <a:extLst>
                  <a:ext uri="{FF2B5EF4-FFF2-40B4-BE49-F238E27FC236}">
                    <a16:creationId xmlns="" xmlns:a16="http://schemas.microsoft.com/office/drawing/2014/main" id="{C542C826-2E09-4244-832C-1844B299D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588" y="3074988"/>
                <a:ext cx="261938" cy="238125"/>
              </a:xfrm>
              <a:custGeom>
                <a:avLst/>
                <a:gdLst>
                  <a:gd name="T0" fmla="*/ 465 w 825"/>
                  <a:gd name="T1" fmla="*/ 33 h 750"/>
                  <a:gd name="T2" fmla="*/ 538 w 825"/>
                  <a:gd name="T3" fmla="*/ 48 h 750"/>
                  <a:gd name="T4" fmla="*/ 606 w 825"/>
                  <a:gd name="T5" fmla="*/ 75 h 750"/>
                  <a:gd name="T6" fmla="*/ 666 w 825"/>
                  <a:gd name="T7" fmla="*/ 110 h 750"/>
                  <a:gd name="T8" fmla="*/ 717 w 825"/>
                  <a:gd name="T9" fmla="*/ 154 h 750"/>
                  <a:gd name="T10" fmla="*/ 757 w 825"/>
                  <a:gd name="T11" fmla="*/ 204 h 750"/>
                  <a:gd name="T12" fmla="*/ 783 w 825"/>
                  <a:gd name="T13" fmla="*/ 261 h 750"/>
                  <a:gd name="T14" fmla="*/ 795 w 825"/>
                  <a:gd name="T15" fmla="*/ 321 h 750"/>
                  <a:gd name="T16" fmla="*/ 792 w 825"/>
                  <a:gd name="T17" fmla="*/ 378 h 750"/>
                  <a:gd name="T18" fmla="*/ 824 w 825"/>
                  <a:gd name="T19" fmla="*/ 367 h 750"/>
                  <a:gd name="T20" fmla="*/ 823 w 825"/>
                  <a:gd name="T21" fmla="*/ 303 h 750"/>
                  <a:gd name="T22" fmla="*/ 806 w 825"/>
                  <a:gd name="T23" fmla="*/ 237 h 750"/>
                  <a:gd name="T24" fmla="*/ 774 w 825"/>
                  <a:gd name="T25" fmla="*/ 177 h 750"/>
                  <a:gd name="T26" fmla="*/ 728 w 825"/>
                  <a:gd name="T27" fmla="*/ 124 h 750"/>
                  <a:gd name="T28" fmla="*/ 671 w 825"/>
                  <a:gd name="T29" fmla="*/ 78 h 750"/>
                  <a:gd name="T30" fmla="*/ 604 w 825"/>
                  <a:gd name="T31" fmla="*/ 40 h 750"/>
                  <a:gd name="T32" fmla="*/ 529 w 825"/>
                  <a:gd name="T33" fmla="*/ 15 h 750"/>
                  <a:gd name="T34" fmla="*/ 447 w 825"/>
                  <a:gd name="T35" fmla="*/ 1 h 750"/>
                  <a:gd name="T36" fmla="*/ 364 w 825"/>
                  <a:gd name="T37" fmla="*/ 1 h 750"/>
                  <a:gd name="T38" fmla="*/ 285 w 825"/>
                  <a:gd name="T39" fmla="*/ 15 h 750"/>
                  <a:gd name="T40" fmla="*/ 213 w 825"/>
                  <a:gd name="T41" fmla="*/ 40 h 750"/>
                  <a:gd name="T42" fmla="*/ 148 w 825"/>
                  <a:gd name="T43" fmla="*/ 77 h 750"/>
                  <a:gd name="T44" fmla="*/ 93 w 825"/>
                  <a:gd name="T45" fmla="*/ 122 h 750"/>
                  <a:gd name="T46" fmla="*/ 49 w 825"/>
                  <a:gd name="T47" fmla="*/ 176 h 750"/>
                  <a:gd name="T48" fmla="*/ 18 w 825"/>
                  <a:gd name="T49" fmla="*/ 236 h 750"/>
                  <a:gd name="T50" fmla="*/ 2 w 825"/>
                  <a:gd name="T51" fmla="*/ 302 h 750"/>
                  <a:gd name="T52" fmla="*/ 2 w 825"/>
                  <a:gd name="T53" fmla="*/ 370 h 750"/>
                  <a:gd name="T54" fmla="*/ 16 w 825"/>
                  <a:gd name="T55" fmla="*/ 433 h 750"/>
                  <a:gd name="T56" fmla="*/ 44 w 825"/>
                  <a:gd name="T57" fmla="*/ 491 h 750"/>
                  <a:gd name="T58" fmla="*/ 85 w 825"/>
                  <a:gd name="T59" fmla="*/ 543 h 750"/>
                  <a:gd name="T60" fmla="*/ 30 w 825"/>
                  <a:gd name="T61" fmla="*/ 733 h 750"/>
                  <a:gd name="T62" fmla="*/ 37 w 825"/>
                  <a:gd name="T63" fmla="*/ 748 h 750"/>
                  <a:gd name="T64" fmla="*/ 48 w 825"/>
                  <a:gd name="T65" fmla="*/ 750 h 750"/>
                  <a:gd name="T66" fmla="*/ 319 w 825"/>
                  <a:gd name="T67" fmla="*/ 669 h 750"/>
                  <a:gd name="T68" fmla="*/ 350 w 825"/>
                  <a:gd name="T69" fmla="*/ 643 h 750"/>
                  <a:gd name="T70" fmla="*/ 260 w 825"/>
                  <a:gd name="T71" fmla="*/ 625 h 750"/>
                  <a:gd name="T72" fmla="*/ 144 w 825"/>
                  <a:gd name="T73" fmla="*/ 565 h 750"/>
                  <a:gd name="T74" fmla="*/ 125 w 825"/>
                  <a:gd name="T75" fmla="*/ 541 h 750"/>
                  <a:gd name="T76" fmla="*/ 82 w 825"/>
                  <a:gd name="T77" fmla="*/ 494 h 750"/>
                  <a:gd name="T78" fmla="*/ 52 w 825"/>
                  <a:gd name="T79" fmla="*/ 441 h 750"/>
                  <a:gd name="T80" fmla="*/ 34 w 825"/>
                  <a:gd name="T81" fmla="*/ 383 h 750"/>
                  <a:gd name="T82" fmla="*/ 31 w 825"/>
                  <a:gd name="T83" fmla="*/ 321 h 750"/>
                  <a:gd name="T84" fmla="*/ 42 w 825"/>
                  <a:gd name="T85" fmla="*/ 260 h 750"/>
                  <a:gd name="T86" fmla="*/ 68 w 825"/>
                  <a:gd name="T87" fmla="*/ 203 h 750"/>
                  <a:gd name="T88" fmla="*/ 105 w 825"/>
                  <a:gd name="T89" fmla="*/ 153 h 750"/>
                  <a:gd name="T90" fmla="*/ 153 w 825"/>
                  <a:gd name="T91" fmla="*/ 109 h 750"/>
                  <a:gd name="T92" fmla="*/ 211 w 825"/>
                  <a:gd name="T93" fmla="*/ 74 h 750"/>
                  <a:gd name="T94" fmla="*/ 276 w 825"/>
                  <a:gd name="T95" fmla="*/ 48 h 750"/>
                  <a:gd name="T96" fmla="*/ 349 w 825"/>
                  <a:gd name="T97" fmla="*/ 33 h 750"/>
                  <a:gd name="T98" fmla="*/ 406 w 825"/>
                  <a:gd name="T99" fmla="*/ 30 h 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25" h="750">
                    <a:moveTo>
                      <a:pt x="406" y="30"/>
                    </a:moveTo>
                    <a:lnTo>
                      <a:pt x="425" y="30"/>
                    </a:lnTo>
                    <a:lnTo>
                      <a:pt x="445" y="31"/>
                    </a:lnTo>
                    <a:lnTo>
                      <a:pt x="465" y="33"/>
                    </a:lnTo>
                    <a:lnTo>
                      <a:pt x="483" y="36"/>
                    </a:lnTo>
                    <a:lnTo>
                      <a:pt x="502" y="39"/>
                    </a:lnTo>
                    <a:lnTo>
                      <a:pt x="520" y="44"/>
                    </a:lnTo>
                    <a:lnTo>
                      <a:pt x="538" y="48"/>
                    </a:lnTo>
                    <a:lnTo>
                      <a:pt x="556" y="54"/>
                    </a:lnTo>
                    <a:lnTo>
                      <a:pt x="573" y="61"/>
                    </a:lnTo>
                    <a:lnTo>
                      <a:pt x="590" y="67"/>
                    </a:lnTo>
                    <a:lnTo>
                      <a:pt x="606" y="75"/>
                    </a:lnTo>
                    <a:lnTo>
                      <a:pt x="622" y="82"/>
                    </a:lnTo>
                    <a:lnTo>
                      <a:pt x="637" y="92"/>
                    </a:lnTo>
                    <a:lnTo>
                      <a:pt x="652" y="100"/>
                    </a:lnTo>
                    <a:lnTo>
                      <a:pt x="666" y="110"/>
                    </a:lnTo>
                    <a:lnTo>
                      <a:pt x="680" y="121"/>
                    </a:lnTo>
                    <a:lnTo>
                      <a:pt x="693" y="131"/>
                    </a:lnTo>
                    <a:lnTo>
                      <a:pt x="705" y="142"/>
                    </a:lnTo>
                    <a:lnTo>
                      <a:pt x="717" y="154"/>
                    </a:lnTo>
                    <a:lnTo>
                      <a:pt x="728" y="166"/>
                    </a:lnTo>
                    <a:lnTo>
                      <a:pt x="739" y="179"/>
                    </a:lnTo>
                    <a:lnTo>
                      <a:pt x="748" y="191"/>
                    </a:lnTo>
                    <a:lnTo>
                      <a:pt x="757" y="204"/>
                    </a:lnTo>
                    <a:lnTo>
                      <a:pt x="764" y="218"/>
                    </a:lnTo>
                    <a:lnTo>
                      <a:pt x="772" y="232"/>
                    </a:lnTo>
                    <a:lnTo>
                      <a:pt x="778" y="246"/>
                    </a:lnTo>
                    <a:lnTo>
                      <a:pt x="783" y="261"/>
                    </a:lnTo>
                    <a:lnTo>
                      <a:pt x="788" y="276"/>
                    </a:lnTo>
                    <a:lnTo>
                      <a:pt x="791" y="291"/>
                    </a:lnTo>
                    <a:lnTo>
                      <a:pt x="793" y="306"/>
                    </a:lnTo>
                    <a:lnTo>
                      <a:pt x="795" y="321"/>
                    </a:lnTo>
                    <a:lnTo>
                      <a:pt x="795" y="337"/>
                    </a:lnTo>
                    <a:lnTo>
                      <a:pt x="795" y="350"/>
                    </a:lnTo>
                    <a:lnTo>
                      <a:pt x="794" y="364"/>
                    </a:lnTo>
                    <a:lnTo>
                      <a:pt x="792" y="378"/>
                    </a:lnTo>
                    <a:lnTo>
                      <a:pt x="790" y="391"/>
                    </a:lnTo>
                    <a:lnTo>
                      <a:pt x="819" y="398"/>
                    </a:lnTo>
                    <a:lnTo>
                      <a:pt x="822" y="383"/>
                    </a:lnTo>
                    <a:lnTo>
                      <a:pt x="824" y="367"/>
                    </a:lnTo>
                    <a:lnTo>
                      <a:pt x="825" y="352"/>
                    </a:lnTo>
                    <a:lnTo>
                      <a:pt x="825" y="337"/>
                    </a:lnTo>
                    <a:lnTo>
                      <a:pt x="825" y="320"/>
                    </a:lnTo>
                    <a:lnTo>
                      <a:pt x="823" y="303"/>
                    </a:lnTo>
                    <a:lnTo>
                      <a:pt x="821" y="286"/>
                    </a:lnTo>
                    <a:lnTo>
                      <a:pt x="817" y="269"/>
                    </a:lnTo>
                    <a:lnTo>
                      <a:pt x="812" y="253"/>
                    </a:lnTo>
                    <a:lnTo>
                      <a:pt x="806" y="237"/>
                    </a:lnTo>
                    <a:lnTo>
                      <a:pt x="800" y="222"/>
                    </a:lnTo>
                    <a:lnTo>
                      <a:pt x="792" y="206"/>
                    </a:lnTo>
                    <a:lnTo>
                      <a:pt x="783" y="191"/>
                    </a:lnTo>
                    <a:lnTo>
                      <a:pt x="774" y="177"/>
                    </a:lnTo>
                    <a:lnTo>
                      <a:pt x="764" y="164"/>
                    </a:lnTo>
                    <a:lnTo>
                      <a:pt x="752" y="150"/>
                    </a:lnTo>
                    <a:lnTo>
                      <a:pt x="741" y="137"/>
                    </a:lnTo>
                    <a:lnTo>
                      <a:pt x="728" y="124"/>
                    </a:lnTo>
                    <a:lnTo>
                      <a:pt x="715" y="111"/>
                    </a:lnTo>
                    <a:lnTo>
                      <a:pt x="701" y="99"/>
                    </a:lnTo>
                    <a:lnTo>
                      <a:pt x="686" y="89"/>
                    </a:lnTo>
                    <a:lnTo>
                      <a:pt x="671" y="78"/>
                    </a:lnTo>
                    <a:lnTo>
                      <a:pt x="655" y="67"/>
                    </a:lnTo>
                    <a:lnTo>
                      <a:pt x="639" y="58"/>
                    </a:lnTo>
                    <a:lnTo>
                      <a:pt x="622" y="49"/>
                    </a:lnTo>
                    <a:lnTo>
                      <a:pt x="604" y="40"/>
                    </a:lnTo>
                    <a:lnTo>
                      <a:pt x="586" y="33"/>
                    </a:lnTo>
                    <a:lnTo>
                      <a:pt x="567" y="27"/>
                    </a:lnTo>
                    <a:lnTo>
                      <a:pt x="548" y="20"/>
                    </a:lnTo>
                    <a:lnTo>
                      <a:pt x="529" y="15"/>
                    </a:lnTo>
                    <a:lnTo>
                      <a:pt x="510" y="11"/>
                    </a:lnTo>
                    <a:lnTo>
                      <a:pt x="489" y="6"/>
                    </a:lnTo>
                    <a:lnTo>
                      <a:pt x="469" y="3"/>
                    </a:lnTo>
                    <a:lnTo>
                      <a:pt x="447" y="1"/>
                    </a:lnTo>
                    <a:lnTo>
                      <a:pt x="427" y="0"/>
                    </a:lnTo>
                    <a:lnTo>
                      <a:pt x="406" y="0"/>
                    </a:lnTo>
                    <a:lnTo>
                      <a:pt x="385" y="0"/>
                    </a:lnTo>
                    <a:lnTo>
                      <a:pt x="364" y="1"/>
                    </a:lnTo>
                    <a:lnTo>
                      <a:pt x="344" y="3"/>
                    </a:lnTo>
                    <a:lnTo>
                      <a:pt x="324" y="6"/>
                    </a:lnTo>
                    <a:lnTo>
                      <a:pt x="304" y="11"/>
                    </a:lnTo>
                    <a:lnTo>
                      <a:pt x="285" y="15"/>
                    </a:lnTo>
                    <a:lnTo>
                      <a:pt x="267" y="20"/>
                    </a:lnTo>
                    <a:lnTo>
                      <a:pt x="248" y="25"/>
                    </a:lnTo>
                    <a:lnTo>
                      <a:pt x="230" y="33"/>
                    </a:lnTo>
                    <a:lnTo>
                      <a:pt x="213" y="40"/>
                    </a:lnTo>
                    <a:lnTo>
                      <a:pt x="196" y="48"/>
                    </a:lnTo>
                    <a:lnTo>
                      <a:pt x="179" y="58"/>
                    </a:lnTo>
                    <a:lnTo>
                      <a:pt x="163" y="66"/>
                    </a:lnTo>
                    <a:lnTo>
                      <a:pt x="148" y="77"/>
                    </a:lnTo>
                    <a:lnTo>
                      <a:pt x="133" y="88"/>
                    </a:lnTo>
                    <a:lnTo>
                      <a:pt x="119" y="98"/>
                    </a:lnTo>
                    <a:lnTo>
                      <a:pt x="106" y="110"/>
                    </a:lnTo>
                    <a:lnTo>
                      <a:pt x="93" y="122"/>
                    </a:lnTo>
                    <a:lnTo>
                      <a:pt x="80" y="135"/>
                    </a:lnTo>
                    <a:lnTo>
                      <a:pt x="70" y="149"/>
                    </a:lnTo>
                    <a:lnTo>
                      <a:pt x="59" y="161"/>
                    </a:lnTo>
                    <a:lnTo>
                      <a:pt x="49" y="176"/>
                    </a:lnTo>
                    <a:lnTo>
                      <a:pt x="40" y="190"/>
                    </a:lnTo>
                    <a:lnTo>
                      <a:pt x="32" y="205"/>
                    </a:lnTo>
                    <a:lnTo>
                      <a:pt x="25" y="220"/>
                    </a:lnTo>
                    <a:lnTo>
                      <a:pt x="18" y="236"/>
                    </a:lnTo>
                    <a:lnTo>
                      <a:pt x="13" y="252"/>
                    </a:lnTo>
                    <a:lnTo>
                      <a:pt x="9" y="268"/>
                    </a:lnTo>
                    <a:lnTo>
                      <a:pt x="5" y="286"/>
                    </a:lnTo>
                    <a:lnTo>
                      <a:pt x="2" y="302"/>
                    </a:lnTo>
                    <a:lnTo>
                      <a:pt x="1" y="319"/>
                    </a:lnTo>
                    <a:lnTo>
                      <a:pt x="0" y="337"/>
                    </a:lnTo>
                    <a:lnTo>
                      <a:pt x="0" y="353"/>
                    </a:lnTo>
                    <a:lnTo>
                      <a:pt x="2" y="370"/>
                    </a:lnTo>
                    <a:lnTo>
                      <a:pt x="5" y="386"/>
                    </a:lnTo>
                    <a:lnTo>
                      <a:pt x="8" y="402"/>
                    </a:lnTo>
                    <a:lnTo>
                      <a:pt x="11" y="417"/>
                    </a:lnTo>
                    <a:lnTo>
                      <a:pt x="16" y="433"/>
                    </a:lnTo>
                    <a:lnTo>
                      <a:pt x="22" y="448"/>
                    </a:lnTo>
                    <a:lnTo>
                      <a:pt x="28" y="463"/>
                    </a:lnTo>
                    <a:lnTo>
                      <a:pt x="36" y="477"/>
                    </a:lnTo>
                    <a:lnTo>
                      <a:pt x="44" y="491"/>
                    </a:lnTo>
                    <a:lnTo>
                      <a:pt x="53" y="505"/>
                    </a:lnTo>
                    <a:lnTo>
                      <a:pt x="62" y="518"/>
                    </a:lnTo>
                    <a:lnTo>
                      <a:pt x="73" y="532"/>
                    </a:lnTo>
                    <a:lnTo>
                      <a:pt x="85" y="543"/>
                    </a:lnTo>
                    <a:lnTo>
                      <a:pt x="98" y="556"/>
                    </a:lnTo>
                    <a:lnTo>
                      <a:pt x="110" y="568"/>
                    </a:lnTo>
                    <a:lnTo>
                      <a:pt x="32" y="729"/>
                    </a:lnTo>
                    <a:lnTo>
                      <a:pt x="30" y="733"/>
                    </a:lnTo>
                    <a:lnTo>
                      <a:pt x="30" y="738"/>
                    </a:lnTo>
                    <a:lnTo>
                      <a:pt x="32" y="742"/>
                    </a:lnTo>
                    <a:lnTo>
                      <a:pt x="34" y="746"/>
                    </a:lnTo>
                    <a:lnTo>
                      <a:pt x="37" y="748"/>
                    </a:lnTo>
                    <a:lnTo>
                      <a:pt x="40" y="749"/>
                    </a:lnTo>
                    <a:lnTo>
                      <a:pt x="42" y="750"/>
                    </a:lnTo>
                    <a:lnTo>
                      <a:pt x="45" y="750"/>
                    </a:lnTo>
                    <a:lnTo>
                      <a:pt x="48" y="750"/>
                    </a:lnTo>
                    <a:lnTo>
                      <a:pt x="52" y="749"/>
                    </a:lnTo>
                    <a:lnTo>
                      <a:pt x="262" y="656"/>
                    </a:lnTo>
                    <a:lnTo>
                      <a:pt x="290" y="662"/>
                    </a:lnTo>
                    <a:lnTo>
                      <a:pt x="319" y="669"/>
                    </a:lnTo>
                    <a:lnTo>
                      <a:pt x="348" y="673"/>
                    </a:lnTo>
                    <a:lnTo>
                      <a:pt x="375" y="675"/>
                    </a:lnTo>
                    <a:lnTo>
                      <a:pt x="377" y="645"/>
                    </a:lnTo>
                    <a:lnTo>
                      <a:pt x="350" y="643"/>
                    </a:lnTo>
                    <a:lnTo>
                      <a:pt x="321" y="639"/>
                    </a:lnTo>
                    <a:lnTo>
                      <a:pt x="293" y="632"/>
                    </a:lnTo>
                    <a:lnTo>
                      <a:pt x="266" y="625"/>
                    </a:lnTo>
                    <a:lnTo>
                      <a:pt x="260" y="625"/>
                    </a:lnTo>
                    <a:lnTo>
                      <a:pt x="255" y="626"/>
                    </a:lnTo>
                    <a:lnTo>
                      <a:pt x="77" y="705"/>
                    </a:lnTo>
                    <a:lnTo>
                      <a:pt x="143" y="570"/>
                    </a:lnTo>
                    <a:lnTo>
                      <a:pt x="144" y="565"/>
                    </a:lnTo>
                    <a:lnTo>
                      <a:pt x="144" y="561"/>
                    </a:lnTo>
                    <a:lnTo>
                      <a:pt x="141" y="555"/>
                    </a:lnTo>
                    <a:lnTo>
                      <a:pt x="138" y="552"/>
                    </a:lnTo>
                    <a:lnTo>
                      <a:pt x="125" y="541"/>
                    </a:lnTo>
                    <a:lnTo>
                      <a:pt x="114" y="530"/>
                    </a:lnTo>
                    <a:lnTo>
                      <a:pt x="102" y="518"/>
                    </a:lnTo>
                    <a:lnTo>
                      <a:pt x="91" y="506"/>
                    </a:lnTo>
                    <a:lnTo>
                      <a:pt x="82" y="494"/>
                    </a:lnTo>
                    <a:lnTo>
                      <a:pt x="73" y="481"/>
                    </a:lnTo>
                    <a:lnTo>
                      <a:pt x="66" y="469"/>
                    </a:lnTo>
                    <a:lnTo>
                      <a:pt x="58" y="455"/>
                    </a:lnTo>
                    <a:lnTo>
                      <a:pt x="52" y="441"/>
                    </a:lnTo>
                    <a:lnTo>
                      <a:pt x="46" y="427"/>
                    </a:lnTo>
                    <a:lnTo>
                      <a:pt x="41" y="413"/>
                    </a:lnTo>
                    <a:lnTo>
                      <a:pt x="38" y="398"/>
                    </a:lnTo>
                    <a:lnTo>
                      <a:pt x="34" y="383"/>
                    </a:lnTo>
                    <a:lnTo>
                      <a:pt x="32" y="368"/>
                    </a:lnTo>
                    <a:lnTo>
                      <a:pt x="31" y="352"/>
                    </a:lnTo>
                    <a:lnTo>
                      <a:pt x="30" y="337"/>
                    </a:lnTo>
                    <a:lnTo>
                      <a:pt x="31" y="321"/>
                    </a:lnTo>
                    <a:lnTo>
                      <a:pt x="32" y="305"/>
                    </a:lnTo>
                    <a:lnTo>
                      <a:pt x="34" y="290"/>
                    </a:lnTo>
                    <a:lnTo>
                      <a:pt x="38" y="275"/>
                    </a:lnTo>
                    <a:lnTo>
                      <a:pt x="42" y="260"/>
                    </a:lnTo>
                    <a:lnTo>
                      <a:pt x="47" y="245"/>
                    </a:lnTo>
                    <a:lnTo>
                      <a:pt x="53" y="231"/>
                    </a:lnTo>
                    <a:lnTo>
                      <a:pt x="60" y="217"/>
                    </a:lnTo>
                    <a:lnTo>
                      <a:pt x="68" y="203"/>
                    </a:lnTo>
                    <a:lnTo>
                      <a:pt x="76" y="190"/>
                    </a:lnTo>
                    <a:lnTo>
                      <a:pt x="85" y="177"/>
                    </a:lnTo>
                    <a:lnTo>
                      <a:pt x="94" y="165"/>
                    </a:lnTo>
                    <a:lnTo>
                      <a:pt x="105" y="153"/>
                    </a:lnTo>
                    <a:lnTo>
                      <a:pt x="116" y="141"/>
                    </a:lnTo>
                    <a:lnTo>
                      <a:pt x="128" y="130"/>
                    </a:lnTo>
                    <a:lnTo>
                      <a:pt x="140" y="120"/>
                    </a:lnTo>
                    <a:lnTo>
                      <a:pt x="153" y="109"/>
                    </a:lnTo>
                    <a:lnTo>
                      <a:pt x="167" y="99"/>
                    </a:lnTo>
                    <a:lnTo>
                      <a:pt x="181" y="91"/>
                    </a:lnTo>
                    <a:lnTo>
                      <a:pt x="196" y="82"/>
                    </a:lnTo>
                    <a:lnTo>
                      <a:pt x="211" y="74"/>
                    </a:lnTo>
                    <a:lnTo>
                      <a:pt x="227" y="66"/>
                    </a:lnTo>
                    <a:lnTo>
                      <a:pt x="243" y="60"/>
                    </a:lnTo>
                    <a:lnTo>
                      <a:pt x="260" y="53"/>
                    </a:lnTo>
                    <a:lnTo>
                      <a:pt x="276" y="48"/>
                    </a:lnTo>
                    <a:lnTo>
                      <a:pt x="294" y="44"/>
                    </a:lnTo>
                    <a:lnTo>
                      <a:pt x="312" y="39"/>
                    </a:lnTo>
                    <a:lnTo>
                      <a:pt x="330" y="36"/>
                    </a:lnTo>
                    <a:lnTo>
                      <a:pt x="349" y="33"/>
                    </a:lnTo>
                    <a:lnTo>
                      <a:pt x="367" y="31"/>
                    </a:lnTo>
                    <a:lnTo>
                      <a:pt x="387" y="30"/>
                    </a:lnTo>
                    <a:lnTo>
                      <a:pt x="406" y="30"/>
                    </a:lnTo>
                    <a:lnTo>
                      <a:pt x="406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 104">
                <a:extLst>
                  <a:ext uri="{FF2B5EF4-FFF2-40B4-BE49-F238E27FC236}">
                    <a16:creationId xmlns="" xmlns:a16="http://schemas.microsoft.com/office/drawing/2014/main" id="{0AB49AD8-E81A-48A5-982B-7F8370520E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2463" y="3217863"/>
                <a:ext cx="142875" cy="142875"/>
              </a:xfrm>
              <a:custGeom>
                <a:avLst/>
                <a:gdLst>
                  <a:gd name="T0" fmla="*/ 309 w 450"/>
                  <a:gd name="T1" fmla="*/ 257 h 451"/>
                  <a:gd name="T2" fmla="*/ 307 w 450"/>
                  <a:gd name="T3" fmla="*/ 266 h 451"/>
                  <a:gd name="T4" fmla="*/ 347 w 450"/>
                  <a:gd name="T5" fmla="*/ 397 h 451"/>
                  <a:gd name="T6" fmla="*/ 232 w 450"/>
                  <a:gd name="T7" fmla="*/ 317 h 451"/>
                  <a:gd name="T8" fmla="*/ 222 w 450"/>
                  <a:gd name="T9" fmla="*/ 317 h 451"/>
                  <a:gd name="T10" fmla="*/ 103 w 450"/>
                  <a:gd name="T11" fmla="*/ 397 h 451"/>
                  <a:gd name="T12" fmla="*/ 147 w 450"/>
                  <a:gd name="T13" fmla="*/ 266 h 451"/>
                  <a:gd name="T14" fmla="*/ 145 w 450"/>
                  <a:gd name="T15" fmla="*/ 257 h 451"/>
                  <a:gd name="T16" fmla="*/ 55 w 450"/>
                  <a:gd name="T17" fmla="*/ 180 h 451"/>
                  <a:gd name="T18" fmla="*/ 154 w 450"/>
                  <a:gd name="T19" fmla="*/ 180 h 451"/>
                  <a:gd name="T20" fmla="*/ 161 w 450"/>
                  <a:gd name="T21" fmla="*/ 176 h 451"/>
                  <a:gd name="T22" fmla="*/ 225 w 450"/>
                  <a:gd name="T23" fmla="*/ 48 h 451"/>
                  <a:gd name="T24" fmla="*/ 289 w 450"/>
                  <a:gd name="T25" fmla="*/ 176 h 451"/>
                  <a:gd name="T26" fmla="*/ 296 w 450"/>
                  <a:gd name="T27" fmla="*/ 180 h 451"/>
                  <a:gd name="T28" fmla="*/ 396 w 450"/>
                  <a:gd name="T29" fmla="*/ 180 h 451"/>
                  <a:gd name="T30" fmla="*/ 449 w 450"/>
                  <a:gd name="T31" fmla="*/ 160 h 451"/>
                  <a:gd name="T32" fmla="*/ 444 w 450"/>
                  <a:gd name="T33" fmla="*/ 153 h 451"/>
                  <a:gd name="T34" fmla="*/ 435 w 450"/>
                  <a:gd name="T35" fmla="*/ 150 h 451"/>
                  <a:gd name="T36" fmla="*/ 238 w 450"/>
                  <a:gd name="T37" fmla="*/ 8 h 451"/>
                  <a:gd name="T38" fmla="*/ 233 w 450"/>
                  <a:gd name="T39" fmla="*/ 2 h 451"/>
                  <a:gd name="T40" fmla="*/ 225 w 450"/>
                  <a:gd name="T41" fmla="*/ 0 h 451"/>
                  <a:gd name="T42" fmla="*/ 217 w 450"/>
                  <a:gd name="T43" fmla="*/ 2 h 451"/>
                  <a:gd name="T44" fmla="*/ 212 w 450"/>
                  <a:gd name="T45" fmla="*/ 8 h 451"/>
                  <a:gd name="T46" fmla="*/ 15 w 450"/>
                  <a:gd name="T47" fmla="*/ 150 h 451"/>
                  <a:gd name="T48" fmla="*/ 6 w 450"/>
                  <a:gd name="T49" fmla="*/ 153 h 451"/>
                  <a:gd name="T50" fmla="*/ 1 w 450"/>
                  <a:gd name="T51" fmla="*/ 160 h 451"/>
                  <a:gd name="T52" fmla="*/ 1 w 450"/>
                  <a:gd name="T53" fmla="*/ 169 h 451"/>
                  <a:gd name="T54" fmla="*/ 5 w 450"/>
                  <a:gd name="T55" fmla="*/ 177 h 451"/>
                  <a:gd name="T56" fmla="*/ 62 w 450"/>
                  <a:gd name="T57" fmla="*/ 431 h 451"/>
                  <a:gd name="T58" fmla="*/ 61 w 450"/>
                  <a:gd name="T59" fmla="*/ 440 h 451"/>
                  <a:gd name="T60" fmla="*/ 66 w 450"/>
                  <a:gd name="T61" fmla="*/ 448 h 451"/>
                  <a:gd name="T62" fmla="*/ 76 w 450"/>
                  <a:gd name="T63" fmla="*/ 451 h 451"/>
                  <a:gd name="T64" fmla="*/ 84 w 450"/>
                  <a:gd name="T65" fmla="*/ 448 h 451"/>
                  <a:gd name="T66" fmla="*/ 367 w 450"/>
                  <a:gd name="T67" fmla="*/ 448 h 451"/>
                  <a:gd name="T68" fmla="*/ 375 w 450"/>
                  <a:gd name="T69" fmla="*/ 451 h 451"/>
                  <a:gd name="T70" fmla="*/ 384 w 450"/>
                  <a:gd name="T71" fmla="*/ 448 h 451"/>
                  <a:gd name="T72" fmla="*/ 389 w 450"/>
                  <a:gd name="T73" fmla="*/ 440 h 451"/>
                  <a:gd name="T74" fmla="*/ 389 w 450"/>
                  <a:gd name="T75" fmla="*/ 432 h 451"/>
                  <a:gd name="T76" fmla="*/ 445 w 450"/>
                  <a:gd name="T77" fmla="*/ 177 h 451"/>
                  <a:gd name="T78" fmla="*/ 450 w 450"/>
                  <a:gd name="T79" fmla="*/ 168 h 451"/>
                  <a:gd name="T80" fmla="*/ 449 w 450"/>
                  <a:gd name="T81" fmla="*/ 16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0" h="451">
                    <a:moveTo>
                      <a:pt x="312" y="254"/>
                    </a:moveTo>
                    <a:lnTo>
                      <a:pt x="309" y="257"/>
                    </a:lnTo>
                    <a:lnTo>
                      <a:pt x="307" y="261"/>
                    </a:lnTo>
                    <a:lnTo>
                      <a:pt x="307" y="266"/>
                    </a:lnTo>
                    <a:lnTo>
                      <a:pt x="308" y="270"/>
                    </a:lnTo>
                    <a:lnTo>
                      <a:pt x="347" y="397"/>
                    </a:lnTo>
                    <a:lnTo>
                      <a:pt x="235" y="319"/>
                    </a:lnTo>
                    <a:lnTo>
                      <a:pt x="232" y="317"/>
                    </a:lnTo>
                    <a:lnTo>
                      <a:pt x="227" y="316"/>
                    </a:lnTo>
                    <a:lnTo>
                      <a:pt x="222" y="317"/>
                    </a:lnTo>
                    <a:lnTo>
                      <a:pt x="218" y="319"/>
                    </a:lnTo>
                    <a:lnTo>
                      <a:pt x="103" y="397"/>
                    </a:lnTo>
                    <a:lnTo>
                      <a:pt x="146" y="270"/>
                    </a:lnTo>
                    <a:lnTo>
                      <a:pt x="147" y="266"/>
                    </a:lnTo>
                    <a:lnTo>
                      <a:pt x="146" y="261"/>
                    </a:lnTo>
                    <a:lnTo>
                      <a:pt x="145" y="257"/>
                    </a:lnTo>
                    <a:lnTo>
                      <a:pt x="142" y="254"/>
                    </a:lnTo>
                    <a:lnTo>
                      <a:pt x="55" y="180"/>
                    </a:lnTo>
                    <a:lnTo>
                      <a:pt x="150" y="180"/>
                    </a:lnTo>
                    <a:lnTo>
                      <a:pt x="154" y="180"/>
                    </a:lnTo>
                    <a:lnTo>
                      <a:pt x="158" y="178"/>
                    </a:lnTo>
                    <a:lnTo>
                      <a:pt x="161" y="176"/>
                    </a:lnTo>
                    <a:lnTo>
                      <a:pt x="163" y="172"/>
                    </a:lnTo>
                    <a:lnTo>
                      <a:pt x="225" y="48"/>
                    </a:lnTo>
                    <a:lnTo>
                      <a:pt x="286" y="172"/>
                    </a:lnTo>
                    <a:lnTo>
                      <a:pt x="289" y="176"/>
                    </a:lnTo>
                    <a:lnTo>
                      <a:pt x="292" y="178"/>
                    </a:lnTo>
                    <a:lnTo>
                      <a:pt x="296" y="180"/>
                    </a:lnTo>
                    <a:lnTo>
                      <a:pt x="300" y="180"/>
                    </a:lnTo>
                    <a:lnTo>
                      <a:pt x="396" y="180"/>
                    </a:lnTo>
                    <a:lnTo>
                      <a:pt x="312" y="254"/>
                    </a:lnTo>
                    <a:close/>
                    <a:moveTo>
                      <a:pt x="449" y="160"/>
                    </a:moveTo>
                    <a:lnTo>
                      <a:pt x="447" y="155"/>
                    </a:lnTo>
                    <a:lnTo>
                      <a:pt x="444" y="153"/>
                    </a:lnTo>
                    <a:lnTo>
                      <a:pt x="439" y="151"/>
                    </a:lnTo>
                    <a:lnTo>
                      <a:pt x="435" y="150"/>
                    </a:lnTo>
                    <a:lnTo>
                      <a:pt x="309" y="150"/>
                    </a:lnTo>
                    <a:lnTo>
                      <a:pt x="238" y="8"/>
                    </a:lnTo>
                    <a:lnTo>
                      <a:pt x="236" y="5"/>
                    </a:lnTo>
                    <a:lnTo>
                      <a:pt x="233" y="2"/>
                    </a:lnTo>
                    <a:lnTo>
                      <a:pt x="229" y="1"/>
                    </a:lnTo>
                    <a:lnTo>
                      <a:pt x="225" y="0"/>
                    </a:lnTo>
                    <a:lnTo>
                      <a:pt x="221" y="1"/>
                    </a:lnTo>
                    <a:lnTo>
                      <a:pt x="217" y="2"/>
                    </a:lnTo>
                    <a:lnTo>
                      <a:pt x="214" y="5"/>
                    </a:lnTo>
                    <a:lnTo>
                      <a:pt x="212" y="8"/>
                    </a:lnTo>
                    <a:lnTo>
                      <a:pt x="141" y="150"/>
                    </a:lnTo>
                    <a:lnTo>
                      <a:pt x="15" y="150"/>
                    </a:lnTo>
                    <a:lnTo>
                      <a:pt x="10" y="151"/>
                    </a:lnTo>
                    <a:lnTo>
                      <a:pt x="6" y="153"/>
                    </a:lnTo>
                    <a:lnTo>
                      <a:pt x="3" y="155"/>
                    </a:lnTo>
                    <a:lnTo>
                      <a:pt x="1" y="160"/>
                    </a:lnTo>
                    <a:lnTo>
                      <a:pt x="0" y="164"/>
                    </a:lnTo>
                    <a:lnTo>
                      <a:pt x="1" y="169"/>
                    </a:lnTo>
                    <a:lnTo>
                      <a:pt x="2" y="174"/>
                    </a:lnTo>
                    <a:lnTo>
                      <a:pt x="5" y="177"/>
                    </a:lnTo>
                    <a:lnTo>
                      <a:pt x="115" y="270"/>
                    </a:lnTo>
                    <a:lnTo>
                      <a:pt x="62" y="431"/>
                    </a:lnTo>
                    <a:lnTo>
                      <a:pt x="61" y="436"/>
                    </a:lnTo>
                    <a:lnTo>
                      <a:pt x="61" y="440"/>
                    </a:lnTo>
                    <a:lnTo>
                      <a:pt x="63" y="444"/>
                    </a:lnTo>
                    <a:lnTo>
                      <a:pt x="66" y="448"/>
                    </a:lnTo>
                    <a:lnTo>
                      <a:pt x="70" y="450"/>
                    </a:lnTo>
                    <a:lnTo>
                      <a:pt x="76" y="451"/>
                    </a:lnTo>
                    <a:lnTo>
                      <a:pt x="80" y="450"/>
                    </a:lnTo>
                    <a:lnTo>
                      <a:pt x="84" y="448"/>
                    </a:lnTo>
                    <a:lnTo>
                      <a:pt x="227" y="350"/>
                    </a:lnTo>
                    <a:lnTo>
                      <a:pt x="367" y="448"/>
                    </a:lnTo>
                    <a:lnTo>
                      <a:pt x="371" y="450"/>
                    </a:lnTo>
                    <a:lnTo>
                      <a:pt x="375" y="451"/>
                    </a:lnTo>
                    <a:lnTo>
                      <a:pt x="380" y="450"/>
                    </a:lnTo>
                    <a:lnTo>
                      <a:pt x="384" y="448"/>
                    </a:lnTo>
                    <a:lnTo>
                      <a:pt x="387" y="444"/>
                    </a:lnTo>
                    <a:lnTo>
                      <a:pt x="389" y="440"/>
                    </a:lnTo>
                    <a:lnTo>
                      <a:pt x="390" y="436"/>
                    </a:lnTo>
                    <a:lnTo>
                      <a:pt x="389" y="432"/>
                    </a:lnTo>
                    <a:lnTo>
                      <a:pt x="339" y="270"/>
                    </a:lnTo>
                    <a:lnTo>
                      <a:pt x="445" y="177"/>
                    </a:lnTo>
                    <a:lnTo>
                      <a:pt x="448" y="173"/>
                    </a:lnTo>
                    <a:lnTo>
                      <a:pt x="450" y="168"/>
                    </a:lnTo>
                    <a:lnTo>
                      <a:pt x="450" y="164"/>
                    </a:lnTo>
                    <a:lnTo>
                      <a:pt x="449" y="1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1A3C887-49C9-46BB-963E-CBE6D50BE2F7}"/>
              </a:ext>
            </a:extLst>
          </p:cNvPr>
          <p:cNvGrpSpPr/>
          <p:nvPr/>
        </p:nvGrpSpPr>
        <p:grpSpPr>
          <a:xfrm>
            <a:off x="5622701" y="4534804"/>
            <a:ext cx="5736737" cy="286170"/>
            <a:chOff x="5622701" y="4962751"/>
            <a:chExt cx="5736737" cy="286170"/>
          </a:xfrm>
        </p:grpSpPr>
        <p:sp>
          <p:nvSpPr>
            <p:cNvPr id="393" name="Rectangle 392">
              <a:extLst>
                <a:ext uri="{FF2B5EF4-FFF2-40B4-BE49-F238E27FC236}">
                  <a16:creationId xmlns="" xmlns:a16="http://schemas.microsoft.com/office/drawing/2014/main" id="{BC0EEB67-292B-4ED5-8EE1-A9EB389951E3}"/>
                </a:ext>
              </a:extLst>
            </p:cNvPr>
            <p:cNvSpPr/>
            <p:nvPr/>
          </p:nvSpPr>
          <p:spPr>
            <a:xfrm>
              <a:off x="6113547" y="4962751"/>
              <a:ext cx="5245891" cy="2769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Full integration with internal teams</a:t>
              </a:r>
            </a:p>
          </p:txBody>
        </p:sp>
        <p:grpSp>
          <p:nvGrpSpPr>
            <p:cNvPr id="462" name="Group 461">
              <a:extLst>
                <a:ext uri="{FF2B5EF4-FFF2-40B4-BE49-F238E27FC236}">
                  <a16:creationId xmlns="" xmlns:a16="http://schemas.microsoft.com/office/drawing/2014/main" id="{FCF2029C-13CE-4952-9E7A-B1787769AC02}"/>
                </a:ext>
              </a:extLst>
            </p:cNvPr>
            <p:cNvGrpSpPr/>
            <p:nvPr/>
          </p:nvGrpSpPr>
          <p:grpSpPr>
            <a:xfrm>
              <a:off x="5622701" y="4967933"/>
              <a:ext cx="282575" cy="280988"/>
              <a:chOff x="5468938" y="1920875"/>
              <a:chExt cx="282575" cy="280988"/>
            </a:xfrm>
            <a:solidFill>
              <a:srgbClr val="083D65"/>
            </a:solidFill>
          </p:grpSpPr>
          <p:sp>
            <p:nvSpPr>
              <p:cNvPr id="463" name="Freeform 87">
                <a:extLst>
                  <a:ext uri="{FF2B5EF4-FFF2-40B4-BE49-F238E27FC236}">
                    <a16:creationId xmlns="" xmlns:a16="http://schemas.microsoft.com/office/drawing/2014/main" id="{44DBD10E-1C62-4623-910C-2FE36E53AD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8938" y="1920875"/>
                <a:ext cx="130175" cy="128588"/>
              </a:xfrm>
              <a:custGeom>
                <a:avLst/>
                <a:gdLst>
                  <a:gd name="T0" fmla="*/ 32 w 407"/>
                  <a:gd name="T1" fmla="*/ 364 h 406"/>
                  <a:gd name="T2" fmla="*/ 46 w 407"/>
                  <a:gd name="T3" fmla="*/ 346 h 406"/>
                  <a:gd name="T4" fmla="*/ 166 w 407"/>
                  <a:gd name="T5" fmla="*/ 271 h 406"/>
                  <a:gd name="T6" fmla="*/ 205 w 407"/>
                  <a:gd name="T7" fmla="*/ 278 h 406"/>
                  <a:gd name="T8" fmla="*/ 241 w 407"/>
                  <a:gd name="T9" fmla="*/ 272 h 406"/>
                  <a:gd name="T10" fmla="*/ 363 w 407"/>
                  <a:gd name="T11" fmla="*/ 346 h 406"/>
                  <a:gd name="T12" fmla="*/ 374 w 407"/>
                  <a:gd name="T13" fmla="*/ 364 h 406"/>
                  <a:gd name="T14" fmla="*/ 202 w 407"/>
                  <a:gd name="T15" fmla="*/ 376 h 406"/>
                  <a:gd name="T16" fmla="*/ 106 w 407"/>
                  <a:gd name="T17" fmla="*/ 136 h 406"/>
                  <a:gd name="T18" fmla="*/ 164 w 407"/>
                  <a:gd name="T19" fmla="*/ 141 h 406"/>
                  <a:gd name="T20" fmla="*/ 221 w 407"/>
                  <a:gd name="T21" fmla="*/ 119 h 406"/>
                  <a:gd name="T22" fmla="*/ 243 w 407"/>
                  <a:gd name="T23" fmla="*/ 135 h 406"/>
                  <a:gd name="T24" fmla="*/ 269 w 407"/>
                  <a:gd name="T25" fmla="*/ 143 h 406"/>
                  <a:gd name="T26" fmla="*/ 304 w 407"/>
                  <a:gd name="T27" fmla="*/ 141 h 406"/>
                  <a:gd name="T28" fmla="*/ 296 w 407"/>
                  <a:gd name="T29" fmla="*/ 183 h 406"/>
                  <a:gd name="T30" fmla="*/ 275 w 407"/>
                  <a:gd name="T31" fmla="*/ 216 h 406"/>
                  <a:gd name="T32" fmla="*/ 244 w 407"/>
                  <a:gd name="T33" fmla="*/ 240 h 406"/>
                  <a:gd name="T34" fmla="*/ 205 w 407"/>
                  <a:gd name="T35" fmla="*/ 248 h 406"/>
                  <a:gd name="T36" fmla="*/ 166 w 407"/>
                  <a:gd name="T37" fmla="*/ 240 h 406"/>
                  <a:gd name="T38" fmla="*/ 135 w 407"/>
                  <a:gd name="T39" fmla="*/ 216 h 406"/>
                  <a:gd name="T40" fmla="*/ 114 w 407"/>
                  <a:gd name="T41" fmla="*/ 181 h 406"/>
                  <a:gd name="T42" fmla="*/ 106 w 407"/>
                  <a:gd name="T43" fmla="*/ 139 h 406"/>
                  <a:gd name="T44" fmla="*/ 230 w 407"/>
                  <a:gd name="T45" fmla="*/ 33 h 406"/>
                  <a:gd name="T46" fmla="*/ 260 w 407"/>
                  <a:gd name="T47" fmla="*/ 48 h 406"/>
                  <a:gd name="T48" fmla="*/ 282 w 407"/>
                  <a:gd name="T49" fmla="*/ 71 h 406"/>
                  <a:gd name="T50" fmla="*/ 298 w 407"/>
                  <a:gd name="T51" fmla="*/ 102 h 406"/>
                  <a:gd name="T52" fmla="*/ 281 w 407"/>
                  <a:gd name="T53" fmla="*/ 114 h 406"/>
                  <a:gd name="T54" fmla="*/ 250 w 407"/>
                  <a:gd name="T55" fmla="*/ 105 h 406"/>
                  <a:gd name="T56" fmla="*/ 235 w 407"/>
                  <a:gd name="T57" fmla="*/ 87 h 406"/>
                  <a:gd name="T58" fmla="*/ 223 w 407"/>
                  <a:gd name="T59" fmla="*/ 82 h 406"/>
                  <a:gd name="T60" fmla="*/ 208 w 407"/>
                  <a:gd name="T61" fmla="*/ 92 h 406"/>
                  <a:gd name="T62" fmla="*/ 181 w 407"/>
                  <a:gd name="T63" fmla="*/ 107 h 406"/>
                  <a:gd name="T64" fmla="*/ 147 w 407"/>
                  <a:gd name="T65" fmla="*/ 113 h 406"/>
                  <a:gd name="T66" fmla="*/ 114 w 407"/>
                  <a:gd name="T67" fmla="*/ 97 h 406"/>
                  <a:gd name="T68" fmla="*/ 130 w 407"/>
                  <a:gd name="T69" fmla="*/ 68 h 406"/>
                  <a:gd name="T70" fmla="*/ 152 w 407"/>
                  <a:gd name="T71" fmla="*/ 47 h 406"/>
                  <a:gd name="T72" fmla="*/ 181 w 407"/>
                  <a:gd name="T73" fmla="*/ 33 h 406"/>
                  <a:gd name="T74" fmla="*/ 239 w 407"/>
                  <a:gd name="T75" fmla="*/ 406 h 406"/>
                  <a:gd name="T76" fmla="*/ 403 w 407"/>
                  <a:gd name="T77" fmla="*/ 354 h 406"/>
                  <a:gd name="T78" fmla="*/ 380 w 407"/>
                  <a:gd name="T79" fmla="*/ 321 h 406"/>
                  <a:gd name="T80" fmla="*/ 271 w 407"/>
                  <a:gd name="T81" fmla="*/ 258 h 406"/>
                  <a:gd name="T82" fmla="*/ 297 w 407"/>
                  <a:gd name="T83" fmla="*/ 236 h 406"/>
                  <a:gd name="T84" fmla="*/ 324 w 407"/>
                  <a:gd name="T85" fmla="*/ 192 h 406"/>
                  <a:gd name="T86" fmla="*/ 333 w 407"/>
                  <a:gd name="T87" fmla="*/ 157 h 406"/>
                  <a:gd name="T88" fmla="*/ 332 w 407"/>
                  <a:gd name="T89" fmla="*/ 111 h 406"/>
                  <a:gd name="T90" fmla="*/ 312 w 407"/>
                  <a:gd name="T91" fmla="*/ 61 h 406"/>
                  <a:gd name="T92" fmla="*/ 277 w 407"/>
                  <a:gd name="T93" fmla="*/ 23 h 406"/>
                  <a:gd name="T94" fmla="*/ 231 w 407"/>
                  <a:gd name="T95" fmla="*/ 3 h 406"/>
                  <a:gd name="T96" fmla="*/ 179 w 407"/>
                  <a:gd name="T97" fmla="*/ 3 h 406"/>
                  <a:gd name="T98" fmla="*/ 133 w 407"/>
                  <a:gd name="T99" fmla="*/ 23 h 406"/>
                  <a:gd name="T100" fmla="*/ 99 w 407"/>
                  <a:gd name="T101" fmla="*/ 61 h 406"/>
                  <a:gd name="T102" fmla="*/ 80 w 407"/>
                  <a:gd name="T103" fmla="*/ 111 h 406"/>
                  <a:gd name="T104" fmla="*/ 77 w 407"/>
                  <a:gd name="T105" fmla="*/ 157 h 406"/>
                  <a:gd name="T106" fmla="*/ 92 w 407"/>
                  <a:gd name="T107" fmla="*/ 206 h 406"/>
                  <a:gd name="T108" fmla="*/ 136 w 407"/>
                  <a:gd name="T109" fmla="*/ 256 h 406"/>
                  <a:gd name="T110" fmla="*/ 29 w 407"/>
                  <a:gd name="T111" fmla="*/ 321 h 406"/>
                  <a:gd name="T112" fmla="*/ 5 w 407"/>
                  <a:gd name="T113" fmla="*/ 354 h 406"/>
                  <a:gd name="T114" fmla="*/ 202 w 407"/>
                  <a:gd name="T115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07" h="406">
                    <a:moveTo>
                      <a:pt x="30" y="376"/>
                    </a:moveTo>
                    <a:lnTo>
                      <a:pt x="30" y="375"/>
                    </a:lnTo>
                    <a:lnTo>
                      <a:pt x="31" y="369"/>
                    </a:lnTo>
                    <a:lnTo>
                      <a:pt x="32" y="364"/>
                    </a:lnTo>
                    <a:lnTo>
                      <a:pt x="36" y="359"/>
                    </a:lnTo>
                    <a:lnTo>
                      <a:pt x="39" y="354"/>
                    </a:lnTo>
                    <a:lnTo>
                      <a:pt x="42" y="350"/>
                    </a:lnTo>
                    <a:lnTo>
                      <a:pt x="46" y="346"/>
                    </a:lnTo>
                    <a:lnTo>
                      <a:pt x="51" y="343"/>
                    </a:lnTo>
                    <a:lnTo>
                      <a:pt x="56" y="342"/>
                    </a:lnTo>
                    <a:lnTo>
                      <a:pt x="166" y="311"/>
                    </a:lnTo>
                    <a:lnTo>
                      <a:pt x="166" y="271"/>
                    </a:lnTo>
                    <a:lnTo>
                      <a:pt x="175" y="274"/>
                    </a:lnTo>
                    <a:lnTo>
                      <a:pt x="186" y="276"/>
                    </a:lnTo>
                    <a:lnTo>
                      <a:pt x="195" y="277"/>
                    </a:lnTo>
                    <a:lnTo>
                      <a:pt x="205" y="278"/>
                    </a:lnTo>
                    <a:lnTo>
                      <a:pt x="215" y="277"/>
                    </a:lnTo>
                    <a:lnTo>
                      <a:pt x="223" y="276"/>
                    </a:lnTo>
                    <a:lnTo>
                      <a:pt x="233" y="275"/>
                    </a:lnTo>
                    <a:lnTo>
                      <a:pt x="241" y="272"/>
                    </a:lnTo>
                    <a:lnTo>
                      <a:pt x="241" y="311"/>
                    </a:lnTo>
                    <a:lnTo>
                      <a:pt x="354" y="340"/>
                    </a:lnTo>
                    <a:lnTo>
                      <a:pt x="358" y="343"/>
                    </a:lnTo>
                    <a:lnTo>
                      <a:pt x="363" y="346"/>
                    </a:lnTo>
                    <a:lnTo>
                      <a:pt x="367" y="349"/>
                    </a:lnTo>
                    <a:lnTo>
                      <a:pt x="370" y="353"/>
                    </a:lnTo>
                    <a:lnTo>
                      <a:pt x="373" y="359"/>
                    </a:lnTo>
                    <a:lnTo>
                      <a:pt x="374" y="364"/>
                    </a:lnTo>
                    <a:lnTo>
                      <a:pt x="377" y="369"/>
                    </a:lnTo>
                    <a:lnTo>
                      <a:pt x="377" y="376"/>
                    </a:lnTo>
                    <a:lnTo>
                      <a:pt x="239" y="376"/>
                    </a:lnTo>
                    <a:lnTo>
                      <a:pt x="202" y="376"/>
                    </a:lnTo>
                    <a:lnTo>
                      <a:pt x="30" y="376"/>
                    </a:lnTo>
                    <a:close/>
                    <a:moveTo>
                      <a:pt x="106" y="139"/>
                    </a:moveTo>
                    <a:lnTo>
                      <a:pt x="106" y="138"/>
                    </a:lnTo>
                    <a:lnTo>
                      <a:pt x="106" y="136"/>
                    </a:lnTo>
                    <a:lnTo>
                      <a:pt x="120" y="140"/>
                    </a:lnTo>
                    <a:lnTo>
                      <a:pt x="134" y="142"/>
                    </a:lnTo>
                    <a:lnTo>
                      <a:pt x="149" y="142"/>
                    </a:lnTo>
                    <a:lnTo>
                      <a:pt x="164" y="141"/>
                    </a:lnTo>
                    <a:lnTo>
                      <a:pt x="179" y="139"/>
                    </a:lnTo>
                    <a:lnTo>
                      <a:pt x="193" y="134"/>
                    </a:lnTo>
                    <a:lnTo>
                      <a:pt x="208" y="127"/>
                    </a:lnTo>
                    <a:lnTo>
                      <a:pt x="221" y="119"/>
                    </a:lnTo>
                    <a:lnTo>
                      <a:pt x="226" y="124"/>
                    </a:lnTo>
                    <a:lnTo>
                      <a:pt x="232" y="128"/>
                    </a:lnTo>
                    <a:lnTo>
                      <a:pt x="237" y="131"/>
                    </a:lnTo>
                    <a:lnTo>
                      <a:pt x="243" y="135"/>
                    </a:lnTo>
                    <a:lnTo>
                      <a:pt x="249" y="138"/>
                    </a:lnTo>
                    <a:lnTo>
                      <a:pt x="255" y="140"/>
                    </a:lnTo>
                    <a:lnTo>
                      <a:pt x="262" y="142"/>
                    </a:lnTo>
                    <a:lnTo>
                      <a:pt x="269" y="143"/>
                    </a:lnTo>
                    <a:lnTo>
                      <a:pt x="276" y="144"/>
                    </a:lnTo>
                    <a:lnTo>
                      <a:pt x="282" y="144"/>
                    </a:lnTo>
                    <a:lnTo>
                      <a:pt x="293" y="143"/>
                    </a:lnTo>
                    <a:lnTo>
                      <a:pt x="304" y="141"/>
                    </a:lnTo>
                    <a:lnTo>
                      <a:pt x="304" y="152"/>
                    </a:lnTo>
                    <a:lnTo>
                      <a:pt x="302" y="162"/>
                    </a:lnTo>
                    <a:lnTo>
                      <a:pt x="299" y="173"/>
                    </a:lnTo>
                    <a:lnTo>
                      <a:pt x="296" y="183"/>
                    </a:lnTo>
                    <a:lnTo>
                      <a:pt x="292" y="191"/>
                    </a:lnTo>
                    <a:lnTo>
                      <a:pt x="287" y="201"/>
                    </a:lnTo>
                    <a:lnTo>
                      <a:pt x="281" y="209"/>
                    </a:lnTo>
                    <a:lnTo>
                      <a:pt x="275" y="216"/>
                    </a:lnTo>
                    <a:lnTo>
                      <a:pt x="267" y="224"/>
                    </a:lnTo>
                    <a:lnTo>
                      <a:pt x="260" y="230"/>
                    </a:lnTo>
                    <a:lnTo>
                      <a:pt x="252" y="235"/>
                    </a:lnTo>
                    <a:lnTo>
                      <a:pt x="244" y="240"/>
                    </a:lnTo>
                    <a:lnTo>
                      <a:pt x="234" y="243"/>
                    </a:lnTo>
                    <a:lnTo>
                      <a:pt x="225" y="246"/>
                    </a:lnTo>
                    <a:lnTo>
                      <a:pt x="216" y="247"/>
                    </a:lnTo>
                    <a:lnTo>
                      <a:pt x="205" y="248"/>
                    </a:lnTo>
                    <a:lnTo>
                      <a:pt x="195" y="247"/>
                    </a:lnTo>
                    <a:lnTo>
                      <a:pt x="186" y="245"/>
                    </a:lnTo>
                    <a:lnTo>
                      <a:pt x="176" y="243"/>
                    </a:lnTo>
                    <a:lnTo>
                      <a:pt x="166" y="240"/>
                    </a:lnTo>
                    <a:lnTo>
                      <a:pt x="158" y="234"/>
                    </a:lnTo>
                    <a:lnTo>
                      <a:pt x="150" y="229"/>
                    </a:lnTo>
                    <a:lnTo>
                      <a:pt x="143" y="223"/>
                    </a:lnTo>
                    <a:lnTo>
                      <a:pt x="135" y="216"/>
                    </a:lnTo>
                    <a:lnTo>
                      <a:pt x="129" y="208"/>
                    </a:lnTo>
                    <a:lnTo>
                      <a:pt x="124" y="200"/>
                    </a:lnTo>
                    <a:lnTo>
                      <a:pt x="118" y="190"/>
                    </a:lnTo>
                    <a:lnTo>
                      <a:pt x="114" y="181"/>
                    </a:lnTo>
                    <a:lnTo>
                      <a:pt x="111" y="171"/>
                    </a:lnTo>
                    <a:lnTo>
                      <a:pt x="109" y="160"/>
                    </a:lnTo>
                    <a:lnTo>
                      <a:pt x="107" y="150"/>
                    </a:lnTo>
                    <a:lnTo>
                      <a:pt x="106" y="139"/>
                    </a:lnTo>
                    <a:close/>
                    <a:moveTo>
                      <a:pt x="205" y="30"/>
                    </a:moveTo>
                    <a:lnTo>
                      <a:pt x="214" y="30"/>
                    </a:lnTo>
                    <a:lnTo>
                      <a:pt x="222" y="32"/>
                    </a:lnTo>
                    <a:lnTo>
                      <a:pt x="230" y="33"/>
                    </a:lnTo>
                    <a:lnTo>
                      <a:pt x="238" y="36"/>
                    </a:lnTo>
                    <a:lnTo>
                      <a:pt x="246" y="39"/>
                    </a:lnTo>
                    <a:lnTo>
                      <a:pt x="252" y="43"/>
                    </a:lnTo>
                    <a:lnTo>
                      <a:pt x="260" y="48"/>
                    </a:lnTo>
                    <a:lnTo>
                      <a:pt x="266" y="53"/>
                    </a:lnTo>
                    <a:lnTo>
                      <a:pt x="271" y="58"/>
                    </a:lnTo>
                    <a:lnTo>
                      <a:pt x="278" y="65"/>
                    </a:lnTo>
                    <a:lnTo>
                      <a:pt x="282" y="71"/>
                    </a:lnTo>
                    <a:lnTo>
                      <a:pt x="288" y="78"/>
                    </a:lnTo>
                    <a:lnTo>
                      <a:pt x="292" y="85"/>
                    </a:lnTo>
                    <a:lnTo>
                      <a:pt x="295" y="94"/>
                    </a:lnTo>
                    <a:lnTo>
                      <a:pt x="298" y="102"/>
                    </a:lnTo>
                    <a:lnTo>
                      <a:pt x="300" y="110"/>
                    </a:lnTo>
                    <a:lnTo>
                      <a:pt x="295" y="112"/>
                    </a:lnTo>
                    <a:lnTo>
                      <a:pt x="289" y="113"/>
                    </a:lnTo>
                    <a:lnTo>
                      <a:pt x="281" y="114"/>
                    </a:lnTo>
                    <a:lnTo>
                      <a:pt x="274" y="113"/>
                    </a:lnTo>
                    <a:lnTo>
                      <a:pt x="265" y="112"/>
                    </a:lnTo>
                    <a:lnTo>
                      <a:pt x="255" y="108"/>
                    </a:lnTo>
                    <a:lnTo>
                      <a:pt x="250" y="105"/>
                    </a:lnTo>
                    <a:lnTo>
                      <a:pt x="246" y="100"/>
                    </a:lnTo>
                    <a:lnTo>
                      <a:pt x="241" y="96"/>
                    </a:lnTo>
                    <a:lnTo>
                      <a:pt x="237" y="90"/>
                    </a:lnTo>
                    <a:lnTo>
                      <a:pt x="235" y="87"/>
                    </a:lnTo>
                    <a:lnTo>
                      <a:pt x="233" y="84"/>
                    </a:lnTo>
                    <a:lnTo>
                      <a:pt x="230" y="83"/>
                    </a:lnTo>
                    <a:lnTo>
                      <a:pt x="226" y="82"/>
                    </a:lnTo>
                    <a:lnTo>
                      <a:pt x="223" y="82"/>
                    </a:lnTo>
                    <a:lnTo>
                      <a:pt x="220" y="83"/>
                    </a:lnTo>
                    <a:lnTo>
                      <a:pt x="217" y="84"/>
                    </a:lnTo>
                    <a:lnTo>
                      <a:pt x="214" y="86"/>
                    </a:lnTo>
                    <a:lnTo>
                      <a:pt x="208" y="92"/>
                    </a:lnTo>
                    <a:lnTo>
                      <a:pt x="202" y="96"/>
                    </a:lnTo>
                    <a:lnTo>
                      <a:pt x="195" y="100"/>
                    </a:lnTo>
                    <a:lnTo>
                      <a:pt x="189" y="104"/>
                    </a:lnTo>
                    <a:lnTo>
                      <a:pt x="181" y="107"/>
                    </a:lnTo>
                    <a:lnTo>
                      <a:pt x="175" y="109"/>
                    </a:lnTo>
                    <a:lnTo>
                      <a:pt x="167" y="111"/>
                    </a:lnTo>
                    <a:lnTo>
                      <a:pt x="161" y="112"/>
                    </a:lnTo>
                    <a:lnTo>
                      <a:pt x="147" y="113"/>
                    </a:lnTo>
                    <a:lnTo>
                      <a:pt x="134" y="112"/>
                    </a:lnTo>
                    <a:lnTo>
                      <a:pt x="121" y="110"/>
                    </a:lnTo>
                    <a:lnTo>
                      <a:pt x="111" y="106"/>
                    </a:lnTo>
                    <a:lnTo>
                      <a:pt x="114" y="97"/>
                    </a:lnTo>
                    <a:lnTo>
                      <a:pt x="117" y="90"/>
                    </a:lnTo>
                    <a:lnTo>
                      <a:pt x="121" y="82"/>
                    </a:lnTo>
                    <a:lnTo>
                      <a:pt x="125" y="76"/>
                    </a:lnTo>
                    <a:lnTo>
                      <a:pt x="130" y="68"/>
                    </a:lnTo>
                    <a:lnTo>
                      <a:pt x="135" y="63"/>
                    </a:lnTo>
                    <a:lnTo>
                      <a:pt x="141" y="56"/>
                    </a:lnTo>
                    <a:lnTo>
                      <a:pt x="146" y="51"/>
                    </a:lnTo>
                    <a:lnTo>
                      <a:pt x="152" y="47"/>
                    </a:lnTo>
                    <a:lnTo>
                      <a:pt x="160" y="42"/>
                    </a:lnTo>
                    <a:lnTo>
                      <a:pt x="166" y="38"/>
                    </a:lnTo>
                    <a:lnTo>
                      <a:pt x="174" y="35"/>
                    </a:lnTo>
                    <a:lnTo>
                      <a:pt x="181" y="33"/>
                    </a:lnTo>
                    <a:lnTo>
                      <a:pt x="189" y="31"/>
                    </a:lnTo>
                    <a:lnTo>
                      <a:pt x="198" y="30"/>
                    </a:lnTo>
                    <a:lnTo>
                      <a:pt x="205" y="30"/>
                    </a:lnTo>
                    <a:close/>
                    <a:moveTo>
                      <a:pt x="239" y="406"/>
                    </a:moveTo>
                    <a:lnTo>
                      <a:pt x="407" y="406"/>
                    </a:lnTo>
                    <a:lnTo>
                      <a:pt x="407" y="376"/>
                    </a:lnTo>
                    <a:lnTo>
                      <a:pt x="406" y="365"/>
                    </a:lnTo>
                    <a:lnTo>
                      <a:pt x="403" y="354"/>
                    </a:lnTo>
                    <a:lnTo>
                      <a:pt x="399" y="345"/>
                    </a:lnTo>
                    <a:lnTo>
                      <a:pt x="394" y="336"/>
                    </a:lnTo>
                    <a:lnTo>
                      <a:pt x="387" y="328"/>
                    </a:lnTo>
                    <a:lnTo>
                      <a:pt x="380" y="321"/>
                    </a:lnTo>
                    <a:lnTo>
                      <a:pt x="371" y="316"/>
                    </a:lnTo>
                    <a:lnTo>
                      <a:pt x="363" y="311"/>
                    </a:lnTo>
                    <a:lnTo>
                      <a:pt x="271" y="289"/>
                    </a:lnTo>
                    <a:lnTo>
                      <a:pt x="271" y="258"/>
                    </a:lnTo>
                    <a:lnTo>
                      <a:pt x="278" y="253"/>
                    </a:lnTo>
                    <a:lnTo>
                      <a:pt x="284" y="248"/>
                    </a:lnTo>
                    <a:lnTo>
                      <a:pt x="291" y="242"/>
                    </a:lnTo>
                    <a:lnTo>
                      <a:pt x="297" y="236"/>
                    </a:lnTo>
                    <a:lnTo>
                      <a:pt x="308" y="223"/>
                    </a:lnTo>
                    <a:lnTo>
                      <a:pt x="317" y="209"/>
                    </a:lnTo>
                    <a:lnTo>
                      <a:pt x="321" y="200"/>
                    </a:lnTo>
                    <a:lnTo>
                      <a:pt x="324" y="192"/>
                    </a:lnTo>
                    <a:lnTo>
                      <a:pt x="327" y="184"/>
                    </a:lnTo>
                    <a:lnTo>
                      <a:pt x="329" y="175"/>
                    </a:lnTo>
                    <a:lnTo>
                      <a:pt x="332" y="167"/>
                    </a:lnTo>
                    <a:lnTo>
                      <a:pt x="333" y="157"/>
                    </a:lnTo>
                    <a:lnTo>
                      <a:pt x="334" y="149"/>
                    </a:lnTo>
                    <a:lnTo>
                      <a:pt x="334" y="139"/>
                    </a:lnTo>
                    <a:lnTo>
                      <a:pt x="334" y="125"/>
                    </a:lnTo>
                    <a:lnTo>
                      <a:pt x="332" y="111"/>
                    </a:lnTo>
                    <a:lnTo>
                      <a:pt x="328" y="97"/>
                    </a:lnTo>
                    <a:lnTo>
                      <a:pt x="324" y="84"/>
                    </a:lnTo>
                    <a:lnTo>
                      <a:pt x="319" y="72"/>
                    </a:lnTo>
                    <a:lnTo>
                      <a:pt x="312" y="61"/>
                    </a:lnTo>
                    <a:lnTo>
                      <a:pt x="305" y="50"/>
                    </a:lnTo>
                    <a:lnTo>
                      <a:pt x="296" y="40"/>
                    </a:lnTo>
                    <a:lnTo>
                      <a:pt x="288" y="32"/>
                    </a:lnTo>
                    <a:lnTo>
                      <a:pt x="277" y="23"/>
                    </a:lnTo>
                    <a:lnTo>
                      <a:pt x="266" y="17"/>
                    </a:lnTo>
                    <a:lnTo>
                      <a:pt x="255" y="10"/>
                    </a:lnTo>
                    <a:lnTo>
                      <a:pt x="244" y="6"/>
                    </a:lnTo>
                    <a:lnTo>
                      <a:pt x="231" y="3"/>
                    </a:lnTo>
                    <a:lnTo>
                      <a:pt x="219" y="1"/>
                    </a:lnTo>
                    <a:lnTo>
                      <a:pt x="205" y="0"/>
                    </a:lnTo>
                    <a:lnTo>
                      <a:pt x="192" y="1"/>
                    </a:lnTo>
                    <a:lnTo>
                      <a:pt x="179" y="3"/>
                    </a:lnTo>
                    <a:lnTo>
                      <a:pt x="167" y="6"/>
                    </a:lnTo>
                    <a:lnTo>
                      <a:pt x="156" y="10"/>
                    </a:lnTo>
                    <a:lnTo>
                      <a:pt x="144" y="17"/>
                    </a:lnTo>
                    <a:lnTo>
                      <a:pt x="133" y="23"/>
                    </a:lnTo>
                    <a:lnTo>
                      <a:pt x="124" y="32"/>
                    </a:lnTo>
                    <a:lnTo>
                      <a:pt x="114" y="40"/>
                    </a:lnTo>
                    <a:lnTo>
                      <a:pt x="106" y="50"/>
                    </a:lnTo>
                    <a:lnTo>
                      <a:pt x="99" y="61"/>
                    </a:lnTo>
                    <a:lnTo>
                      <a:pt x="92" y="72"/>
                    </a:lnTo>
                    <a:lnTo>
                      <a:pt x="87" y="84"/>
                    </a:lnTo>
                    <a:lnTo>
                      <a:pt x="83" y="97"/>
                    </a:lnTo>
                    <a:lnTo>
                      <a:pt x="80" y="111"/>
                    </a:lnTo>
                    <a:lnTo>
                      <a:pt x="77" y="125"/>
                    </a:lnTo>
                    <a:lnTo>
                      <a:pt x="76" y="139"/>
                    </a:lnTo>
                    <a:lnTo>
                      <a:pt x="76" y="147"/>
                    </a:lnTo>
                    <a:lnTo>
                      <a:pt x="77" y="157"/>
                    </a:lnTo>
                    <a:lnTo>
                      <a:pt x="78" y="166"/>
                    </a:lnTo>
                    <a:lnTo>
                      <a:pt x="81" y="174"/>
                    </a:lnTo>
                    <a:lnTo>
                      <a:pt x="86" y="190"/>
                    </a:lnTo>
                    <a:lnTo>
                      <a:pt x="92" y="206"/>
                    </a:lnTo>
                    <a:lnTo>
                      <a:pt x="101" y="220"/>
                    </a:lnTo>
                    <a:lnTo>
                      <a:pt x="112" y="234"/>
                    </a:lnTo>
                    <a:lnTo>
                      <a:pt x="124" y="246"/>
                    </a:lnTo>
                    <a:lnTo>
                      <a:pt x="136" y="256"/>
                    </a:lnTo>
                    <a:lnTo>
                      <a:pt x="136" y="289"/>
                    </a:lnTo>
                    <a:lnTo>
                      <a:pt x="48" y="313"/>
                    </a:lnTo>
                    <a:lnTo>
                      <a:pt x="39" y="316"/>
                    </a:lnTo>
                    <a:lnTo>
                      <a:pt x="29" y="321"/>
                    </a:lnTo>
                    <a:lnTo>
                      <a:pt x="22" y="328"/>
                    </a:lnTo>
                    <a:lnTo>
                      <a:pt x="14" y="336"/>
                    </a:lnTo>
                    <a:lnTo>
                      <a:pt x="9" y="345"/>
                    </a:lnTo>
                    <a:lnTo>
                      <a:pt x="5" y="354"/>
                    </a:lnTo>
                    <a:lnTo>
                      <a:pt x="1" y="364"/>
                    </a:lnTo>
                    <a:lnTo>
                      <a:pt x="0" y="375"/>
                    </a:lnTo>
                    <a:lnTo>
                      <a:pt x="0" y="406"/>
                    </a:lnTo>
                    <a:lnTo>
                      <a:pt x="202" y="406"/>
                    </a:lnTo>
                    <a:lnTo>
                      <a:pt x="239" y="4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 88">
                <a:extLst>
                  <a:ext uri="{FF2B5EF4-FFF2-40B4-BE49-F238E27FC236}">
                    <a16:creationId xmlns="" xmlns:a16="http://schemas.microsoft.com/office/drawing/2014/main" id="{EBB6FEFE-1F9D-48DD-A914-CF47BC953E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22925" y="1920875"/>
                <a:ext cx="128588" cy="128588"/>
              </a:xfrm>
              <a:custGeom>
                <a:avLst/>
                <a:gdLst>
                  <a:gd name="T0" fmla="*/ 30 w 406"/>
                  <a:gd name="T1" fmla="*/ 375 h 406"/>
                  <a:gd name="T2" fmla="*/ 37 w 406"/>
                  <a:gd name="T3" fmla="*/ 354 h 406"/>
                  <a:gd name="T4" fmla="*/ 55 w 406"/>
                  <a:gd name="T5" fmla="*/ 342 h 406"/>
                  <a:gd name="T6" fmla="*/ 184 w 406"/>
                  <a:gd name="T7" fmla="*/ 276 h 406"/>
                  <a:gd name="T8" fmla="*/ 223 w 406"/>
                  <a:gd name="T9" fmla="*/ 276 h 406"/>
                  <a:gd name="T10" fmla="*/ 353 w 406"/>
                  <a:gd name="T11" fmla="*/ 340 h 406"/>
                  <a:gd name="T12" fmla="*/ 370 w 406"/>
                  <a:gd name="T13" fmla="*/ 353 h 406"/>
                  <a:gd name="T14" fmla="*/ 376 w 406"/>
                  <a:gd name="T15" fmla="*/ 376 h 406"/>
                  <a:gd name="T16" fmla="*/ 106 w 406"/>
                  <a:gd name="T17" fmla="*/ 136 h 406"/>
                  <a:gd name="T18" fmla="*/ 163 w 406"/>
                  <a:gd name="T19" fmla="*/ 141 h 406"/>
                  <a:gd name="T20" fmla="*/ 221 w 406"/>
                  <a:gd name="T21" fmla="*/ 119 h 406"/>
                  <a:gd name="T22" fmla="*/ 242 w 406"/>
                  <a:gd name="T23" fmla="*/ 135 h 406"/>
                  <a:gd name="T24" fmla="*/ 269 w 406"/>
                  <a:gd name="T25" fmla="*/ 143 h 406"/>
                  <a:gd name="T26" fmla="*/ 303 w 406"/>
                  <a:gd name="T27" fmla="*/ 141 h 406"/>
                  <a:gd name="T28" fmla="*/ 294 w 406"/>
                  <a:gd name="T29" fmla="*/ 183 h 406"/>
                  <a:gd name="T30" fmla="*/ 274 w 406"/>
                  <a:gd name="T31" fmla="*/ 216 h 406"/>
                  <a:gd name="T32" fmla="*/ 243 w 406"/>
                  <a:gd name="T33" fmla="*/ 240 h 406"/>
                  <a:gd name="T34" fmla="*/ 204 w 406"/>
                  <a:gd name="T35" fmla="*/ 248 h 406"/>
                  <a:gd name="T36" fmla="*/ 166 w 406"/>
                  <a:gd name="T37" fmla="*/ 240 h 406"/>
                  <a:gd name="T38" fmla="*/ 135 w 406"/>
                  <a:gd name="T39" fmla="*/ 216 h 406"/>
                  <a:gd name="T40" fmla="*/ 113 w 406"/>
                  <a:gd name="T41" fmla="*/ 181 h 406"/>
                  <a:gd name="T42" fmla="*/ 106 w 406"/>
                  <a:gd name="T43" fmla="*/ 139 h 406"/>
                  <a:gd name="T44" fmla="*/ 229 w 406"/>
                  <a:gd name="T45" fmla="*/ 33 h 406"/>
                  <a:gd name="T46" fmla="*/ 259 w 406"/>
                  <a:gd name="T47" fmla="*/ 48 h 406"/>
                  <a:gd name="T48" fmla="*/ 282 w 406"/>
                  <a:gd name="T49" fmla="*/ 71 h 406"/>
                  <a:gd name="T50" fmla="*/ 298 w 406"/>
                  <a:gd name="T51" fmla="*/ 102 h 406"/>
                  <a:gd name="T52" fmla="*/ 281 w 406"/>
                  <a:gd name="T53" fmla="*/ 114 h 406"/>
                  <a:gd name="T54" fmla="*/ 249 w 406"/>
                  <a:gd name="T55" fmla="*/ 105 h 406"/>
                  <a:gd name="T56" fmla="*/ 234 w 406"/>
                  <a:gd name="T57" fmla="*/ 87 h 406"/>
                  <a:gd name="T58" fmla="*/ 223 w 406"/>
                  <a:gd name="T59" fmla="*/ 82 h 406"/>
                  <a:gd name="T60" fmla="*/ 207 w 406"/>
                  <a:gd name="T61" fmla="*/ 92 h 406"/>
                  <a:gd name="T62" fmla="*/ 181 w 406"/>
                  <a:gd name="T63" fmla="*/ 107 h 406"/>
                  <a:gd name="T64" fmla="*/ 147 w 406"/>
                  <a:gd name="T65" fmla="*/ 113 h 406"/>
                  <a:gd name="T66" fmla="*/ 113 w 406"/>
                  <a:gd name="T67" fmla="*/ 97 h 406"/>
                  <a:gd name="T68" fmla="*/ 129 w 406"/>
                  <a:gd name="T69" fmla="*/ 68 h 406"/>
                  <a:gd name="T70" fmla="*/ 152 w 406"/>
                  <a:gd name="T71" fmla="*/ 47 h 406"/>
                  <a:gd name="T72" fmla="*/ 181 w 406"/>
                  <a:gd name="T73" fmla="*/ 33 h 406"/>
                  <a:gd name="T74" fmla="*/ 361 w 406"/>
                  <a:gd name="T75" fmla="*/ 311 h 406"/>
                  <a:gd name="T76" fmla="*/ 284 w 406"/>
                  <a:gd name="T77" fmla="*/ 248 h 406"/>
                  <a:gd name="T78" fmla="*/ 316 w 406"/>
                  <a:gd name="T79" fmla="*/ 209 h 406"/>
                  <a:gd name="T80" fmla="*/ 329 w 406"/>
                  <a:gd name="T81" fmla="*/ 175 h 406"/>
                  <a:gd name="T82" fmla="*/ 333 w 406"/>
                  <a:gd name="T83" fmla="*/ 139 h 406"/>
                  <a:gd name="T84" fmla="*/ 323 w 406"/>
                  <a:gd name="T85" fmla="*/ 84 h 406"/>
                  <a:gd name="T86" fmla="*/ 296 w 406"/>
                  <a:gd name="T87" fmla="*/ 40 h 406"/>
                  <a:gd name="T88" fmla="*/ 255 w 406"/>
                  <a:gd name="T89" fmla="*/ 10 h 406"/>
                  <a:gd name="T90" fmla="*/ 204 w 406"/>
                  <a:gd name="T91" fmla="*/ 0 h 406"/>
                  <a:gd name="T92" fmla="*/ 154 w 406"/>
                  <a:gd name="T93" fmla="*/ 10 h 406"/>
                  <a:gd name="T94" fmla="*/ 113 w 406"/>
                  <a:gd name="T95" fmla="*/ 40 h 406"/>
                  <a:gd name="T96" fmla="*/ 85 w 406"/>
                  <a:gd name="T97" fmla="*/ 84 h 406"/>
                  <a:gd name="T98" fmla="*/ 76 w 406"/>
                  <a:gd name="T99" fmla="*/ 139 h 406"/>
                  <a:gd name="T100" fmla="*/ 80 w 406"/>
                  <a:gd name="T101" fmla="*/ 174 h 406"/>
                  <a:gd name="T102" fmla="*/ 111 w 406"/>
                  <a:gd name="T103" fmla="*/ 234 h 406"/>
                  <a:gd name="T104" fmla="*/ 47 w 406"/>
                  <a:gd name="T105" fmla="*/ 313 h 406"/>
                  <a:gd name="T106" fmla="*/ 14 w 406"/>
                  <a:gd name="T107" fmla="*/ 336 h 406"/>
                  <a:gd name="T108" fmla="*/ 0 w 406"/>
                  <a:gd name="T109" fmla="*/ 375 h 406"/>
                  <a:gd name="T110" fmla="*/ 406 w 406"/>
                  <a:gd name="T111" fmla="*/ 406 h 406"/>
                  <a:gd name="T112" fmla="*/ 398 w 406"/>
                  <a:gd name="T113" fmla="*/ 345 h 406"/>
                  <a:gd name="T114" fmla="*/ 371 w 406"/>
                  <a:gd name="T115" fmla="*/ 31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06" h="406">
                    <a:moveTo>
                      <a:pt x="239" y="376"/>
                    </a:moveTo>
                    <a:lnTo>
                      <a:pt x="201" y="376"/>
                    </a:lnTo>
                    <a:lnTo>
                      <a:pt x="30" y="376"/>
                    </a:lnTo>
                    <a:lnTo>
                      <a:pt x="30" y="375"/>
                    </a:lnTo>
                    <a:lnTo>
                      <a:pt x="31" y="369"/>
                    </a:lnTo>
                    <a:lnTo>
                      <a:pt x="32" y="364"/>
                    </a:lnTo>
                    <a:lnTo>
                      <a:pt x="34" y="359"/>
                    </a:lnTo>
                    <a:lnTo>
                      <a:pt x="37" y="354"/>
                    </a:lnTo>
                    <a:lnTo>
                      <a:pt x="41" y="350"/>
                    </a:lnTo>
                    <a:lnTo>
                      <a:pt x="46" y="346"/>
                    </a:lnTo>
                    <a:lnTo>
                      <a:pt x="50" y="343"/>
                    </a:lnTo>
                    <a:lnTo>
                      <a:pt x="55" y="342"/>
                    </a:lnTo>
                    <a:lnTo>
                      <a:pt x="166" y="311"/>
                    </a:lnTo>
                    <a:lnTo>
                      <a:pt x="166" y="271"/>
                    </a:lnTo>
                    <a:lnTo>
                      <a:pt x="174" y="274"/>
                    </a:lnTo>
                    <a:lnTo>
                      <a:pt x="184" y="276"/>
                    </a:lnTo>
                    <a:lnTo>
                      <a:pt x="195" y="277"/>
                    </a:lnTo>
                    <a:lnTo>
                      <a:pt x="204" y="278"/>
                    </a:lnTo>
                    <a:lnTo>
                      <a:pt x="214" y="277"/>
                    </a:lnTo>
                    <a:lnTo>
                      <a:pt x="223" y="276"/>
                    </a:lnTo>
                    <a:lnTo>
                      <a:pt x="232" y="275"/>
                    </a:lnTo>
                    <a:lnTo>
                      <a:pt x="241" y="272"/>
                    </a:lnTo>
                    <a:lnTo>
                      <a:pt x="241" y="311"/>
                    </a:lnTo>
                    <a:lnTo>
                      <a:pt x="353" y="340"/>
                    </a:lnTo>
                    <a:lnTo>
                      <a:pt x="358" y="343"/>
                    </a:lnTo>
                    <a:lnTo>
                      <a:pt x="362" y="346"/>
                    </a:lnTo>
                    <a:lnTo>
                      <a:pt x="366" y="349"/>
                    </a:lnTo>
                    <a:lnTo>
                      <a:pt x="370" y="353"/>
                    </a:lnTo>
                    <a:lnTo>
                      <a:pt x="372" y="359"/>
                    </a:lnTo>
                    <a:lnTo>
                      <a:pt x="374" y="364"/>
                    </a:lnTo>
                    <a:lnTo>
                      <a:pt x="376" y="369"/>
                    </a:lnTo>
                    <a:lnTo>
                      <a:pt x="376" y="376"/>
                    </a:lnTo>
                    <a:lnTo>
                      <a:pt x="239" y="376"/>
                    </a:lnTo>
                    <a:close/>
                    <a:moveTo>
                      <a:pt x="106" y="139"/>
                    </a:moveTo>
                    <a:lnTo>
                      <a:pt x="106" y="138"/>
                    </a:lnTo>
                    <a:lnTo>
                      <a:pt x="106" y="136"/>
                    </a:lnTo>
                    <a:lnTo>
                      <a:pt x="119" y="140"/>
                    </a:lnTo>
                    <a:lnTo>
                      <a:pt x="134" y="142"/>
                    </a:lnTo>
                    <a:lnTo>
                      <a:pt x="148" y="142"/>
                    </a:lnTo>
                    <a:lnTo>
                      <a:pt x="163" y="141"/>
                    </a:lnTo>
                    <a:lnTo>
                      <a:pt x="178" y="139"/>
                    </a:lnTo>
                    <a:lnTo>
                      <a:pt x="193" y="134"/>
                    </a:lnTo>
                    <a:lnTo>
                      <a:pt x="208" y="127"/>
                    </a:lnTo>
                    <a:lnTo>
                      <a:pt x="221" y="119"/>
                    </a:lnTo>
                    <a:lnTo>
                      <a:pt x="226" y="124"/>
                    </a:lnTo>
                    <a:lnTo>
                      <a:pt x="230" y="128"/>
                    </a:lnTo>
                    <a:lnTo>
                      <a:pt x="237" y="131"/>
                    </a:lnTo>
                    <a:lnTo>
                      <a:pt x="242" y="135"/>
                    </a:lnTo>
                    <a:lnTo>
                      <a:pt x="248" y="138"/>
                    </a:lnTo>
                    <a:lnTo>
                      <a:pt x="255" y="140"/>
                    </a:lnTo>
                    <a:lnTo>
                      <a:pt x="261" y="142"/>
                    </a:lnTo>
                    <a:lnTo>
                      <a:pt x="269" y="143"/>
                    </a:lnTo>
                    <a:lnTo>
                      <a:pt x="275" y="144"/>
                    </a:lnTo>
                    <a:lnTo>
                      <a:pt x="282" y="144"/>
                    </a:lnTo>
                    <a:lnTo>
                      <a:pt x="292" y="143"/>
                    </a:lnTo>
                    <a:lnTo>
                      <a:pt x="303" y="141"/>
                    </a:lnTo>
                    <a:lnTo>
                      <a:pt x="303" y="152"/>
                    </a:lnTo>
                    <a:lnTo>
                      <a:pt x="301" y="162"/>
                    </a:lnTo>
                    <a:lnTo>
                      <a:pt x="299" y="173"/>
                    </a:lnTo>
                    <a:lnTo>
                      <a:pt x="294" y="183"/>
                    </a:lnTo>
                    <a:lnTo>
                      <a:pt x="290" y="191"/>
                    </a:lnTo>
                    <a:lnTo>
                      <a:pt x="286" y="201"/>
                    </a:lnTo>
                    <a:lnTo>
                      <a:pt x="279" y="209"/>
                    </a:lnTo>
                    <a:lnTo>
                      <a:pt x="274" y="216"/>
                    </a:lnTo>
                    <a:lnTo>
                      <a:pt x="267" y="224"/>
                    </a:lnTo>
                    <a:lnTo>
                      <a:pt x="259" y="230"/>
                    </a:lnTo>
                    <a:lnTo>
                      <a:pt x="251" y="235"/>
                    </a:lnTo>
                    <a:lnTo>
                      <a:pt x="243" y="240"/>
                    </a:lnTo>
                    <a:lnTo>
                      <a:pt x="233" y="243"/>
                    </a:lnTo>
                    <a:lnTo>
                      <a:pt x="224" y="246"/>
                    </a:lnTo>
                    <a:lnTo>
                      <a:pt x="214" y="247"/>
                    </a:lnTo>
                    <a:lnTo>
                      <a:pt x="204" y="248"/>
                    </a:lnTo>
                    <a:lnTo>
                      <a:pt x="195" y="247"/>
                    </a:lnTo>
                    <a:lnTo>
                      <a:pt x="185" y="245"/>
                    </a:lnTo>
                    <a:lnTo>
                      <a:pt x="175" y="243"/>
                    </a:lnTo>
                    <a:lnTo>
                      <a:pt x="166" y="240"/>
                    </a:lnTo>
                    <a:lnTo>
                      <a:pt x="157" y="234"/>
                    </a:lnTo>
                    <a:lnTo>
                      <a:pt x="150" y="229"/>
                    </a:lnTo>
                    <a:lnTo>
                      <a:pt x="142" y="223"/>
                    </a:lnTo>
                    <a:lnTo>
                      <a:pt x="135" y="216"/>
                    </a:lnTo>
                    <a:lnTo>
                      <a:pt x="128" y="208"/>
                    </a:lnTo>
                    <a:lnTo>
                      <a:pt x="123" y="200"/>
                    </a:lnTo>
                    <a:lnTo>
                      <a:pt x="118" y="190"/>
                    </a:lnTo>
                    <a:lnTo>
                      <a:pt x="113" y="181"/>
                    </a:lnTo>
                    <a:lnTo>
                      <a:pt x="110" y="171"/>
                    </a:lnTo>
                    <a:lnTo>
                      <a:pt x="108" y="160"/>
                    </a:lnTo>
                    <a:lnTo>
                      <a:pt x="106" y="150"/>
                    </a:lnTo>
                    <a:lnTo>
                      <a:pt x="106" y="139"/>
                    </a:lnTo>
                    <a:close/>
                    <a:moveTo>
                      <a:pt x="204" y="30"/>
                    </a:moveTo>
                    <a:lnTo>
                      <a:pt x="213" y="30"/>
                    </a:lnTo>
                    <a:lnTo>
                      <a:pt x="222" y="32"/>
                    </a:lnTo>
                    <a:lnTo>
                      <a:pt x="229" y="33"/>
                    </a:lnTo>
                    <a:lnTo>
                      <a:pt x="238" y="36"/>
                    </a:lnTo>
                    <a:lnTo>
                      <a:pt x="244" y="39"/>
                    </a:lnTo>
                    <a:lnTo>
                      <a:pt x="252" y="43"/>
                    </a:lnTo>
                    <a:lnTo>
                      <a:pt x="259" y="48"/>
                    </a:lnTo>
                    <a:lnTo>
                      <a:pt x="266" y="53"/>
                    </a:lnTo>
                    <a:lnTo>
                      <a:pt x="271" y="58"/>
                    </a:lnTo>
                    <a:lnTo>
                      <a:pt x="276" y="65"/>
                    </a:lnTo>
                    <a:lnTo>
                      <a:pt x="282" y="71"/>
                    </a:lnTo>
                    <a:lnTo>
                      <a:pt x="287" y="78"/>
                    </a:lnTo>
                    <a:lnTo>
                      <a:pt x="291" y="85"/>
                    </a:lnTo>
                    <a:lnTo>
                      <a:pt x="294" y="94"/>
                    </a:lnTo>
                    <a:lnTo>
                      <a:pt x="298" y="102"/>
                    </a:lnTo>
                    <a:lnTo>
                      <a:pt x="300" y="110"/>
                    </a:lnTo>
                    <a:lnTo>
                      <a:pt x="294" y="112"/>
                    </a:lnTo>
                    <a:lnTo>
                      <a:pt x="288" y="113"/>
                    </a:lnTo>
                    <a:lnTo>
                      <a:pt x="281" y="114"/>
                    </a:lnTo>
                    <a:lnTo>
                      <a:pt x="273" y="113"/>
                    </a:lnTo>
                    <a:lnTo>
                      <a:pt x="264" y="112"/>
                    </a:lnTo>
                    <a:lnTo>
                      <a:pt x="255" y="108"/>
                    </a:lnTo>
                    <a:lnTo>
                      <a:pt x="249" y="105"/>
                    </a:lnTo>
                    <a:lnTo>
                      <a:pt x="245" y="100"/>
                    </a:lnTo>
                    <a:lnTo>
                      <a:pt x="241" y="96"/>
                    </a:lnTo>
                    <a:lnTo>
                      <a:pt x="237" y="90"/>
                    </a:lnTo>
                    <a:lnTo>
                      <a:pt x="234" y="87"/>
                    </a:lnTo>
                    <a:lnTo>
                      <a:pt x="232" y="84"/>
                    </a:lnTo>
                    <a:lnTo>
                      <a:pt x="229" y="83"/>
                    </a:lnTo>
                    <a:lnTo>
                      <a:pt x="226" y="82"/>
                    </a:lnTo>
                    <a:lnTo>
                      <a:pt x="223" y="82"/>
                    </a:lnTo>
                    <a:lnTo>
                      <a:pt x="218" y="83"/>
                    </a:lnTo>
                    <a:lnTo>
                      <a:pt x="216" y="84"/>
                    </a:lnTo>
                    <a:lnTo>
                      <a:pt x="213" y="86"/>
                    </a:lnTo>
                    <a:lnTo>
                      <a:pt x="207" y="92"/>
                    </a:lnTo>
                    <a:lnTo>
                      <a:pt x="201" y="96"/>
                    </a:lnTo>
                    <a:lnTo>
                      <a:pt x="195" y="100"/>
                    </a:lnTo>
                    <a:lnTo>
                      <a:pt x="188" y="104"/>
                    </a:lnTo>
                    <a:lnTo>
                      <a:pt x="181" y="107"/>
                    </a:lnTo>
                    <a:lnTo>
                      <a:pt x="174" y="109"/>
                    </a:lnTo>
                    <a:lnTo>
                      <a:pt x="167" y="111"/>
                    </a:lnTo>
                    <a:lnTo>
                      <a:pt x="160" y="112"/>
                    </a:lnTo>
                    <a:lnTo>
                      <a:pt x="147" y="113"/>
                    </a:lnTo>
                    <a:lnTo>
                      <a:pt x="134" y="112"/>
                    </a:lnTo>
                    <a:lnTo>
                      <a:pt x="121" y="110"/>
                    </a:lnTo>
                    <a:lnTo>
                      <a:pt x="110" y="106"/>
                    </a:lnTo>
                    <a:lnTo>
                      <a:pt x="113" y="97"/>
                    </a:lnTo>
                    <a:lnTo>
                      <a:pt x="117" y="90"/>
                    </a:lnTo>
                    <a:lnTo>
                      <a:pt x="120" y="82"/>
                    </a:lnTo>
                    <a:lnTo>
                      <a:pt x="124" y="76"/>
                    </a:lnTo>
                    <a:lnTo>
                      <a:pt x="129" y="68"/>
                    </a:lnTo>
                    <a:lnTo>
                      <a:pt x="135" y="63"/>
                    </a:lnTo>
                    <a:lnTo>
                      <a:pt x="140" y="56"/>
                    </a:lnTo>
                    <a:lnTo>
                      <a:pt x="145" y="51"/>
                    </a:lnTo>
                    <a:lnTo>
                      <a:pt x="152" y="47"/>
                    </a:lnTo>
                    <a:lnTo>
                      <a:pt x="158" y="42"/>
                    </a:lnTo>
                    <a:lnTo>
                      <a:pt x="166" y="38"/>
                    </a:lnTo>
                    <a:lnTo>
                      <a:pt x="173" y="35"/>
                    </a:lnTo>
                    <a:lnTo>
                      <a:pt x="181" y="33"/>
                    </a:lnTo>
                    <a:lnTo>
                      <a:pt x="188" y="31"/>
                    </a:lnTo>
                    <a:lnTo>
                      <a:pt x="197" y="30"/>
                    </a:lnTo>
                    <a:lnTo>
                      <a:pt x="204" y="30"/>
                    </a:lnTo>
                    <a:close/>
                    <a:moveTo>
                      <a:pt x="361" y="311"/>
                    </a:moveTo>
                    <a:lnTo>
                      <a:pt x="271" y="289"/>
                    </a:lnTo>
                    <a:lnTo>
                      <a:pt x="271" y="258"/>
                    </a:lnTo>
                    <a:lnTo>
                      <a:pt x="277" y="253"/>
                    </a:lnTo>
                    <a:lnTo>
                      <a:pt x="284" y="248"/>
                    </a:lnTo>
                    <a:lnTo>
                      <a:pt x="290" y="242"/>
                    </a:lnTo>
                    <a:lnTo>
                      <a:pt x="297" y="236"/>
                    </a:lnTo>
                    <a:lnTo>
                      <a:pt x="307" y="223"/>
                    </a:lnTo>
                    <a:lnTo>
                      <a:pt x="316" y="209"/>
                    </a:lnTo>
                    <a:lnTo>
                      <a:pt x="320" y="200"/>
                    </a:lnTo>
                    <a:lnTo>
                      <a:pt x="323" y="192"/>
                    </a:lnTo>
                    <a:lnTo>
                      <a:pt x="327" y="184"/>
                    </a:lnTo>
                    <a:lnTo>
                      <a:pt x="329" y="175"/>
                    </a:lnTo>
                    <a:lnTo>
                      <a:pt x="331" y="167"/>
                    </a:lnTo>
                    <a:lnTo>
                      <a:pt x="332" y="157"/>
                    </a:lnTo>
                    <a:lnTo>
                      <a:pt x="333" y="149"/>
                    </a:lnTo>
                    <a:lnTo>
                      <a:pt x="333" y="139"/>
                    </a:lnTo>
                    <a:lnTo>
                      <a:pt x="333" y="125"/>
                    </a:lnTo>
                    <a:lnTo>
                      <a:pt x="331" y="111"/>
                    </a:lnTo>
                    <a:lnTo>
                      <a:pt x="328" y="97"/>
                    </a:lnTo>
                    <a:lnTo>
                      <a:pt x="323" y="84"/>
                    </a:lnTo>
                    <a:lnTo>
                      <a:pt x="318" y="72"/>
                    </a:lnTo>
                    <a:lnTo>
                      <a:pt x="312" y="61"/>
                    </a:lnTo>
                    <a:lnTo>
                      <a:pt x="304" y="50"/>
                    </a:lnTo>
                    <a:lnTo>
                      <a:pt x="296" y="40"/>
                    </a:lnTo>
                    <a:lnTo>
                      <a:pt x="287" y="32"/>
                    </a:lnTo>
                    <a:lnTo>
                      <a:pt x="276" y="23"/>
                    </a:lnTo>
                    <a:lnTo>
                      <a:pt x="266" y="17"/>
                    </a:lnTo>
                    <a:lnTo>
                      <a:pt x="255" y="10"/>
                    </a:lnTo>
                    <a:lnTo>
                      <a:pt x="243" y="6"/>
                    </a:lnTo>
                    <a:lnTo>
                      <a:pt x="230" y="3"/>
                    </a:lnTo>
                    <a:lnTo>
                      <a:pt x="217" y="1"/>
                    </a:lnTo>
                    <a:lnTo>
                      <a:pt x="204" y="0"/>
                    </a:lnTo>
                    <a:lnTo>
                      <a:pt x="192" y="1"/>
                    </a:lnTo>
                    <a:lnTo>
                      <a:pt x="179" y="3"/>
                    </a:lnTo>
                    <a:lnTo>
                      <a:pt x="166" y="6"/>
                    </a:lnTo>
                    <a:lnTo>
                      <a:pt x="154" y="10"/>
                    </a:lnTo>
                    <a:lnTo>
                      <a:pt x="143" y="17"/>
                    </a:lnTo>
                    <a:lnTo>
                      <a:pt x="133" y="23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5" y="50"/>
                    </a:lnTo>
                    <a:lnTo>
                      <a:pt x="98" y="61"/>
                    </a:lnTo>
                    <a:lnTo>
                      <a:pt x="92" y="72"/>
                    </a:lnTo>
                    <a:lnTo>
                      <a:pt x="85" y="84"/>
                    </a:lnTo>
                    <a:lnTo>
                      <a:pt x="81" y="97"/>
                    </a:lnTo>
                    <a:lnTo>
                      <a:pt x="78" y="111"/>
                    </a:lnTo>
                    <a:lnTo>
                      <a:pt x="77" y="125"/>
                    </a:lnTo>
                    <a:lnTo>
                      <a:pt x="76" y="139"/>
                    </a:lnTo>
                    <a:lnTo>
                      <a:pt x="76" y="147"/>
                    </a:lnTo>
                    <a:lnTo>
                      <a:pt x="77" y="157"/>
                    </a:lnTo>
                    <a:lnTo>
                      <a:pt x="78" y="166"/>
                    </a:lnTo>
                    <a:lnTo>
                      <a:pt x="80" y="174"/>
                    </a:lnTo>
                    <a:lnTo>
                      <a:pt x="85" y="190"/>
                    </a:lnTo>
                    <a:lnTo>
                      <a:pt x="92" y="206"/>
                    </a:lnTo>
                    <a:lnTo>
                      <a:pt x="100" y="220"/>
                    </a:lnTo>
                    <a:lnTo>
                      <a:pt x="111" y="234"/>
                    </a:lnTo>
                    <a:lnTo>
                      <a:pt x="123" y="246"/>
                    </a:lnTo>
                    <a:lnTo>
                      <a:pt x="136" y="256"/>
                    </a:lnTo>
                    <a:lnTo>
                      <a:pt x="136" y="289"/>
                    </a:lnTo>
                    <a:lnTo>
                      <a:pt x="47" y="313"/>
                    </a:lnTo>
                    <a:lnTo>
                      <a:pt x="37" y="316"/>
                    </a:lnTo>
                    <a:lnTo>
                      <a:pt x="29" y="321"/>
                    </a:lnTo>
                    <a:lnTo>
                      <a:pt x="21" y="328"/>
                    </a:lnTo>
                    <a:lnTo>
                      <a:pt x="14" y="336"/>
                    </a:lnTo>
                    <a:lnTo>
                      <a:pt x="8" y="345"/>
                    </a:lnTo>
                    <a:lnTo>
                      <a:pt x="4" y="354"/>
                    </a:lnTo>
                    <a:lnTo>
                      <a:pt x="1" y="364"/>
                    </a:lnTo>
                    <a:lnTo>
                      <a:pt x="0" y="375"/>
                    </a:lnTo>
                    <a:lnTo>
                      <a:pt x="0" y="406"/>
                    </a:lnTo>
                    <a:lnTo>
                      <a:pt x="201" y="406"/>
                    </a:lnTo>
                    <a:lnTo>
                      <a:pt x="239" y="406"/>
                    </a:lnTo>
                    <a:lnTo>
                      <a:pt x="406" y="406"/>
                    </a:lnTo>
                    <a:lnTo>
                      <a:pt x="406" y="376"/>
                    </a:lnTo>
                    <a:lnTo>
                      <a:pt x="405" y="365"/>
                    </a:lnTo>
                    <a:lnTo>
                      <a:pt x="403" y="354"/>
                    </a:lnTo>
                    <a:lnTo>
                      <a:pt x="398" y="345"/>
                    </a:lnTo>
                    <a:lnTo>
                      <a:pt x="393" y="336"/>
                    </a:lnTo>
                    <a:lnTo>
                      <a:pt x="387" y="328"/>
                    </a:lnTo>
                    <a:lnTo>
                      <a:pt x="379" y="321"/>
                    </a:lnTo>
                    <a:lnTo>
                      <a:pt x="371" y="316"/>
                    </a:lnTo>
                    <a:lnTo>
                      <a:pt x="361" y="3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 89">
                <a:extLst>
                  <a:ext uri="{FF2B5EF4-FFF2-40B4-BE49-F238E27FC236}">
                    <a16:creationId xmlns="" xmlns:a16="http://schemas.microsoft.com/office/drawing/2014/main" id="{B96259E6-ABA9-4806-AAC7-F7CF5654F5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43550" y="2073275"/>
                <a:ext cx="130175" cy="128588"/>
              </a:xfrm>
              <a:custGeom>
                <a:avLst/>
                <a:gdLst>
                  <a:gd name="T0" fmla="*/ 30 w 409"/>
                  <a:gd name="T1" fmla="*/ 379 h 409"/>
                  <a:gd name="T2" fmla="*/ 35 w 409"/>
                  <a:gd name="T3" fmla="*/ 359 h 409"/>
                  <a:gd name="T4" fmla="*/ 50 w 409"/>
                  <a:gd name="T5" fmla="*/ 343 h 409"/>
                  <a:gd name="T6" fmla="*/ 172 w 409"/>
                  <a:gd name="T7" fmla="*/ 273 h 409"/>
                  <a:gd name="T8" fmla="*/ 215 w 409"/>
                  <a:gd name="T9" fmla="*/ 277 h 409"/>
                  <a:gd name="T10" fmla="*/ 246 w 409"/>
                  <a:gd name="T11" fmla="*/ 311 h 409"/>
                  <a:gd name="T12" fmla="*/ 368 w 409"/>
                  <a:gd name="T13" fmla="*/ 349 h 409"/>
                  <a:gd name="T14" fmla="*/ 379 w 409"/>
                  <a:gd name="T15" fmla="*/ 370 h 409"/>
                  <a:gd name="T16" fmla="*/ 106 w 409"/>
                  <a:gd name="T17" fmla="*/ 137 h 409"/>
                  <a:gd name="T18" fmla="*/ 148 w 409"/>
                  <a:gd name="T19" fmla="*/ 142 h 409"/>
                  <a:gd name="T20" fmla="*/ 208 w 409"/>
                  <a:gd name="T21" fmla="*/ 127 h 409"/>
                  <a:gd name="T22" fmla="*/ 236 w 409"/>
                  <a:gd name="T23" fmla="*/ 132 h 409"/>
                  <a:gd name="T24" fmla="*/ 260 w 409"/>
                  <a:gd name="T25" fmla="*/ 141 h 409"/>
                  <a:gd name="T26" fmla="*/ 293 w 409"/>
                  <a:gd name="T27" fmla="*/ 142 h 409"/>
                  <a:gd name="T28" fmla="*/ 299 w 409"/>
                  <a:gd name="T29" fmla="*/ 172 h 409"/>
                  <a:gd name="T30" fmla="*/ 281 w 409"/>
                  <a:gd name="T31" fmla="*/ 209 h 409"/>
                  <a:gd name="T32" fmla="*/ 252 w 409"/>
                  <a:gd name="T33" fmla="*/ 234 h 409"/>
                  <a:gd name="T34" fmla="*/ 215 w 409"/>
                  <a:gd name="T35" fmla="*/ 247 h 409"/>
                  <a:gd name="T36" fmla="*/ 176 w 409"/>
                  <a:gd name="T37" fmla="*/ 243 h 409"/>
                  <a:gd name="T38" fmla="*/ 142 w 409"/>
                  <a:gd name="T39" fmla="*/ 223 h 409"/>
                  <a:gd name="T40" fmla="*/ 118 w 409"/>
                  <a:gd name="T41" fmla="*/ 191 h 409"/>
                  <a:gd name="T42" fmla="*/ 107 w 409"/>
                  <a:gd name="T43" fmla="*/ 150 h 409"/>
                  <a:gd name="T44" fmla="*/ 222 w 409"/>
                  <a:gd name="T45" fmla="*/ 31 h 409"/>
                  <a:gd name="T46" fmla="*/ 252 w 409"/>
                  <a:gd name="T47" fmla="*/ 43 h 409"/>
                  <a:gd name="T48" fmla="*/ 276 w 409"/>
                  <a:gd name="T49" fmla="*/ 64 h 409"/>
                  <a:gd name="T50" fmla="*/ 295 w 409"/>
                  <a:gd name="T51" fmla="*/ 93 h 409"/>
                  <a:gd name="T52" fmla="*/ 287 w 409"/>
                  <a:gd name="T53" fmla="*/ 113 h 409"/>
                  <a:gd name="T54" fmla="*/ 254 w 409"/>
                  <a:gd name="T55" fmla="*/ 107 h 409"/>
                  <a:gd name="T56" fmla="*/ 237 w 409"/>
                  <a:gd name="T57" fmla="*/ 90 h 409"/>
                  <a:gd name="T58" fmla="*/ 226 w 409"/>
                  <a:gd name="T59" fmla="*/ 82 h 409"/>
                  <a:gd name="T60" fmla="*/ 213 w 409"/>
                  <a:gd name="T61" fmla="*/ 87 h 409"/>
                  <a:gd name="T62" fmla="*/ 189 w 409"/>
                  <a:gd name="T63" fmla="*/ 104 h 409"/>
                  <a:gd name="T64" fmla="*/ 161 w 409"/>
                  <a:gd name="T65" fmla="*/ 112 h 409"/>
                  <a:gd name="T66" fmla="*/ 111 w 409"/>
                  <a:gd name="T67" fmla="*/ 106 h 409"/>
                  <a:gd name="T68" fmla="*/ 124 w 409"/>
                  <a:gd name="T69" fmla="*/ 75 h 409"/>
                  <a:gd name="T70" fmla="*/ 146 w 409"/>
                  <a:gd name="T71" fmla="*/ 51 h 409"/>
                  <a:gd name="T72" fmla="*/ 174 w 409"/>
                  <a:gd name="T73" fmla="*/ 35 h 409"/>
                  <a:gd name="T74" fmla="*/ 205 w 409"/>
                  <a:gd name="T75" fmla="*/ 30 h 409"/>
                  <a:gd name="T76" fmla="*/ 289 w 409"/>
                  <a:gd name="T77" fmla="*/ 244 h 409"/>
                  <a:gd name="T78" fmla="*/ 325 w 409"/>
                  <a:gd name="T79" fmla="*/ 189 h 409"/>
                  <a:gd name="T80" fmla="*/ 333 w 409"/>
                  <a:gd name="T81" fmla="*/ 124 h 409"/>
                  <a:gd name="T82" fmla="*/ 318 w 409"/>
                  <a:gd name="T83" fmla="*/ 73 h 409"/>
                  <a:gd name="T84" fmla="*/ 287 w 409"/>
                  <a:gd name="T85" fmla="*/ 32 h 409"/>
                  <a:gd name="T86" fmla="*/ 243 w 409"/>
                  <a:gd name="T87" fmla="*/ 6 h 409"/>
                  <a:gd name="T88" fmla="*/ 192 w 409"/>
                  <a:gd name="T89" fmla="*/ 1 h 409"/>
                  <a:gd name="T90" fmla="*/ 143 w 409"/>
                  <a:gd name="T91" fmla="*/ 17 h 409"/>
                  <a:gd name="T92" fmla="*/ 105 w 409"/>
                  <a:gd name="T93" fmla="*/ 50 h 409"/>
                  <a:gd name="T94" fmla="*/ 81 w 409"/>
                  <a:gd name="T95" fmla="*/ 97 h 409"/>
                  <a:gd name="T96" fmla="*/ 77 w 409"/>
                  <a:gd name="T97" fmla="*/ 156 h 409"/>
                  <a:gd name="T98" fmla="*/ 100 w 409"/>
                  <a:gd name="T99" fmla="*/ 219 h 409"/>
                  <a:gd name="T100" fmla="*/ 133 w 409"/>
                  <a:gd name="T101" fmla="*/ 288 h 409"/>
                  <a:gd name="T102" fmla="*/ 21 w 409"/>
                  <a:gd name="T103" fmla="*/ 328 h 409"/>
                  <a:gd name="T104" fmla="*/ 1 w 409"/>
                  <a:gd name="T105" fmla="*/ 364 h 409"/>
                  <a:gd name="T106" fmla="*/ 224 w 409"/>
                  <a:gd name="T107" fmla="*/ 409 h 409"/>
                  <a:gd name="T108" fmla="*/ 406 w 409"/>
                  <a:gd name="T109" fmla="*/ 355 h 409"/>
                  <a:gd name="T110" fmla="*/ 380 w 409"/>
                  <a:gd name="T111" fmla="*/ 321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9" h="409">
                    <a:moveTo>
                      <a:pt x="379" y="379"/>
                    </a:moveTo>
                    <a:lnTo>
                      <a:pt x="224" y="379"/>
                    </a:lnTo>
                    <a:lnTo>
                      <a:pt x="186" y="379"/>
                    </a:lnTo>
                    <a:lnTo>
                      <a:pt x="30" y="379"/>
                    </a:lnTo>
                    <a:lnTo>
                      <a:pt x="30" y="375"/>
                    </a:lnTo>
                    <a:lnTo>
                      <a:pt x="31" y="370"/>
                    </a:lnTo>
                    <a:lnTo>
                      <a:pt x="32" y="364"/>
                    </a:lnTo>
                    <a:lnTo>
                      <a:pt x="35" y="359"/>
                    </a:lnTo>
                    <a:lnTo>
                      <a:pt x="37" y="355"/>
                    </a:lnTo>
                    <a:lnTo>
                      <a:pt x="42" y="349"/>
                    </a:lnTo>
                    <a:lnTo>
                      <a:pt x="46" y="346"/>
                    </a:lnTo>
                    <a:lnTo>
                      <a:pt x="50" y="343"/>
                    </a:lnTo>
                    <a:lnTo>
                      <a:pt x="56" y="341"/>
                    </a:lnTo>
                    <a:lnTo>
                      <a:pt x="163" y="311"/>
                    </a:lnTo>
                    <a:lnTo>
                      <a:pt x="163" y="270"/>
                    </a:lnTo>
                    <a:lnTo>
                      <a:pt x="172" y="273"/>
                    </a:lnTo>
                    <a:lnTo>
                      <a:pt x="183" y="275"/>
                    </a:lnTo>
                    <a:lnTo>
                      <a:pt x="194" y="277"/>
                    </a:lnTo>
                    <a:lnTo>
                      <a:pt x="205" y="277"/>
                    </a:lnTo>
                    <a:lnTo>
                      <a:pt x="215" y="277"/>
                    </a:lnTo>
                    <a:lnTo>
                      <a:pt x="226" y="275"/>
                    </a:lnTo>
                    <a:lnTo>
                      <a:pt x="237" y="273"/>
                    </a:lnTo>
                    <a:lnTo>
                      <a:pt x="246" y="270"/>
                    </a:lnTo>
                    <a:lnTo>
                      <a:pt x="246" y="311"/>
                    </a:lnTo>
                    <a:lnTo>
                      <a:pt x="354" y="341"/>
                    </a:lnTo>
                    <a:lnTo>
                      <a:pt x="359" y="343"/>
                    </a:lnTo>
                    <a:lnTo>
                      <a:pt x="363" y="346"/>
                    </a:lnTo>
                    <a:lnTo>
                      <a:pt x="368" y="349"/>
                    </a:lnTo>
                    <a:lnTo>
                      <a:pt x="372" y="355"/>
                    </a:lnTo>
                    <a:lnTo>
                      <a:pt x="375" y="359"/>
                    </a:lnTo>
                    <a:lnTo>
                      <a:pt x="377" y="364"/>
                    </a:lnTo>
                    <a:lnTo>
                      <a:pt x="379" y="370"/>
                    </a:lnTo>
                    <a:lnTo>
                      <a:pt x="379" y="375"/>
                    </a:lnTo>
                    <a:lnTo>
                      <a:pt x="379" y="379"/>
                    </a:lnTo>
                    <a:close/>
                    <a:moveTo>
                      <a:pt x="106" y="139"/>
                    </a:moveTo>
                    <a:lnTo>
                      <a:pt x="106" y="137"/>
                    </a:lnTo>
                    <a:lnTo>
                      <a:pt x="106" y="136"/>
                    </a:lnTo>
                    <a:lnTo>
                      <a:pt x="120" y="140"/>
                    </a:lnTo>
                    <a:lnTo>
                      <a:pt x="134" y="142"/>
                    </a:lnTo>
                    <a:lnTo>
                      <a:pt x="148" y="142"/>
                    </a:lnTo>
                    <a:lnTo>
                      <a:pt x="163" y="141"/>
                    </a:lnTo>
                    <a:lnTo>
                      <a:pt x="179" y="139"/>
                    </a:lnTo>
                    <a:lnTo>
                      <a:pt x="193" y="134"/>
                    </a:lnTo>
                    <a:lnTo>
                      <a:pt x="208" y="127"/>
                    </a:lnTo>
                    <a:lnTo>
                      <a:pt x="221" y="119"/>
                    </a:lnTo>
                    <a:lnTo>
                      <a:pt x="226" y="123"/>
                    </a:lnTo>
                    <a:lnTo>
                      <a:pt x="230" y="127"/>
                    </a:lnTo>
                    <a:lnTo>
                      <a:pt x="236" y="132"/>
                    </a:lnTo>
                    <a:lnTo>
                      <a:pt x="242" y="135"/>
                    </a:lnTo>
                    <a:lnTo>
                      <a:pt x="247" y="137"/>
                    </a:lnTo>
                    <a:lnTo>
                      <a:pt x="254" y="139"/>
                    </a:lnTo>
                    <a:lnTo>
                      <a:pt x="260" y="141"/>
                    </a:lnTo>
                    <a:lnTo>
                      <a:pt x="268" y="142"/>
                    </a:lnTo>
                    <a:lnTo>
                      <a:pt x="273" y="143"/>
                    </a:lnTo>
                    <a:lnTo>
                      <a:pt x="280" y="143"/>
                    </a:lnTo>
                    <a:lnTo>
                      <a:pt x="293" y="142"/>
                    </a:lnTo>
                    <a:lnTo>
                      <a:pt x="303" y="140"/>
                    </a:lnTo>
                    <a:lnTo>
                      <a:pt x="303" y="151"/>
                    </a:lnTo>
                    <a:lnTo>
                      <a:pt x="301" y="162"/>
                    </a:lnTo>
                    <a:lnTo>
                      <a:pt x="299" y="172"/>
                    </a:lnTo>
                    <a:lnTo>
                      <a:pt x="296" y="182"/>
                    </a:lnTo>
                    <a:lnTo>
                      <a:pt x="291" y="192"/>
                    </a:lnTo>
                    <a:lnTo>
                      <a:pt x="286" y="200"/>
                    </a:lnTo>
                    <a:lnTo>
                      <a:pt x="281" y="209"/>
                    </a:lnTo>
                    <a:lnTo>
                      <a:pt x="274" y="216"/>
                    </a:lnTo>
                    <a:lnTo>
                      <a:pt x="267" y="223"/>
                    </a:lnTo>
                    <a:lnTo>
                      <a:pt x="259" y="229"/>
                    </a:lnTo>
                    <a:lnTo>
                      <a:pt x="252" y="234"/>
                    </a:lnTo>
                    <a:lnTo>
                      <a:pt x="243" y="239"/>
                    </a:lnTo>
                    <a:lnTo>
                      <a:pt x="234" y="243"/>
                    </a:lnTo>
                    <a:lnTo>
                      <a:pt x="225" y="245"/>
                    </a:lnTo>
                    <a:lnTo>
                      <a:pt x="215" y="247"/>
                    </a:lnTo>
                    <a:lnTo>
                      <a:pt x="205" y="247"/>
                    </a:lnTo>
                    <a:lnTo>
                      <a:pt x="195" y="247"/>
                    </a:lnTo>
                    <a:lnTo>
                      <a:pt x="185" y="245"/>
                    </a:lnTo>
                    <a:lnTo>
                      <a:pt x="176" y="243"/>
                    </a:lnTo>
                    <a:lnTo>
                      <a:pt x="166" y="239"/>
                    </a:lnTo>
                    <a:lnTo>
                      <a:pt x="157" y="234"/>
                    </a:lnTo>
                    <a:lnTo>
                      <a:pt x="150" y="229"/>
                    </a:lnTo>
                    <a:lnTo>
                      <a:pt x="142" y="223"/>
                    </a:lnTo>
                    <a:lnTo>
                      <a:pt x="135" y="216"/>
                    </a:lnTo>
                    <a:lnTo>
                      <a:pt x="128" y="208"/>
                    </a:lnTo>
                    <a:lnTo>
                      <a:pt x="123" y="199"/>
                    </a:lnTo>
                    <a:lnTo>
                      <a:pt x="118" y="191"/>
                    </a:lnTo>
                    <a:lnTo>
                      <a:pt x="113" y="181"/>
                    </a:lnTo>
                    <a:lnTo>
                      <a:pt x="110" y="171"/>
                    </a:lnTo>
                    <a:lnTo>
                      <a:pt x="108" y="160"/>
                    </a:lnTo>
                    <a:lnTo>
                      <a:pt x="107" y="150"/>
                    </a:lnTo>
                    <a:lnTo>
                      <a:pt x="106" y="139"/>
                    </a:lnTo>
                    <a:close/>
                    <a:moveTo>
                      <a:pt x="205" y="30"/>
                    </a:moveTo>
                    <a:lnTo>
                      <a:pt x="213" y="30"/>
                    </a:lnTo>
                    <a:lnTo>
                      <a:pt x="222" y="31"/>
                    </a:lnTo>
                    <a:lnTo>
                      <a:pt x="229" y="33"/>
                    </a:lnTo>
                    <a:lnTo>
                      <a:pt x="237" y="36"/>
                    </a:lnTo>
                    <a:lnTo>
                      <a:pt x="244" y="39"/>
                    </a:lnTo>
                    <a:lnTo>
                      <a:pt x="252" y="43"/>
                    </a:lnTo>
                    <a:lnTo>
                      <a:pt x="258" y="47"/>
                    </a:lnTo>
                    <a:lnTo>
                      <a:pt x="265" y="52"/>
                    </a:lnTo>
                    <a:lnTo>
                      <a:pt x="271" y="58"/>
                    </a:lnTo>
                    <a:lnTo>
                      <a:pt x="276" y="64"/>
                    </a:lnTo>
                    <a:lnTo>
                      <a:pt x="282" y="70"/>
                    </a:lnTo>
                    <a:lnTo>
                      <a:pt x="286" y="78"/>
                    </a:lnTo>
                    <a:lnTo>
                      <a:pt x="290" y="85"/>
                    </a:lnTo>
                    <a:lnTo>
                      <a:pt x="295" y="93"/>
                    </a:lnTo>
                    <a:lnTo>
                      <a:pt x="297" y="100"/>
                    </a:lnTo>
                    <a:lnTo>
                      <a:pt x="300" y="109"/>
                    </a:lnTo>
                    <a:lnTo>
                      <a:pt x="294" y="111"/>
                    </a:lnTo>
                    <a:lnTo>
                      <a:pt x="287" y="113"/>
                    </a:lnTo>
                    <a:lnTo>
                      <a:pt x="280" y="113"/>
                    </a:lnTo>
                    <a:lnTo>
                      <a:pt x="272" y="112"/>
                    </a:lnTo>
                    <a:lnTo>
                      <a:pt x="264" y="111"/>
                    </a:lnTo>
                    <a:lnTo>
                      <a:pt x="254" y="107"/>
                    </a:lnTo>
                    <a:lnTo>
                      <a:pt x="250" y="104"/>
                    </a:lnTo>
                    <a:lnTo>
                      <a:pt x="245" y="100"/>
                    </a:lnTo>
                    <a:lnTo>
                      <a:pt x="241" y="95"/>
                    </a:lnTo>
                    <a:lnTo>
                      <a:pt x="237" y="90"/>
                    </a:lnTo>
                    <a:lnTo>
                      <a:pt x="235" y="87"/>
                    </a:lnTo>
                    <a:lnTo>
                      <a:pt x="232" y="84"/>
                    </a:lnTo>
                    <a:lnTo>
                      <a:pt x="229" y="83"/>
                    </a:lnTo>
                    <a:lnTo>
                      <a:pt x="226" y="82"/>
                    </a:lnTo>
                    <a:lnTo>
                      <a:pt x="223" y="82"/>
                    </a:lnTo>
                    <a:lnTo>
                      <a:pt x="219" y="82"/>
                    </a:lnTo>
                    <a:lnTo>
                      <a:pt x="216" y="84"/>
                    </a:lnTo>
                    <a:lnTo>
                      <a:pt x="213" y="87"/>
                    </a:lnTo>
                    <a:lnTo>
                      <a:pt x="207" y="92"/>
                    </a:lnTo>
                    <a:lnTo>
                      <a:pt x="201" y="96"/>
                    </a:lnTo>
                    <a:lnTo>
                      <a:pt x="195" y="100"/>
                    </a:lnTo>
                    <a:lnTo>
                      <a:pt x="189" y="104"/>
                    </a:lnTo>
                    <a:lnTo>
                      <a:pt x="181" y="107"/>
                    </a:lnTo>
                    <a:lnTo>
                      <a:pt x="175" y="109"/>
                    </a:lnTo>
                    <a:lnTo>
                      <a:pt x="167" y="110"/>
                    </a:lnTo>
                    <a:lnTo>
                      <a:pt x="161" y="112"/>
                    </a:lnTo>
                    <a:lnTo>
                      <a:pt x="147" y="112"/>
                    </a:lnTo>
                    <a:lnTo>
                      <a:pt x="134" y="112"/>
                    </a:lnTo>
                    <a:lnTo>
                      <a:pt x="121" y="109"/>
                    </a:lnTo>
                    <a:lnTo>
                      <a:pt x="111" y="106"/>
                    </a:lnTo>
                    <a:lnTo>
                      <a:pt x="113" y="97"/>
                    </a:lnTo>
                    <a:lnTo>
                      <a:pt x="117" y="90"/>
                    </a:lnTo>
                    <a:lnTo>
                      <a:pt x="120" y="82"/>
                    </a:lnTo>
                    <a:lnTo>
                      <a:pt x="124" y="75"/>
                    </a:lnTo>
                    <a:lnTo>
                      <a:pt x="130" y="68"/>
                    </a:lnTo>
                    <a:lnTo>
                      <a:pt x="135" y="62"/>
                    </a:lnTo>
                    <a:lnTo>
                      <a:pt x="140" y="56"/>
                    </a:lnTo>
                    <a:lnTo>
                      <a:pt x="146" y="51"/>
                    </a:lnTo>
                    <a:lnTo>
                      <a:pt x="152" y="47"/>
                    </a:lnTo>
                    <a:lnTo>
                      <a:pt x="159" y="43"/>
                    </a:lnTo>
                    <a:lnTo>
                      <a:pt x="166" y="38"/>
                    </a:lnTo>
                    <a:lnTo>
                      <a:pt x="174" y="35"/>
                    </a:lnTo>
                    <a:lnTo>
                      <a:pt x="181" y="33"/>
                    </a:lnTo>
                    <a:lnTo>
                      <a:pt x="189" y="31"/>
                    </a:lnTo>
                    <a:lnTo>
                      <a:pt x="197" y="30"/>
                    </a:lnTo>
                    <a:lnTo>
                      <a:pt x="205" y="30"/>
                    </a:lnTo>
                    <a:close/>
                    <a:moveTo>
                      <a:pt x="362" y="312"/>
                    </a:moveTo>
                    <a:lnTo>
                      <a:pt x="276" y="288"/>
                    </a:lnTo>
                    <a:lnTo>
                      <a:pt x="276" y="254"/>
                    </a:lnTo>
                    <a:lnTo>
                      <a:pt x="289" y="244"/>
                    </a:lnTo>
                    <a:lnTo>
                      <a:pt x="300" y="232"/>
                    </a:lnTo>
                    <a:lnTo>
                      <a:pt x="310" y="219"/>
                    </a:lnTo>
                    <a:lnTo>
                      <a:pt x="318" y="204"/>
                    </a:lnTo>
                    <a:lnTo>
                      <a:pt x="325" y="189"/>
                    </a:lnTo>
                    <a:lnTo>
                      <a:pt x="329" y="173"/>
                    </a:lnTo>
                    <a:lnTo>
                      <a:pt x="332" y="156"/>
                    </a:lnTo>
                    <a:lnTo>
                      <a:pt x="333" y="139"/>
                    </a:lnTo>
                    <a:lnTo>
                      <a:pt x="333" y="124"/>
                    </a:lnTo>
                    <a:lnTo>
                      <a:pt x="331" y="111"/>
                    </a:lnTo>
                    <a:lnTo>
                      <a:pt x="328" y="97"/>
                    </a:lnTo>
                    <a:lnTo>
                      <a:pt x="324" y="84"/>
                    </a:lnTo>
                    <a:lnTo>
                      <a:pt x="318" y="73"/>
                    </a:lnTo>
                    <a:lnTo>
                      <a:pt x="312" y="61"/>
                    </a:lnTo>
                    <a:lnTo>
                      <a:pt x="304" y="50"/>
                    </a:lnTo>
                    <a:lnTo>
                      <a:pt x="296" y="40"/>
                    </a:lnTo>
                    <a:lnTo>
                      <a:pt x="287" y="32"/>
                    </a:lnTo>
                    <a:lnTo>
                      <a:pt x="276" y="23"/>
                    </a:lnTo>
                    <a:lnTo>
                      <a:pt x="266" y="17"/>
                    </a:lnTo>
                    <a:lnTo>
                      <a:pt x="255" y="10"/>
                    </a:lnTo>
                    <a:lnTo>
                      <a:pt x="243" y="6"/>
                    </a:lnTo>
                    <a:lnTo>
                      <a:pt x="230" y="3"/>
                    </a:lnTo>
                    <a:lnTo>
                      <a:pt x="217" y="1"/>
                    </a:lnTo>
                    <a:lnTo>
                      <a:pt x="205" y="0"/>
                    </a:lnTo>
                    <a:lnTo>
                      <a:pt x="192" y="1"/>
                    </a:lnTo>
                    <a:lnTo>
                      <a:pt x="179" y="3"/>
                    </a:lnTo>
                    <a:lnTo>
                      <a:pt x="167" y="6"/>
                    </a:lnTo>
                    <a:lnTo>
                      <a:pt x="154" y="10"/>
                    </a:lnTo>
                    <a:lnTo>
                      <a:pt x="143" y="17"/>
                    </a:lnTo>
                    <a:lnTo>
                      <a:pt x="133" y="23"/>
                    </a:lnTo>
                    <a:lnTo>
                      <a:pt x="123" y="32"/>
                    </a:lnTo>
                    <a:lnTo>
                      <a:pt x="113" y="40"/>
                    </a:lnTo>
                    <a:lnTo>
                      <a:pt x="105" y="50"/>
                    </a:lnTo>
                    <a:lnTo>
                      <a:pt x="98" y="61"/>
                    </a:lnTo>
                    <a:lnTo>
                      <a:pt x="92" y="73"/>
                    </a:lnTo>
                    <a:lnTo>
                      <a:pt x="86" y="84"/>
                    </a:lnTo>
                    <a:lnTo>
                      <a:pt x="81" y="97"/>
                    </a:lnTo>
                    <a:lnTo>
                      <a:pt x="78" y="111"/>
                    </a:lnTo>
                    <a:lnTo>
                      <a:pt x="77" y="124"/>
                    </a:lnTo>
                    <a:lnTo>
                      <a:pt x="76" y="139"/>
                    </a:lnTo>
                    <a:lnTo>
                      <a:pt x="77" y="156"/>
                    </a:lnTo>
                    <a:lnTo>
                      <a:pt x="80" y="173"/>
                    </a:lnTo>
                    <a:lnTo>
                      <a:pt x="85" y="189"/>
                    </a:lnTo>
                    <a:lnTo>
                      <a:pt x="92" y="204"/>
                    </a:lnTo>
                    <a:lnTo>
                      <a:pt x="100" y="219"/>
                    </a:lnTo>
                    <a:lnTo>
                      <a:pt x="109" y="232"/>
                    </a:lnTo>
                    <a:lnTo>
                      <a:pt x="121" y="244"/>
                    </a:lnTo>
                    <a:lnTo>
                      <a:pt x="133" y="254"/>
                    </a:lnTo>
                    <a:lnTo>
                      <a:pt x="133" y="288"/>
                    </a:lnTo>
                    <a:lnTo>
                      <a:pt x="47" y="312"/>
                    </a:lnTo>
                    <a:lnTo>
                      <a:pt x="37" y="316"/>
                    </a:lnTo>
                    <a:lnTo>
                      <a:pt x="29" y="321"/>
                    </a:lnTo>
                    <a:lnTo>
                      <a:pt x="21" y="328"/>
                    </a:lnTo>
                    <a:lnTo>
                      <a:pt x="14" y="336"/>
                    </a:lnTo>
                    <a:lnTo>
                      <a:pt x="8" y="345"/>
                    </a:lnTo>
                    <a:lnTo>
                      <a:pt x="4" y="355"/>
                    </a:lnTo>
                    <a:lnTo>
                      <a:pt x="1" y="364"/>
                    </a:lnTo>
                    <a:lnTo>
                      <a:pt x="0" y="375"/>
                    </a:lnTo>
                    <a:lnTo>
                      <a:pt x="0" y="409"/>
                    </a:lnTo>
                    <a:lnTo>
                      <a:pt x="186" y="409"/>
                    </a:lnTo>
                    <a:lnTo>
                      <a:pt x="224" y="409"/>
                    </a:lnTo>
                    <a:lnTo>
                      <a:pt x="409" y="409"/>
                    </a:lnTo>
                    <a:lnTo>
                      <a:pt x="409" y="375"/>
                    </a:lnTo>
                    <a:lnTo>
                      <a:pt x="408" y="364"/>
                    </a:lnTo>
                    <a:lnTo>
                      <a:pt x="406" y="355"/>
                    </a:lnTo>
                    <a:lnTo>
                      <a:pt x="402" y="345"/>
                    </a:lnTo>
                    <a:lnTo>
                      <a:pt x="395" y="336"/>
                    </a:lnTo>
                    <a:lnTo>
                      <a:pt x="389" y="328"/>
                    </a:lnTo>
                    <a:lnTo>
                      <a:pt x="380" y="321"/>
                    </a:lnTo>
                    <a:lnTo>
                      <a:pt x="372" y="316"/>
                    </a:lnTo>
                    <a:lnTo>
                      <a:pt x="362" y="3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 90">
                <a:extLst>
                  <a:ext uri="{FF2B5EF4-FFF2-40B4-BE49-F238E27FC236}">
                    <a16:creationId xmlns="" xmlns:a16="http://schemas.microsoft.com/office/drawing/2014/main" id="{136C94BE-4EB0-44EC-B4D3-AFA6C8FAF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038" y="2060575"/>
                <a:ext cx="39688" cy="39688"/>
              </a:xfrm>
              <a:custGeom>
                <a:avLst/>
                <a:gdLst>
                  <a:gd name="T0" fmla="*/ 121 w 126"/>
                  <a:gd name="T1" fmla="*/ 99 h 125"/>
                  <a:gd name="T2" fmla="*/ 26 w 126"/>
                  <a:gd name="T3" fmla="*/ 4 h 125"/>
                  <a:gd name="T4" fmla="*/ 24 w 126"/>
                  <a:gd name="T5" fmla="*/ 2 h 125"/>
                  <a:gd name="T6" fmla="*/ 21 w 126"/>
                  <a:gd name="T7" fmla="*/ 1 h 125"/>
                  <a:gd name="T8" fmla="*/ 18 w 126"/>
                  <a:gd name="T9" fmla="*/ 0 h 125"/>
                  <a:gd name="T10" fmla="*/ 15 w 126"/>
                  <a:gd name="T11" fmla="*/ 0 h 125"/>
                  <a:gd name="T12" fmla="*/ 13 w 126"/>
                  <a:gd name="T13" fmla="*/ 0 h 125"/>
                  <a:gd name="T14" fmla="*/ 10 w 126"/>
                  <a:gd name="T15" fmla="*/ 1 h 125"/>
                  <a:gd name="T16" fmla="*/ 7 w 126"/>
                  <a:gd name="T17" fmla="*/ 2 h 125"/>
                  <a:gd name="T18" fmla="*/ 4 w 126"/>
                  <a:gd name="T19" fmla="*/ 4 h 125"/>
                  <a:gd name="T20" fmla="*/ 2 w 126"/>
                  <a:gd name="T21" fmla="*/ 7 h 125"/>
                  <a:gd name="T22" fmla="*/ 1 w 126"/>
                  <a:gd name="T23" fmla="*/ 9 h 125"/>
                  <a:gd name="T24" fmla="*/ 0 w 126"/>
                  <a:gd name="T25" fmla="*/ 12 h 125"/>
                  <a:gd name="T26" fmla="*/ 0 w 126"/>
                  <a:gd name="T27" fmla="*/ 15 h 125"/>
                  <a:gd name="T28" fmla="*/ 0 w 126"/>
                  <a:gd name="T29" fmla="*/ 17 h 125"/>
                  <a:gd name="T30" fmla="*/ 1 w 126"/>
                  <a:gd name="T31" fmla="*/ 21 h 125"/>
                  <a:gd name="T32" fmla="*/ 2 w 126"/>
                  <a:gd name="T33" fmla="*/ 23 h 125"/>
                  <a:gd name="T34" fmla="*/ 4 w 126"/>
                  <a:gd name="T35" fmla="*/ 26 h 125"/>
                  <a:gd name="T36" fmla="*/ 100 w 126"/>
                  <a:gd name="T37" fmla="*/ 120 h 125"/>
                  <a:gd name="T38" fmla="*/ 102 w 126"/>
                  <a:gd name="T39" fmla="*/ 122 h 125"/>
                  <a:gd name="T40" fmla="*/ 104 w 126"/>
                  <a:gd name="T41" fmla="*/ 123 h 125"/>
                  <a:gd name="T42" fmla="*/ 107 w 126"/>
                  <a:gd name="T43" fmla="*/ 125 h 125"/>
                  <a:gd name="T44" fmla="*/ 111 w 126"/>
                  <a:gd name="T45" fmla="*/ 125 h 125"/>
                  <a:gd name="T46" fmla="*/ 113 w 126"/>
                  <a:gd name="T47" fmla="*/ 125 h 125"/>
                  <a:gd name="T48" fmla="*/ 116 w 126"/>
                  <a:gd name="T49" fmla="*/ 123 h 125"/>
                  <a:gd name="T50" fmla="*/ 118 w 126"/>
                  <a:gd name="T51" fmla="*/ 122 h 125"/>
                  <a:gd name="T52" fmla="*/ 121 w 126"/>
                  <a:gd name="T53" fmla="*/ 120 h 125"/>
                  <a:gd name="T54" fmla="*/ 122 w 126"/>
                  <a:gd name="T55" fmla="*/ 118 h 125"/>
                  <a:gd name="T56" fmla="*/ 125 w 126"/>
                  <a:gd name="T57" fmla="*/ 115 h 125"/>
                  <a:gd name="T58" fmla="*/ 125 w 126"/>
                  <a:gd name="T59" fmla="*/ 113 h 125"/>
                  <a:gd name="T60" fmla="*/ 126 w 126"/>
                  <a:gd name="T61" fmla="*/ 110 h 125"/>
                  <a:gd name="T62" fmla="*/ 125 w 126"/>
                  <a:gd name="T63" fmla="*/ 106 h 125"/>
                  <a:gd name="T64" fmla="*/ 125 w 126"/>
                  <a:gd name="T65" fmla="*/ 104 h 125"/>
                  <a:gd name="T66" fmla="*/ 122 w 126"/>
                  <a:gd name="T67" fmla="*/ 101 h 125"/>
                  <a:gd name="T68" fmla="*/ 121 w 126"/>
                  <a:gd name="T69" fmla="*/ 9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6" h="125">
                    <a:moveTo>
                      <a:pt x="121" y="99"/>
                    </a:moveTo>
                    <a:lnTo>
                      <a:pt x="26" y="4"/>
                    </a:lnTo>
                    <a:lnTo>
                      <a:pt x="24" y="2"/>
                    </a:lnTo>
                    <a:lnTo>
                      <a:pt x="21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7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2" y="23"/>
                    </a:lnTo>
                    <a:lnTo>
                      <a:pt x="4" y="26"/>
                    </a:lnTo>
                    <a:lnTo>
                      <a:pt x="100" y="120"/>
                    </a:lnTo>
                    <a:lnTo>
                      <a:pt x="102" y="122"/>
                    </a:lnTo>
                    <a:lnTo>
                      <a:pt x="104" y="123"/>
                    </a:lnTo>
                    <a:lnTo>
                      <a:pt x="107" y="125"/>
                    </a:lnTo>
                    <a:lnTo>
                      <a:pt x="111" y="125"/>
                    </a:lnTo>
                    <a:lnTo>
                      <a:pt x="113" y="125"/>
                    </a:lnTo>
                    <a:lnTo>
                      <a:pt x="116" y="123"/>
                    </a:lnTo>
                    <a:lnTo>
                      <a:pt x="118" y="122"/>
                    </a:lnTo>
                    <a:lnTo>
                      <a:pt x="121" y="120"/>
                    </a:lnTo>
                    <a:lnTo>
                      <a:pt x="122" y="118"/>
                    </a:lnTo>
                    <a:lnTo>
                      <a:pt x="125" y="115"/>
                    </a:lnTo>
                    <a:lnTo>
                      <a:pt x="125" y="113"/>
                    </a:lnTo>
                    <a:lnTo>
                      <a:pt x="126" y="110"/>
                    </a:lnTo>
                    <a:lnTo>
                      <a:pt x="125" y="106"/>
                    </a:lnTo>
                    <a:lnTo>
                      <a:pt x="125" y="104"/>
                    </a:lnTo>
                    <a:lnTo>
                      <a:pt x="122" y="101"/>
                    </a:lnTo>
                    <a:lnTo>
                      <a:pt x="121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 91">
                <a:extLst>
                  <a:ext uri="{FF2B5EF4-FFF2-40B4-BE49-F238E27FC236}">
                    <a16:creationId xmlns="" xmlns:a16="http://schemas.microsoft.com/office/drawing/2014/main" id="{2C83EA5B-159D-4ECD-B7DC-F542E88C8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550" y="2060575"/>
                <a:ext cx="38100" cy="39688"/>
              </a:xfrm>
              <a:custGeom>
                <a:avLst/>
                <a:gdLst>
                  <a:gd name="T0" fmla="*/ 98 w 124"/>
                  <a:gd name="T1" fmla="*/ 4 h 125"/>
                  <a:gd name="T2" fmla="*/ 4 w 124"/>
                  <a:gd name="T3" fmla="*/ 99 h 125"/>
                  <a:gd name="T4" fmla="*/ 2 w 124"/>
                  <a:gd name="T5" fmla="*/ 101 h 125"/>
                  <a:gd name="T6" fmla="*/ 1 w 124"/>
                  <a:gd name="T7" fmla="*/ 104 h 125"/>
                  <a:gd name="T8" fmla="*/ 0 w 124"/>
                  <a:gd name="T9" fmla="*/ 106 h 125"/>
                  <a:gd name="T10" fmla="*/ 0 w 124"/>
                  <a:gd name="T11" fmla="*/ 110 h 125"/>
                  <a:gd name="T12" fmla="*/ 0 w 124"/>
                  <a:gd name="T13" fmla="*/ 113 h 125"/>
                  <a:gd name="T14" fmla="*/ 1 w 124"/>
                  <a:gd name="T15" fmla="*/ 115 h 125"/>
                  <a:gd name="T16" fmla="*/ 2 w 124"/>
                  <a:gd name="T17" fmla="*/ 118 h 125"/>
                  <a:gd name="T18" fmla="*/ 4 w 124"/>
                  <a:gd name="T19" fmla="*/ 120 h 125"/>
                  <a:gd name="T20" fmla="*/ 6 w 124"/>
                  <a:gd name="T21" fmla="*/ 122 h 125"/>
                  <a:gd name="T22" fmla="*/ 8 w 124"/>
                  <a:gd name="T23" fmla="*/ 123 h 125"/>
                  <a:gd name="T24" fmla="*/ 11 w 124"/>
                  <a:gd name="T25" fmla="*/ 125 h 125"/>
                  <a:gd name="T26" fmla="*/ 15 w 124"/>
                  <a:gd name="T27" fmla="*/ 125 h 125"/>
                  <a:gd name="T28" fmla="*/ 17 w 124"/>
                  <a:gd name="T29" fmla="*/ 125 h 125"/>
                  <a:gd name="T30" fmla="*/ 20 w 124"/>
                  <a:gd name="T31" fmla="*/ 123 h 125"/>
                  <a:gd name="T32" fmla="*/ 22 w 124"/>
                  <a:gd name="T33" fmla="*/ 122 h 125"/>
                  <a:gd name="T34" fmla="*/ 25 w 124"/>
                  <a:gd name="T35" fmla="*/ 120 h 125"/>
                  <a:gd name="T36" fmla="*/ 120 w 124"/>
                  <a:gd name="T37" fmla="*/ 25 h 125"/>
                  <a:gd name="T38" fmla="*/ 122 w 124"/>
                  <a:gd name="T39" fmla="*/ 23 h 125"/>
                  <a:gd name="T40" fmla="*/ 123 w 124"/>
                  <a:gd name="T41" fmla="*/ 21 h 125"/>
                  <a:gd name="T42" fmla="*/ 124 w 124"/>
                  <a:gd name="T43" fmla="*/ 17 h 125"/>
                  <a:gd name="T44" fmla="*/ 124 w 124"/>
                  <a:gd name="T45" fmla="*/ 15 h 125"/>
                  <a:gd name="T46" fmla="*/ 124 w 124"/>
                  <a:gd name="T47" fmla="*/ 12 h 125"/>
                  <a:gd name="T48" fmla="*/ 123 w 124"/>
                  <a:gd name="T49" fmla="*/ 9 h 125"/>
                  <a:gd name="T50" fmla="*/ 122 w 124"/>
                  <a:gd name="T51" fmla="*/ 7 h 125"/>
                  <a:gd name="T52" fmla="*/ 120 w 124"/>
                  <a:gd name="T53" fmla="*/ 4 h 125"/>
                  <a:gd name="T54" fmla="*/ 118 w 124"/>
                  <a:gd name="T55" fmla="*/ 2 h 125"/>
                  <a:gd name="T56" fmla="*/ 114 w 124"/>
                  <a:gd name="T57" fmla="*/ 1 h 125"/>
                  <a:gd name="T58" fmla="*/ 112 w 124"/>
                  <a:gd name="T59" fmla="*/ 0 h 125"/>
                  <a:gd name="T60" fmla="*/ 109 w 124"/>
                  <a:gd name="T61" fmla="*/ 0 h 125"/>
                  <a:gd name="T62" fmla="*/ 107 w 124"/>
                  <a:gd name="T63" fmla="*/ 0 h 125"/>
                  <a:gd name="T64" fmla="*/ 104 w 124"/>
                  <a:gd name="T65" fmla="*/ 1 h 125"/>
                  <a:gd name="T66" fmla="*/ 100 w 124"/>
                  <a:gd name="T67" fmla="*/ 2 h 125"/>
                  <a:gd name="T68" fmla="*/ 98 w 124"/>
                  <a:gd name="T69" fmla="*/ 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4" h="125">
                    <a:moveTo>
                      <a:pt x="98" y="4"/>
                    </a:moveTo>
                    <a:lnTo>
                      <a:pt x="4" y="99"/>
                    </a:lnTo>
                    <a:lnTo>
                      <a:pt x="2" y="101"/>
                    </a:lnTo>
                    <a:lnTo>
                      <a:pt x="1" y="104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3"/>
                    </a:lnTo>
                    <a:lnTo>
                      <a:pt x="1" y="115"/>
                    </a:lnTo>
                    <a:lnTo>
                      <a:pt x="2" y="118"/>
                    </a:lnTo>
                    <a:lnTo>
                      <a:pt x="4" y="120"/>
                    </a:lnTo>
                    <a:lnTo>
                      <a:pt x="6" y="122"/>
                    </a:lnTo>
                    <a:lnTo>
                      <a:pt x="8" y="123"/>
                    </a:lnTo>
                    <a:lnTo>
                      <a:pt x="11" y="125"/>
                    </a:lnTo>
                    <a:lnTo>
                      <a:pt x="15" y="125"/>
                    </a:lnTo>
                    <a:lnTo>
                      <a:pt x="17" y="125"/>
                    </a:lnTo>
                    <a:lnTo>
                      <a:pt x="20" y="123"/>
                    </a:lnTo>
                    <a:lnTo>
                      <a:pt x="22" y="122"/>
                    </a:lnTo>
                    <a:lnTo>
                      <a:pt x="25" y="120"/>
                    </a:lnTo>
                    <a:lnTo>
                      <a:pt x="120" y="25"/>
                    </a:lnTo>
                    <a:lnTo>
                      <a:pt x="122" y="23"/>
                    </a:lnTo>
                    <a:lnTo>
                      <a:pt x="123" y="21"/>
                    </a:lnTo>
                    <a:lnTo>
                      <a:pt x="124" y="17"/>
                    </a:lnTo>
                    <a:lnTo>
                      <a:pt x="124" y="15"/>
                    </a:lnTo>
                    <a:lnTo>
                      <a:pt x="124" y="12"/>
                    </a:lnTo>
                    <a:lnTo>
                      <a:pt x="123" y="9"/>
                    </a:lnTo>
                    <a:lnTo>
                      <a:pt x="122" y="7"/>
                    </a:lnTo>
                    <a:lnTo>
                      <a:pt x="120" y="4"/>
                    </a:lnTo>
                    <a:lnTo>
                      <a:pt x="118" y="2"/>
                    </a:lnTo>
                    <a:lnTo>
                      <a:pt x="114" y="1"/>
                    </a:lnTo>
                    <a:lnTo>
                      <a:pt x="112" y="0"/>
                    </a:lnTo>
                    <a:lnTo>
                      <a:pt x="109" y="0"/>
                    </a:lnTo>
                    <a:lnTo>
                      <a:pt x="107" y="0"/>
                    </a:lnTo>
                    <a:lnTo>
                      <a:pt x="104" y="1"/>
                    </a:lnTo>
                    <a:lnTo>
                      <a:pt x="100" y="2"/>
                    </a:lnTo>
                    <a:lnTo>
                      <a:pt x="9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FABA1946-80AE-40F6-8B61-DA2370955091}"/>
              </a:ext>
            </a:extLst>
          </p:cNvPr>
          <p:cNvSpPr/>
          <p:nvPr/>
        </p:nvSpPr>
        <p:spPr>
          <a:xfrm>
            <a:off x="1685253" y="5640133"/>
            <a:ext cx="88214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Go </a:t>
            </a:r>
            <a:r>
              <a:rPr kumimoji="0" lang="id-ID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to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id-ID" sz="2800" dirty="0" err="1" smtClean="0">
                <a:solidFill>
                  <a:srgbClr val="083D65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designmypresentation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.</a:t>
            </a:r>
            <a:r>
              <a:rPr kumimoji="0" lang="id-ID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com</a:t>
            </a:r>
            <a:r>
              <a:rPr kumimoji="0" lang="id-ID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for more information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66E44E3-779D-4B89-807E-F3F90F01B2D3}"/>
              </a:ext>
            </a:extLst>
          </p:cNvPr>
          <p:cNvCxnSpPr>
            <a:cxnSpLocks/>
          </p:cNvCxnSpPr>
          <p:nvPr/>
        </p:nvCxnSpPr>
        <p:spPr>
          <a:xfrm>
            <a:off x="0" y="2819400"/>
            <a:ext cx="1221344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543C28-73D3-4413-BD49-CCDA8EBFD5F4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xmlns="" id="{69EED9BB-0621-48E1-95BE-3B07404DED2A}"/>
              </a:ext>
            </a:extLst>
          </p:cNvPr>
          <p:cNvSpPr/>
          <p:nvPr/>
        </p:nvSpPr>
        <p:spPr>
          <a:xfrm>
            <a:off x="7362824" y="1431922"/>
            <a:ext cx="2800352" cy="2800352"/>
          </a:xfrm>
          <a:prstGeom prst="donut">
            <a:avLst>
              <a:gd name="adj" fmla="val 8463"/>
            </a:avLst>
          </a:prstGeom>
          <a:solidFill>
            <a:srgbClr val="FF788B"/>
          </a:solidFill>
          <a:ln>
            <a:noFill/>
          </a:ln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BF42333-5B72-4ADD-BF64-F560F5F90F66}"/>
              </a:ext>
            </a:extLst>
          </p:cNvPr>
          <p:cNvSpPr/>
          <p:nvPr/>
        </p:nvSpPr>
        <p:spPr>
          <a:xfrm>
            <a:off x="7967302" y="2039619"/>
            <a:ext cx="1584960" cy="15849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xmlns="" id="{67A684E9-9A84-4992-935D-CC4CE0B9DE0E}"/>
              </a:ext>
            </a:extLst>
          </p:cNvPr>
          <p:cNvSpPr/>
          <p:nvPr/>
        </p:nvSpPr>
        <p:spPr>
          <a:xfrm>
            <a:off x="5584824" y="1431922"/>
            <a:ext cx="2800352" cy="2800352"/>
          </a:xfrm>
          <a:prstGeom prst="donut">
            <a:avLst>
              <a:gd name="adj" fmla="val 8690"/>
            </a:avLst>
          </a:prstGeom>
          <a:solidFill>
            <a:srgbClr val="D17083"/>
          </a:solidFill>
          <a:ln>
            <a:noFill/>
          </a:ln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1F2869F-64FF-4090-9A87-47198FAE4011}"/>
              </a:ext>
            </a:extLst>
          </p:cNvPr>
          <p:cNvSpPr/>
          <p:nvPr/>
        </p:nvSpPr>
        <p:spPr>
          <a:xfrm>
            <a:off x="6190911" y="2039619"/>
            <a:ext cx="1584960" cy="15849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xmlns="" id="{A7A66305-A799-4535-AF1F-D8840436405F}"/>
              </a:ext>
            </a:extLst>
          </p:cNvPr>
          <p:cNvSpPr/>
          <p:nvPr/>
        </p:nvSpPr>
        <p:spPr>
          <a:xfrm>
            <a:off x="3806824" y="1431922"/>
            <a:ext cx="2800352" cy="2800352"/>
          </a:xfrm>
          <a:prstGeom prst="donut">
            <a:avLst>
              <a:gd name="adj" fmla="val 9103"/>
            </a:avLst>
          </a:prstGeom>
          <a:solidFill>
            <a:srgbClr val="92667D"/>
          </a:solidFill>
          <a:ln>
            <a:noFill/>
          </a:ln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E53BDE3-DCAD-494F-AD94-FBFEF8F7DDA2}"/>
              </a:ext>
            </a:extLst>
          </p:cNvPr>
          <p:cNvSpPr/>
          <p:nvPr/>
        </p:nvSpPr>
        <p:spPr>
          <a:xfrm>
            <a:off x="4414520" y="2039619"/>
            <a:ext cx="1584960" cy="15849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xmlns="" id="{9C4D47E2-A9E3-4E81-A5A8-8FE4EB08AFF3}"/>
              </a:ext>
            </a:extLst>
          </p:cNvPr>
          <p:cNvSpPr/>
          <p:nvPr/>
        </p:nvSpPr>
        <p:spPr>
          <a:xfrm>
            <a:off x="2028824" y="1431922"/>
            <a:ext cx="2800352" cy="2800352"/>
          </a:xfrm>
          <a:prstGeom prst="donut">
            <a:avLst>
              <a:gd name="adj" fmla="val 9143"/>
            </a:avLst>
          </a:prstGeom>
          <a:solidFill>
            <a:srgbClr val="3C5D7A"/>
          </a:solidFill>
          <a:ln>
            <a:noFill/>
          </a:ln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33DA62E-FE64-4E7D-9AF2-ECF2499B50E8}"/>
              </a:ext>
            </a:extLst>
          </p:cNvPr>
          <p:cNvSpPr/>
          <p:nvPr/>
        </p:nvSpPr>
        <p:spPr>
          <a:xfrm>
            <a:off x="2636520" y="2039619"/>
            <a:ext cx="1584960" cy="158496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577D49C-415E-414E-9669-6E5AD3BE37F1}"/>
              </a:ext>
            </a:extLst>
          </p:cNvPr>
          <p:cNvSpPr txBox="1"/>
          <p:nvPr/>
        </p:nvSpPr>
        <p:spPr>
          <a:xfrm>
            <a:off x="551784" y="4747112"/>
            <a:ext cx="244021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1BAAF4F-FF5B-4D02-BF2C-CDAF45BA0D81}"/>
              </a:ext>
            </a:extLst>
          </p:cNvPr>
          <p:cNvSpPr txBox="1"/>
          <p:nvPr/>
        </p:nvSpPr>
        <p:spPr>
          <a:xfrm>
            <a:off x="3434523" y="4747112"/>
            <a:ext cx="244021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F3B9041-F512-4663-BCF5-A2FDC02E31E1}"/>
              </a:ext>
            </a:extLst>
          </p:cNvPr>
          <p:cNvSpPr txBox="1"/>
          <p:nvPr/>
        </p:nvSpPr>
        <p:spPr>
          <a:xfrm>
            <a:off x="6317262" y="4747112"/>
            <a:ext cx="244021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906C1AB-685E-4EAF-95D2-1C03C7257BF2}"/>
              </a:ext>
            </a:extLst>
          </p:cNvPr>
          <p:cNvSpPr txBox="1"/>
          <p:nvPr/>
        </p:nvSpPr>
        <p:spPr>
          <a:xfrm>
            <a:off x="9200002" y="4747112"/>
            <a:ext cx="244021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95EB6264-DB97-4A41-8B56-4A49D42C078C}"/>
              </a:ext>
            </a:extLst>
          </p:cNvPr>
          <p:cNvSpPr/>
          <p:nvPr/>
        </p:nvSpPr>
        <p:spPr>
          <a:xfrm>
            <a:off x="1714982" y="4540491"/>
            <a:ext cx="113818" cy="11381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530D9B3-3D07-4FB8-95DC-F84DA6526592}"/>
              </a:ext>
            </a:extLst>
          </p:cNvPr>
          <p:cNvGrpSpPr/>
          <p:nvPr/>
        </p:nvGrpSpPr>
        <p:grpSpPr>
          <a:xfrm>
            <a:off x="4510448" y="4540491"/>
            <a:ext cx="288364" cy="113818"/>
            <a:chOff x="4597721" y="4540491"/>
            <a:chExt cx="288364" cy="11381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C052D3D1-5A9C-4FAA-9DF5-FAAA0DC9D820}"/>
                </a:ext>
              </a:extLst>
            </p:cNvPr>
            <p:cNvSpPr/>
            <p:nvPr/>
          </p:nvSpPr>
          <p:spPr>
            <a:xfrm>
              <a:off x="4597721" y="4540491"/>
              <a:ext cx="113818" cy="1138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8B2DE052-75E8-4F64-9580-153F3A5FD777}"/>
                </a:ext>
              </a:extLst>
            </p:cNvPr>
            <p:cNvSpPr/>
            <p:nvPr/>
          </p:nvSpPr>
          <p:spPr>
            <a:xfrm>
              <a:off x="4772267" y="4540491"/>
              <a:ext cx="113818" cy="1138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F856EFEB-B7FE-4B2A-9032-CCBF6F47EA0E}"/>
              </a:ext>
            </a:extLst>
          </p:cNvPr>
          <p:cNvGrpSpPr/>
          <p:nvPr/>
        </p:nvGrpSpPr>
        <p:grpSpPr>
          <a:xfrm>
            <a:off x="7305914" y="4540491"/>
            <a:ext cx="462910" cy="113818"/>
            <a:chOff x="4597721" y="4540491"/>
            <a:chExt cx="462910" cy="11381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B12365B5-C5BC-4286-A17B-F8A24B2D25CB}"/>
                </a:ext>
              </a:extLst>
            </p:cNvPr>
            <p:cNvSpPr/>
            <p:nvPr/>
          </p:nvSpPr>
          <p:spPr>
            <a:xfrm>
              <a:off x="4597721" y="4540491"/>
              <a:ext cx="113818" cy="1138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1F8D2592-7DE5-4265-9BCE-89F3913896B2}"/>
                </a:ext>
              </a:extLst>
            </p:cNvPr>
            <p:cNvSpPr/>
            <p:nvPr/>
          </p:nvSpPr>
          <p:spPr>
            <a:xfrm>
              <a:off x="4772267" y="4540491"/>
              <a:ext cx="113818" cy="1138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29223E9D-E090-468A-93F6-61DF9A4DF40E}"/>
                </a:ext>
              </a:extLst>
            </p:cNvPr>
            <p:cNvSpPr/>
            <p:nvPr/>
          </p:nvSpPr>
          <p:spPr>
            <a:xfrm>
              <a:off x="4946813" y="4540491"/>
              <a:ext cx="113818" cy="1138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BC5DFAB9-1F54-4772-8EE3-90E97D207048}"/>
              </a:ext>
            </a:extLst>
          </p:cNvPr>
          <p:cNvGrpSpPr/>
          <p:nvPr/>
        </p:nvGrpSpPr>
        <p:grpSpPr>
          <a:xfrm>
            <a:off x="10101381" y="4540491"/>
            <a:ext cx="637456" cy="113818"/>
            <a:chOff x="4597721" y="4540491"/>
            <a:chExt cx="637456" cy="113818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E932E52D-6A52-457D-B62D-776DB143A425}"/>
                </a:ext>
              </a:extLst>
            </p:cNvPr>
            <p:cNvSpPr/>
            <p:nvPr/>
          </p:nvSpPr>
          <p:spPr>
            <a:xfrm>
              <a:off x="4597721" y="4540491"/>
              <a:ext cx="113818" cy="1138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3C5E9BED-730F-4324-A5C5-7157EBBC3596}"/>
                </a:ext>
              </a:extLst>
            </p:cNvPr>
            <p:cNvSpPr/>
            <p:nvPr/>
          </p:nvSpPr>
          <p:spPr>
            <a:xfrm>
              <a:off x="4772267" y="4540491"/>
              <a:ext cx="113818" cy="1138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5CD37F6D-9D02-4148-9D14-FB83692E233D}"/>
                </a:ext>
              </a:extLst>
            </p:cNvPr>
            <p:cNvSpPr/>
            <p:nvPr/>
          </p:nvSpPr>
          <p:spPr>
            <a:xfrm>
              <a:off x="4946813" y="4540491"/>
              <a:ext cx="113818" cy="1138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2840D7E1-1E26-49EC-A9A6-4DDF4BD7A210}"/>
                </a:ext>
              </a:extLst>
            </p:cNvPr>
            <p:cNvSpPr/>
            <p:nvPr/>
          </p:nvSpPr>
          <p:spPr>
            <a:xfrm>
              <a:off x="5121359" y="4540491"/>
              <a:ext cx="113818" cy="11381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Date Placeholder 58">
            <a:extLst>
              <a:ext uri="{FF2B5EF4-FFF2-40B4-BE49-F238E27FC236}">
                <a16:creationId xmlns:a16="http://schemas.microsoft.com/office/drawing/2014/main" xmlns="" id="{85E91F50-9722-4380-B59B-BFA02B01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5B023-27A3-40E8-B5E5-26AC5364E025}" type="datetime1">
              <a:rPr lang="en-US" smtClean="0"/>
              <a:t>7/6/18</a:t>
            </a:fld>
            <a:endParaRPr lang="en-US"/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xmlns="" id="{2BA615F6-4ED4-4B89-89C5-DA4B79FF7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5</a:t>
            </a:fld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E107CD8A-F8C0-4572-B621-06909C163330}"/>
              </a:ext>
            </a:extLst>
          </p:cNvPr>
          <p:cNvGrpSpPr/>
          <p:nvPr/>
        </p:nvGrpSpPr>
        <p:grpSpPr>
          <a:xfrm>
            <a:off x="3305392" y="2641932"/>
            <a:ext cx="247216" cy="380334"/>
            <a:chOff x="1525588" y="2489200"/>
            <a:chExt cx="185737" cy="285750"/>
          </a:xfrm>
          <a:solidFill>
            <a:srgbClr val="3C5D7A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62" name="Freeform 196">
              <a:extLst>
                <a:ext uri="{FF2B5EF4-FFF2-40B4-BE49-F238E27FC236}">
                  <a16:creationId xmlns:a16="http://schemas.microsoft.com/office/drawing/2014/main" xmlns="" id="{B416775E-207B-465E-812A-21CBFF7122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9400" y="2489200"/>
              <a:ext cx="95250" cy="95250"/>
            </a:xfrm>
            <a:custGeom>
              <a:avLst/>
              <a:gdLst>
                <a:gd name="T0" fmla="*/ 175 w 301"/>
                <a:gd name="T1" fmla="*/ 33 h 301"/>
                <a:gd name="T2" fmla="*/ 208 w 301"/>
                <a:gd name="T3" fmla="*/ 45 h 301"/>
                <a:gd name="T4" fmla="*/ 236 w 301"/>
                <a:gd name="T5" fmla="*/ 65 h 301"/>
                <a:gd name="T6" fmla="*/ 256 w 301"/>
                <a:gd name="T7" fmla="*/ 93 h 301"/>
                <a:gd name="T8" fmla="*/ 268 w 301"/>
                <a:gd name="T9" fmla="*/ 126 h 301"/>
                <a:gd name="T10" fmla="*/ 270 w 301"/>
                <a:gd name="T11" fmla="*/ 163 h 301"/>
                <a:gd name="T12" fmla="*/ 262 w 301"/>
                <a:gd name="T13" fmla="*/ 197 h 301"/>
                <a:gd name="T14" fmla="*/ 243 w 301"/>
                <a:gd name="T15" fmla="*/ 227 h 301"/>
                <a:gd name="T16" fmla="*/ 218 w 301"/>
                <a:gd name="T17" fmla="*/ 251 h 301"/>
                <a:gd name="T18" fmla="*/ 186 w 301"/>
                <a:gd name="T19" fmla="*/ 266 h 301"/>
                <a:gd name="T20" fmla="*/ 150 w 301"/>
                <a:gd name="T21" fmla="*/ 271 h 301"/>
                <a:gd name="T22" fmla="*/ 115 w 301"/>
                <a:gd name="T23" fmla="*/ 266 h 301"/>
                <a:gd name="T24" fmla="*/ 84 w 301"/>
                <a:gd name="T25" fmla="*/ 251 h 301"/>
                <a:gd name="T26" fmla="*/ 58 w 301"/>
                <a:gd name="T27" fmla="*/ 227 h 301"/>
                <a:gd name="T28" fmla="*/ 40 w 301"/>
                <a:gd name="T29" fmla="*/ 197 h 301"/>
                <a:gd name="T30" fmla="*/ 31 w 301"/>
                <a:gd name="T31" fmla="*/ 163 h 301"/>
                <a:gd name="T32" fmla="*/ 32 w 301"/>
                <a:gd name="T33" fmla="*/ 126 h 301"/>
                <a:gd name="T34" fmla="*/ 45 w 301"/>
                <a:gd name="T35" fmla="*/ 93 h 301"/>
                <a:gd name="T36" fmla="*/ 65 w 301"/>
                <a:gd name="T37" fmla="*/ 65 h 301"/>
                <a:gd name="T38" fmla="*/ 93 w 301"/>
                <a:gd name="T39" fmla="*/ 45 h 301"/>
                <a:gd name="T40" fmla="*/ 126 w 301"/>
                <a:gd name="T41" fmla="*/ 33 h 301"/>
                <a:gd name="T42" fmla="*/ 150 w 301"/>
                <a:gd name="T43" fmla="*/ 301 h 301"/>
                <a:gd name="T44" fmla="*/ 195 w 301"/>
                <a:gd name="T45" fmla="*/ 295 h 301"/>
                <a:gd name="T46" fmla="*/ 235 w 301"/>
                <a:gd name="T47" fmla="*/ 275 h 301"/>
                <a:gd name="T48" fmla="*/ 266 w 301"/>
                <a:gd name="T49" fmla="*/ 246 h 301"/>
                <a:gd name="T50" fmla="*/ 289 w 301"/>
                <a:gd name="T51" fmla="*/ 209 h 301"/>
                <a:gd name="T52" fmla="*/ 300 w 301"/>
                <a:gd name="T53" fmla="*/ 166 h 301"/>
                <a:gd name="T54" fmla="*/ 298 w 301"/>
                <a:gd name="T55" fmla="*/ 120 h 301"/>
                <a:gd name="T56" fmla="*/ 283 w 301"/>
                <a:gd name="T57" fmla="*/ 79 h 301"/>
                <a:gd name="T58" fmla="*/ 256 w 301"/>
                <a:gd name="T59" fmla="*/ 44 h 301"/>
                <a:gd name="T60" fmla="*/ 222 w 301"/>
                <a:gd name="T61" fmla="*/ 18 h 301"/>
                <a:gd name="T62" fmla="*/ 181 w 301"/>
                <a:gd name="T63" fmla="*/ 3 h 301"/>
                <a:gd name="T64" fmla="*/ 135 w 301"/>
                <a:gd name="T65" fmla="*/ 1 h 301"/>
                <a:gd name="T66" fmla="*/ 92 w 301"/>
                <a:gd name="T67" fmla="*/ 12 h 301"/>
                <a:gd name="T68" fmla="*/ 55 w 301"/>
                <a:gd name="T69" fmla="*/ 34 h 301"/>
                <a:gd name="T70" fmla="*/ 26 w 301"/>
                <a:gd name="T71" fmla="*/ 66 h 301"/>
                <a:gd name="T72" fmla="*/ 6 w 301"/>
                <a:gd name="T73" fmla="*/ 106 h 301"/>
                <a:gd name="T74" fmla="*/ 0 w 301"/>
                <a:gd name="T75" fmla="*/ 151 h 301"/>
                <a:gd name="T76" fmla="*/ 6 w 301"/>
                <a:gd name="T77" fmla="*/ 195 h 301"/>
                <a:gd name="T78" fmla="*/ 26 w 301"/>
                <a:gd name="T79" fmla="*/ 235 h 301"/>
                <a:gd name="T80" fmla="*/ 55 w 301"/>
                <a:gd name="T81" fmla="*/ 267 h 301"/>
                <a:gd name="T82" fmla="*/ 92 w 301"/>
                <a:gd name="T83" fmla="*/ 289 h 301"/>
                <a:gd name="T84" fmla="*/ 135 w 301"/>
                <a:gd name="T85" fmla="*/ 30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1" h="301">
                  <a:moveTo>
                    <a:pt x="150" y="30"/>
                  </a:moveTo>
                  <a:lnTo>
                    <a:pt x="163" y="31"/>
                  </a:lnTo>
                  <a:lnTo>
                    <a:pt x="175" y="33"/>
                  </a:lnTo>
                  <a:lnTo>
                    <a:pt x="186" y="35"/>
                  </a:lnTo>
                  <a:lnTo>
                    <a:pt x="197" y="40"/>
                  </a:lnTo>
                  <a:lnTo>
                    <a:pt x="208" y="45"/>
                  </a:lnTo>
                  <a:lnTo>
                    <a:pt x="218" y="51"/>
                  </a:lnTo>
                  <a:lnTo>
                    <a:pt x="227" y="58"/>
                  </a:lnTo>
                  <a:lnTo>
                    <a:pt x="236" y="65"/>
                  </a:lnTo>
                  <a:lnTo>
                    <a:pt x="243" y="74"/>
                  </a:lnTo>
                  <a:lnTo>
                    <a:pt x="250" y="83"/>
                  </a:lnTo>
                  <a:lnTo>
                    <a:pt x="256" y="93"/>
                  </a:lnTo>
                  <a:lnTo>
                    <a:pt x="262" y="104"/>
                  </a:lnTo>
                  <a:lnTo>
                    <a:pt x="265" y="115"/>
                  </a:lnTo>
                  <a:lnTo>
                    <a:pt x="268" y="126"/>
                  </a:lnTo>
                  <a:lnTo>
                    <a:pt x="270" y="138"/>
                  </a:lnTo>
                  <a:lnTo>
                    <a:pt x="270" y="151"/>
                  </a:lnTo>
                  <a:lnTo>
                    <a:pt x="270" y="163"/>
                  </a:lnTo>
                  <a:lnTo>
                    <a:pt x="268" y="175"/>
                  </a:lnTo>
                  <a:lnTo>
                    <a:pt x="265" y="186"/>
                  </a:lnTo>
                  <a:lnTo>
                    <a:pt x="262" y="197"/>
                  </a:lnTo>
                  <a:lnTo>
                    <a:pt x="256" y="208"/>
                  </a:lnTo>
                  <a:lnTo>
                    <a:pt x="250" y="217"/>
                  </a:lnTo>
                  <a:lnTo>
                    <a:pt x="243" y="227"/>
                  </a:lnTo>
                  <a:lnTo>
                    <a:pt x="236" y="236"/>
                  </a:lnTo>
                  <a:lnTo>
                    <a:pt x="227" y="243"/>
                  </a:lnTo>
                  <a:lnTo>
                    <a:pt x="218" y="251"/>
                  </a:lnTo>
                  <a:lnTo>
                    <a:pt x="208" y="256"/>
                  </a:lnTo>
                  <a:lnTo>
                    <a:pt x="197" y="261"/>
                  </a:lnTo>
                  <a:lnTo>
                    <a:pt x="186" y="266"/>
                  </a:lnTo>
                  <a:lnTo>
                    <a:pt x="175" y="269"/>
                  </a:lnTo>
                  <a:lnTo>
                    <a:pt x="163" y="270"/>
                  </a:lnTo>
                  <a:lnTo>
                    <a:pt x="150" y="271"/>
                  </a:lnTo>
                  <a:lnTo>
                    <a:pt x="138" y="270"/>
                  </a:lnTo>
                  <a:lnTo>
                    <a:pt x="126" y="269"/>
                  </a:lnTo>
                  <a:lnTo>
                    <a:pt x="115" y="266"/>
                  </a:lnTo>
                  <a:lnTo>
                    <a:pt x="104" y="261"/>
                  </a:lnTo>
                  <a:lnTo>
                    <a:pt x="93" y="256"/>
                  </a:lnTo>
                  <a:lnTo>
                    <a:pt x="84" y="251"/>
                  </a:lnTo>
                  <a:lnTo>
                    <a:pt x="74" y="243"/>
                  </a:lnTo>
                  <a:lnTo>
                    <a:pt x="65" y="236"/>
                  </a:lnTo>
                  <a:lnTo>
                    <a:pt x="58" y="227"/>
                  </a:lnTo>
                  <a:lnTo>
                    <a:pt x="50" y="217"/>
                  </a:lnTo>
                  <a:lnTo>
                    <a:pt x="45" y="208"/>
                  </a:lnTo>
                  <a:lnTo>
                    <a:pt x="40" y="197"/>
                  </a:lnTo>
                  <a:lnTo>
                    <a:pt x="35" y="186"/>
                  </a:lnTo>
                  <a:lnTo>
                    <a:pt x="32" y="175"/>
                  </a:lnTo>
                  <a:lnTo>
                    <a:pt x="31" y="163"/>
                  </a:lnTo>
                  <a:lnTo>
                    <a:pt x="30" y="151"/>
                  </a:lnTo>
                  <a:lnTo>
                    <a:pt x="31" y="138"/>
                  </a:lnTo>
                  <a:lnTo>
                    <a:pt x="32" y="126"/>
                  </a:lnTo>
                  <a:lnTo>
                    <a:pt x="35" y="115"/>
                  </a:lnTo>
                  <a:lnTo>
                    <a:pt x="40" y="104"/>
                  </a:lnTo>
                  <a:lnTo>
                    <a:pt x="45" y="93"/>
                  </a:lnTo>
                  <a:lnTo>
                    <a:pt x="50" y="83"/>
                  </a:lnTo>
                  <a:lnTo>
                    <a:pt x="58" y="74"/>
                  </a:lnTo>
                  <a:lnTo>
                    <a:pt x="65" y="65"/>
                  </a:lnTo>
                  <a:lnTo>
                    <a:pt x="74" y="58"/>
                  </a:lnTo>
                  <a:lnTo>
                    <a:pt x="84" y="51"/>
                  </a:lnTo>
                  <a:lnTo>
                    <a:pt x="93" y="45"/>
                  </a:lnTo>
                  <a:lnTo>
                    <a:pt x="104" y="40"/>
                  </a:lnTo>
                  <a:lnTo>
                    <a:pt x="115" y="35"/>
                  </a:lnTo>
                  <a:lnTo>
                    <a:pt x="126" y="33"/>
                  </a:lnTo>
                  <a:lnTo>
                    <a:pt x="138" y="31"/>
                  </a:lnTo>
                  <a:lnTo>
                    <a:pt x="150" y="30"/>
                  </a:lnTo>
                  <a:close/>
                  <a:moveTo>
                    <a:pt x="150" y="301"/>
                  </a:moveTo>
                  <a:lnTo>
                    <a:pt x="166" y="300"/>
                  </a:lnTo>
                  <a:lnTo>
                    <a:pt x="181" y="298"/>
                  </a:lnTo>
                  <a:lnTo>
                    <a:pt x="195" y="295"/>
                  </a:lnTo>
                  <a:lnTo>
                    <a:pt x="209" y="289"/>
                  </a:lnTo>
                  <a:lnTo>
                    <a:pt x="222" y="283"/>
                  </a:lnTo>
                  <a:lnTo>
                    <a:pt x="235" y="275"/>
                  </a:lnTo>
                  <a:lnTo>
                    <a:pt x="245" y="267"/>
                  </a:lnTo>
                  <a:lnTo>
                    <a:pt x="256" y="257"/>
                  </a:lnTo>
                  <a:lnTo>
                    <a:pt x="266" y="246"/>
                  </a:lnTo>
                  <a:lnTo>
                    <a:pt x="275" y="235"/>
                  </a:lnTo>
                  <a:lnTo>
                    <a:pt x="283" y="222"/>
                  </a:lnTo>
                  <a:lnTo>
                    <a:pt x="289" y="209"/>
                  </a:lnTo>
                  <a:lnTo>
                    <a:pt x="294" y="195"/>
                  </a:lnTo>
                  <a:lnTo>
                    <a:pt x="298" y="181"/>
                  </a:lnTo>
                  <a:lnTo>
                    <a:pt x="300" y="166"/>
                  </a:lnTo>
                  <a:lnTo>
                    <a:pt x="301" y="151"/>
                  </a:lnTo>
                  <a:lnTo>
                    <a:pt x="300" y="135"/>
                  </a:lnTo>
                  <a:lnTo>
                    <a:pt x="298" y="120"/>
                  </a:lnTo>
                  <a:lnTo>
                    <a:pt x="294" y="106"/>
                  </a:lnTo>
                  <a:lnTo>
                    <a:pt x="289" y="92"/>
                  </a:lnTo>
                  <a:lnTo>
                    <a:pt x="283" y="79"/>
                  </a:lnTo>
                  <a:lnTo>
                    <a:pt x="275" y="66"/>
                  </a:lnTo>
                  <a:lnTo>
                    <a:pt x="266" y="55"/>
                  </a:lnTo>
                  <a:lnTo>
                    <a:pt x="256" y="44"/>
                  </a:lnTo>
                  <a:lnTo>
                    <a:pt x="245" y="34"/>
                  </a:lnTo>
                  <a:lnTo>
                    <a:pt x="235" y="26"/>
                  </a:lnTo>
                  <a:lnTo>
                    <a:pt x="222" y="18"/>
                  </a:lnTo>
                  <a:lnTo>
                    <a:pt x="209" y="12"/>
                  </a:lnTo>
                  <a:lnTo>
                    <a:pt x="195" y="7"/>
                  </a:lnTo>
                  <a:lnTo>
                    <a:pt x="181" y="3"/>
                  </a:lnTo>
                  <a:lnTo>
                    <a:pt x="166" y="1"/>
                  </a:lnTo>
                  <a:lnTo>
                    <a:pt x="150" y="0"/>
                  </a:lnTo>
                  <a:lnTo>
                    <a:pt x="135" y="1"/>
                  </a:lnTo>
                  <a:lnTo>
                    <a:pt x="120" y="3"/>
                  </a:lnTo>
                  <a:lnTo>
                    <a:pt x="106" y="7"/>
                  </a:lnTo>
                  <a:lnTo>
                    <a:pt x="92" y="12"/>
                  </a:lnTo>
                  <a:lnTo>
                    <a:pt x="78" y="18"/>
                  </a:lnTo>
                  <a:lnTo>
                    <a:pt x="66" y="26"/>
                  </a:lnTo>
                  <a:lnTo>
                    <a:pt x="55" y="34"/>
                  </a:lnTo>
                  <a:lnTo>
                    <a:pt x="44" y="44"/>
                  </a:lnTo>
                  <a:lnTo>
                    <a:pt x="34" y="55"/>
                  </a:lnTo>
                  <a:lnTo>
                    <a:pt x="26" y="66"/>
                  </a:lnTo>
                  <a:lnTo>
                    <a:pt x="18" y="79"/>
                  </a:lnTo>
                  <a:lnTo>
                    <a:pt x="12" y="92"/>
                  </a:lnTo>
                  <a:lnTo>
                    <a:pt x="6" y="106"/>
                  </a:lnTo>
                  <a:lnTo>
                    <a:pt x="3" y="120"/>
                  </a:lnTo>
                  <a:lnTo>
                    <a:pt x="1" y="135"/>
                  </a:lnTo>
                  <a:lnTo>
                    <a:pt x="0" y="151"/>
                  </a:lnTo>
                  <a:lnTo>
                    <a:pt x="1" y="166"/>
                  </a:lnTo>
                  <a:lnTo>
                    <a:pt x="3" y="181"/>
                  </a:lnTo>
                  <a:lnTo>
                    <a:pt x="6" y="195"/>
                  </a:lnTo>
                  <a:lnTo>
                    <a:pt x="12" y="209"/>
                  </a:lnTo>
                  <a:lnTo>
                    <a:pt x="18" y="222"/>
                  </a:lnTo>
                  <a:lnTo>
                    <a:pt x="26" y="235"/>
                  </a:lnTo>
                  <a:lnTo>
                    <a:pt x="34" y="246"/>
                  </a:lnTo>
                  <a:lnTo>
                    <a:pt x="44" y="257"/>
                  </a:lnTo>
                  <a:lnTo>
                    <a:pt x="55" y="267"/>
                  </a:lnTo>
                  <a:lnTo>
                    <a:pt x="66" y="275"/>
                  </a:lnTo>
                  <a:lnTo>
                    <a:pt x="78" y="283"/>
                  </a:lnTo>
                  <a:lnTo>
                    <a:pt x="92" y="289"/>
                  </a:lnTo>
                  <a:lnTo>
                    <a:pt x="106" y="295"/>
                  </a:lnTo>
                  <a:lnTo>
                    <a:pt x="120" y="298"/>
                  </a:lnTo>
                  <a:lnTo>
                    <a:pt x="135" y="300"/>
                  </a:lnTo>
                  <a:lnTo>
                    <a:pt x="150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97">
              <a:extLst>
                <a:ext uri="{FF2B5EF4-FFF2-40B4-BE49-F238E27FC236}">
                  <a16:creationId xmlns:a16="http://schemas.microsoft.com/office/drawing/2014/main" xmlns="" id="{55A0E203-0ACE-4185-A1D8-4B659F7029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5588" y="2593975"/>
              <a:ext cx="142875" cy="180975"/>
            </a:xfrm>
            <a:custGeom>
              <a:avLst/>
              <a:gdLst>
                <a:gd name="T0" fmla="*/ 285 w 451"/>
                <a:gd name="T1" fmla="*/ 307 h 572"/>
                <a:gd name="T2" fmla="*/ 165 w 451"/>
                <a:gd name="T3" fmla="*/ 542 h 572"/>
                <a:gd name="T4" fmla="*/ 157 w 451"/>
                <a:gd name="T5" fmla="*/ 302 h 572"/>
                <a:gd name="T6" fmla="*/ 136 w 451"/>
                <a:gd name="T7" fmla="*/ 287 h 572"/>
                <a:gd name="T8" fmla="*/ 115 w 451"/>
                <a:gd name="T9" fmla="*/ 267 h 572"/>
                <a:gd name="T10" fmla="*/ 93 w 451"/>
                <a:gd name="T11" fmla="*/ 241 h 572"/>
                <a:gd name="T12" fmla="*/ 74 w 451"/>
                <a:gd name="T13" fmla="*/ 210 h 572"/>
                <a:gd name="T14" fmla="*/ 57 w 451"/>
                <a:gd name="T15" fmla="*/ 174 h 572"/>
                <a:gd name="T16" fmla="*/ 44 w 451"/>
                <a:gd name="T17" fmla="*/ 131 h 572"/>
                <a:gd name="T18" fmla="*/ 34 w 451"/>
                <a:gd name="T19" fmla="*/ 84 h 572"/>
                <a:gd name="T20" fmla="*/ 30 w 451"/>
                <a:gd name="T21" fmla="*/ 30 h 572"/>
                <a:gd name="T22" fmla="*/ 170 w 451"/>
                <a:gd name="T23" fmla="*/ 252 h 572"/>
                <a:gd name="T24" fmla="*/ 171 w 451"/>
                <a:gd name="T25" fmla="*/ 259 h 572"/>
                <a:gd name="T26" fmla="*/ 175 w 451"/>
                <a:gd name="T27" fmla="*/ 264 h 572"/>
                <a:gd name="T28" fmla="*/ 215 w 451"/>
                <a:gd name="T29" fmla="*/ 304 h 572"/>
                <a:gd name="T30" fmla="*/ 221 w 451"/>
                <a:gd name="T31" fmla="*/ 306 h 572"/>
                <a:gd name="T32" fmla="*/ 226 w 451"/>
                <a:gd name="T33" fmla="*/ 306 h 572"/>
                <a:gd name="T34" fmla="*/ 231 w 451"/>
                <a:gd name="T35" fmla="*/ 304 h 572"/>
                <a:gd name="T36" fmla="*/ 272 w 451"/>
                <a:gd name="T37" fmla="*/ 264 h 572"/>
                <a:gd name="T38" fmla="*/ 275 w 451"/>
                <a:gd name="T39" fmla="*/ 259 h 572"/>
                <a:gd name="T40" fmla="*/ 276 w 451"/>
                <a:gd name="T41" fmla="*/ 252 h 572"/>
                <a:gd name="T42" fmla="*/ 420 w 451"/>
                <a:gd name="T43" fmla="*/ 30 h 572"/>
                <a:gd name="T44" fmla="*/ 416 w 451"/>
                <a:gd name="T45" fmla="*/ 84 h 572"/>
                <a:gd name="T46" fmla="*/ 407 w 451"/>
                <a:gd name="T47" fmla="*/ 131 h 572"/>
                <a:gd name="T48" fmla="*/ 393 w 451"/>
                <a:gd name="T49" fmla="*/ 174 h 572"/>
                <a:gd name="T50" fmla="*/ 376 w 451"/>
                <a:gd name="T51" fmla="*/ 210 h 572"/>
                <a:gd name="T52" fmla="*/ 357 w 451"/>
                <a:gd name="T53" fmla="*/ 241 h 572"/>
                <a:gd name="T54" fmla="*/ 337 w 451"/>
                <a:gd name="T55" fmla="*/ 267 h 572"/>
                <a:gd name="T56" fmla="*/ 315 w 451"/>
                <a:gd name="T57" fmla="*/ 287 h 572"/>
                <a:gd name="T58" fmla="*/ 293 w 451"/>
                <a:gd name="T59" fmla="*/ 302 h 572"/>
                <a:gd name="T60" fmla="*/ 223 w 451"/>
                <a:gd name="T61" fmla="*/ 269 h 572"/>
                <a:gd name="T62" fmla="*/ 219 w 451"/>
                <a:gd name="T63" fmla="*/ 30 h 572"/>
                <a:gd name="T64" fmla="*/ 245 w 451"/>
                <a:gd name="T65" fmla="*/ 248 h 572"/>
                <a:gd name="T66" fmla="*/ 0 w 451"/>
                <a:gd name="T67" fmla="*/ 0 h 572"/>
                <a:gd name="T68" fmla="*/ 1 w 451"/>
                <a:gd name="T69" fmla="*/ 45 h 572"/>
                <a:gd name="T70" fmla="*/ 6 w 451"/>
                <a:gd name="T71" fmla="*/ 101 h 572"/>
                <a:gd name="T72" fmla="*/ 18 w 451"/>
                <a:gd name="T73" fmla="*/ 151 h 572"/>
                <a:gd name="T74" fmla="*/ 34 w 451"/>
                <a:gd name="T75" fmla="*/ 196 h 572"/>
                <a:gd name="T76" fmla="*/ 53 w 451"/>
                <a:gd name="T77" fmla="*/ 235 h 572"/>
                <a:gd name="T78" fmla="*/ 75 w 451"/>
                <a:gd name="T79" fmla="*/ 268 h 572"/>
                <a:gd name="T80" fmla="*/ 99 w 451"/>
                <a:gd name="T81" fmla="*/ 295 h 572"/>
                <a:gd name="T82" fmla="*/ 123 w 451"/>
                <a:gd name="T83" fmla="*/ 316 h 572"/>
                <a:gd name="T84" fmla="*/ 135 w 451"/>
                <a:gd name="T85" fmla="*/ 572 h 572"/>
                <a:gd name="T86" fmla="*/ 315 w 451"/>
                <a:gd name="T87" fmla="*/ 324 h 572"/>
                <a:gd name="T88" fmla="*/ 340 w 451"/>
                <a:gd name="T89" fmla="*/ 306 h 572"/>
                <a:gd name="T90" fmla="*/ 363 w 451"/>
                <a:gd name="T91" fmla="*/ 282 h 572"/>
                <a:gd name="T92" fmla="*/ 387 w 451"/>
                <a:gd name="T93" fmla="*/ 252 h 572"/>
                <a:gd name="T94" fmla="*/ 407 w 451"/>
                <a:gd name="T95" fmla="*/ 217 h 572"/>
                <a:gd name="T96" fmla="*/ 426 w 451"/>
                <a:gd name="T97" fmla="*/ 175 h 572"/>
                <a:gd name="T98" fmla="*/ 438 w 451"/>
                <a:gd name="T99" fmla="*/ 128 h 572"/>
                <a:gd name="T100" fmla="*/ 448 w 451"/>
                <a:gd name="T101" fmla="*/ 74 h 572"/>
                <a:gd name="T102" fmla="*/ 451 w 451"/>
                <a:gd name="T103" fmla="*/ 15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1" h="572">
                  <a:moveTo>
                    <a:pt x="293" y="302"/>
                  </a:moveTo>
                  <a:lnTo>
                    <a:pt x="285" y="307"/>
                  </a:lnTo>
                  <a:lnTo>
                    <a:pt x="285" y="542"/>
                  </a:lnTo>
                  <a:lnTo>
                    <a:pt x="165" y="542"/>
                  </a:lnTo>
                  <a:lnTo>
                    <a:pt x="165" y="307"/>
                  </a:lnTo>
                  <a:lnTo>
                    <a:pt x="157" y="302"/>
                  </a:lnTo>
                  <a:lnTo>
                    <a:pt x="147" y="296"/>
                  </a:lnTo>
                  <a:lnTo>
                    <a:pt x="136" y="287"/>
                  </a:lnTo>
                  <a:lnTo>
                    <a:pt x="125" y="279"/>
                  </a:lnTo>
                  <a:lnTo>
                    <a:pt x="115" y="267"/>
                  </a:lnTo>
                  <a:lnTo>
                    <a:pt x="104" y="255"/>
                  </a:lnTo>
                  <a:lnTo>
                    <a:pt x="93" y="241"/>
                  </a:lnTo>
                  <a:lnTo>
                    <a:pt x="83" y="226"/>
                  </a:lnTo>
                  <a:lnTo>
                    <a:pt x="74" y="210"/>
                  </a:lnTo>
                  <a:lnTo>
                    <a:pt x="65" y="193"/>
                  </a:lnTo>
                  <a:lnTo>
                    <a:pt x="57" y="174"/>
                  </a:lnTo>
                  <a:lnTo>
                    <a:pt x="50" y="153"/>
                  </a:lnTo>
                  <a:lnTo>
                    <a:pt x="44" y="131"/>
                  </a:lnTo>
                  <a:lnTo>
                    <a:pt x="38" y="108"/>
                  </a:lnTo>
                  <a:lnTo>
                    <a:pt x="34" y="84"/>
                  </a:lnTo>
                  <a:lnTo>
                    <a:pt x="32" y="58"/>
                  </a:lnTo>
                  <a:lnTo>
                    <a:pt x="30" y="30"/>
                  </a:lnTo>
                  <a:lnTo>
                    <a:pt x="189" y="30"/>
                  </a:lnTo>
                  <a:lnTo>
                    <a:pt x="170" y="252"/>
                  </a:lnTo>
                  <a:lnTo>
                    <a:pt x="170" y="255"/>
                  </a:lnTo>
                  <a:lnTo>
                    <a:pt x="171" y="259"/>
                  </a:lnTo>
                  <a:lnTo>
                    <a:pt x="172" y="261"/>
                  </a:lnTo>
                  <a:lnTo>
                    <a:pt x="175" y="264"/>
                  </a:lnTo>
                  <a:lnTo>
                    <a:pt x="213" y="301"/>
                  </a:lnTo>
                  <a:lnTo>
                    <a:pt x="215" y="304"/>
                  </a:lnTo>
                  <a:lnTo>
                    <a:pt x="218" y="305"/>
                  </a:lnTo>
                  <a:lnTo>
                    <a:pt x="221" y="306"/>
                  </a:lnTo>
                  <a:lnTo>
                    <a:pt x="223" y="306"/>
                  </a:lnTo>
                  <a:lnTo>
                    <a:pt x="226" y="306"/>
                  </a:lnTo>
                  <a:lnTo>
                    <a:pt x="229" y="305"/>
                  </a:lnTo>
                  <a:lnTo>
                    <a:pt x="231" y="304"/>
                  </a:lnTo>
                  <a:lnTo>
                    <a:pt x="234" y="301"/>
                  </a:lnTo>
                  <a:lnTo>
                    <a:pt x="272" y="264"/>
                  </a:lnTo>
                  <a:lnTo>
                    <a:pt x="274" y="261"/>
                  </a:lnTo>
                  <a:lnTo>
                    <a:pt x="275" y="259"/>
                  </a:lnTo>
                  <a:lnTo>
                    <a:pt x="276" y="255"/>
                  </a:lnTo>
                  <a:lnTo>
                    <a:pt x="276" y="252"/>
                  </a:lnTo>
                  <a:lnTo>
                    <a:pt x="258" y="30"/>
                  </a:lnTo>
                  <a:lnTo>
                    <a:pt x="420" y="30"/>
                  </a:lnTo>
                  <a:lnTo>
                    <a:pt x="419" y="58"/>
                  </a:lnTo>
                  <a:lnTo>
                    <a:pt x="416" y="84"/>
                  </a:lnTo>
                  <a:lnTo>
                    <a:pt x="413" y="108"/>
                  </a:lnTo>
                  <a:lnTo>
                    <a:pt x="407" y="131"/>
                  </a:lnTo>
                  <a:lnTo>
                    <a:pt x="401" y="153"/>
                  </a:lnTo>
                  <a:lnTo>
                    <a:pt x="393" y="174"/>
                  </a:lnTo>
                  <a:lnTo>
                    <a:pt x="386" y="193"/>
                  </a:lnTo>
                  <a:lnTo>
                    <a:pt x="376" y="210"/>
                  </a:lnTo>
                  <a:lnTo>
                    <a:pt x="368" y="226"/>
                  </a:lnTo>
                  <a:lnTo>
                    <a:pt x="357" y="241"/>
                  </a:lnTo>
                  <a:lnTo>
                    <a:pt x="347" y="255"/>
                  </a:lnTo>
                  <a:lnTo>
                    <a:pt x="337" y="267"/>
                  </a:lnTo>
                  <a:lnTo>
                    <a:pt x="326" y="279"/>
                  </a:lnTo>
                  <a:lnTo>
                    <a:pt x="315" y="287"/>
                  </a:lnTo>
                  <a:lnTo>
                    <a:pt x="304" y="296"/>
                  </a:lnTo>
                  <a:lnTo>
                    <a:pt x="293" y="302"/>
                  </a:lnTo>
                  <a:close/>
                  <a:moveTo>
                    <a:pt x="245" y="248"/>
                  </a:moveTo>
                  <a:lnTo>
                    <a:pt x="223" y="269"/>
                  </a:lnTo>
                  <a:lnTo>
                    <a:pt x="201" y="248"/>
                  </a:lnTo>
                  <a:lnTo>
                    <a:pt x="219" y="30"/>
                  </a:lnTo>
                  <a:lnTo>
                    <a:pt x="228" y="30"/>
                  </a:lnTo>
                  <a:lnTo>
                    <a:pt x="245" y="248"/>
                  </a:lnTo>
                  <a:close/>
                  <a:moveTo>
                    <a:pt x="451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" y="45"/>
                  </a:lnTo>
                  <a:lnTo>
                    <a:pt x="3" y="74"/>
                  </a:lnTo>
                  <a:lnTo>
                    <a:pt x="6" y="101"/>
                  </a:lnTo>
                  <a:lnTo>
                    <a:pt x="12" y="128"/>
                  </a:lnTo>
                  <a:lnTo>
                    <a:pt x="18" y="151"/>
                  </a:lnTo>
                  <a:lnTo>
                    <a:pt x="26" y="175"/>
                  </a:lnTo>
                  <a:lnTo>
                    <a:pt x="34" y="196"/>
                  </a:lnTo>
                  <a:lnTo>
                    <a:pt x="44" y="216"/>
                  </a:lnTo>
                  <a:lnTo>
                    <a:pt x="53" y="235"/>
                  </a:lnTo>
                  <a:lnTo>
                    <a:pt x="64" y="252"/>
                  </a:lnTo>
                  <a:lnTo>
                    <a:pt x="75" y="268"/>
                  </a:lnTo>
                  <a:lnTo>
                    <a:pt x="87" y="282"/>
                  </a:lnTo>
                  <a:lnTo>
                    <a:pt x="99" y="295"/>
                  </a:lnTo>
                  <a:lnTo>
                    <a:pt x="111" y="306"/>
                  </a:lnTo>
                  <a:lnTo>
                    <a:pt x="123" y="316"/>
                  </a:lnTo>
                  <a:lnTo>
                    <a:pt x="135" y="324"/>
                  </a:lnTo>
                  <a:lnTo>
                    <a:pt x="135" y="572"/>
                  </a:lnTo>
                  <a:lnTo>
                    <a:pt x="315" y="572"/>
                  </a:lnTo>
                  <a:lnTo>
                    <a:pt x="315" y="324"/>
                  </a:lnTo>
                  <a:lnTo>
                    <a:pt x="328" y="315"/>
                  </a:lnTo>
                  <a:lnTo>
                    <a:pt x="340" y="306"/>
                  </a:lnTo>
                  <a:lnTo>
                    <a:pt x="352" y="295"/>
                  </a:lnTo>
                  <a:lnTo>
                    <a:pt x="363" y="282"/>
                  </a:lnTo>
                  <a:lnTo>
                    <a:pt x="375" y="267"/>
                  </a:lnTo>
                  <a:lnTo>
                    <a:pt x="387" y="252"/>
                  </a:lnTo>
                  <a:lnTo>
                    <a:pt x="398" y="235"/>
                  </a:lnTo>
                  <a:lnTo>
                    <a:pt x="407" y="217"/>
                  </a:lnTo>
                  <a:lnTo>
                    <a:pt x="417" y="196"/>
                  </a:lnTo>
                  <a:lnTo>
                    <a:pt x="426" y="175"/>
                  </a:lnTo>
                  <a:lnTo>
                    <a:pt x="432" y="151"/>
                  </a:lnTo>
                  <a:lnTo>
                    <a:pt x="438" y="128"/>
                  </a:lnTo>
                  <a:lnTo>
                    <a:pt x="444" y="101"/>
                  </a:lnTo>
                  <a:lnTo>
                    <a:pt x="448" y="74"/>
                  </a:lnTo>
                  <a:lnTo>
                    <a:pt x="450" y="45"/>
                  </a:lnTo>
                  <a:lnTo>
                    <a:pt x="451" y="15"/>
                  </a:lnTo>
                  <a:lnTo>
                    <a:pt x="4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98">
              <a:extLst>
                <a:ext uri="{FF2B5EF4-FFF2-40B4-BE49-F238E27FC236}">
                  <a16:creationId xmlns:a16="http://schemas.microsoft.com/office/drawing/2014/main" xmlns="" id="{6C450800-7453-4B0C-8DCD-7C9ADD6EDB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700" y="2670175"/>
              <a:ext cx="47625" cy="104775"/>
            </a:xfrm>
            <a:custGeom>
              <a:avLst/>
              <a:gdLst>
                <a:gd name="T0" fmla="*/ 120 w 150"/>
                <a:gd name="T1" fmla="*/ 302 h 332"/>
                <a:gd name="T2" fmla="*/ 30 w 150"/>
                <a:gd name="T3" fmla="*/ 302 h 332"/>
                <a:gd name="T4" fmla="*/ 30 w 150"/>
                <a:gd name="T5" fmla="*/ 60 h 332"/>
                <a:gd name="T6" fmla="*/ 120 w 150"/>
                <a:gd name="T7" fmla="*/ 60 h 332"/>
                <a:gd name="T8" fmla="*/ 120 w 150"/>
                <a:gd name="T9" fmla="*/ 302 h 332"/>
                <a:gd name="T10" fmla="*/ 90 w 150"/>
                <a:gd name="T11" fmla="*/ 30 h 332"/>
                <a:gd name="T12" fmla="*/ 90 w 150"/>
                <a:gd name="T13" fmla="*/ 0 h 332"/>
                <a:gd name="T14" fmla="*/ 60 w 150"/>
                <a:gd name="T15" fmla="*/ 0 h 332"/>
                <a:gd name="T16" fmla="*/ 60 w 150"/>
                <a:gd name="T17" fmla="*/ 30 h 332"/>
                <a:gd name="T18" fmla="*/ 0 w 150"/>
                <a:gd name="T19" fmla="*/ 30 h 332"/>
                <a:gd name="T20" fmla="*/ 0 w 150"/>
                <a:gd name="T21" fmla="*/ 332 h 332"/>
                <a:gd name="T22" fmla="*/ 150 w 150"/>
                <a:gd name="T23" fmla="*/ 332 h 332"/>
                <a:gd name="T24" fmla="*/ 150 w 150"/>
                <a:gd name="T25" fmla="*/ 30 h 332"/>
                <a:gd name="T26" fmla="*/ 90 w 150"/>
                <a:gd name="T27" fmla="*/ 3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0" h="332">
                  <a:moveTo>
                    <a:pt x="120" y="302"/>
                  </a:moveTo>
                  <a:lnTo>
                    <a:pt x="30" y="302"/>
                  </a:lnTo>
                  <a:lnTo>
                    <a:pt x="30" y="60"/>
                  </a:lnTo>
                  <a:lnTo>
                    <a:pt x="120" y="60"/>
                  </a:lnTo>
                  <a:lnTo>
                    <a:pt x="120" y="302"/>
                  </a:lnTo>
                  <a:close/>
                  <a:moveTo>
                    <a:pt x="90" y="30"/>
                  </a:moveTo>
                  <a:lnTo>
                    <a:pt x="90" y="0"/>
                  </a:lnTo>
                  <a:lnTo>
                    <a:pt x="60" y="0"/>
                  </a:lnTo>
                  <a:lnTo>
                    <a:pt x="60" y="30"/>
                  </a:lnTo>
                  <a:lnTo>
                    <a:pt x="0" y="30"/>
                  </a:lnTo>
                  <a:lnTo>
                    <a:pt x="0" y="332"/>
                  </a:lnTo>
                  <a:lnTo>
                    <a:pt x="150" y="332"/>
                  </a:lnTo>
                  <a:lnTo>
                    <a:pt x="150" y="30"/>
                  </a:lnTo>
                  <a:lnTo>
                    <a:pt x="9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66A7DE09-3FEC-40CC-B191-C6F2E9A2BC12}"/>
              </a:ext>
            </a:extLst>
          </p:cNvPr>
          <p:cNvGrpSpPr/>
          <p:nvPr/>
        </p:nvGrpSpPr>
        <p:grpSpPr>
          <a:xfrm>
            <a:off x="5034121" y="2659220"/>
            <a:ext cx="345758" cy="345758"/>
            <a:chOff x="7018338" y="3071813"/>
            <a:chExt cx="285750" cy="285750"/>
          </a:xfrm>
          <a:solidFill>
            <a:srgbClr val="92667D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66" name="Freeform 231">
              <a:extLst>
                <a:ext uri="{FF2B5EF4-FFF2-40B4-BE49-F238E27FC236}">
                  <a16:creationId xmlns:a16="http://schemas.microsoft.com/office/drawing/2014/main" xmlns="" id="{4274A591-8B18-47DE-B193-22E621773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8338" y="3071813"/>
              <a:ext cx="285750" cy="285750"/>
            </a:xfrm>
            <a:custGeom>
              <a:avLst/>
              <a:gdLst>
                <a:gd name="T0" fmla="*/ 832 w 902"/>
                <a:gd name="T1" fmla="*/ 553 h 902"/>
                <a:gd name="T2" fmla="*/ 802 w 902"/>
                <a:gd name="T3" fmla="*/ 647 h 902"/>
                <a:gd name="T4" fmla="*/ 755 w 902"/>
                <a:gd name="T5" fmla="*/ 672 h 902"/>
                <a:gd name="T6" fmla="*/ 721 w 902"/>
                <a:gd name="T7" fmla="*/ 765 h 902"/>
                <a:gd name="T8" fmla="*/ 649 w 902"/>
                <a:gd name="T9" fmla="*/ 763 h 902"/>
                <a:gd name="T10" fmla="*/ 602 w 902"/>
                <a:gd name="T11" fmla="*/ 843 h 902"/>
                <a:gd name="T12" fmla="*/ 523 w 902"/>
                <a:gd name="T13" fmla="*/ 811 h 902"/>
                <a:gd name="T14" fmla="*/ 462 w 902"/>
                <a:gd name="T15" fmla="*/ 871 h 902"/>
                <a:gd name="T16" fmla="*/ 387 w 902"/>
                <a:gd name="T17" fmla="*/ 815 h 902"/>
                <a:gd name="T18" fmla="*/ 341 w 902"/>
                <a:gd name="T19" fmla="*/ 838 h 902"/>
                <a:gd name="T20" fmla="*/ 253 w 902"/>
                <a:gd name="T21" fmla="*/ 793 h 902"/>
                <a:gd name="T22" fmla="*/ 221 w 902"/>
                <a:gd name="T23" fmla="*/ 762 h 902"/>
                <a:gd name="T24" fmla="*/ 136 w 902"/>
                <a:gd name="T25" fmla="*/ 712 h 902"/>
                <a:gd name="T26" fmla="*/ 135 w 902"/>
                <a:gd name="T27" fmla="*/ 648 h 902"/>
                <a:gd name="T28" fmla="*/ 58 w 902"/>
                <a:gd name="T29" fmla="*/ 592 h 902"/>
                <a:gd name="T30" fmla="*/ 90 w 902"/>
                <a:gd name="T31" fmla="*/ 519 h 902"/>
                <a:gd name="T32" fmla="*/ 30 w 902"/>
                <a:gd name="T33" fmla="*/ 451 h 902"/>
                <a:gd name="T34" fmla="*/ 90 w 902"/>
                <a:gd name="T35" fmla="*/ 385 h 902"/>
                <a:gd name="T36" fmla="*/ 58 w 902"/>
                <a:gd name="T37" fmla="*/ 311 h 902"/>
                <a:gd name="T38" fmla="*/ 124 w 902"/>
                <a:gd name="T39" fmla="*/ 253 h 902"/>
                <a:gd name="T40" fmla="*/ 137 w 902"/>
                <a:gd name="T41" fmla="*/ 211 h 902"/>
                <a:gd name="T42" fmla="*/ 201 w 902"/>
                <a:gd name="T43" fmla="*/ 136 h 902"/>
                <a:gd name="T44" fmla="*/ 254 w 902"/>
                <a:gd name="T45" fmla="*/ 131 h 902"/>
                <a:gd name="T46" fmla="*/ 321 w 902"/>
                <a:gd name="T47" fmla="*/ 59 h 902"/>
                <a:gd name="T48" fmla="*/ 387 w 902"/>
                <a:gd name="T49" fmla="*/ 88 h 902"/>
                <a:gd name="T50" fmla="*/ 462 w 902"/>
                <a:gd name="T51" fmla="*/ 31 h 902"/>
                <a:gd name="T52" fmla="*/ 523 w 902"/>
                <a:gd name="T53" fmla="*/ 92 h 902"/>
                <a:gd name="T54" fmla="*/ 602 w 902"/>
                <a:gd name="T55" fmla="*/ 59 h 902"/>
                <a:gd name="T56" fmla="*/ 649 w 902"/>
                <a:gd name="T57" fmla="*/ 140 h 902"/>
                <a:gd name="T58" fmla="*/ 721 w 902"/>
                <a:gd name="T59" fmla="*/ 138 h 902"/>
                <a:gd name="T60" fmla="*/ 755 w 902"/>
                <a:gd name="T61" fmla="*/ 232 h 902"/>
                <a:gd name="T62" fmla="*/ 793 w 902"/>
                <a:gd name="T63" fmla="*/ 254 h 902"/>
                <a:gd name="T64" fmla="*/ 842 w 902"/>
                <a:gd name="T65" fmla="*/ 331 h 902"/>
                <a:gd name="T66" fmla="*/ 818 w 902"/>
                <a:gd name="T67" fmla="*/ 390 h 902"/>
                <a:gd name="T68" fmla="*/ 868 w 902"/>
                <a:gd name="T69" fmla="*/ 473 h 902"/>
                <a:gd name="T70" fmla="*/ 889 w 902"/>
                <a:gd name="T71" fmla="*/ 404 h 902"/>
                <a:gd name="T72" fmla="*/ 872 w 902"/>
                <a:gd name="T73" fmla="*/ 291 h 902"/>
                <a:gd name="T74" fmla="*/ 796 w 902"/>
                <a:gd name="T75" fmla="*/ 200 h 902"/>
                <a:gd name="T76" fmla="*/ 732 w 902"/>
                <a:gd name="T77" fmla="*/ 110 h 902"/>
                <a:gd name="T78" fmla="*/ 645 w 902"/>
                <a:gd name="T79" fmla="*/ 47 h 902"/>
                <a:gd name="T80" fmla="*/ 525 w 902"/>
                <a:gd name="T81" fmla="*/ 38 h 902"/>
                <a:gd name="T82" fmla="*/ 404 w 902"/>
                <a:gd name="T83" fmla="*/ 14 h 902"/>
                <a:gd name="T84" fmla="*/ 290 w 902"/>
                <a:gd name="T85" fmla="*/ 31 h 902"/>
                <a:gd name="T86" fmla="*/ 196 w 902"/>
                <a:gd name="T87" fmla="*/ 106 h 902"/>
                <a:gd name="T88" fmla="*/ 111 w 902"/>
                <a:gd name="T89" fmla="*/ 164 h 902"/>
                <a:gd name="T90" fmla="*/ 47 w 902"/>
                <a:gd name="T91" fmla="*/ 257 h 902"/>
                <a:gd name="T92" fmla="*/ 38 w 902"/>
                <a:gd name="T93" fmla="*/ 377 h 902"/>
                <a:gd name="T94" fmla="*/ 13 w 902"/>
                <a:gd name="T95" fmla="*/ 498 h 902"/>
                <a:gd name="T96" fmla="*/ 30 w 902"/>
                <a:gd name="T97" fmla="*/ 612 h 902"/>
                <a:gd name="T98" fmla="*/ 105 w 902"/>
                <a:gd name="T99" fmla="*/ 704 h 902"/>
                <a:gd name="T100" fmla="*/ 169 w 902"/>
                <a:gd name="T101" fmla="*/ 793 h 902"/>
                <a:gd name="T102" fmla="*/ 257 w 902"/>
                <a:gd name="T103" fmla="*/ 855 h 902"/>
                <a:gd name="T104" fmla="*/ 377 w 902"/>
                <a:gd name="T105" fmla="*/ 865 h 902"/>
                <a:gd name="T106" fmla="*/ 498 w 902"/>
                <a:gd name="T107" fmla="*/ 889 h 902"/>
                <a:gd name="T108" fmla="*/ 612 w 902"/>
                <a:gd name="T109" fmla="*/ 872 h 902"/>
                <a:gd name="T110" fmla="*/ 706 w 902"/>
                <a:gd name="T111" fmla="*/ 797 h 902"/>
                <a:gd name="T112" fmla="*/ 791 w 902"/>
                <a:gd name="T113" fmla="*/ 739 h 902"/>
                <a:gd name="T114" fmla="*/ 855 w 902"/>
                <a:gd name="T115" fmla="*/ 645 h 902"/>
                <a:gd name="T116" fmla="*/ 865 w 902"/>
                <a:gd name="T117" fmla="*/ 525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2" h="902">
                  <a:moveTo>
                    <a:pt x="823" y="511"/>
                  </a:moveTo>
                  <a:lnTo>
                    <a:pt x="818" y="512"/>
                  </a:lnTo>
                  <a:lnTo>
                    <a:pt x="814" y="516"/>
                  </a:lnTo>
                  <a:lnTo>
                    <a:pt x="812" y="519"/>
                  </a:lnTo>
                  <a:lnTo>
                    <a:pt x="810" y="523"/>
                  </a:lnTo>
                  <a:lnTo>
                    <a:pt x="810" y="527"/>
                  </a:lnTo>
                  <a:lnTo>
                    <a:pt x="811" y="532"/>
                  </a:lnTo>
                  <a:lnTo>
                    <a:pt x="813" y="536"/>
                  </a:lnTo>
                  <a:lnTo>
                    <a:pt x="816" y="539"/>
                  </a:lnTo>
                  <a:lnTo>
                    <a:pt x="825" y="546"/>
                  </a:lnTo>
                  <a:lnTo>
                    <a:pt x="832" y="553"/>
                  </a:lnTo>
                  <a:lnTo>
                    <a:pt x="838" y="562"/>
                  </a:lnTo>
                  <a:lnTo>
                    <a:pt x="842" y="571"/>
                  </a:lnTo>
                  <a:lnTo>
                    <a:pt x="844" y="582"/>
                  </a:lnTo>
                  <a:lnTo>
                    <a:pt x="844" y="592"/>
                  </a:lnTo>
                  <a:lnTo>
                    <a:pt x="843" y="602"/>
                  </a:lnTo>
                  <a:lnTo>
                    <a:pt x="840" y="613"/>
                  </a:lnTo>
                  <a:lnTo>
                    <a:pt x="835" y="622"/>
                  </a:lnTo>
                  <a:lnTo>
                    <a:pt x="828" y="630"/>
                  </a:lnTo>
                  <a:lnTo>
                    <a:pt x="821" y="638"/>
                  </a:lnTo>
                  <a:lnTo>
                    <a:pt x="812" y="643"/>
                  </a:lnTo>
                  <a:lnTo>
                    <a:pt x="802" y="647"/>
                  </a:lnTo>
                  <a:lnTo>
                    <a:pt x="793" y="649"/>
                  </a:lnTo>
                  <a:lnTo>
                    <a:pt x="782" y="650"/>
                  </a:lnTo>
                  <a:lnTo>
                    <a:pt x="771" y="648"/>
                  </a:lnTo>
                  <a:lnTo>
                    <a:pt x="767" y="648"/>
                  </a:lnTo>
                  <a:lnTo>
                    <a:pt x="763" y="649"/>
                  </a:lnTo>
                  <a:lnTo>
                    <a:pt x="759" y="652"/>
                  </a:lnTo>
                  <a:lnTo>
                    <a:pt x="755" y="655"/>
                  </a:lnTo>
                  <a:lnTo>
                    <a:pt x="753" y="659"/>
                  </a:lnTo>
                  <a:lnTo>
                    <a:pt x="753" y="663"/>
                  </a:lnTo>
                  <a:lnTo>
                    <a:pt x="754" y="668"/>
                  </a:lnTo>
                  <a:lnTo>
                    <a:pt x="755" y="672"/>
                  </a:lnTo>
                  <a:lnTo>
                    <a:pt x="761" y="682"/>
                  </a:lnTo>
                  <a:lnTo>
                    <a:pt x="765" y="691"/>
                  </a:lnTo>
                  <a:lnTo>
                    <a:pt x="766" y="702"/>
                  </a:lnTo>
                  <a:lnTo>
                    <a:pt x="766" y="712"/>
                  </a:lnTo>
                  <a:lnTo>
                    <a:pt x="764" y="722"/>
                  </a:lnTo>
                  <a:lnTo>
                    <a:pt x="761" y="732"/>
                  </a:lnTo>
                  <a:lnTo>
                    <a:pt x="755" y="740"/>
                  </a:lnTo>
                  <a:lnTo>
                    <a:pt x="749" y="749"/>
                  </a:lnTo>
                  <a:lnTo>
                    <a:pt x="740" y="755"/>
                  </a:lnTo>
                  <a:lnTo>
                    <a:pt x="732" y="761"/>
                  </a:lnTo>
                  <a:lnTo>
                    <a:pt x="721" y="765"/>
                  </a:lnTo>
                  <a:lnTo>
                    <a:pt x="711" y="766"/>
                  </a:lnTo>
                  <a:lnTo>
                    <a:pt x="701" y="766"/>
                  </a:lnTo>
                  <a:lnTo>
                    <a:pt x="690" y="765"/>
                  </a:lnTo>
                  <a:lnTo>
                    <a:pt x="680" y="762"/>
                  </a:lnTo>
                  <a:lnTo>
                    <a:pt x="672" y="757"/>
                  </a:lnTo>
                  <a:lnTo>
                    <a:pt x="667" y="754"/>
                  </a:lnTo>
                  <a:lnTo>
                    <a:pt x="663" y="753"/>
                  </a:lnTo>
                  <a:lnTo>
                    <a:pt x="659" y="754"/>
                  </a:lnTo>
                  <a:lnTo>
                    <a:pt x="655" y="757"/>
                  </a:lnTo>
                  <a:lnTo>
                    <a:pt x="651" y="760"/>
                  </a:lnTo>
                  <a:lnTo>
                    <a:pt x="649" y="763"/>
                  </a:lnTo>
                  <a:lnTo>
                    <a:pt x="648" y="767"/>
                  </a:lnTo>
                  <a:lnTo>
                    <a:pt x="648" y="772"/>
                  </a:lnTo>
                  <a:lnTo>
                    <a:pt x="649" y="782"/>
                  </a:lnTo>
                  <a:lnTo>
                    <a:pt x="649" y="793"/>
                  </a:lnTo>
                  <a:lnTo>
                    <a:pt x="646" y="804"/>
                  </a:lnTo>
                  <a:lnTo>
                    <a:pt x="643" y="812"/>
                  </a:lnTo>
                  <a:lnTo>
                    <a:pt x="636" y="822"/>
                  </a:lnTo>
                  <a:lnTo>
                    <a:pt x="630" y="829"/>
                  </a:lnTo>
                  <a:lnTo>
                    <a:pt x="621" y="836"/>
                  </a:lnTo>
                  <a:lnTo>
                    <a:pt x="612" y="840"/>
                  </a:lnTo>
                  <a:lnTo>
                    <a:pt x="602" y="843"/>
                  </a:lnTo>
                  <a:lnTo>
                    <a:pt x="591" y="845"/>
                  </a:lnTo>
                  <a:lnTo>
                    <a:pt x="581" y="844"/>
                  </a:lnTo>
                  <a:lnTo>
                    <a:pt x="571" y="842"/>
                  </a:lnTo>
                  <a:lnTo>
                    <a:pt x="561" y="838"/>
                  </a:lnTo>
                  <a:lnTo>
                    <a:pt x="553" y="833"/>
                  </a:lnTo>
                  <a:lnTo>
                    <a:pt x="544" y="826"/>
                  </a:lnTo>
                  <a:lnTo>
                    <a:pt x="538" y="818"/>
                  </a:lnTo>
                  <a:lnTo>
                    <a:pt x="535" y="814"/>
                  </a:lnTo>
                  <a:lnTo>
                    <a:pt x="531" y="812"/>
                  </a:lnTo>
                  <a:lnTo>
                    <a:pt x="527" y="811"/>
                  </a:lnTo>
                  <a:lnTo>
                    <a:pt x="523" y="811"/>
                  </a:lnTo>
                  <a:lnTo>
                    <a:pt x="519" y="812"/>
                  </a:lnTo>
                  <a:lnTo>
                    <a:pt x="514" y="815"/>
                  </a:lnTo>
                  <a:lnTo>
                    <a:pt x="512" y="819"/>
                  </a:lnTo>
                  <a:lnTo>
                    <a:pt x="511" y="823"/>
                  </a:lnTo>
                  <a:lnTo>
                    <a:pt x="508" y="834"/>
                  </a:lnTo>
                  <a:lnTo>
                    <a:pt x="504" y="843"/>
                  </a:lnTo>
                  <a:lnTo>
                    <a:pt x="497" y="851"/>
                  </a:lnTo>
                  <a:lnTo>
                    <a:pt x="490" y="858"/>
                  </a:lnTo>
                  <a:lnTo>
                    <a:pt x="481" y="865"/>
                  </a:lnTo>
                  <a:lnTo>
                    <a:pt x="471" y="869"/>
                  </a:lnTo>
                  <a:lnTo>
                    <a:pt x="462" y="871"/>
                  </a:lnTo>
                  <a:lnTo>
                    <a:pt x="451" y="872"/>
                  </a:lnTo>
                  <a:lnTo>
                    <a:pt x="440" y="871"/>
                  </a:lnTo>
                  <a:lnTo>
                    <a:pt x="430" y="869"/>
                  </a:lnTo>
                  <a:lnTo>
                    <a:pt x="421" y="865"/>
                  </a:lnTo>
                  <a:lnTo>
                    <a:pt x="412" y="858"/>
                  </a:lnTo>
                  <a:lnTo>
                    <a:pt x="405" y="851"/>
                  </a:lnTo>
                  <a:lnTo>
                    <a:pt x="399" y="843"/>
                  </a:lnTo>
                  <a:lnTo>
                    <a:pt x="394" y="834"/>
                  </a:lnTo>
                  <a:lnTo>
                    <a:pt x="391" y="823"/>
                  </a:lnTo>
                  <a:lnTo>
                    <a:pt x="390" y="819"/>
                  </a:lnTo>
                  <a:lnTo>
                    <a:pt x="387" y="815"/>
                  </a:lnTo>
                  <a:lnTo>
                    <a:pt x="384" y="812"/>
                  </a:lnTo>
                  <a:lnTo>
                    <a:pt x="379" y="811"/>
                  </a:lnTo>
                  <a:lnTo>
                    <a:pt x="378" y="811"/>
                  </a:lnTo>
                  <a:lnTo>
                    <a:pt x="376" y="811"/>
                  </a:lnTo>
                  <a:lnTo>
                    <a:pt x="373" y="811"/>
                  </a:lnTo>
                  <a:lnTo>
                    <a:pt x="370" y="812"/>
                  </a:lnTo>
                  <a:lnTo>
                    <a:pt x="366" y="814"/>
                  </a:lnTo>
                  <a:lnTo>
                    <a:pt x="364" y="818"/>
                  </a:lnTo>
                  <a:lnTo>
                    <a:pt x="358" y="826"/>
                  </a:lnTo>
                  <a:lnTo>
                    <a:pt x="349" y="833"/>
                  </a:lnTo>
                  <a:lnTo>
                    <a:pt x="341" y="838"/>
                  </a:lnTo>
                  <a:lnTo>
                    <a:pt x="331" y="842"/>
                  </a:lnTo>
                  <a:lnTo>
                    <a:pt x="321" y="844"/>
                  </a:lnTo>
                  <a:lnTo>
                    <a:pt x="311" y="845"/>
                  </a:lnTo>
                  <a:lnTo>
                    <a:pt x="300" y="843"/>
                  </a:lnTo>
                  <a:lnTo>
                    <a:pt x="290" y="840"/>
                  </a:lnTo>
                  <a:lnTo>
                    <a:pt x="281" y="836"/>
                  </a:lnTo>
                  <a:lnTo>
                    <a:pt x="272" y="829"/>
                  </a:lnTo>
                  <a:lnTo>
                    <a:pt x="265" y="822"/>
                  </a:lnTo>
                  <a:lnTo>
                    <a:pt x="259" y="812"/>
                  </a:lnTo>
                  <a:lnTo>
                    <a:pt x="255" y="804"/>
                  </a:lnTo>
                  <a:lnTo>
                    <a:pt x="253" y="793"/>
                  </a:lnTo>
                  <a:lnTo>
                    <a:pt x="253" y="782"/>
                  </a:lnTo>
                  <a:lnTo>
                    <a:pt x="254" y="772"/>
                  </a:lnTo>
                  <a:lnTo>
                    <a:pt x="254" y="767"/>
                  </a:lnTo>
                  <a:lnTo>
                    <a:pt x="253" y="763"/>
                  </a:lnTo>
                  <a:lnTo>
                    <a:pt x="251" y="760"/>
                  </a:lnTo>
                  <a:lnTo>
                    <a:pt x="248" y="757"/>
                  </a:lnTo>
                  <a:lnTo>
                    <a:pt x="243" y="754"/>
                  </a:lnTo>
                  <a:lnTo>
                    <a:pt x="239" y="753"/>
                  </a:lnTo>
                  <a:lnTo>
                    <a:pt x="235" y="754"/>
                  </a:lnTo>
                  <a:lnTo>
                    <a:pt x="230" y="757"/>
                  </a:lnTo>
                  <a:lnTo>
                    <a:pt x="221" y="762"/>
                  </a:lnTo>
                  <a:lnTo>
                    <a:pt x="211" y="765"/>
                  </a:lnTo>
                  <a:lnTo>
                    <a:pt x="201" y="766"/>
                  </a:lnTo>
                  <a:lnTo>
                    <a:pt x="191" y="766"/>
                  </a:lnTo>
                  <a:lnTo>
                    <a:pt x="180" y="765"/>
                  </a:lnTo>
                  <a:lnTo>
                    <a:pt x="170" y="761"/>
                  </a:lnTo>
                  <a:lnTo>
                    <a:pt x="162" y="755"/>
                  </a:lnTo>
                  <a:lnTo>
                    <a:pt x="153" y="749"/>
                  </a:lnTo>
                  <a:lnTo>
                    <a:pt x="147" y="740"/>
                  </a:lnTo>
                  <a:lnTo>
                    <a:pt x="141" y="732"/>
                  </a:lnTo>
                  <a:lnTo>
                    <a:pt x="137" y="722"/>
                  </a:lnTo>
                  <a:lnTo>
                    <a:pt x="136" y="712"/>
                  </a:lnTo>
                  <a:lnTo>
                    <a:pt x="136" y="702"/>
                  </a:lnTo>
                  <a:lnTo>
                    <a:pt x="137" y="691"/>
                  </a:lnTo>
                  <a:lnTo>
                    <a:pt x="140" y="682"/>
                  </a:lnTo>
                  <a:lnTo>
                    <a:pt x="146" y="672"/>
                  </a:lnTo>
                  <a:lnTo>
                    <a:pt x="148" y="668"/>
                  </a:lnTo>
                  <a:lnTo>
                    <a:pt x="149" y="663"/>
                  </a:lnTo>
                  <a:lnTo>
                    <a:pt x="148" y="659"/>
                  </a:lnTo>
                  <a:lnTo>
                    <a:pt x="147" y="655"/>
                  </a:lnTo>
                  <a:lnTo>
                    <a:pt x="144" y="652"/>
                  </a:lnTo>
                  <a:lnTo>
                    <a:pt x="139" y="649"/>
                  </a:lnTo>
                  <a:lnTo>
                    <a:pt x="135" y="648"/>
                  </a:lnTo>
                  <a:lnTo>
                    <a:pt x="131" y="648"/>
                  </a:lnTo>
                  <a:lnTo>
                    <a:pt x="120" y="650"/>
                  </a:lnTo>
                  <a:lnTo>
                    <a:pt x="109" y="649"/>
                  </a:lnTo>
                  <a:lnTo>
                    <a:pt x="100" y="647"/>
                  </a:lnTo>
                  <a:lnTo>
                    <a:pt x="90" y="643"/>
                  </a:lnTo>
                  <a:lnTo>
                    <a:pt x="81" y="638"/>
                  </a:lnTo>
                  <a:lnTo>
                    <a:pt x="73" y="630"/>
                  </a:lnTo>
                  <a:lnTo>
                    <a:pt x="66" y="623"/>
                  </a:lnTo>
                  <a:lnTo>
                    <a:pt x="62" y="613"/>
                  </a:lnTo>
                  <a:lnTo>
                    <a:pt x="59" y="602"/>
                  </a:lnTo>
                  <a:lnTo>
                    <a:pt x="58" y="592"/>
                  </a:lnTo>
                  <a:lnTo>
                    <a:pt x="58" y="582"/>
                  </a:lnTo>
                  <a:lnTo>
                    <a:pt x="60" y="571"/>
                  </a:lnTo>
                  <a:lnTo>
                    <a:pt x="64" y="562"/>
                  </a:lnTo>
                  <a:lnTo>
                    <a:pt x="70" y="553"/>
                  </a:lnTo>
                  <a:lnTo>
                    <a:pt x="76" y="546"/>
                  </a:lnTo>
                  <a:lnTo>
                    <a:pt x="85" y="539"/>
                  </a:lnTo>
                  <a:lnTo>
                    <a:pt x="88" y="536"/>
                  </a:lnTo>
                  <a:lnTo>
                    <a:pt x="91" y="532"/>
                  </a:lnTo>
                  <a:lnTo>
                    <a:pt x="92" y="527"/>
                  </a:lnTo>
                  <a:lnTo>
                    <a:pt x="91" y="523"/>
                  </a:lnTo>
                  <a:lnTo>
                    <a:pt x="90" y="519"/>
                  </a:lnTo>
                  <a:lnTo>
                    <a:pt x="87" y="516"/>
                  </a:lnTo>
                  <a:lnTo>
                    <a:pt x="84" y="512"/>
                  </a:lnTo>
                  <a:lnTo>
                    <a:pt x="79" y="511"/>
                  </a:lnTo>
                  <a:lnTo>
                    <a:pt x="70" y="508"/>
                  </a:lnTo>
                  <a:lnTo>
                    <a:pt x="60" y="504"/>
                  </a:lnTo>
                  <a:lnTo>
                    <a:pt x="51" y="497"/>
                  </a:lnTo>
                  <a:lnTo>
                    <a:pt x="44" y="490"/>
                  </a:lnTo>
                  <a:lnTo>
                    <a:pt x="38" y="482"/>
                  </a:lnTo>
                  <a:lnTo>
                    <a:pt x="33" y="473"/>
                  </a:lnTo>
                  <a:lnTo>
                    <a:pt x="31" y="462"/>
                  </a:lnTo>
                  <a:lnTo>
                    <a:pt x="30" y="451"/>
                  </a:lnTo>
                  <a:lnTo>
                    <a:pt x="31" y="441"/>
                  </a:lnTo>
                  <a:lnTo>
                    <a:pt x="33" y="431"/>
                  </a:lnTo>
                  <a:lnTo>
                    <a:pt x="38" y="421"/>
                  </a:lnTo>
                  <a:lnTo>
                    <a:pt x="44" y="413"/>
                  </a:lnTo>
                  <a:lnTo>
                    <a:pt x="51" y="405"/>
                  </a:lnTo>
                  <a:lnTo>
                    <a:pt x="60" y="400"/>
                  </a:lnTo>
                  <a:lnTo>
                    <a:pt x="69" y="394"/>
                  </a:lnTo>
                  <a:lnTo>
                    <a:pt x="79" y="392"/>
                  </a:lnTo>
                  <a:lnTo>
                    <a:pt x="84" y="390"/>
                  </a:lnTo>
                  <a:lnTo>
                    <a:pt x="87" y="388"/>
                  </a:lnTo>
                  <a:lnTo>
                    <a:pt x="90" y="385"/>
                  </a:lnTo>
                  <a:lnTo>
                    <a:pt x="91" y="381"/>
                  </a:lnTo>
                  <a:lnTo>
                    <a:pt x="92" y="375"/>
                  </a:lnTo>
                  <a:lnTo>
                    <a:pt x="91" y="371"/>
                  </a:lnTo>
                  <a:lnTo>
                    <a:pt x="88" y="368"/>
                  </a:lnTo>
                  <a:lnTo>
                    <a:pt x="85" y="364"/>
                  </a:lnTo>
                  <a:lnTo>
                    <a:pt x="76" y="358"/>
                  </a:lnTo>
                  <a:lnTo>
                    <a:pt x="70" y="351"/>
                  </a:lnTo>
                  <a:lnTo>
                    <a:pt x="64" y="341"/>
                  </a:lnTo>
                  <a:lnTo>
                    <a:pt x="60" y="331"/>
                  </a:lnTo>
                  <a:lnTo>
                    <a:pt x="58" y="322"/>
                  </a:lnTo>
                  <a:lnTo>
                    <a:pt x="58" y="311"/>
                  </a:lnTo>
                  <a:lnTo>
                    <a:pt x="59" y="301"/>
                  </a:lnTo>
                  <a:lnTo>
                    <a:pt x="62" y="291"/>
                  </a:lnTo>
                  <a:lnTo>
                    <a:pt x="66" y="282"/>
                  </a:lnTo>
                  <a:lnTo>
                    <a:pt x="72" y="275"/>
                  </a:lnTo>
                  <a:lnTo>
                    <a:pt x="77" y="269"/>
                  </a:lnTo>
                  <a:lnTo>
                    <a:pt x="85" y="263"/>
                  </a:lnTo>
                  <a:lnTo>
                    <a:pt x="92" y="258"/>
                  </a:lnTo>
                  <a:lnTo>
                    <a:pt x="101" y="255"/>
                  </a:lnTo>
                  <a:lnTo>
                    <a:pt x="109" y="254"/>
                  </a:lnTo>
                  <a:lnTo>
                    <a:pt x="118" y="253"/>
                  </a:lnTo>
                  <a:lnTo>
                    <a:pt x="124" y="253"/>
                  </a:lnTo>
                  <a:lnTo>
                    <a:pt x="131" y="254"/>
                  </a:lnTo>
                  <a:lnTo>
                    <a:pt x="135" y="254"/>
                  </a:lnTo>
                  <a:lnTo>
                    <a:pt x="139" y="253"/>
                  </a:lnTo>
                  <a:lnTo>
                    <a:pt x="144" y="251"/>
                  </a:lnTo>
                  <a:lnTo>
                    <a:pt x="147" y="248"/>
                  </a:lnTo>
                  <a:lnTo>
                    <a:pt x="148" y="243"/>
                  </a:lnTo>
                  <a:lnTo>
                    <a:pt x="149" y="239"/>
                  </a:lnTo>
                  <a:lnTo>
                    <a:pt x="148" y="235"/>
                  </a:lnTo>
                  <a:lnTo>
                    <a:pt x="146" y="232"/>
                  </a:lnTo>
                  <a:lnTo>
                    <a:pt x="140" y="222"/>
                  </a:lnTo>
                  <a:lnTo>
                    <a:pt x="137" y="211"/>
                  </a:lnTo>
                  <a:lnTo>
                    <a:pt x="136" y="202"/>
                  </a:lnTo>
                  <a:lnTo>
                    <a:pt x="136" y="191"/>
                  </a:lnTo>
                  <a:lnTo>
                    <a:pt x="137" y="181"/>
                  </a:lnTo>
                  <a:lnTo>
                    <a:pt x="141" y="172"/>
                  </a:lnTo>
                  <a:lnTo>
                    <a:pt x="147" y="162"/>
                  </a:lnTo>
                  <a:lnTo>
                    <a:pt x="153" y="153"/>
                  </a:lnTo>
                  <a:lnTo>
                    <a:pt x="162" y="147"/>
                  </a:lnTo>
                  <a:lnTo>
                    <a:pt x="170" y="142"/>
                  </a:lnTo>
                  <a:lnTo>
                    <a:pt x="180" y="138"/>
                  </a:lnTo>
                  <a:lnTo>
                    <a:pt x="191" y="136"/>
                  </a:lnTo>
                  <a:lnTo>
                    <a:pt x="201" y="136"/>
                  </a:lnTo>
                  <a:lnTo>
                    <a:pt x="211" y="138"/>
                  </a:lnTo>
                  <a:lnTo>
                    <a:pt x="221" y="142"/>
                  </a:lnTo>
                  <a:lnTo>
                    <a:pt x="230" y="147"/>
                  </a:lnTo>
                  <a:lnTo>
                    <a:pt x="235" y="149"/>
                  </a:lnTo>
                  <a:lnTo>
                    <a:pt x="239" y="149"/>
                  </a:lnTo>
                  <a:lnTo>
                    <a:pt x="243" y="149"/>
                  </a:lnTo>
                  <a:lnTo>
                    <a:pt x="248" y="147"/>
                  </a:lnTo>
                  <a:lnTo>
                    <a:pt x="251" y="144"/>
                  </a:lnTo>
                  <a:lnTo>
                    <a:pt x="253" y="140"/>
                  </a:lnTo>
                  <a:lnTo>
                    <a:pt x="254" y="136"/>
                  </a:lnTo>
                  <a:lnTo>
                    <a:pt x="254" y="131"/>
                  </a:lnTo>
                  <a:lnTo>
                    <a:pt x="253" y="120"/>
                  </a:lnTo>
                  <a:lnTo>
                    <a:pt x="253" y="111"/>
                  </a:lnTo>
                  <a:lnTo>
                    <a:pt x="255" y="100"/>
                  </a:lnTo>
                  <a:lnTo>
                    <a:pt x="259" y="90"/>
                  </a:lnTo>
                  <a:lnTo>
                    <a:pt x="265" y="82"/>
                  </a:lnTo>
                  <a:lnTo>
                    <a:pt x="272" y="74"/>
                  </a:lnTo>
                  <a:lnTo>
                    <a:pt x="281" y="68"/>
                  </a:lnTo>
                  <a:lnTo>
                    <a:pt x="289" y="62"/>
                  </a:lnTo>
                  <a:lnTo>
                    <a:pt x="300" y="59"/>
                  </a:lnTo>
                  <a:lnTo>
                    <a:pt x="311" y="58"/>
                  </a:lnTo>
                  <a:lnTo>
                    <a:pt x="321" y="59"/>
                  </a:lnTo>
                  <a:lnTo>
                    <a:pt x="331" y="61"/>
                  </a:lnTo>
                  <a:lnTo>
                    <a:pt x="341" y="65"/>
                  </a:lnTo>
                  <a:lnTo>
                    <a:pt x="349" y="70"/>
                  </a:lnTo>
                  <a:lnTo>
                    <a:pt x="357" y="77"/>
                  </a:lnTo>
                  <a:lnTo>
                    <a:pt x="364" y="86"/>
                  </a:lnTo>
                  <a:lnTo>
                    <a:pt x="366" y="89"/>
                  </a:lnTo>
                  <a:lnTo>
                    <a:pt x="371" y="91"/>
                  </a:lnTo>
                  <a:lnTo>
                    <a:pt x="375" y="92"/>
                  </a:lnTo>
                  <a:lnTo>
                    <a:pt x="379" y="92"/>
                  </a:lnTo>
                  <a:lnTo>
                    <a:pt x="384" y="90"/>
                  </a:lnTo>
                  <a:lnTo>
                    <a:pt x="387" y="88"/>
                  </a:lnTo>
                  <a:lnTo>
                    <a:pt x="390" y="85"/>
                  </a:lnTo>
                  <a:lnTo>
                    <a:pt x="391" y="81"/>
                  </a:lnTo>
                  <a:lnTo>
                    <a:pt x="394" y="70"/>
                  </a:lnTo>
                  <a:lnTo>
                    <a:pt x="399" y="60"/>
                  </a:lnTo>
                  <a:lnTo>
                    <a:pt x="405" y="52"/>
                  </a:lnTo>
                  <a:lnTo>
                    <a:pt x="412" y="44"/>
                  </a:lnTo>
                  <a:lnTo>
                    <a:pt x="421" y="39"/>
                  </a:lnTo>
                  <a:lnTo>
                    <a:pt x="430" y="35"/>
                  </a:lnTo>
                  <a:lnTo>
                    <a:pt x="440" y="31"/>
                  </a:lnTo>
                  <a:lnTo>
                    <a:pt x="451" y="30"/>
                  </a:lnTo>
                  <a:lnTo>
                    <a:pt x="462" y="31"/>
                  </a:lnTo>
                  <a:lnTo>
                    <a:pt x="471" y="35"/>
                  </a:lnTo>
                  <a:lnTo>
                    <a:pt x="481" y="39"/>
                  </a:lnTo>
                  <a:lnTo>
                    <a:pt x="490" y="44"/>
                  </a:lnTo>
                  <a:lnTo>
                    <a:pt x="497" y="52"/>
                  </a:lnTo>
                  <a:lnTo>
                    <a:pt x="504" y="60"/>
                  </a:lnTo>
                  <a:lnTo>
                    <a:pt x="508" y="70"/>
                  </a:lnTo>
                  <a:lnTo>
                    <a:pt x="511" y="81"/>
                  </a:lnTo>
                  <a:lnTo>
                    <a:pt x="512" y="85"/>
                  </a:lnTo>
                  <a:lnTo>
                    <a:pt x="514" y="88"/>
                  </a:lnTo>
                  <a:lnTo>
                    <a:pt x="519" y="90"/>
                  </a:lnTo>
                  <a:lnTo>
                    <a:pt x="523" y="92"/>
                  </a:lnTo>
                  <a:lnTo>
                    <a:pt x="527" y="92"/>
                  </a:lnTo>
                  <a:lnTo>
                    <a:pt x="531" y="91"/>
                  </a:lnTo>
                  <a:lnTo>
                    <a:pt x="535" y="89"/>
                  </a:lnTo>
                  <a:lnTo>
                    <a:pt x="538" y="86"/>
                  </a:lnTo>
                  <a:lnTo>
                    <a:pt x="544" y="77"/>
                  </a:lnTo>
                  <a:lnTo>
                    <a:pt x="553" y="70"/>
                  </a:lnTo>
                  <a:lnTo>
                    <a:pt x="561" y="65"/>
                  </a:lnTo>
                  <a:lnTo>
                    <a:pt x="571" y="61"/>
                  </a:lnTo>
                  <a:lnTo>
                    <a:pt x="581" y="59"/>
                  </a:lnTo>
                  <a:lnTo>
                    <a:pt x="591" y="58"/>
                  </a:lnTo>
                  <a:lnTo>
                    <a:pt x="602" y="59"/>
                  </a:lnTo>
                  <a:lnTo>
                    <a:pt x="612" y="62"/>
                  </a:lnTo>
                  <a:lnTo>
                    <a:pt x="621" y="68"/>
                  </a:lnTo>
                  <a:lnTo>
                    <a:pt x="630" y="74"/>
                  </a:lnTo>
                  <a:lnTo>
                    <a:pt x="636" y="82"/>
                  </a:lnTo>
                  <a:lnTo>
                    <a:pt x="643" y="90"/>
                  </a:lnTo>
                  <a:lnTo>
                    <a:pt x="646" y="100"/>
                  </a:lnTo>
                  <a:lnTo>
                    <a:pt x="649" y="111"/>
                  </a:lnTo>
                  <a:lnTo>
                    <a:pt x="649" y="120"/>
                  </a:lnTo>
                  <a:lnTo>
                    <a:pt x="648" y="131"/>
                  </a:lnTo>
                  <a:lnTo>
                    <a:pt x="648" y="135"/>
                  </a:lnTo>
                  <a:lnTo>
                    <a:pt x="649" y="140"/>
                  </a:lnTo>
                  <a:lnTo>
                    <a:pt x="651" y="144"/>
                  </a:lnTo>
                  <a:lnTo>
                    <a:pt x="655" y="147"/>
                  </a:lnTo>
                  <a:lnTo>
                    <a:pt x="659" y="149"/>
                  </a:lnTo>
                  <a:lnTo>
                    <a:pt x="663" y="149"/>
                  </a:lnTo>
                  <a:lnTo>
                    <a:pt x="667" y="149"/>
                  </a:lnTo>
                  <a:lnTo>
                    <a:pt x="672" y="147"/>
                  </a:lnTo>
                  <a:lnTo>
                    <a:pt x="680" y="142"/>
                  </a:lnTo>
                  <a:lnTo>
                    <a:pt x="690" y="138"/>
                  </a:lnTo>
                  <a:lnTo>
                    <a:pt x="701" y="136"/>
                  </a:lnTo>
                  <a:lnTo>
                    <a:pt x="711" y="136"/>
                  </a:lnTo>
                  <a:lnTo>
                    <a:pt x="721" y="138"/>
                  </a:lnTo>
                  <a:lnTo>
                    <a:pt x="732" y="142"/>
                  </a:lnTo>
                  <a:lnTo>
                    <a:pt x="740" y="147"/>
                  </a:lnTo>
                  <a:lnTo>
                    <a:pt x="749" y="153"/>
                  </a:lnTo>
                  <a:lnTo>
                    <a:pt x="755" y="162"/>
                  </a:lnTo>
                  <a:lnTo>
                    <a:pt x="761" y="172"/>
                  </a:lnTo>
                  <a:lnTo>
                    <a:pt x="764" y="181"/>
                  </a:lnTo>
                  <a:lnTo>
                    <a:pt x="766" y="191"/>
                  </a:lnTo>
                  <a:lnTo>
                    <a:pt x="766" y="202"/>
                  </a:lnTo>
                  <a:lnTo>
                    <a:pt x="765" y="211"/>
                  </a:lnTo>
                  <a:lnTo>
                    <a:pt x="761" y="222"/>
                  </a:lnTo>
                  <a:lnTo>
                    <a:pt x="755" y="232"/>
                  </a:lnTo>
                  <a:lnTo>
                    <a:pt x="754" y="235"/>
                  </a:lnTo>
                  <a:lnTo>
                    <a:pt x="753" y="239"/>
                  </a:lnTo>
                  <a:lnTo>
                    <a:pt x="753" y="243"/>
                  </a:lnTo>
                  <a:lnTo>
                    <a:pt x="755" y="248"/>
                  </a:lnTo>
                  <a:lnTo>
                    <a:pt x="759" y="251"/>
                  </a:lnTo>
                  <a:lnTo>
                    <a:pt x="763" y="253"/>
                  </a:lnTo>
                  <a:lnTo>
                    <a:pt x="767" y="254"/>
                  </a:lnTo>
                  <a:lnTo>
                    <a:pt x="771" y="254"/>
                  </a:lnTo>
                  <a:lnTo>
                    <a:pt x="778" y="253"/>
                  </a:lnTo>
                  <a:lnTo>
                    <a:pt x="784" y="253"/>
                  </a:lnTo>
                  <a:lnTo>
                    <a:pt x="793" y="254"/>
                  </a:lnTo>
                  <a:lnTo>
                    <a:pt x="801" y="255"/>
                  </a:lnTo>
                  <a:lnTo>
                    <a:pt x="810" y="258"/>
                  </a:lnTo>
                  <a:lnTo>
                    <a:pt x="817" y="263"/>
                  </a:lnTo>
                  <a:lnTo>
                    <a:pt x="825" y="269"/>
                  </a:lnTo>
                  <a:lnTo>
                    <a:pt x="830" y="276"/>
                  </a:lnTo>
                  <a:lnTo>
                    <a:pt x="836" y="282"/>
                  </a:lnTo>
                  <a:lnTo>
                    <a:pt x="840" y="291"/>
                  </a:lnTo>
                  <a:lnTo>
                    <a:pt x="843" y="301"/>
                  </a:lnTo>
                  <a:lnTo>
                    <a:pt x="844" y="311"/>
                  </a:lnTo>
                  <a:lnTo>
                    <a:pt x="844" y="322"/>
                  </a:lnTo>
                  <a:lnTo>
                    <a:pt x="842" y="331"/>
                  </a:lnTo>
                  <a:lnTo>
                    <a:pt x="838" y="341"/>
                  </a:lnTo>
                  <a:lnTo>
                    <a:pt x="832" y="351"/>
                  </a:lnTo>
                  <a:lnTo>
                    <a:pt x="825" y="358"/>
                  </a:lnTo>
                  <a:lnTo>
                    <a:pt x="816" y="364"/>
                  </a:lnTo>
                  <a:lnTo>
                    <a:pt x="813" y="368"/>
                  </a:lnTo>
                  <a:lnTo>
                    <a:pt x="811" y="371"/>
                  </a:lnTo>
                  <a:lnTo>
                    <a:pt x="810" y="375"/>
                  </a:lnTo>
                  <a:lnTo>
                    <a:pt x="810" y="381"/>
                  </a:lnTo>
                  <a:lnTo>
                    <a:pt x="812" y="385"/>
                  </a:lnTo>
                  <a:lnTo>
                    <a:pt x="814" y="388"/>
                  </a:lnTo>
                  <a:lnTo>
                    <a:pt x="818" y="390"/>
                  </a:lnTo>
                  <a:lnTo>
                    <a:pt x="823" y="392"/>
                  </a:lnTo>
                  <a:lnTo>
                    <a:pt x="832" y="394"/>
                  </a:lnTo>
                  <a:lnTo>
                    <a:pt x="842" y="400"/>
                  </a:lnTo>
                  <a:lnTo>
                    <a:pt x="851" y="405"/>
                  </a:lnTo>
                  <a:lnTo>
                    <a:pt x="858" y="413"/>
                  </a:lnTo>
                  <a:lnTo>
                    <a:pt x="863" y="421"/>
                  </a:lnTo>
                  <a:lnTo>
                    <a:pt x="868" y="431"/>
                  </a:lnTo>
                  <a:lnTo>
                    <a:pt x="871" y="441"/>
                  </a:lnTo>
                  <a:lnTo>
                    <a:pt x="872" y="451"/>
                  </a:lnTo>
                  <a:lnTo>
                    <a:pt x="871" y="462"/>
                  </a:lnTo>
                  <a:lnTo>
                    <a:pt x="868" y="473"/>
                  </a:lnTo>
                  <a:lnTo>
                    <a:pt x="863" y="482"/>
                  </a:lnTo>
                  <a:lnTo>
                    <a:pt x="858" y="491"/>
                  </a:lnTo>
                  <a:lnTo>
                    <a:pt x="851" y="497"/>
                  </a:lnTo>
                  <a:lnTo>
                    <a:pt x="842" y="504"/>
                  </a:lnTo>
                  <a:lnTo>
                    <a:pt x="832" y="508"/>
                  </a:lnTo>
                  <a:lnTo>
                    <a:pt x="823" y="511"/>
                  </a:lnTo>
                  <a:close/>
                  <a:moveTo>
                    <a:pt x="902" y="451"/>
                  </a:moveTo>
                  <a:lnTo>
                    <a:pt x="901" y="438"/>
                  </a:lnTo>
                  <a:lnTo>
                    <a:pt x="899" y="427"/>
                  </a:lnTo>
                  <a:lnTo>
                    <a:pt x="895" y="415"/>
                  </a:lnTo>
                  <a:lnTo>
                    <a:pt x="889" y="404"/>
                  </a:lnTo>
                  <a:lnTo>
                    <a:pt x="882" y="394"/>
                  </a:lnTo>
                  <a:lnTo>
                    <a:pt x="873" y="386"/>
                  </a:lnTo>
                  <a:lnTo>
                    <a:pt x="865" y="378"/>
                  </a:lnTo>
                  <a:lnTo>
                    <a:pt x="854" y="372"/>
                  </a:lnTo>
                  <a:lnTo>
                    <a:pt x="861" y="361"/>
                  </a:lnTo>
                  <a:lnTo>
                    <a:pt x="867" y="351"/>
                  </a:lnTo>
                  <a:lnTo>
                    <a:pt x="871" y="340"/>
                  </a:lnTo>
                  <a:lnTo>
                    <a:pt x="873" y="328"/>
                  </a:lnTo>
                  <a:lnTo>
                    <a:pt x="874" y="315"/>
                  </a:lnTo>
                  <a:lnTo>
                    <a:pt x="874" y="303"/>
                  </a:lnTo>
                  <a:lnTo>
                    <a:pt x="872" y="291"/>
                  </a:lnTo>
                  <a:lnTo>
                    <a:pt x="868" y="279"/>
                  </a:lnTo>
                  <a:lnTo>
                    <a:pt x="862" y="268"/>
                  </a:lnTo>
                  <a:lnTo>
                    <a:pt x="855" y="257"/>
                  </a:lnTo>
                  <a:lnTo>
                    <a:pt x="847" y="249"/>
                  </a:lnTo>
                  <a:lnTo>
                    <a:pt x="838" y="240"/>
                  </a:lnTo>
                  <a:lnTo>
                    <a:pt x="827" y="234"/>
                  </a:lnTo>
                  <a:lnTo>
                    <a:pt x="816" y="230"/>
                  </a:lnTo>
                  <a:lnTo>
                    <a:pt x="805" y="225"/>
                  </a:lnTo>
                  <a:lnTo>
                    <a:pt x="793" y="223"/>
                  </a:lnTo>
                  <a:lnTo>
                    <a:pt x="795" y="211"/>
                  </a:lnTo>
                  <a:lnTo>
                    <a:pt x="796" y="200"/>
                  </a:lnTo>
                  <a:lnTo>
                    <a:pt x="796" y="188"/>
                  </a:lnTo>
                  <a:lnTo>
                    <a:pt x="794" y="175"/>
                  </a:lnTo>
                  <a:lnTo>
                    <a:pt x="791" y="164"/>
                  </a:lnTo>
                  <a:lnTo>
                    <a:pt x="785" y="152"/>
                  </a:lnTo>
                  <a:lnTo>
                    <a:pt x="778" y="143"/>
                  </a:lnTo>
                  <a:lnTo>
                    <a:pt x="770" y="133"/>
                  </a:lnTo>
                  <a:lnTo>
                    <a:pt x="763" y="127"/>
                  </a:lnTo>
                  <a:lnTo>
                    <a:pt x="756" y="121"/>
                  </a:lnTo>
                  <a:lnTo>
                    <a:pt x="749" y="117"/>
                  </a:lnTo>
                  <a:lnTo>
                    <a:pt x="740" y="113"/>
                  </a:lnTo>
                  <a:lnTo>
                    <a:pt x="732" y="110"/>
                  </a:lnTo>
                  <a:lnTo>
                    <a:pt x="723" y="107"/>
                  </a:lnTo>
                  <a:lnTo>
                    <a:pt x="715" y="106"/>
                  </a:lnTo>
                  <a:lnTo>
                    <a:pt x="706" y="106"/>
                  </a:lnTo>
                  <a:lnTo>
                    <a:pt x="692" y="107"/>
                  </a:lnTo>
                  <a:lnTo>
                    <a:pt x="679" y="110"/>
                  </a:lnTo>
                  <a:lnTo>
                    <a:pt x="677" y="98"/>
                  </a:lnTo>
                  <a:lnTo>
                    <a:pt x="674" y="86"/>
                  </a:lnTo>
                  <a:lnTo>
                    <a:pt x="669" y="75"/>
                  </a:lnTo>
                  <a:lnTo>
                    <a:pt x="662" y="66"/>
                  </a:lnTo>
                  <a:lnTo>
                    <a:pt x="655" y="56"/>
                  </a:lnTo>
                  <a:lnTo>
                    <a:pt x="645" y="47"/>
                  </a:lnTo>
                  <a:lnTo>
                    <a:pt x="635" y="41"/>
                  </a:lnTo>
                  <a:lnTo>
                    <a:pt x="624" y="35"/>
                  </a:lnTo>
                  <a:lnTo>
                    <a:pt x="612" y="31"/>
                  </a:lnTo>
                  <a:lnTo>
                    <a:pt x="600" y="29"/>
                  </a:lnTo>
                  <a:lnTo>
                    <a:pt x="587" y="28"/>
                  </a:lnTo>
                  <a:lnTo>
                    <a:pt x="575" y="29"/>
                  </a:lnTo>
                  <a:lnTo>
                    <a:pt x="564" y="31"/>
                  </a:lnTo>
                  <a:lnTo>
                    <a:pt x="552" y="36"/>
                  </a:lnTo>
                  <a:lnTo>
                    <a:pt x="541" y="42"/>
                  </a:lnTo>
                  <a:lnTo>
                    <a:pt x="531" y="48"/>
                  </a:lnTo>
                  <a:lnTo>
                    <a:pt x="525" y="38"/>
                  </a:lnTo>
                  <a:lnTo>
                    <a:pt x="516" y="29"/>
                  </a:lnTo>
                  <a:lnTo>
                    <a:pt x="508" y="21"/>
                  </a:lnTo>
                  <a:lnTo>
                    <a:pt x="498" y="14"/>
                  </a:lnTo>
                  <a:lnTo>
                    <a:pt x="487" y="8"/>
                  </a:lnTo>
                  <a:lnTo>
                    <a:pt x="476" y="3"/>
                  </a:lnTo>
                  <a:lnTo>
                    <a:pt x="464" y="1"/>
                  </a:lnTo>
                  <a:lnTo>
                    <a:pt x="451" y="0"/>
                  </a:lnTo>
                  <a:lnTo>
                    <a:pt x="438" y="1"/>
                  </a:lnTo>
                  <a:lnTo>
                    <a:pt x="426" y="3"/>
                  </a:lnTo>
                  <a:lnTo>
                    <a:pt x="415" y="8"/>
                  </a:lnTo>
                  <a:lnTo>
                    <a:pt x="404" y="14"/>
                  </a:lnTo>
                  <a:lnTo>
                    <a:pt x="394" y="21"/>
                  </a:lnTo>
                  <a:lnTo>
                    <a:pt x="385" y="29"/>
                  </a:lnTo>
                  <a:lnTo>
                    <a:pt x="377" y="39"/>
                  </a:lnTo>
                  <a:lnTo>
                    <a:pt x="371" y="48"/>
                  </a:lnTo>
                  <a:lnTo>
                    <a:pt x="361" y="42"/>
                  </a:lnTo>
                  <a:lnTo>
                    <a:pt x="350" y="36"/>
                  </a:lnTo>
                  <a:lnTo>
                    <a:pt x="339" y="31"/>
                  </a:lnTo>
                  <a:lnTo>
                    <a:pt x="327" y="29"/>
                  </a:lnTo>
                  <a:lnTo>
                    <a:pt x="315" y="28"/>
                  </a:lnTo>
                  <a:lnTo>
                    <a:pt x="302" y="29"/>
                  </a:lnTo>
                  <a:lnTo>
                    <a:pt x="290" y="31"/>
                  </a:lnTo>
                  <a:lnTo>
                    <a:pt x="279" y="35"/>
                  </a:lnTo>
                  <a:lnTo>
                    <a:pt x="267" y="41"/>
                  </a:lnTo>
                  <a:lnTo>
                    <a:pt x="257" y="47"/>
                  </a:lnTo>
                  <a:lnTo>
                    <a:pt x="248" y="56"/>
                  </a:lnTo>
                  <a:lnTo>
                    <a:pt x="240" y="66"/>
                  </a:lnTo>
                  <a:lnTo>
                    <a:pt x="234" y="75"/>
                  </a:lnTo>
                  <a:lnTo>
                    <a:pt x="228" y="86"/>
                  </a:lnTo>
                  <a:lnTo>
                    <a:pt x="225" y="98"/>
                  </a:lnTo>
                  <a:lnTo>
                    <a:pt x="223" y="110"/>
                  </a:lnTo>
                  <a:lnTo>
                    <a:pt x="210" y="107"/>
                  </a:lnTo>
                  <a:lnTo>
                    <a:pt x="196" y="106"/>
                  </a:lnTo>
                  <a:lnTo>
                    <a:pt x="188" y="106"/>
                  </a:lnTo>
                  <a:lnTo>
                    <a:pt x="178" y="107"/>
                  </a:lnTo>
                  <a:lnTo>
                    <a:pt x="169" y="110"/>
                  </a:lnTo>
                  <a:lnTo>
                    <a:pt x="162" y="113"/>
                  </a:lnTo>
                  <a:lnTo>
                    <a:pt x="153" y="117"/>
                  </a:lnTo>
                  <a:lnTo>
                    <a:pt x="146" y="121"/>
                  </a:lnTo>
                  <a:lnTo>
                    <a:pt x="138" y="127"/>
                  </a:lnTo>
                  <a:lnTo>
                    <a:pt x="132" y="133"/>
                  </a:lnTo>
                  <a:lnTo>
                    <a:pt x="123" y="143"/>
                  </a:lnTo>
                  <a:lnTo>
                    <a:pt x="117" y="152"/>
                  </a:lnTo>
                  <a:lnTo>
                    <a:pt x="111" y="164"/>
                  </a:lnTo>
                  <a:lnTo>
                    <a:pt x="108" y="175"/>
                  </a:lnTo>
                  <a:lnTo>
                    <a:pt x="106" y="188"/>
                  </a:lnTo>
                  <a:lnTo>
                    <a:pt x="105" y="200"/>
                  </a:lnTo>
                  <a:lnTo>
                    <a:pt x="107" y="211"/>
                  </a:lnTo>
                  <a:lnTo>
                    <a:pt x="109" y="223"/>
                  </a:lnTo>
                  <a:lnTo>
                    <a:pt x="98" y="225"/>
                  </a:lnTo>
                  <a:lnTo>
                    <a:pt x="86" y="230"/>
                  </a:lnTo>
                  <a:lnTo>
                    <a:pt x="74" y="234"/>
                  </a:lnTo>
                  <a:lnTo>
                    <a:pt x="64" y="240"/>
                  </a:lnTo>
                  <a:lnTo>
                    <a:pt x="55" y="249"/>
                  </a:lnTo>
                  <a:lnTo>
                    <a:pt x="47" y="257"/>
                  </a:lnTo>
                  <a:lnTo>
                    <a:pt x="40" y="268"/>
                  </a:lnTo>
                  <a:lnTo>
                    <a:pt x="34" y="279"/>
                  </a:lnTo>
                  <a:lnTo>
                    <a:pt x="30" y="291"/>
                  </a:lnTo>
                  <a:lnTo>
                    <a:pt x="28" y="303"/>
                  </a:lnTo>
                  <a:lnTo>
                    <a:pt x="28" y="315"/>
                  </a:lnTo>
                  <a:lnTo>
                    <a:pt x="29" y="328"/>
                  </a:lnTo>
                  <a:lnTo>
                    <a:pt x="31" y="340"/>
                  </a:lnTo>
                  <a:lnTo>
                    <a:pt x="35" y="351"/>
                  </a:lnTo>
                  <a:lnTo>
                    <a:pt x="41" y="361"/>
                  </a:lnTo>
                  <a:lnTo>
                    <a:pt x="48" y="372"/>
                  </a:lnTo>
                  <a:lnTo>
                    <a:pt x="38" y="377"/>
                  </a:lnTo>
                  <a:lnTo>
                    <a:pt x="28" y="386"/>
                  </a:lnTo>
                  <a:lnTo>
                    <a:pt x="20" y="394"/>
                  </a:lnTo>
                  <a:lnTo>
                    <a:pt x="13" y="404"/>
                  </a:lnTo>
                  <a:lnTo>
                    <a:pt x="8" y="415"/>
                  </a:lnTo>
                  <a:lnTo>
                    <a:pt x="3" y="427"/>
                  </a:lnTo>
                  <a:lnTo>
                    <a:pt x="1" y="438"/>
                  </a:lnTo>
                  <a:lnTo>
                    <a:pt x="0" y="451"/>
                  </a:lnTo>
                  <a:lnTo>
                    <a:pt x="1" y="464"/>
                  </a:lnTo>
                  <a:lnTo>
                    <a:pt x="3" y="476"/>
                  </a:lnTo>
                  <a:lnTo>
                    <a:pt x="8" y="488"/>
                  </a:lnTo>
                  <a:lnTo>
                    <a:pt x="13" y="498"/>
                  </a:lnTo>
                  <a:lnTo>
                    <a:pt x="20" y="509"/>
                  </a:lnTo>
                  <a:lnTo>
                    <a:pt x="28" y="518"/>
                  </a:lnTo>
                  <a:lnTo>
                    <a:pt x="38" y="525"/>
                  </a:lnTo>
                  <a:lnTo>
                    <a:pt x="48" y="532"/>
                  </a:lnTo>
                  <a:lnTo>
                    <a:pt x="41" y="541"/>
                  </a:lnTo>
                  <a:lnTo>
                    <a:pt x="35" y="552"/>
                  </a:lnTo>
                  <a:lnTo>
                    <a:pt x="31" y="564"/>
                  </a:lnTo>
                  <a:lnTo>
                    <a:pt x="28" y="576"/>
                  </a:lnTo>
                  <a:lnTo>
                    <a:pt x="27" y="587"/>
                  </a:lnTo>
                  <a:lnTo>
                    <a:pt x="28" y="600"/>
                  </a:lnTo>
                  <a:lnTo>
                    <a:pt x="30" y="612"/>
                  </a:lnTo>
                  <a:lnTo>
                    <a:pt x="34" y="624"/>
                  </a:lnTo>
                  <a:lnTo>
                    <a:pt x="40" y="636"/>
                  </a:lnTo>
                  <a:lnTo>
                    <a:pt x="47" y="645"/>
                  </a:lnTo>
                  <a:lnTo>
                    <a:pt x="55" y="655"/>
                  </a:lnTo>
                  <a:lnTo>
                    <a:pt x="64" y="662"/>
                  </a:lnTo>
                  <a:lnTo>
                    <a:pt x="74" y="669"/>
                  </a:lnTo>
                  <a:lnTo>
                    <a:pt x="86" y="674"/>
                  </a:lnTo>
                  <a:lnTo>
                    <a:pt x="98" y="677"/>
                  </a:lnTo>
                  <a:lnTo>
                    <a:pt x="109" y="679"/>
                  </a:lnTo>
                  <a:lnTo>
                    <a:pt x="107" y="691"/>
                  </a:lnTo>
                  <a:lnTo>
                    <a:pt x="105" y="704"/>
                  </a:lnTo>
                  <a:lnTo>
                    <a:pt x="106" y="716"/>
                  </a:lnTo>
                  <a:lnTo>
                    <a:pt x="108" y="728"/>
                  </a:lnTo>
                  <a:lnTo>
                    <a:pt x="111" y="739"/>
                  </a:lnTo>
                  <a:lnTo>
                    <a:pt x="117" y="750"/>
                  </a:lnTo>
                  <a:lnTo>
                    <a:pt x="123" y="761"/>
                  </a:lnTo>
                  <a:lnTo>
                    <a:pt x="132" y="770"/>
                  </a:lnTo>
                  <a:lnTo>
                    <a:pt x="138" y="777"/>
                  </a:lnTo>
                  <a:lnTo>
                    <a:pt x="146" y="782"/>
                  </a:lnTo>
                  <a:lnTo>
                    <a:pt x="153" y="787"/>
                  </a:lnTo>
                  <a:lnTo>
                    <a:pt x="162" y="790"/>
                  </a:lnTo>
                  <a:lnTo>
                    <a:pt x="169" y="793"/>
                  </a:lnTo>
                  <a:lnTo>
                    <a:pt x="178" y="795"/>
                  </a:lnTo>
                  <a:lnTo>
                    <a:pt x="188" y="796"/>
                  </a:lnTo>
                  <a:lnTo>
                    <a:pt x="196" y="797"/>
                  </a:lnTo>
                  <a:lnTo>
                    <a:pt x="210" y="796"/>
                  </a:lnTo>
                  <a:lnTo>
                    <a:pt x="223" y="793"/>
                  </a:lnTo>
                  <a:lnTo>
                    <a:pt x="225" y="805"/>
                  </a:lnTo>
                  <a:lnTo>
                    <a:pt x="228" y="817"/>
                  </a:lnTo>
                  <a:lnTo>
                    <a:pt x="234" y="827"/>
                  </a:lnTo>
                  <a:lnTo>
                    <a:pt x="240" y="838"/>
                  </a:lnTo>
                  <a:lnTo>
                    <a:pt x="248" y="848"/>
                  </a:lnTo>
                  <a:lnTo>
                    <a:pt x="257" y="855"/>
                  </a:lnTo>
                  <a:lnTo>
                    <a:pt x="267" y="863"/>
                  </a:lnTo>
                  <a:lnTo>
                    <a:pt x="279" y="868"/>
                  </a:lnTo>
                  <a:lnTo>
                    <a:pt x="290" y="872"/>
                  </a:lnTo>
                  <a:lnTo>
                    <a:pt x="302" y="874"/>
                  </a:lnTo>
                  <a:lnTo>
                    <a:pt x="315" y="875"/>
                  </a:lnTo>
                  <a:lnTo>
                    <a:pt x="327" y="874"/>
                  </a:lnTo>
                  <a:lnTo>
                    <a:pt x="339" y="871"/>
                  </a:lnTo>
                  <a:lnTo>
                    <a:pt x="350" y="867"/>
                  </a:lnTo>
                  <a:lnTo>
                    <a:pt x="361" y="862"/>
                  </a:lnTo>
                  <a:lnTo>
                    <a:pt x="371" y="854"/>
                  </a:lnTo>
                  <a:lnTo>
                    <a:pt x="377" y="865"/>
                  </a:lnTo>
                  <a:lnTo>
                    <a:pt x="385" y="874"/>
                  </a:lnTo>
                  <a:lnTo>
                    <a:pt x="394" y="883"/>
                  </a:lnTo>
                  <a:lnTo>
                    <a:pt x="404" y="889"/>
                  </a:lnTo>
                  <a:lnTo>
                    <a:pt x="415" y="895"/>
                  </a:lnTo>
                  <a:lnTo>
                    <a:pt x="426" y="899"/>
                  </a:lnTo>
                  <a:lnTo>
                    <a:pt x="438" y="902"/>
                  </a:lnTo>
                  <a:lnTo>
                    <a:pt x="451" y="902"/>
                  </a:lnTo>
                  <a:lnTo>
                    <a:pt x="464" y="902"/>
                  </a:lnTo>
                  <a:lnTo>
                    <a:pt x="476" y="899"/>
                  </a:lnTo>
                  <a:lnTo>
                    <a:pt x="487" y="895"/>
                  </a:lnTo>
                  <a:lnTo>
                    <a:pt x="498" y="889"/>
                  </a:lnTo>
                  <a:lnTo>
                    <a:pt x="508" y="882"/>
                  </a:lnTo>
                  <a:lnTo>
                    <a:pt x="516" y="874"/>
                  </a:lnTo>
                  <a:lnTo>
                    <a:pt x="525" y="865"/>
                  </a:lnTo>
                  <a:lnTo>
                    <a:pt x="531" y="854"/>
                  </a:lnTo>
                  <a:lnTo>
                    <a:pt x="541" y="862"/>
                  </a:lnTo>
                  <a:lnTo>
                    <a:pt x="552" y="867"/>
                  </a:lnTo>
                  <a:lnTo>
                    <a:pt x="564" y="871"/>
                  </a:lnTo>
                  <a:lnTo>
                    <a:pt x="575" y="874"/>
                  </a:lnTo>
                  <a:lnTo>
                    <a:pt x="587" y="875"/>
                  </a:lnTo>
                  <a:lnTo>
                    <a:pt x="600" y="874"/>
                  </a:lnTo>
                  <a:lnTo>
                    <a:pt x="612" y="872"/>
                  </a:lnTo>
                  <a:lnTo>
                    <a:pt x="624" y="868"/>
                  </a:lnTo>
                  <a:lnTo>
                    <a:pt x="635" y="863"/>
                  </a:lnTo>
                  <a:lnTo>
                    <a:pt x="645" y="855"/>
                  </a:lnTo>
                  <a:lnTo>
                    <a:pt x="655" y="848"/>
                  </a:lnTo>
                  <a:lnTo>
                    <a:pt x="662" y="838"/>
                  </a:lnTo>
                  <a:lnTo>
                    <a:pt x="669" y="828"/>
                  </a:lnTo>
                  <a:lnTo>
                    <a:pt x="674" y="817"/>
                  </a:lnTo>
                  <a:lnTo>
                    <a:pt x="677" y="805"/>
                  </a:lnTo>
                  <a:lnTo>
                    <a:pt x="679" y="793"/>
                  </a:lnTo>
                  <a:lnTo>
                    <a:pt x="692" y="796"/>
                  </a:lnTo>
                  <a:lnTo>
                    <a:pt x="706" y="797"/>
                  </a:lnTo>
                  <a:lnTo>
                    <a:pt x="715" y="796"/>
                  </a:lnTo>
                  <a:lnTo>
                    <a:pt x="723" y="795"/>
                  </a:lnTo>
                  <a:lnTo>
                    <a:pt x="732" y="793"/>
                  </a:lnTo>
                  <a:lnTo>
                    <a:pt x="740" y="790"/>
                  </a:lnTo>
                  <a:lnTo>
                    <a:pt x="749" y="787"/>
                  </a:lnTo>
                  <a:lnTo>
                    <a:pt x="756" y="782"/>
                  </a:lnTo>
                  <a:lnTo>
                    <a:pt x="763" y="777"/>
                  </a:lnTo>
                  <a:lnTo>
                    <a:pt x="770" y="770"/>
                  </a:lnTo>
                  <a:lnTo>
                    <a:pt x="778" y="761"/>
                  </a:lnTo>
                  <a:lnTo>
                    <a:pt x="785" y="750"/>
                  </a:lnTo>
                  <a:lnTo>
                    <a:pt x="791" y="739"/>
                  </a:lnTo>
                  <a:lnTo>
                    <a:pt x="794" y="728"/>
                  </a:lnTo>
                  <a:lnTo>
                    <a:pt x="796" y="716"/>
                  </a:lnTo>
                  <a:lnTo>
                    <a:pt x="796" y="704"/>
                  </a:lnTo>
                  <a:lnTo>
                    <a:pt x="795" y="691"/>
                  </a:lnTo>
                  <a:lnTo>
                    <a:pt x="793" y="679"/>
                  </a:lnTo>
                  <a:lnTo>
                    <a:pt x="805" y="677"/>
                  </a:lnTo>
                  <a:lnTo>
                    <a:pt x="816" y="674"/>
                  </a:lnTo>
                  <a:lnTo>
                    <a:pt x="827" y="669"/>
                  </a:lnTo>
                  <a:lnTo>
                    <a:pt x="838" y="662"/>
                  </a:lnTo>
                  <a:lnTo>
                    <a:pt x="847" y="655"/>
                  </a:lnTo>
                  <a:lnTo>
                    <a:pt x="855" y="645"/>
                  </a:lnTo>
                  <a:lnTo>
                    <a:pt x="862" y="636"/>
                  </a:lnTo>
                  <a:lnTo>
                    <a:pt x="868" y="624"/>
                  </a:lnTo>
                  <a:lnTo>
                    <a:pt x="872" y="612"/>
                  </a:lnTo>
                  <a:lnTo>
                    <a:pt x="874" y="600"/>
                  </a:lnTo>
                  <a:lnTo>
                    <a:pt x="874" y="587"/>
                  </a:lnTo>
                  <a:lnTo>
                    <a:pt x="873" y="576"/>
                  </a:lnTo>
                  <a:lnTo>
                    <a:pt x="871" y="564"/>
                  </a:lnTo>
                  <a:lnTo>
                    <a:pt x="867" y="552"/>
                  </a:lnTo>
                  <a:lnTo>
                    <a:pt x="861" y="541"/>
                  </a:lnTo>
                  <a:lnTo>
                    <a:pt x="854" y="532"/>
                  </a:lnTo>
                  <a:lnTo>
                    <a:pt x="865" y="525"/>
                  </a:lnTo>
                  <a:lnTo>
                    <a:pt x="873" y="518"/>
                  </a:lnTo>
                  <a:lnTo>
                    <a:pt x="882" y="509"/>
                  </a:lnTo>
                  <a:lnTo>
                    <a:pt x="889" y="498"/>
                  </a:lnTo>
                  <a:lnTo>
                    <a:pt x="895" y="488"/>
                  </a:lnTo>
                  <a:lnTo>
                    <a:pt x="899" y="476"/>
                  </a:lnTo>
                  <a:lnTo>
                    <a:pt x="901" y="464"/>
                  </a:lnTo>
                  <a:lnTo>
                    <a:pt x="902" y="4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32">
              <a:extLst>
                <a:ext uri="{FF2B5EF4-FFF2-40B4-BE49-F238E27FC236}">
                  <a16:creationId xmlns:a16="http://schemas.microsoft.com/office/drawing/2014/main" xmlns="" id="{448CE279-5EE2-41C3-AD7F-9DEDA844E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7875" y="3133725"/>
              <a:ext cx="66675" cy="161925"/>
            </a:xfrm>
            <a:custGeom>
              <a:avLst/>
              <a:gdLst>
                <a:gd name="T0" fmla="*/ 176 w 211"/>
                <a:gd name="T1" fmla="*/ 372 h 511"/>
                <a:gd name="T2" fmla="*/ 154 w 211"/>
                <a:gd name="T3" fmla="*/ 403 h 511"/>
                <a:gd name="T4" fmla="*/ 120 w 211"/>
                <a:gd name="T5" fmla="*/ 419 h 511"/>
                <a:gd name="T6" fmla="*/ 145 w 211"/>
                <a:gd name="T7" fmla="*/ 281 h 511"/>
                <a:gd name="T8" fmla="*/ 174 w 211"/>
                <a:gd name="T9" fmla="*/ 314 h 511"/>
                <a:gd name="T10" fmla="*/ 180 w 211"/>
                <a:gd name="T11" fmla="*/ 346 h 511"/>
                <a:gd name="T12" fmla="*/ 34 w 211"/>
                <a:gd name="T13" fmla="*/ 140 h 511"/>
                <a:gd name="T14" fmla="*/ 56 w 211"/>
                <a:gd name="T15" fmla="*/ 109 h 511"/>
                <a:gd name="T16" fmla="*/ 90 w 211"/>
                <a:gd name="T17" fmla="*/ 91 h 511"/>
                <a:gd name="T18" fmla="*/ 66 w 211"/>
                <a:gd name="T19" fmla="*/ 230 h 511"/>
                <a:gd name="T20" fmla="*/ 37 w 211"/>
                <a:gd name="T21" fmla="*/ 197 h 511"/>
                <a:gd name="T22" fmla="*/ 30 w 211"/>
                <a:gd name="T23" fmla="*/ 165 h 511"/>
                <a:gd name="T24" fmla="*/ 183 w 211"/>
                <a:gd name="T25" fmla="*/ 174 h 511"/>
                <a:gd name="T26" fmla="*/ 196 w 211"/>
                <a:gd name="T27" fmla="*/ 180 h 511"/>
                <a:gd name="T28" fmla="*/ 208 w 211"/>
                <a:gd name="T29" fmla="*/ 174 h 511"/>
                <a:gd name="T30" fmla="*/ 209 w 211"/>
                <a:gd name="T31" fmla="*/ 146 h 511"/>
                <a:gd name="T32" fmla="*/ 191 w 211"/>
                <a:gd name="T33" fmla="*/ 103 h 511"/>
                <a:gd name="T34" fmla="*/ 156 w 211"/>
                <a:gd name="T35" fmla="*/ 73 h 511"/>
                <a:gd name="T36" fmla="*/ 120 w 211"/>
                <a:gd name="T37" fmla="*/ 15 h 511"/>
                <a:gd name="T38" fmla="*/ 114 w 211"/>
                <a:gd name="T39" fmla="*/ 2 h 511"/>
                <a:gd name="T40" fmla="*/ 100 w 211"/>
                <a:gd name="T41" fmla="*/ 1 h 511"/>
                <a:gd name="T42" fmla="*/ 91 w 211"/>
                <a:gd name="T43" fmla="*/ 12 h 511"/>
                <a:gd name="T44" fmla="*/ 63 w 211"/>
                <a:gd name="T45" fmla="*/ 69 h 511"/>
                <a:gd name="T46" fmla="*/ 26 w 211"/>
                <a:gd name="T47" fmla="*/ 97 h 511"/>
                <a:gd name="T48" fmla="*/ 4 w 211"/>
                <a:gd name="T49" fmla="*/ 136 h 511"/>
                <a:gd name="T50" fmla="*/ 2 w 211"/>
                <a:gd name="T51" fmla="*/ 185 h 511"/>
                <a:gd name="T52" fmla="*/ 20 w 211"/>
                <a:gd name="T53" fmla="*/ 227 h 511"/>
                <a:gd name="T54" fmla="*/ 55 w 211"/>
                <a:gd name="T55" fmla="*/ 257 h 511"/>
                <a:gd name="T56" fmla="*/ 90 w 211"/>
                <a:gd name="T57" fmla="*/ 419 h 511"/>
                <a:gd name="T58" fmla="*/ 56 w 211"/>
                <a:gd name="T59" fmla="*/ 403 h 511"/>
                <a:gd name="T60" fmla="*/ 34 w 211"/>
                <a:gd name="T61" fmla="*/ 372 h 511"/>
                <a:gd name="T62" fmla="*/ 30 w 211"/>
                <a:gd name="T63" fmla="*/ 343 h 511"/>
                <a:gd name="T64" fmla="*/ 21 w 211"/>
                <a:gd name="T65" fmla="*/ 332 h 511"/>
                <a:gd name="T66" fmla="*/ 6 w 211"/>
                <a:gd name="T67" fmla="*/ 333 h 511"/>
                <a:gd name="T68" fmla="*/ 0 w 211"/>
                <a:gd name="T69" fmla="*/ 346 h 511"/>
                <a:gd name="T70" fmla="*/ 11 w 211"/>
                <a:gd name="T71" fmla="*/ 392 h 511"/>
                <a:gd name="T72" fmla="*/ 40 w 211"/>
                <a:gd name="T73" fmla="*/ 428 h 511"/>
                <a:gd name="T74" fmla="*/ 80 w 211"/>
                <a:gd name="T75" fmla="*/ 448 h 511"/>
                <a:gd name="T76" fmla="*/ 93 w 211"/>
                <a:gd name="T77" fmla="*/ 505 h 511"/>
                <a:gd name="T78" fmla="*/ 105 w 211"/>
                <a:gd name="T79" fmla="*/ 511 h 511"/>
                <a:gd name="T80" fmla="*/ 118 w 211"/>
                <a:gd name="T81" fmla="*/ 505 h 511"/>
                <a:gd name="T82" fmla="*/ 130 w 211"/>
                <a:gd name="T83" fmla="*/ 448 h 511"/>
                <a:gd name="T84" fmla="*/ 171 w 211"/>
                <a:gd name="T85" fmla="*/ 428 h 511"/>
                <a:gd name="T86" fmla="*/ 200 w 211"/>
                <a:gd name="T87" fmla="*/ 392 h 511"/>
                <a:gd name="T88" fmla="*/ 211 w 211"/>
                <a:gd name="T89" fmla="*/ 346 h 511"/>
                <a:gd name="T90" fmla="*/ 200 w 211"/>
                <a:gd name="T91" fmla="*/ 299 h 511"/>
                <a:gd name="T92" fmla="*/ 171 w 211"/>
                <a:gd name="T93" fmla="*/ 264 h 511"/>
                <a:gd name="T94" fmla="*/ 130 w 211"/>
                <a:gd name="T95" fmla="*/ 243 h 511"/>
                <a:gd name="T96" fmla="*/ 138 w 211"/>
                <a:gd name="T97" fmla="*/ 98 h 511"/>
                <a:gd name="T98" fmla="*/ 170 w 211"/>
                <a:gd name="T99" fmla="*/ 128 h 511"/>
                <a:gd name="T100" fmla="*/ 180 w 211"/>
                <a:gd name="T101" fmla="*/ 159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1" h="511">
                  <a:moveTo>
                    <a:pt x="180" y="346"/>
                  </a:moveTo>
                  <a:lnTo>
                    <a:pt x="180" y="353"/>
                  </a:lnTo>
                  <a:lnTo>
                    <a:pt x="179" y="359"/>
                  </a:lnTo>
                  <a:lnTo>
                    <a:pt x="178" y="366"/>
                  </a:lnTo>
                  <a:lnTo>
                    <a:pt x="176" y="372"/>
                  </a:lnTo>
                  <a:lnTo>
                    <a:pt x="174" y="377"/>
                  </a:lnTo>
                  <a:lnTo>
                    <a:pt x="170" y="383"/>
                  </a:lnTo>
                  <a:lnTo>
                    <a:pt x="167" y="388"/>
                  </a:lnTo>
                  <a:lnTo>
                    <a:pt x="163" y="393"/>
                  </a:lnTo>
                  <a:lnTo>
                    <a:pt x="154" y="403"/>
                  </a:lnTo>
                  <a:lnTo>
                    <a:pt x="145" y="411"/>
                  </a:lnTo>
                  <a:lnTo>
                    <a:pt x="138" y="413"/>
                  </a:lnTo>
                  <a:lnTo>
                    <a:pt x="133" y="416"/>
                  </a:lnTo>
                  <a:lnTo>
                    <a:pt x="126" y="418"/>
                  </a:lnTo>
                  <a:lnTo>
                    <a:pt x="120" y="419"/>
                  </a:lnTo>
                  <a:lnTo>
                    <a:pt x="120" y="272"/>
                  </a:lnTo>
                  <a:lnTo>
                    <a:pt x="126" y="273"/>
                  </a:lnTo>
                  <a:lnTo>
                    <a:pt x="133" y="276"/>
                  </a:lnTo>
                  <a:lnTo>
                    <a:pt x="138" y="279"/>
                  </a:lnTo>
                  <a:lnTo>
                    <a:pt x="145" y="281"/>
                  </a:lnTo>
                  <a:lnTo>
                    <a:pt x="154" y="288"/>
                  </a:lnTo>
                  <a:lnTo>
                    <a:pt x="163" y="298"/>
                  </a:lnTo>
                  <a:lnTo>
                    <a:pt x="167" y="303"/>
                  </a:lnTo>
                  <a:lnTo>
                    <a:pt x="170" y="309"/>
                  </a:lnTo>
                  <a:lnTo>
                    <a:pt x="174" y="314"/>
                  </a:lnTo>
                  <a:lnTo>
                    <a:pt x="176" y="320"/>
                  </a:lnTo>
                  <a:lnTo>
                    <a:pt x="178" y="326"/>
                  </a:lnTo>
                  <a:lnTo>
                    <a:pt x="179" y="332"/>
                  </a:lnTo>
                  <a:lnTo>
                    <a:pt x="180" y="339"/>
                  </a:lnTo>
                  <a:lnTo>
                    <a:pt x="180" y="346"/>
                  </a:lnTo>
                  <a:close/>
                  <a:moveTo>
                    <a:pt x="30" y="165"/>
                  </a:moveTo>
                  <a:lnTo>
                    <a:pt x="30" y="159"/>
                  </a:lnTo>
                  <a:lnTo>
                    <a:pt x="31" y="152"/>
                  </a:lnTo>
                  <a:lnTo>
                    <a:pt x="33" y="146"/>
                  </a:lnTo>
                  <a:lnTo>
                    <a:pt x="34" y="140"/>
                  </a:lnTo>
                  <a:lnTo>
                    <a:pt x="37" y="133"/>
                  </a:lnTo>
                  <a:lnTo>
                    <a:pt x="40" y="128"/>
                  </a:lnTo>
                  <a:lnTo>
                    <a:pt x="44" y="122"/>
                  </a:lnTo>
                  <a:lnTo>
                    <a:pt x="47" y="117"/>
                  </a:lnTo>
                  <a:lnTo>
                    <a:pt x="56" y="109"/>
                  </a:lnTo>
                  <a:lnTo>
                    <a:pt x="66" y="101"/>
                  </a:lnTo>
                  <a:lnTo>
                    <a:pt x="72" y="98"/>
                  </a:lnTo>
                  <a:lnTo>
                    <a:pt x="78" y="96"/>
                  </a:lnTo>
                  <a:lnTo>
                    <a:pt x="84" y="94"/>
                  </a:lnTo>
                  <a:lnTo>
                    <a:pt x="90" y="91"/>
                  </a:lnTo>
                  <a:lnTo>
                    <a:pt x="90" y="239"/>
                  </a:lnTo>
                  <a:lnTo>
                    <a:pt x="84" y="237"/>
                  </a:lnTo>
                  <a:lnTo>
                    <a:pt x="78" y="235"/>
                  </a:lnTo>
                  <a:lnTo>
                    <a:pt x="72" y="233"/>
                  </a:lnTo>
                  <a:lnTo>
                    <a:pt x="66" y="230"/>
                  </a:lnTo>
                  <a:lnTo>
                    <a:pt x="56" y="222"/>
                  </a:lnTo>
                  <a:lnTo>
                    <a:pt x="47" y="213"/>
                  </a:lnTo>
                  <a:lnTo>
                    <a:pt x="44" y="208"/>
                  </a:lnTo>
                  <a:lnTo>
                    <a:pt x="40" y="203"/>
                  </a:lnTo>
                  <a:lnTo>
                    <a:pt x="37" y="197"/>
                  </a:lnTo>
                  <a:lnTo>
                    <a:pt x="34" y="191"/>
                  </a:lnTo>
                  <a:lnTo>
                    <a:pt x="33" y="185"/>
                  </a:lnTo>
                  <a:lnTo>
                    <a:pt x="31" y="179"/>
                  </a:lnTo>
                  <a:lnTo>
                    <a:pt x="30" y="172"/>
                  </a:lnTo>
                  <a:lnTo>
                    <a:pt x="30" y="165"/>
                  </a:lnTo>
                  <a:lnTo>
                    <a:pt x="30" y="165"/>
                  </a:lnTo>
                  <a:close/>
                  <a:moveTo>
                    <a:pt x="180" y="165"/>
                  </a:moveTo>
                  <a:lnTo>
                    <a:pt x="181" y="168"/>
                  </a:lnTo>
                  <a:lnTo>
                    <a:pt x="182" y="172"/>
                  </a:lnTo>
                  <a:lnTo>
                    <a:pt x="183" y="174"/>
                  </a:lnTo>
                  <a:lnTo>
                    <a:pt x="185" y="176"/>
                  </a:lnTo>
                  <a:lnTo>
                    <a:pt x="187" y="178"/>
                  </a:lnTo>
                  <a:lnTo>
                    <a:pt x="190" y="179"/>
                  </a:lnTo>
                  <a:lnTo>
                    <a:pt x="193" y="180"/>
                  </a:lnTo>
                  <a:lnTo>
                    <a:pt x="196" y="180"/>
                  </a:lnTo>
                  <a:lnTo>
                    <a:pt x="198" y="180"/>
                  </a:lnTo>
                  <a:lnTo>
                    <a:pt x="201" y="179"/>
                  </a:lnTo>
                  <a:lnTo>
                    <a:pt x="204" y="178"/>
                  </a:lnTo>
                  <a:lnTo>
                    <a:pt x="206" y="176"/>
                  </a:lnTo>
                  <a:lnTo>
                    <a:pt x="208" y="174"/>
                  </a:lnTo>
                  <a:lnTo>
                    <a:pt x="209" y="172"/>
                  </a:lnTo>
                  <a:lnTo>
                    <a:pt x="210" y="168"/>
                  </a:lnTo>
                  <a:lnTo>
                    <a:pt x="211" y="165"/>
                  </a:lnTo>
                  <a:lnTo>
                    <a:pt x="210" y="156"/>
                  </a:lnTo>
                  <a:lnTo>
                    <a:pt x="209" y="146"/>
                  </a:lnTo>
                  <a:lnTo>
                    <a:pt x="207" y="136"/>
                  </a:lnTo>
                  <a:lnTo>
                    <a:pt x="204" y="128"/>
                  </a:lnTo>
                  <a:lnTo>
                    <a:pt x="200" y="119"/>
                  </a:lnTo>
                  <a:lnTo>
                    <a:pt x="195" y="111"/>
                  </a:lnTo>
                  <a:lnTo>
                    <a:pt x="191" y="103"/>
                  </a:lnTo>
                  <a:lnTo>
                    <a:pt x="184" y="97"/>
                  </a:lnTo>
                  <a:lnTo>
                    <a:pt x="178" y="89"/>
                  </a:lnTo>
                  <a:lnTo>
                    <a:pt x="171" y="84"/>
                  </a:lnTo>
                  <a:lnTo>
                    <a:pt x="164" y="79"/>
                  </a:lnTo>
                  <a:lnTo>
                    <a:pt x="156" y="73"/>
                  </a:lnTo>
                  <a:lnTo>
                    <a:pt x="148" y="69"/>
                  </a:lnTo>
                  <a:lnTo>
                    <a:pt x="139" y="66"/>
                  </a:lnTo>
                  <a:lnTo>
                    <a:pt x="130" y="64"/>
                  </a:lnTo>
                  <a:lnTo>
                    <a:pt x="120" y="61"/>
                  </a:lnTo>
                  <a:lnTo>
                    <a:pt x="120" y="15"/>
                  </a:lnTo>
                  <a:lnTo>
                    <a:pt x="120" y="12"/>
                  </a:lnTo>
                  <a:lnTo>
                    <a:pt x="119" y="9"/>
                  </a:lnTo>
                  <a:lnTo>
                    <a:pt x="118" y="7"/>
                  </a:lnTo>
                  <a:lnTo>
                    <a:pt x="116" y="5"/>
                  </a:lnTo>
                  <a:lnTo>
                    <a:pt x="114" y="2"/>
                  </a:lnTo>
                  <a:lnTo>
                    <a:pt x="111" y="1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102" y="0"/>
                  </a:lnTo>
                  <a:lnTo>
                    <a:pt x="100" y="1"/>
                  </a:lnTo>
                  <a:lnTo>
                    <a:pt x="96" y="2"/>
                  </a:lnTo>
                  <a:lnTo>
                    <a:pt x="94" y="5"/>
                  </a:lnTo>
                  <a:lnTo>
                    <a:pt x="93" y="7"/>
                  </a:lnTo>
                  <a:lnTo>
                    <a:pt x="91" y="9"/>
                  </a:lnTo>
                  <a:lnTo>
                    <a:pt x="91" y="12"/>
                  </a:lnTo>
                  <a:lnTo>
                    <a:pt x="90" y="15"/>
                  </a:lnTo>
                  <a:lnTo>
                    <a:pt x="90" y="61"/>
                  </a:lnTo>
                  <a:lnTo>
                    <a:pt x="80" y="64"/>
                  </a:lnTo>
                  <a:lnTo>
                    <a:pt x="72" y="66"/>
                  </a:lnTo>
                  <a:lnTo>
                    <a:pt x="63" y="69"/>
                  </a:lnTo>
                  <a:lnTo>
                    <a:pt x="55" y="73"/>
                  </a:lnTo>
                  <a:lnTo>
                    <a:pt x="47" y="79"/>
                  </a:lnTo>
                  <a:lnTo>
                    <a:pt x="40" y="84"/>
                  </a:lnTo>
                  <a:lnTo>
                    <a:pt x="32" y="89"/>
                  </a:lnTo>
                  <a:lnTo>
                    <a:pt x="26" y="97"/>
                  </a:lnTo>
                  <a:lnTo>
                    <a:pt x="20" y="103"/>
                  </a:lnTo>
                  <a:lnTo>
                    <a:pt x="15" y="111"/>
                  </a:lnTo>
                  <a:lnTo>
                    <a:pt x="11" y="119"/>
                  </a:lnTo>
                  <a:lnTo>
                    <a:pt x="7" y="128"/>
                  </a:lnTo>
                  <a:lnTo>
                    <a:pt x="4" y="136"/>
                  </a:lnTo>
                  <a:lnTo>
                    <a:pt x="2" y="146"/>
                  </a:lnTo>
                  <a:lnTo>
                    <a:pt x="0" y="156"/>
                  </a:lnTo>
                  <a:lnTo>
                    <a:pt x="0" y="165"/>
                  </a:lnTo>
                  <a:lnTo>
                    <a:pt x="0" y="175"/>
                  </a:lnTo>
                  <a:lnTo>
                    <a:pt x="2" y="185"/>
                  </a:lnTo>
                  <a:lnTo>
                    <a:pt x="4" y="194"/>
                  </a:lnTo>
                  <a:lnTo>
                    <a:pt x="7" y="203"/>
                  </a:lnTo>
                  <a:lnTo>
                    <a:pt x="11" y="211"/>
                  </a:lnTo>
                  <a:lnTo>
                    <a:pt x="15" y="220"/>
                  </a:lnTo>
                  <a:lnTo>
                    <a:pt x="20" y="227"/>
                  </a:lnTo>
                  <a:lnTo>
                    <a:pt x="26" y="235"/>
                  </a:lnTo>
                  <a:lnTo>
                    <a:pt x="32" y="241"/>
                  </a:lnTo>
                  <a:lnTo>
                    <a:pt x="40" y="247"/>
                  </a:lnTo>
                  <a:lnTo>
                    <a:pt x="47" y="253"/>
                  </a:lnTo>
                  <a:lnTo>
                    <a:pt x="55" y="257"/>
                  </a:lnTo>
                  <a:lnTo>
                    <a:pt x="63" y="262"/>
                  </a:lnTo>
                  <a:lnTo>
                    <a:pt x="72" y="265"/>
                  </a:lnTo>
                  <a:lnTo>
                    <a:pt x="80" y="268"/>
                  </a:lnTo>
                  <a:lnTo>
                    <a:pt x="90" y="269"/>
                  </a:lnTo>
                  <a:lnTo>
                    <a:pt x="90" y="419"/>
                  </a:lnTo>
                  <a:lnTo>
                    <a:pt x="84" y="418"/>
                  </a:lnTo>
                  <a:lnTo>
                    <a:pt x="78" y="416"/>
                  </a:lnTo>
                  <a:lnTo>
                    <a:pt x="72" y="413"/>
                  </a:lnTo>
                  <a:lnTo>
                    <a:pt x="66" y="410"/>
                  </a:lnTo>
                  <a:lnTo>
                    <a:pt x="56" y="403"/>
                  </a:lnTo>
                  <a:lnTo>
                    <a:pt x="47" y="393"/>
                  </a:lnTo>
                  <a:lnTo>
                    <a:pt x="44" y="388"/>
                  </a:lnTo>
                  <a:lnTo>
                    <a:pt x="40" y="383"/>
                  </a:lnTo>
                  <a:lnTo>
                    <a:pt x="37" y="377"/>
                  </a:lnTo>
                  <a:lnTo>
                    <a:pt x="34" y="372"/>
                  </a:lnTo>
                  <a:lnTo>
                    <a:pt x="33" y="366"/>
                  </a:lnTo>
                  <a:lnTo>
                    <a:pt x="31" y="359"/>
                  </a:lnTo>
                  <a:lnTo>
                    <a:pt x="30" y="353"/>
                  </a:lnTo>
                  <a:lnTo>
                    <a:pt x="30" y="346"/>
                  </a:lnTo>
                  <a:lnTo>
                    <a:pt x="30" y="343"/>
                  </a:lnTo>
                  <a:lnTo>
                    <a:pt x="29" y="340"/>
                  </a:lnTo>
                  <a:lnTo>
                    <a:pt x="28" y="338"/>
                  </a:lnTo>
                  <a:lnTo>
                    <a:pt x="26" y="336"/>
                  </a:lnTo>
                  <a:lnTo>
                    <a:pt x="24" y="333"/>
                  </a:lnTo>
                  <a:lnTo>
                    <a:pt x="21" y="332"/>
                  </a:lnTo>
                  <a:lnTo>
                    <a:pt x="18" y="331"/>
                  </a:lnTo>
                  <a:lnTo>
                    <a:pt x="15" y="330"/>
                  </a:lnTo>
                  <a:lnTo>
                    <a:pt x="12" y="331"/>
                  </a:lnTo>
                  <a:lnTo>
                    <a:pt x="10" y="332"/>
                  </a:lnTo>
                  <a:lnTo>
                    <a:pt x="6" y="333"/>
                  </a:lnTo>
                  <a:lnTo>
                    <a:pt x="4" y="336"/>
                  </a:lnTo>
                  <a:lnTo>
                    <a:pt x="2" y="338"/>
                  </a:lnTo>
                  <a:lnTo>
                    <a:pt x="1" y="340"/>
                  </a:lnTo>
                  <a:lnTo>
                    <a:pt x="0" y="343"/>
                  </a:lnTo>
                  <a:lnTo>
                    <a:pt x="0" y="346"/>
                  </a:lnTo>
                  <a:lnTo>
                    <a:pt x="0" y="356"/>
                  </a:lnTo>
                  <a:lnTo>
                    <a:pt x="2" y="366"/>
                  </a:lnTo>
                  <a:lnTo>
                    <a:pt x="4" y="374"/>
                  </a:lnTo>
                  <a:lnTo>
                    <a:pt x="7" y="384"/>
                  </a:lnTo>
                  <a:lnTo>
                    <a:pt x="11" y="392"/>
                  </a:lnTo>
                  <a:lnTo>
                    <a:pt x="15" y="400"/>
                  </a:lnTo>
                  <a:lnTo>
                    <a:pt x="20" y="407"/>
                  </a:lnTo>
                  <a:lnTo>
                    <a:pt x="26" y="415"/>
                  </a:lnTo>
                  <a:lnTo>
                    <a:pt x="32" y="421"/>
                  </a:lnTo>
                  <a:lnTo>
                    <a:pt x="40" y="428"/>
                  </a:lnTo>
                  <a:lnTo>
                    <a:pt x="47" y="433"/>
                  </a:lnTo>
                  <a:lnTo>
                    <a:pt x="55" y="438"/>
                  </a:lnTo>
                  <a:lnTo>
                    <a:pt x="63" y="442"/>
                  </a:lnTo>
                  <a:lnTo>
                    <a:pt x="72" y="446"/>
                  </a:lnTo>
                  <a:lnTo>
                    <a:pt x="80" y="448"/>
                  </a:lnTo>
                  <a:lnTo>
                    <a:pt x="90" y="450"/>
                  </a:lnTo>
                  <a:lnTo>
                    <a:pt x="90" y="496"/>
                  </a:lnTo>
                  <a:lnTo>
                    <a:pt x="91" y="499"/>
                  </a:lnTo>
                  <a:lnTo>
                    <a:pt x="91" y="502"/>
                  </a:lnTo>
                  <a:lnTo>
                    <a:pt x="93" y="505"/>
                  </a:lnTo>
                  <a:lnTo>
                    <a:pt x="94" y="507"/>
                  </a:lnTo>
                  <a:lnTo>
                    <a:pt x="96" y="508"/>
                  </a:lnTo>
                  <a:lnTo>
                    <a:pt x="100" y="510"/>
                  </a:lnTo>
                  <a:lnTo>
                    <a:pt x="102" y="511"/>
                  </a:lnTo>
                  <a:lnTo>
                    <a:pt x="105" y="511"/>
                  </a:lnTo>
                  <a:lnTo>
                    <a:pt x="108" y="511"/>
                  </a:lnTo>
                  <a:lnTo>
                    <a:pt x="111" y="510"/>
                  </a:lnTo>
                  <a:lnTo>
                    <a:pt x="114" y="508"/>
                  </a:lnTo>
                  <a:lnTo>
                    <a:pt x="116" y="507"/>
                  </a:lnTo>
                  <a:lnTo>
                    <a:pt x="118" y="505"/>
                  </a:lnTo>
                  <a:lnTo>
                    <a:pt x="119" y="502"/>
                  </a:lnTo>
                  <a:lnTo>
                    <a:pt x="120" y="499"/>
                  </a:lnTo>
                  <a:lnTo>
                    <a:pt x="120" y="496"/>
                  </a:lnTo>
                  <a:lnTo>
                    <a:pt x="120" y="450"/>
                  </a:lnTo>
                  <a:lnTo>
                    <a:pt x="130" y="448"/>
                  </a:lnTo>
                  <a:lnTo>
                    <a:pt x="139" y="445"/>
                  </a:lnTo>
                  <a:lnTo>
                    <a:pt x="148" y="442"/>
                  </a:lnTo>
                  <a:lnTo>
                    <a:pt x="156" y="437"/>
                  </a:lnTo>
                  <a:lnTo>
                    <a:pt x="164" y="433"/>
                  </a:lnTo>
                  <a:lnTo>
                    <a:pt x="171" y="428"/>
                  </a:lnTo>
                  <a:lnTo>
                    <a:pt x="178" y="421"/>
                  </a:lnTo>
                  <a:lnTo>
                    <a:pt x="184" y="415"/>
                  </a:lnTo>
                  <a:lnTo>
                    <a:pt x="191" y="407"/>
                  </a:lnTo>
                  <a:lnTo>
                    <a:pt x="195" y="400"/>
                  </a:lnTo>
                  <a:lnTo>
                    <a:pt x="200" y="392"/>
                  </a:lnTo>
                  <a:lnTo>
                    <a:pt x="204" y="384"/>
                  </a:lnTo>
                  <a:lnTo>
                    <a:pt x="207" y="374"/>
                  </a:lnTo>
                  <a:lnTo>
                    <a:pt x="209" y="366"/>
                  </a:lnTo>
                  <a:lnTo>
                    <a:pt x="210" y="356"/>
                  </a:lnTo>
                  <a:lnTo>
                    <a:pt x="211" y="346"/>
                  </a:lnTo>
                  <a:lnTo>
                    <a:pt x="210" y="336"/>
                  </a:lnTo>
                  <a:lnTo>
                    <a:pt x="209" y="326"/>
                  </a:lnTo>
                  <a:lnTo>
                    <a:pt x="207" y="317"/>
                  </a:lnTo>
                  <a:lnTo>
                    <a:pt x="204" y="308"/>
                  </a:lnTo>
                  <a:lnTo>
                    <a:pt x="200" y="299"/>
                  </a:lnTo>
                  <a:lnTo>
                    <a:pt x="195" y="292"/>
                  </a:lnTo>
                  <a:lnTo>
                    <a:pt x="191" y="284"/>
                  </a:lnTo>
                  <a:lnTo>
                    <a:pt x="184" y="277"/>
                  </a:lnTo>
                  <a:lnTo>
                    <a:pt x="178" y="270"/>
                  </a:lnTo>
                  <a:lnTo>
                    <a:pt x="171" y="264"/>
                  </a:lnTo>
                  <a:lnTo>
                    <a:pt x="164" y="258"/>
                  </a:lnTo>
                  <a:lnTo>
                    <a:pt x="156" y="254"/>
                  </a:lnTo>
                  <a:lnTo>
                    <a:pt x="148" y="250"/>
                  </a:lnTo>
                  <a:lnTo>
                    <a:pt x="139" y="247"/>
                  </a:lnTo>
                  <a:lnTo>
                    <a:pt x="130" y="243"/>
                  </a:lnTo>
                  <a:lnTo>
                    <a:pt x="120" y="241"/>
                  </a:lnTo>
                  <a:lnTo>
                    <a:pt x="120" y="91"/>
                  </a:lnTo>
                  <a:lnTo>
                    <a:pt x="126" y="94"/>
                  </a:lnTo>
                  <a:lnTo>
                    <a:pt x="133" y="96"/>
                  </a:lnTo>
                  <a:lnTo>
                    <a:pt x="138" y="98"/>
                  </a:lnTo>
                  <a:lnTo>
                    <a:pt x="145" y="101"/>
                  </a:lnTo>
                  <a:lnTo>
                    <a:pt x="154" y="109"/>
                  </a:lnTo>
                  <a:lnTo>
                    <a:pt x="163" y="117"/>
                  </a:lnTo>
                  <a:lnTo>
                    <a:pt x="167" y="122"/>
                  </a:lnTo>
                  <a:lnTo>
                    <a:pt x="170" y="128"/>
                  </a:lnTo>
                  <a:lnTo>
                    <a:pt x="174" y="133"/>
                  </a:lnTo>
                  <a:lnTo>
                    <a:pt x="176" y="140"/>
                  </a:lnTo>
                  <a:lnTo>
                    <a:pt x="178" y="146"/>
                  </a:lnTo>
                  <a:lnTo>
                    <a:pt x="179" y="152"/>
                  </a:lnTo>
                  <a:lnTo>
                    <a:pt x="180" y="159"/>
                  </a:lnTo>
                  <a:lnTo>
                    <a:pt x="180" y="165"/>
                  </a:lnTo>
                  <a:lnTo>
                    <a:pt x="180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850C7974-3C06-4023-8554-FBE8A87CA433}"/>
              </a:ext>
            </a:extLst>
          </p:cNvPr>
          <p:cNvGrpSpPr/>
          <p:nvPr/>
        </p:nvGrpSpPr>
        <p:grpSpPr>
          <a:xfrm>
            <a:off x="6809702" y="2682264"/>
            <a:ext cx="347379" cy="299671"/>
            <a:chOff x="7587897" y="3110308"/>
            <a:chExt cx="287090" cy="247662"/>
          </a:xfrm>
          <a:solidFill>
            <a:srgbClr val="D17083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69" name="Freeform 352">
              <a:extLst>
                <a:ext uri="{FF2B5EF4-FFF2-40B4-BE49-F238E27FC236}">
                  <a16:creationId xmlns:a16="http://schemas.microsoft.com/office/drawing/2014/main" xmlns="" id="{BCFB64D4-2075-4C62-9C56-A6907F839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37" y="3133719"/>
              <a:ext cx="51750" cy="202073"/>
            </a:xfrm>
            <a:custGeom>
              <a:avLst/>
              <a:gdLst>
                <a:gd name="T0" fmla="*/ 23 w 169"/>
                <a:gd name="T1" fmla="*/ 2 h 658"/>
                <a:gd name="T2" fmla="*/ 18 w 169"/>
                <a:gd name="T3" fmla="*/ 0 h 658"/>
                <a:gd name="T4" fmla="*/ 11 w 169"/>
                <a:gd name="T5" fmla="*/ 0 h 658"/>
                <a:gd name="T6" fmla="*/ 7 w 169"/>
                <a:gd name="T7" fmla="*/ 3 h 658"/>
                <a:gd name="T8" fmla="*/ 2 w 169"/>
                <a:gd name="T9" fmla="*/ 8 h 658"/>
                <a:gd name="T10" fmla="*/ 0 w 169"/>
                <a:gd name="T11" fmla="*/ 13 h 658"/>
                <a:gd name="T12" fmla="*/ 1 w 169"/>
                <a:gd name="T13" fmla="*/ 20 h 658"/>
                <a:gd name="T14" fmla="*/ 3 w 169"/>
                <a:gd name="T15" fmla="*/ 24 h 658"/>
                <a:gd name="T16" fmla="*/ 21 w 169"/>
                <a:gd name="T17" fmla="*/ 41 h 658"/>
                <a:gd name="T18" fmla="*/ 49 w 169"/>
                <a:gd name="T19" fmla="*/ 72 h 658"/>
                <a:gd name="T20" fmla="*/ 73 w 169"/>
                <a:gd name="T21" fmla="*/ 106 h 658"/>
                <a:gd name="T22" fmla="*/ 93 w 169"/>
                <a:gd name="T23" fmla="*/ 142 h 658"/>
                <a:gd name="T24" fmla="*/ 111 w 169"/>
                <a:gd name="T25" fmla="*/ 181 h 658"/>
                <a:gd name="T26" fmla="*/ 123 w 169"/>
                <a:gd name="T27" fmla="*/ 221 h 658"/>
                <a:gd name="T28" fmla="*/ 132 w 169"/>
                <a:gd name="T29" fmla="*/ 263 h 658"/>
                <a:gd name="T30" fmla="*/ 137 w 169"/>
                <a:gd name="T31" fmla="*/ 307 h 658"/>
                <a:gd name="T32" fmla="*/ 137 w 169"/>
                <a:gd name="T33" fmla="*/ 351 h 658"/>
                <a:gd name="T34" fmla="*/ 132 w 169"/>
                <a:gd name="T35" fmla="*/ 394 h 658"/>
                <a:gd name="T36" fmla="*/ 123 w 169"/>
                <a:gd name="T37" fmla="*/ 437 h 658"/>
                <a:gd name="T38" fmla="*/ 111 w 169"/>
                <a:gd name="T39" fmla="*/ 478 h 658"/>
                <a:gd name="T40" fmla="*/ 93 w 169"/>
                <a:gd name="T41" fmla="*/ 516 h 658"/>
                <a:gd name="T42" fmla="*/ 73 w 169"/>
                <a:gd name="T43" fmla="*/ 552 h 658"/>
                <a:gd name="T44" fmla="*/ 49 w 169"/>
                <a:gd name="T45" fmla="*/ 586 h 658"/>
                <a:gd name="T46" fmla="*/ 21 w 169"/>
                <a:gd name="T47" fmla="*/ 617 h 658"/>
                <a:gd name="T48" fmla="*/ 3 w 169"/>
                <a:gd name="T49" fmla="*/ 633 h 658"/>
                <a:gd name="T50" fmla="*/ 1 w 169"/>
                <a:gd name="T51" fmla="*/ 639 h 658"/>
                <a:gd name="T52" fmla="*/ 0 w 169"/>
                <a:gd name="T53" fmla="*/ 644 h 658"/>
                <a:gd name="T54" fmla="*/ 2 w 169"/>
                <a:gd name="T55" fmla="*/ 650 h 658"/>
                <a:gd name="T56" fmla="*/ 7 w 169"/>
                <a:gd name="T57" fmla="*/ 656 h 658"/>
                <a:gd name="T58" fmla="*/ 12 w 169"/>
                <a:gd name="T59" fmla="*/ 658 h 658"/>
                <a:gd name="T60" fmla="*/ 21 w 169"/>
                <a:gd name="T61" fmla="*/ 658 h 658"/>
                <a:gd name="T62" fmla="*/ 42 w 169"/>
                <a:gd name="T63" fmla="*/ 639 h 658"/>
                <a:gd name="T64" fmla="*/ 72 w 169"/>
                <a:gd name="T65" fmla="*/ 606 h 658"/>
                <a:gd name="T66" fmla="*/ 99 w 169"/>
                <a:gd name="T67" fmla="*/ 570 h 658"/>
                <a:gd name="T68" fmla="*/ 121 w 169"/>
                <a:gd name="T69" fmla="*/ 530 h 658"/>
                <a:gd name="T70" fmla="*/ 140 w 169"/>
                <a:gd name="T71" fmla="*/ 489 h 658"/>
                <a:gd name="T72" fmla="*/ 153 w 169"/>
                <a:gd name="T73" fmla="*/ 446 h 658"/>
                <a:gd name="T74" fmla="*/ 163 w 169"/>
                <a:gd name="T75" fmla="*/ 400 h 658"/>
                <a:gd name="T76" fmla="*/ 168 w 169"/>
                <a:gd name="T77" fmla="*/ 353 h 658"/>
                <a:gd name="T78" fmla="*/ 168 w 169"/>
                <a:gd name="T79" fmla="*/ 306 h 658"/>
                <a:gd name="T80" fmla="*/ 163 w 169"/>
                <a:gd name="T81" fmla="*/ 259 h 658"/>
                <a:gd name="T82" fmla="*/ 153 w 169"/>
                <a:gd name="T83" fmla="*/ 213 h 658"/>
                <a:gd name="T84" fmla="*/ 140 w 169"/>
                <a:gd name="T85" fmla="*/ 170 h 658"/>
                <a:gd name="T86" fmla="*/ 121 w 169"/>
                <a:gd name="T87" fmla="*/ 128 h 658"/>
                <a:gd name="T88" fmla="*/ 99 w 169"/>
                <a:gd name="T89" fmla="*/ 89 h 658"/>
                <a:gd name="T90" fmla="*/ 72 w 169"/>
                <a:gd name="T91" fmla="*/ 52 h 658"/>
                <a:gd name="T92" fmla="*/ 42 w 169"/>
                <a:gd name="T93" fmla="*/ 19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" h="658">
                  <a:moveTo>
                    <a:pt x="25" y="4"/>
                  </a:moveTo>
                  <a:lnTo>
                    <a:pt x="23" y="2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3" y="24"/>
                  </a:lnTo>
                  <a:lnTo>
                    <a:pt x="5" y="28"/>
                  </a:lnTo>
                  <a:lnTo>
                    <a:pt x="21" y="41"/>
                  </a:lnTo>
                  <a:lnTo>
                    <a:pt x="35" y="57"/>
                  </a:lnTo>
                  <a:lnTo>
                    <a:pt x="49" y="72"/>
                  </a:lnTo>
                  <a:lnTo>
                    <a:pt x="61" y="89"/>
                  </a:lnTo>
                  <a:lnTo>
                    <a:pt x="73" y="106"/>
                  </a:lnTo>
                  <a:lnTo>
                    <a:pt x="84" y="123"/>
                  </a:lnTo>
                  <a:lnTo>
                    <a:pt x="93" y="142"/>
                  </a:lnTo>
                  <a:lnTo>
                    <a:pt x="103" y="161"/>
                  </a:lnTo>
                  <a:lnTo>
                    <a:pt x="111" y="181"/>
                  </a:lnTo>
                  <a:lnTo>
                    <a:pt x="118" y="201"/>
                  </a:lnTo>
                  <a:lnTo>
                    <a:pt x="123" y="221"/>
                  </a:lnTo>
                  <a:lnTo>
                    <a:pt x="129" y="242"/>
                  </a:lnTo>
                  <a:lnTo>
                    <a:pt x="132" y="263"/>
                  </a:lnTo>
                  <a:lnTo>
                    <a:pt x="135" y="286"/>
                  </a:lnTo>
                  <a:lnTo>
                    <a:pt x="137" y="307"/>
                  </a:lnTo>
                  <a:lnTo>
                    <a:pt x="138" y="329"/>
                  </a:lnTo>
                  <a:lnTo>
                    <a:pt x="137" y="351"/>
                  </a:lnTo>
                  <a:lnTo>
                    <a:pt x="135" y="373"/>
                  </a:lnTo>
                  <a:lnTo>
                    <a:pt x="132" y="394"/>
                  </a:lnTo>
                  <a:lnTo>
                    <a:pt x="129" y="416"/>
                  </a:lnTo>
                  <a:lnTo>
                    <a:pt x="123" y="437"/>
                  </a:lnTo>
                  <a:lnTo>
                    <a:pt x="118" y="458"/>
                  </a:lnTo>
                  <a:lnTo>
                    <a:pt x="111" y="478"/>
                  </a:lnTo>
                  <a:lnTo>
                    <a:pt x="103" y="497"/>
                  </a:lnTo>
                  <a:lnTo>
                    <a:pt x="93" y="516"/>
                  </a:lnTo>
                  <a:lnTo>
                    <a:pt x="84" y="534"/>
                  </a:lnTo>
                  <a:lnTo>
                    <a:pt x="73" y="552"/>
                  </a:lnTo>
                  <a:lnTo>
                    <a:pt x="61" y="570"/>
                  </a:lnTo>
                  <a:lnTo>
                    <a:pt x="49" y="586"/>
                  </a:lnTo>
                  <a:lnTo>
                    <a:pt x="35" y="602"/>
                  </a:lnTo>
                  <a:lnTo>
                    <a:pt x="21" y="617"/>
                  </a:lnTo>
                  <a:lnTo>
                    <a:pt x="5" y="631"/>
                  </a:lnTo>
                  <a:lnTo>
                    <a:pt x="3" y="633"/>
                  </a:lnTo>
                  <a:lnTo>
                    <a:pt x="2" y="636"/>
                  </a:lnTo>
                  <a:lnTo>
                    <a:pt x="1" y="639"/>
                  </a:lnTo>
                  <a:lnTo>
                    <a:pt x="0" y="641"/>
                  </a:lnTo>
                  <a:lnTo>
                    <a:pt x="0" y="644"/>
                  </a:lnTo>
                  <a:lnTo>
                    <a:pt x="1" y="648"/>
                  </a:lnTo>
                  <a:lnTo>
                    <a:pt x="2" y="650"/>
                  </a:lnTo>
                  <a:lnTo>
                    <a:pt x="4" y="653"/>
                  </a:lnTo>
                  <a:lnTo>
                    <a:pt x="7" y="656"/>
                  </a:lnTo>
                  <a:lnTo>
                    <a:pt x="9" y="657"/>
                  </a:lnTo>
                  <a:lnTo>
                    <a:pt x="12" y="658"/>
                  </a:lnTo>
                  <a:lnTo>
                    <a:pt x="15" y="658"/>
                  </a:lnTo>
                  <a:lnTo>
                    <a:pt x="21" y="658"/>
                  </a:lnTo>
                  <a:lnTo>
                    <a:pt x="25" y="654"/>
                  </a:lnTo>
                  <a:lnTo>
                    <a:pt x="42" y="639"/>
                  </a:lnTo>
                  <a:lnTo>
                    <a:pt x="58" y="623"/>
                  </a:lnTo>
                  <a:lnTo>
                    <a:pt x="72" y="606"/>
                  </a:lnTo>
                  <a:lnTo>
                    <a:pt x="87" y="588"/>
                  </a:lnTo>
                  <a:lnTo>
                    <a:pt x="99" y="570"/>
                  </a:lnTo>
                  <a:lnTo>
                    <a:pt x="111" y="550"/>
                  </a:lnTo>
                  <a:lnTo>
                    <a:pt x="121" y="530"/>
                  </a:lnTo>
                  <a:lnTo>
                    <a:pt x="131" y="510"/>
                  </a:lnTo>
                  <a:lnTo>
                    <a:pt x="140" y="489"/>
                  </a:lnTo>
                  <a:lnTo>
                    <a:pt x="147" y="467"/>
                  </a:lnTo>
                  <a:lnTo>
                    <a:pt x="153" y="446"/>
                  </a:lnTo>
                  <a:lnTo>
                    <a:pt x="159" y="422"/>
                  </a:lnTo>
                  <a:lnTo>
                    <a:pt x="163" y="400"/>
                  </a:lnTo>
                  <a:lnTo>
                    <a:pt x="165" y="377"/>
                  </a:lnTo>
                  <a:lnTo>
                    <a:pt x="168" y="353"/>
                  </a:lnTo>
                  <a:lnTo>
                    <a:pt x="169" y="329"/>
                  </a:lnTo>
                  <a:lnTo>
                    <a:pt x="168" y="306"/>
                  </a:lnTo>
                  <a:lnTo>
                    <a:pt x="165" y="282"/>
                  </a:lnTo>
                  <a:lnTo>
                    <a:pt x="163" y="259"/>
                  </a:lnTo>
                  <a:lnTo>
                    <a:pt x="159" y="236"/>
                  </a:lnTo>
                  <a:lnTo>
                    <a:pt x="153" y="213"/>
                  </a:lnTo>
                  <a:lnTo>
                    <a:pt x="147" y="191"/>
                  </a:lnTo>
                  <a:lnTo>
                    <a:pt x="140" y="170"/>
                  </a:lnTo>
                  <a:lnTo>
                    <a:pt x="131" y="149"/>
                  </a:lnTo>
                  <a:lnTo>
                    <a:pt x="121" y="128"/>
                  </a:lnTo>
                  <a:lnTo>
                    <a:pt x="111" y="108"/>
                  </a:lnTo>
                  <a:lnTo>
                    <a:pt x="99" y="89"/>
                  </a:lnTo>
                  <a:lnTo>
                    <a:pt x="87" y="70"/>
                  </a:lnTo>
                  <a:lnTo>
                    <a:pt x="72" y="52"/>
                  </a:lnTo>
                  <a:lnTo>
                    <a:pt x="58" y="36"/>
                  </a:lnTo>
                  <a:lnTo>
                    <a:pt x="42" y="19"/>
                  </a:lnTo>
                  <a:lnTo>
                    <a:pt x="2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53">
              <a:extLst>
                <a:ext uri="{FF2B5EF4-FFF2-40B4-BE49-F238E27FC236}">
                  <a16:creationId xmlns:a16="http://schemas.microsoft.com/office/drawing/2014/main" xmlns="" id="{9476C99A-68C3-4A46-8624-368232A8B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666" y="3158362"/>
              <a:ext cx="45590" cy="154019"/>
            </a:xfrm>
            <a:custGeom>
              <a:avLst/>
              <a:gdLst>
                <a:gd name="T0" fmla="*/ 22 w 149"/>
                <a:gd name="T1" fmla="*/ 1 h 501"/>
                <a:gd name="T2" fmla="*/ 17 w 149"/>
                <a:gd name="T3" fmla="*/ 0 h 501"/>
                <a:gd name="T4" fmla="*/ 11 w 149"/>
                <a:gd name="T5" fmla="*/ 0 h 501"/>
                <a:gd name="T6" fmla="*/ 6 w 149"/>
                <a:gd name="T7" fmla="*/ 3 h 501"/>
                <a:gd name="T8" fmla="*/ 2 w 149"/>
                <a:gd name="T9" fmla="*/ 8 h 501"/>
                <a:gd name="T10" fmla="*/ 0 w 149"/>
                <a:gd name="T11" fmla="*/ 13 h 501"/>
                <a:gd name="T12" fmla="*/ 0 w 149"/>
                <a:gd name="T13" fmla="*/ 19 h 501"/>
                <a:gd name="T14" fmla="*/ 3 w 149"/>
                <a:gd name="T15" fmla="*/ 24 h 501"/>
                <a:gd name="T16" fmla="*/ 18 w 149"/>
                <a:gd name="T17" fmla="*/ 38 h 501"/>
                <a:gd name="T18" fmla="*/ 41 w 149"/>
                <a:gd name="T19" fmla="*/ 61 h 501"/>
                <a:gd name="T20" fmla="*/ 61 w 149"/>
                <a:gd name="T21" fmla="*/ 88 h 501"/>
                <a:gd name="T22" fmla="*/ 79 w 149"/>
                <a:gd name="T23" fmla="*/ 115 h 501"/>
                <a:gd name="T24" fmla="*/ 95 w 149"/>
                <a:gd name="T25" fmla="*/ 144 h 501"/>
                <a:gd name="T26" fmla="*/ 106 w 149"/>
                <a:gd name="T27" fmla="*/ 174 h 501"/>
                <a:gd name="T28" fmla="*/ 113 w 149"/>
                <a:gd name="T29" fmla="*/ 204 h 501"/>
                <a:gd name="T30" fmla="*/ 117 w 149"/>
                <a:gd name="T31" fmla="*/ 235 h 501"/>
                <a:gd name="T32" fmla="*/ 117 w 149"/>
                <a:gd name="T33" fmla="*/ 265 h 501"/>
                <a:gd name="T34" fmla="*/ 113 w 149"/>
                <a:gd name="T35" fmla="*/ 295 h 501"/>
                <a:gd name="T36" fmla="*/ 106 w 149"/>
                <a:gd name="T37" fmla="*/ 325 h 501"/>
                <a:gd name="T38" fmla="*/ 95 w 149"/>
                <a:gd name="T39" fmla="*/ 355 h 501"/>
                <a:gd name="T40" fmla="*/ 79 w 149"/>
                <a:gd name="T41" fmla="*/ 384 h 501"/>
                <a:gd name="T42" fmla="*/ 61 w 149"/>
                <a:gd name="T43" fmla="*/ 412 h 501"/>
                <a:gd name="T44" fmla="*/ 41 w 149"/>
                <a:gd name="T45" fmla="*/ 439 h 501"/>
                <a:gd name="T46" fmla="*/ 18 w 149"/>
                <a:gd name="T47" fmla="*/ 462 h 501"/>
                <a:gd name="T48" fmla="*/ 3 w 149"/>
                <a:gd name="T49" fmla="*/ 475 h 501"/>
                <a:gd name="T50" fmla="*/ 0 w 149"/>
                <a:gd name="T51" fmla="*/ 481 h 501"/>
                <a:gd name="T52" fmla="*/ 0 w 149"/>
                <a:gd name="T53" fmla="*/ 487 h 501"/>
                <a:gd name="T54" fmla="*/ 2 w 149"/>
                <a:gd name="T55" fmla="*/ 492 h 501"/>
                <a:gd name="T56" fmla="*/ 6 w 149"/>
                <a:gd name="T57" fmla="*/ 498 h 501"/>
                <a:gd name="T58" fmla="*/ 12 w 149"/>
                <a:gd name="T59" fmla="*/ 500 h 501"/>
                <a:gd name="T60" fmla="*/ 21 w 149"/>
                <a:gd name="T61" fmla="*/ 500 h 501"/>
                <a:gd name="T62" fmla="*/ 39 w 149"/>
                <a:gd name="T63" fmla="*/ 485 h 501"/>
                <a:gd name="T64" fmla="*/ 65 w 149"/>
                <a:gd name="T65" fmla="*/ 459 h 501"/>
                <a:gd name="T66" fmla="*/ 87 w 149"/>
                <a:gd name="T67" fmla="*/ 430 h 501"/>
                <a:gd name="T68" fmla="*/ 107 w 149"/>
                <a:gd name="T69" fmla="*/ 400 h 501"/>
                <a:gd name="T70" fmla="*/ 122 w 149"/>
                <a:gd name="T71" fmla="*/ 368 h 501"/>
                <a:gd name="T72" fmla="*/ 136 w 149"/>
                <a:gd name="T73" fmla="*/ 334 h 501"/>
                <a:gd name="T74" fmla="*/ 143 w 149"/>
                <a:gd name="T75" fmla="*/ 300 h 501"/>
                <a:gd name="T76" fmla="*/ 148 w 149"/>
                <a:gd name="T77" fmla="*/ 267 h 501"/>
                <a:gd name="T78" fmla="*/ 148 w 149"/>
                <a:gd name="T79" fmla="*/ 233 h 501"/>
                <a:gd name="T80" fmla="*/ 143 w 149"/>
                <a:gd name="T81" fmla="*/ 200 h 501"/>
                <a:gd name="T82" fmla="*/ 136 w 149"/>
                <a:gd name="T83" fmla="*/ 167 h 501"/>
                <a:gd name="T84" fmla="*/ 122 w 149"/>
                <a:gd name="T85" fmla="*/ 133 h 501"/>
                <a:gd name="T86" fmla="*/ 107 w 149"/>
                <a:gd name="T87" fmla="*/ 101 h 501"/>
                <a:gd name="T88" fmla="*/ 87 w 149"/>
                <a:gd name="T89" fmla="*/ 70 h 501"/>
                <a:gd name="T90" fmla="*/ 65 w 149"/>
                <a:gd name="T91" fmla="*/ 41 h 501"/>
                <a:gd name="T92" fmla="*/ 39 w 149"/>
                <a:gd name="T93" fmla="*/ 15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9" h="501">
                  <a:moveTo>
                    <a:pt x="26" y="3"/>
                  </a:moveTo>
                  <a:lnTo>
                    <a:pt x="22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3" y="5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3" y="24"/>
                  </a:lnTo>
                  <a:lnTo>
                    <a:pt x="6" y="27"/>
                  </a:lnTo>
                  <a:lnTo>
                    <a:pt x="18" y="38"/>
                  </a:lnTo>
                  <a:lnTo>
                    <a:pt x="30" y="49"/>
                  </a:lnTo>
                  <a:lnTo>
                    <a:pt x="41" y="61"/>
                  </a:lnTo>
                  <a:lnTo>
                    <a:pt x="52" y="74"/>
                  </a:lnTo>
                  <a:lnTo>
                    <a:pt x="61" y="88"/>
                  </a:lnTo>
                  <a:lnTo>
                    <a:pt x="71" y="101"/>
                  </a:lnTo>
                  <a:lnTo>
                    <a:pt x="79" y="115"/>
                  </a:lnTo>
                  <a:lnTo>
                    <a:pt x="87" y="130"/>
                  </a:lnTo>
                  <a:lnTo>
                    <a:pt x="95" y="144"/>
                  </a:lnTo>
                  <a:lnTo>
                    <a:pt x="100" y="160"/>
                  </a:lnTo>
                  <a:lnTo>
                    <a:pt x="106" y="174"/>
                  </a:lnTo>
                  <a:lnTo>
                    <a:pt x="110" y="190"/>
                  </a:lnTo>
                  <a:lnTo>
                    <a:pt x="113" y="204"/>
                  </a:lnTo>
                  <a:lnTo>
                    <a:pt x="116" y="220"/>
                  </a:lnTo>
                  <a:lnTo>
                    <a:pt x="117" y="235"/>
                  </a:lnTo>
                  <a:lnTo>
                    <a:pt x="118" y="250"/>
                  </a:lnTo>
                  <a:lnTo>
                    <a:pt x="117" y="265"/>
                  </a:lnTo>
                  <a:lnTo>
                    <a:pt x="116" y="280"/>
                  </a:lnTo>
                  <a:lnTo>
                    <a:pt x="113" y="295"/>
                  </a:lnTo>
                  <a:lnTo>
                    <a:pt x="110" y="311"/>
                  </a:lnTo>
                  <a:lnTo>
                    <a:pt x="106" y="325"/>
                  </a:lnTo>
                  <a:lnTo>
                    <a:pt x="100" y="341"/>
                  </a:lnTo>
                  <a:lnTo>
                    <a:pt x="95" y="355"/>
                  </a:lnTo>
                  <a:lnTo>
                    <a:pt x="87" y="370"/>
                  </a:lnTo>
                  <a:lnTo>
                    <a:pt x="79" y="384"/>
                  </a:lnTo>
                  <a:lnTo>
                    <a:pt x="71" y="399"/>
                  </a:lnTo>
                  <a:lnTo>
                    <a:pt x="61" y="412"/>
                  </a:lnTo>
                  <a:lnTo>
                    <a:pt x="52" y="425"/>
                  </a:lnTo>
                  <a:lnTo>
                    <a:pt x="41" y="439"/>
                  </a:lnTo>
                  <a:lnTo>
                    <a:pt x="30" y="451"/>
                  </a:lnTo>
                  <a:lnTo>
                    <a:pt x="18" y="462"/>
                  </a:lnTo>
                  <a:lnTo>
                    <a:pt x="6" y="473"/>
                  </a:lnTo>
                  <a:lnTo>
                    <a:pt x="3" y="475"/>
                  </a:lnTo>
                  <a:lnTo>
                    <a:pt x="1" y="478"/>
                  </a:lnTo>
                  <a:lnTo>
                    <a:pt x="0" y="481"/>
                  </a:lnTo>
                  <a:lnTo>
                    <a:pt x="0" y="483"/>
                  </a:lnTo>
                  <a:lnTo>
                    <a:pt x="0" y="487"/>
                  </a:lnTo>
                  <a:lnTo>
                    <a:pt x="0" y="490"/>
                  </a:lnTo>
                  <a:lnTo>
                    <a:pt x="2" y="492"/>
                  </a:lnTo>
                  <a:lnTo>
                    <a:pt x="3" y="495"/>
                  </a:lnTo>
                  <a:lnTo>
                    <a:pt x="6" y="498"/>
                  </a:lnTo>
                  <a:lnTo>
                    <a:pt x="9" y="500"/>
                  </a:lnTo>
                  <a:lnTo>
                    <a:pt x="12" y="500"/>
                  </a:lnTo>
                  <a:lnTo>
                    <a:pt x="16" y="501"/>
                  </a:lnTo>
                  <a:lnTo>
                    <a:pt x="21" y="500"/>
                  </a:lnTo>
                  <a:lnTo>
                    <a:pt x="26" y="498"/>
                  </a:lnTo>
                  <a:lnTo>
                    <a:pt x="39" y="485"/>
                  </a:lnTo>
                  <a:lnTo>
                    <a:pt x="52" y="472"/>
                  </a:lnTo>
                  <a:lnTo>
                    <a:pt x="65" y="459"/>
                  </a:lnTo>
                  <a:lnTo>
                    <a:pt x="77" y="444"/>
                  </a:lnTo>
                  <a:lnTo>
                    <a:pt x="87" y="430"/>
                  </a:lnTo>
                  <a:lnTo>
                    <a:pt x="98" y="415"/>
                  </a:lnTo>
                  <a:lnTo>
                    <a:pt x="107" y="400"/>
                  </a:lnTo>
                  <a:lnTo>
                    <a:pt x="116" y="383"/>
                  </a:lnTo>
                  <a:lnTo>
                    <a:pt x="122" y="368"/>
                  </a:lnTo>
                  <a:lnTo>
                    <a:pt x="129" y="351"/>
                  </a:lnTo>
                  <a:lnTo>
                    <a:pt x="136" y="334"/>
                  </a:lnTo>
                  <a:lnTo>
                    <a:pt x="140" y="318"/>
                  </a:lnTo>
                  <a:lnTo>
                    <a:pt x="143" y="300"/>
                  </a:lnTo>
                  <a:lnTo>
                    <a:pt x="147" y="283"/>
                  </a:lnTo>
                  <a:lnTo>
                    <a:pt x="148" y="267"/>
                  </a:lnTo>
                  <a:lnTo>
                    <a:pt x="149" y="250"/>
                  </a:lnTo>
                  <a:lnTo>
                    <a:pt x="148" y="233"/>
                  </a:lnTo>
                  <a:lnTo>
                    <a:pt x="147" y="217"/>
                  </a:lnTo>
                  <a:lnTo>
                    <a:pt x="143" y="200"/>
                  </a:lnTo>
                  <a:lnTo>
                    <a:pt x="140" y="183"/>
                  </a:lnTo>
                  <a:lnTo>
                    <a:pt x="136" y="167"/>
                  </a:lnTo>
                  <a:lnTo>
                    <a:pt x="129" y="150"/>
                  </a:lnTo>
                  <a:lnTo>
                    <a:pt x="122" y="133"/>
                  </a:lnTo>
                  <a:lnTo>
                    <a:pt x="116" y="117"/>
                  </a:lnTo>
                  <a:lnTo>
                    <a:pt x="107" y="101"/>
                  </a:lnTo>
                  <a:lnTo>
                    <a:pt x="98" y="85"/>
                  </a:lnTo>
                  <a:lnTo>
                    <a:pt x="87" y="70"/>
                  </a:lnTo>
                  <a:lnTo>
                    <a:pt x="77" y="55"/>
                  </a:lnTo>
                  <a:lnTo>
                    <a:pt x="65" y="41"/>
                  </a:lnTo>
                  <a:lnTo>
                    <a:pt x="52" y="28"/>
                  </a:lnTo>
                  <a:lnTo>
                    <a:pt x="39" y="15"/>
                  </a:lnTo>
                  <a:lnTo>
                    <a:pt x="2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54">
              <a:extLst>
                <a:ext uri="{FF2B5EF4-FFF2-40B4-BE49-F238E27FC236}">
                  <a16:creationId xmlns:a16="http://schemas.microsoft.com/office/drawing/2014/main" xmlns="" id="{096B80F0-807B-4ECB-995B-424C0CF83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023" y="3187934"/>
              <a:ext cx="34500" cy="94876"/>
            </a:xfrm>
            <a:custGeom>
              <a:avLst/>
              <a:gdLst>
                <a:gd name="T0" fmla="*/ 22 w 110"/>
                <a:gd name="T1" fmla="*/ 1 h 305"/>
                <a:gd name="T2" fmla="*/ 17 w 110"/>
                <a:gd name="T3" fmla="*/ 0 h 305"/>
                <a:gd name="T4" fmla="*/ 11 w 110"/>
                <a:gd name="T5" fmla="*/ 1 h 305"/>
                <a:gd name="T6" fmla="*/ 6 w 110"/>
                <a:gd name="T7" fmla="*/ 3 h 305"/>
                <a:gd name="T8" fmla="*/ 2 w 110"/>
                <a:gd name="T9" fmla="*/ 9 h 305"/>
                <a:gd name="T10" fmla="*/ 0 w 110"/>
                <a:gd name="T11" fmla="*/ 14 h 305"/>
                <a:gd name="T12" fmla="*/ 1 w 110"/>
                <a:gd name="T13" fmla="*/ 21 h 305"/>
                <a:gd name="T14" fmla="*/ 5 w 110"/>
                <a:gd name="T15" fmla="*/ 25 h 305"/>
                <a:gd name="T16" fmla="*/ 19 w 110"/>
                <a:gd name="T17" fmla="*/ 37 h 305"/>
                <a:gd name="T18" fmla="*/ 45 w 110"/>
                <a:gd name="T19" fmla="*/ 62 h 305"/>
                <a:gd name="T20" fmla="*/ 60 w 110"/>
                <a:gd name="T21" fmla="*/ 84 h 305"/>
                <a:gd name="T22" fmla="*/ 69 w 110"/>
                <a:gd name="T23" fmla="*/ 102 h 305"/>
                <a:gd name="T24" fmla="*/ 75 w 110"/>
                <a:gd name="T25" fmla="*/ 121 h 305"/>
                <a:gd name="T26" fmla="*/ 79 w 110"/>
                <a:gd name="T27" fmla="*/ 141 h 305"/>
                <a:gd name="T28" fmla="*/ 79 w 110"/>
                <a:gd name="T29" fmla="*/ 163 h 305"/>
                <a:gd name="T30" fmla="*/ 75 w 110"/>
                <a:gd name="T31" fmla="*/ 184 h 305"/>
                <a:gd name="T32" fmla="*/ 69 w 110"/>
                <a:gd name="T33" fmla="*/ 203 h 305"/>
                <a:gd name="T34" fmla="*/ 60 w 110"/>
                <a:gd name="T35" fmla="*/ 220 h 305"/>
                <a:gd name="T36" fmla="*/ 45 w 110"/>
                <a:gd name="T37" fmla="*/ 243 h 305"/>
                <a:gd name="T38" fmla="*/ 19 w 110"/>
                <a:gd name="T39" fmla="*/ 267 h 305"/>
                <a:gd name="T40" fmla="*/ 5 w 110"/>
                <a:gd name="T41" fmla="*/ 279 h 305"/>
                <a:gd name="T42" fmla="*/ 1 w 110"/>
                <a:gd name="T43" fmla="*/ 284 h 305"/>
                <a:gd name="T44" fmla="*/ 0 w 110"/>
                <a:gd name="T45" fmla="*/ 290 h 305"/>
                <a:gd name="T46" fmla="*/ 2 w 110"/>
                <a:gd name="T47" fmla="*/ 295 h 305"/>
                <a:gd name="T48" fmla="*/ 6 w 110"/>
                <a:gd name="T49" fmla="*/ 301 h 305"/>
                <a:gd name="T50" fmla="*/ 12 w 110"/>
                <a:gd name="T51" fmla="*/ 304 h 305"/>
                <a:gd name="T52" fmla="*/ 21 w 110"/>
                <a:gd name="T53" fmla="*/ 304 h 305"/>
                <a:gd name="T54" fmla="*/ 36 w 110"/>
                <a:gd name="T55" fmla="*/ 294 h 305"/>
                <a:gd name="T56" fmla="*/ 54 w 110"/>
                <a:gd name="T57" fmla="*/ 279 h 305"/>
                <a:gd name="T58" fmla="*/ 69 w 110"/>
                <a:gd name="T59" fmla="*/ 261 h 305"/>
                <a:gd name="T60" fmla="*/ 82 w 110"/>
                <a:gd name="T61" fmla="*/ 243 h 305"/>
                <a:gd name="T62" fmla="*/ 94 w 110"/>
                <a:gd name="T63" fmla="*/ 224 h 305"/>
                <a:gd name="T64" fmla="*/ 101 w 110"/>
                <a:gd name="T65" fmla="*/ 204 h 305"/>
                <a:gd name="T66" fmla="*/ 107 w 110"/>
                <a:gd name="T67" fmla="*/ 184 h 305"/>
                <a:gd name="T68" fmla="*/ 110 w 110"/>
                <a:gd name="T69" fmla="*/ 163 h 305"/>
                <a:gd name="T70" fmla="*/ 110 w 110"/>
                <a:gd name="T71" fmla="*/ 142 h 305"/>
                <a:gd name="T72" fmla="*/ 107 w 110"/>
                <a:gd name="T73" fmla="*/ 121 h 305"/>
                <a:gd name="T74" fmla="*/ 101 w 110"/>
                <a:gd name="T75" fmla="*/ 101 h 305"/>
                <a:gd name="T76" fmla="*/ 94 w 110"/>
                <a:gd name="T77" fmla="*/ 81 h 305"/>
                <a:gd name="T78" fmla="*/ 82 w 110"/>
                <a:gd name="T79" fmla="*/ 62 h 305"/>
                <a:gd name="T80" fmla="*/ 69 w 110"/>
                <a:gd name="T81" fmla="*/ 43 h 305"/>
                <a:gd name="T82" fmla="*/ 54 w 110"/>
                <a:gd name="T83" fmla="*/ 26 h 305"/>
                <a:gd name="T84" fmla="*/ 36 w 110"/>
                <a:gd name="T85" fmla="*/ 1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" h="305">
                  <a:moveTo>
                    <a:pt x="26" y="2"/>
                  </a:moveTo>
                  <a:lnTo>
                    <a:pt x="22" y="1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8" y="2"/>
                  </a:lnTo>
                  <a:lnTo>
                    <a:pt x="6" y="3"/>
                  </a:lnTo>
                  <a:lnTo>
                    <a:pt x="4" y="6"/>
                  </a:lnTo>
                  <a:lnTo>
                    <a:pt x="2" y="9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5" y="25"/>
                  </a:lnTo>
                  <a:lnTo>
                    <a:pt x="7" y="27"/>
                  </a:lnTo>
                  <a:lnTo>
                    <a:pt x="19" y="37"/>
                  </a:lnTo>
                  <a:lnTo>
                    <a:pt x="32" y="49"/>
                  </a:lnTo>
                  <a:lnTo>
                    <a:pt x="45" y="62"/>
                  </a:lnTo>
                  <a:lnTo>
                    <a:pt x="56" y="76"/>
                  </a:lnTo>
                  <a:lnTo>
                    <a:pt x="60" y="84"/>
                  </a:lnTo>
                  <a:lnTo>
                    <a:pt x="65" y="93"/>
                  </a:lnTo>
                  <a:lnTo>
                    <a:pt x="69" y="102"/>
                  </a:lnTo>
                  <a:lnTo>
                    <a:pt x="72" y="111"/>
                  </a:lnTo>
                  <a:lnTo>
                    <a:pt x="75" y="121"/>
                  </a:lnTo>
                  <a:lnTo>
                    <a:pt x="77" y="131"/>
                  </a:lnTo>
                  <a:lnTo>
                    <a:pt x="79" y="141"/>
                  </a:lnTo>
                  <a:lnTo>
                    <a:pt x="79" y="152"/>
                  </a:lnTo>
                  <a:lnTo>
                    <a:pt x="79" y="163"/>
                  </a:lnTo>
                  <a:lnTo>
                    <a:pt x="77" y="174"/>
                  </a:lnTo>
                  <a:lnTo>
                    <a:pt x="75" y="184"/>
                  </a:lnTo>
                  <a:lnTo>
                    <a:pt x="72" y="193"/>
                  </a:lnTo>
                  <a:lnTo>
                    <a:pt x="69" y="203"/>
                  </a:lnTo>
                  <a:lnTo>
                    <a:pt x="65" y="212"/>
                  </a:lnTo>
                  <a:lnTo>
                    <a:pt x="60" y="220"/>
                  </a:lnTo>
                  <a:lnTo>
                    <a:pt x="56" y="227"/>
                  </a:lnTo>
                  <a:lnTo>
                    <a:pt x="45" y="243"/>
                  </a:lnTo>
                  <a:lnTo>
                    <a:pt x="32" y="255"/>
                  </a:lnTo>
                  <a:lnTo>
                    <a:pt x="19" y="267"/>
                  </a:lnTo>
                  <a:lnTo>
                    <a:pt x="7" y="276"/>
                  </a:lnTo>
                  <a:lnTo>
                    <a:pt x="5" y="279"/>
                  </a:lnTo>
                  <a:lnTo>
                    <a:pt x="2" y="281"/>
                  </a:lnTo>
                  <a:lnTo>
                    <a:pt x="1" y="284"/>
                  </a:lnTo>
                  <a:lnTo>
                    <a:pt x="1" y="286"/>
                  </a:lnTo>
                  <a:lnTo>
                    <a:pt x="0" y="290"/>
                  </a:lnTo>
                  <a:lnTo>
                    <a:pt x="1" y="293"/>
                  </a:lnTo>
                  <a:lnTo>
                    <a:pt x="2" y="295"/>
                  </a:lnTo>
                  <a:lnTo>
                    <a:pt x="4" y="299"/>
                  </a:lnTo>
                  <a:lnTo>
                    <a:pt x="6" y="301"/>
                  </a:lnTo>
                  <a:lnTo>
                    <a:pt x="9" y="303"/>
                  </a:lnTo>
                  <a:lnTo>
                    <a:pt x="12" y="304"/>
                  </a:lnTo>
                  <a:lnTo>
                    <a:pt x="16" y="305"/>
                  </a:lnTo>
                  <a:lnTo>
                    <a:pt x="21" y="304"/>
                  </a:lnTo>
                  <a:lnTo>
                    <a:pt x="26" y="302"/>
                  </a:lnTo>
                  <a:lnTo>
                    <a:pt x="36" y="294"/>
                  </a:lnTo>
                  <a:lnTo>
                    <a:pt x="45" y="286"/>
                  </a:lnTo>
                  <a:lnTo>
                    <a:pt x="54" y="279"/>
                  </a:lnTo>
                  <a:lnTo>
                    <a:pt x="61" y="270"/>
                  </a:lnTo>
                  <a:lnTo>
                    <a:pt x="69" y="261"/>
                  </a:lnTo>
                  <a:lnTo>
                    <a:pt x="76" y="252"/>
                  </a:lnTo>
                  <a:lnTo>
                    <a:pt x="82" y="243"/>
                  </a:lnTo>
                  <a:lnTo>
                    <a:pt x="88" y="233"/>
                  </a:lnTo>
                  <a:lnTo>
                    <a:pt x="94" y="224"/>
                  </a:lnTo>
                  <a:lnTo>
                    <a:pt x="98" y="214"/>
                  </a:lnTo>
                  <a:lnTo>
                    <a:pt x="101" y="204"/>
                  </a:lnTo>
                  <a:lnTo>
                    <a:pt x="105" y="194"/>
                  </a:lnTo>
                  <a:lnTo>
                    <a:pt x="107" y="184"/>
                  </a:lnTo>
                  <a:lnTo>
                    <a:pt x="109" y="173"/>
                  </a:lnTo>
                  <a:lnTo>
                    <a:pt x="110" y="163"/>
                  </a:lnTo>
                  <a:lnTo>
                    <a:pt x="110" y="152"/>
                  </a:lnTo>
                  <a:lnTo>
                    <a:pt x="110" y="142"/>
                  </a:lnTo>
                  <a:lnTo>
                    <a:pt x="109" y="131"/>
                  </a:lnTo>
                  <a:lnTo>
                    <a:pt x="107" y="121"/>
                  </a:lnTo>
                  <a:lnTo>
                    <a:pt x="105" y="111"/>
                  </a:lnTo>
                  <a:lnTo>
                    <a:pt x="101" y="101"/>
                  </a:lnTo>
                  <a:lnTo>
                    <a:pt x="98" y="91"/>
                  </a:lnTo>
                  <a:lnTo>
                    <a:pt x="94" y="81"/>
                  </a:lnTo>
                  <a:lnTo>
                    <a:pt x="88" y="71"/>
                  </a:lnTo>
                  <a:lnTo>
                    <a:pt x="82" y="62"/>
                  </a:lnTo>
                  <a:lnTo>
                    <a:pt x="76" y="52"/>
                  </a:lnTo>
                  <a:lnTo>
                    <a:pt x="69" y="43"/>
                  </a:lnTo>
                  <a:lnTo>
                    <a:pt x="61" y="34"/>
                  </a:lnTo>
                  <a:lnTo>
                    <a:pt x="54" y="26"/>
                  </a:lnTo>
                  <a:lnTo>
                    <a:pt x="45" y="17"/>
                  </a:lnTo>
                  <a:lnTo>
                    <a:pt x="36" y="10"/>
                  </a:lnTo>
                  <a:lnTo>
                    <a:pt x="2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55">
              <a:extLst>
                <a:ext uri="{FF2B5EF4-FFF2-40B4-BE49-F238E27FC236}">
                  <a16:creationId xmlns:a16="http://schemas.microsoft.com/office/drawing/2014/main" xmlns="" id="{F98C75C7-F138-45FD-8746-DEFBE11DC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87897" y="3110308"/>
              <a:ext cx="154019" cy="247662"/>
            </a:xfrm>
            <a:custGeom>
              <a:avLst/>
              <a:gdLst>
                <a:gd name="T0" fmla="*/ 224 w 497"/>
                <a:gd name="T1" fmla="*/ 531 h 807"/>
                <a:gd name="T2" fmla="*/ 213 w 497"/>
                <a:gd name="T3" fmla="*/ 527 h 807"/>
                <a:gd name="T4" fmla="*/ 67 w 497"/>
                <a:gd name="T5" fmla="*/ 526 h 807"/>
                <a:gd name="T6" fmla="*/ 52 w 497"/>
                <a:gd name="T7" fmla="*/ 519 h 807"/>
                <a:gd name="T8" fmla="*/ 41 w 497"/>
                <a:gd name="T9" fmla="*/ 508 h 807"/>
                <a:gd name="T10" fmla="*/ 34 w 497"/>
                <a:gd name="T11" fmla="*/ 492 h 807"/>
                <a:gd name="T12" fmla="*/ 31 w 497"/>
                <a:gd name="T13" fmla="*/ 356 h 807"/>
                <a:gd name="T14" fmla="*/ 33 w 497"/>
                <a:gd name="T15" fmla="*/ 341 h 807"/>
                <a:gd name="T16" fmla="*/ 37 w 497"/>
                <a:gd name="T17" fmla="*/ 326 h 807"/>
                <a:gd name="T18" fmla="*/ 48 w 497"/>
                <a:gd name="T19" fmla="*/ 314 h 807"/>
                <a:gd name="T20" fmla="*/ 55 w 497"/>
                <a:gd name="T21" fmla="*/ 310 h 807"/>
                <a:gd name="T22" fmla="*/ 65 w 497"/>
                <a:gd name="T23" fmla="*/ 309 h 807"/>
                <a:gd name="T24" fmla="*/ 205 w 497"/>
                <a:gd name="T25" fmla="*/ 309 h 807"/>
                <a:gd name="T26" fmla="*/ 211 w 497"/>
                <a:gd name="T27" fmla="*/ 307 h 807"/>
                <a:gd name="T28" fmla="*/ 466 w 497"/>
                <a:gd name="T29" fmla="*/ 52 h 807"/>
                <a:gd name="T30" fmla="*/ 487 w 497"/>
                <a:gd name="T31" fmla="*/ 0 h 807"/>
                <a:gd name="T32" fmla="*/ 478 w 497"/>
                <a:gd name="T33" fmla="*/ 0 h 807"/>
                <a:gd name="T34" fmla="*/ 471 w 497"/>
                <a:gd name="T35" fmla="*/ 5 h 807"/>
                <a:gd name="T36" fmla="*/ 65 w 497"/>
                <a:gd name="T37" fmla="*/ 278 h 807"/>
                <a:gd name="T38" fmla="*/ 51 w 497"/>
                <a:gd name="T39" fmla="*/ 279 h 807"/>
                <a:gd name="T40" fmla="*/ 38 w 497"/>
                <a:gd name="T41" fmla="*/ 284 h 807"/>
                <a:gd name="T42" fmla="*/ 27 w 497"/>
                <a:gd name="T43" fmla="*/ 290 h 807"/>
                <a:gd name="T44" fmla="*/ 18 w 497"/>
                <a:gd name="T45" fmla="*/ 300 h 807"/>
                <a:gd name="T46" fmla="*/ 11 w 497"/>
                <a:gd name="T47" fmla="*/ 311 h 807"/>
                <a:gd name="T48" fmla="*/ 5 w 497"/>
                <a:gd name="T49" fmla="*/ 325 h 807"/>
                <a:gd name="T50" fmla="*/ 1 w 497"/>
                <a:gd name="T51" fmla="*/ 339 h 807"/>
                <a:gd name="T52" fmla="*/ 0 w 497"/>
                <a:gd name="T53" fmla="*/ 356 h 807"/>
                <a:gd name="T54" fmla="*/ 2 w 497"/>
                <a:gd name="T55" fmla="*/ 491 h 807"/>
                <a:gd name="T56" fmla="*/ 5 w 497"/>
                <a:gd name="T57" fmla="*/ 506 h 807"/>
                <a:gd name="T58" fmla="*/ 11 w 497"/>
                <a:gd name="T59" fmla="*/ 519 h 807"/>
                <a:gd name="T60" fmla="*/ 18 w 497"/>
                <a:gd name="T61" fmla="*/ 530 h 807"/>
                <a:gd name="T62" fmla="*/ 28 w 497"/>
                <a:gd name="T63" fmla="*/ 541 h 807"/>
                <a:gd name="T64" fmla="*/ 41 w 497"/>
                <a:gd name="T65" fmla="*/ 549 h 807"/>
                <a:gd name="T66" fmla="*/ 54 w 497"/>
                <a:gd name="T67" fmla="*/ 555 h 807"/>
                <a:gd name="T68" fmla="*/ 68 w 497"/>
                <a:gd name="T69" fmla="*/ 558 h 807"/>
                <a:gd name="T70" fmla="*/ 207 w 497"/>
                <a:gd name="T71" fmla="*/ 558 h 807"/>
                <a:gd name="T72" fmla="*/ 476 w 497"/>
                <a:gd name="T73" fmla="*/ 806 h 807"/>
                <a:gd name="T74" fmla="*/ 485 w 497"/>
                <a:gd name="T75" fmla="*/ 806 h 807"/>
                <a:gd name="T76" fmla="*/ 492 w 497"/>
                <a:gd name="T77" fmla="*/ 802 h 807"/>
                <a:gd name="T78" fmla="*/ 496 w 497"/>
                <a:gd name="T79" fmla="*/ 796 h 807"/>
                <a:gd name="T80" fmla="*/ 497 w 497"/>
                <a:gd name="T81" fmla="*/ 16 h 807"/>
                <a:gd name="T82" fmla="*/ 495 w 497"/>
                <a:gd name="T83" fmla="*/ 7 h 807"/>
                <a:gd name="T84" fmla="*/ 487 w 497"/>
                <a:gd name="T85" fmla="*/ 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7" h="807">
                  <a:moveTo>
                    <a:pt x="466" y="756"/>
                  </a:moveTo>
                  <a:lnTo>
                    <a:pt x="224" y="531"/>
                  </a:lnTo>
                  <a:lnTo>
                    <a:pt x="219" y="528"/>
                  </a:lnTo>
                  <a:lnTo>
                    <a:pt x="213" y="527"/>
                  </a:lnTo>
                  <a:lnTo>
                    <a:pt x="76" y="527"/>
                  </a:lnTo>
                  <a:lnTo>
                    <a:pt x="67" y="526"/>
                  </a:lnTo>
                  <a:lnTo>
                    <a:pt x="60" y="524"/>
                  </a:lnTo>
                  <a:lnTo>
                    <a:pt x="52" y="519"/>
                  </a:lnTo>
                  <a:lnTo>
                    <a:pt x="45" y="514"/>
                  </a:lnTo>
                  <a:lnTo>
                    <a:pt x="41" y="508"/>
                  </a:lnTo>
                  <a:lnTo>
                    <a:pt x="36" y="500"/>
                  </a:lnTo>
                  <a:lnTo>
                    <a:pt x="34" y="492"/>
                  </a:lnTo>
                  <a:lnTo>
                    <a:pt x="33" y="484"/>
                  </a:lnTo>
                  <a:lnTo>
                    <a:pt x="31" y="356"/>
                  </a:lnTo>
                  <a:lnTo>
                    <a:pt x="32" y="349"/>
                  </a:lnTo>
                  <a:lnTo>
                    <a:pt x="33" y="341"/>
                  </a:lnTo>
                  <a:lnTo>
                    <a:pt x="34" y="334"/>
                  </a:lnTo>
                  <a:lnTo>
                    <a:pt x="37" y="326"/>
                  </a:lnTo>
                  <a:lnTo>
                    <a:pt x="42" y="319"/>
                  </a:lnTo>
                  <a:lnTo>
                    <a:pt x="48" y="314"/>
                  </a:lnTo>
                  <a:lnTo>
                    <a:pt x="52" y="312"/>
                  </a:lnTo>
                  <a:lnTo>
                    <a:pt x="55" y="310"/>
                  </a:lnTo>
                  <a:lnTo>
                    <a:pt x="60" y="309"/>
                  </a:lnTo>
                  <a:lnTo>
                    <a:pt x="65" y="309"/>
                  </a:lnTo>
                  <a:lnTo>
                    <a:pt x="202" y="309"/>
                  </a:lnTo>
                  <a:lnTo>
                    <a:pt x="205" y="309"/>
                  </a:lnTo>
                  <a:lnTo>
                    <a:pt x="207" y="308"/>
                  </a:lnTo>
                  <a:lnTo>
                    <a:pt x="211" y="307"/>
                  </a:lnTo>
                  <a:lnTo>
                    <a:pt x="213" y="305"/>
                  </a:lnTo>
                  <a:lnTo>
                    <a:pt x="466" y="52"/>
                  </a:lnTo>
                  <a:lnTo>
                    <a:pt x="466" y="756"/>
                  </a:lnTo>
                  <a:close/>
                  <a:moveTo>
                    <a:pt x="487" y="0"/>
                  </a:moveTo>
                  <a:lnTo>
                    <a:pt x="483" y="0"/>
                  </a:lnTo>
                  <a:lnTo>
                    <a:pt x="478" y="0"/>
                  </a:lnTo>
                  <a:lnTo>
                    <a:pt x="474" y="1"/>
                  </a:lnTo>
                  <a:lnTo>
                    <a:pt x="471" y="5"/>
                  </a:lnTo>
                  <a:lnTo>
                    <a:pt x="195" y="278"/>
                  </a:lnTo>
                  <a:lnTo>
                    <a:pt x="65" y="278"/>
                  </a:lnTo>
                  <a:lnTo>
                    <a:pt x="57" y="278"/>
                  </a:lnTo>
                  <a:lnTo>
                    <a:pt x="51" y="279"/>
                  </a:lnTo>
                  <a:lnTo>
                    <a:pt x="44" y="281"/>
                  </a:lnTo>
                  <a:lnTo>
                    <a:pt x="38" y="284"/>
                  </a:lnTo>
                  <a:lnTo>
                    <a:pt x="33" y="287"/>
                  </a:lnTo>
                  <a:lnTo>
                    <a:pt x="27" y="290"/>
                  </a:lnTo>
                  <a:lnTo>
                    <a:pt x="23" y="295"/>
                  </a:lnTo>
                  <a:lnTo>
                    <a:pt x="18" y="300"/>
                  </a:lnTo>
                  <a:lnTo>
                    <a:pt x="14" y="305"/>
                  </a:lnTo>
                  <a:lnTo>
                    <a:pt x="11" y="311"/>
                  </a:lnTo>
                  <a:lnTo>
                    <a:pt x="7" y="318"/>
                  </a:lnTo>
                  <a:lnTo>
                    <a:pt x="5" y="325"/>
                  </a:lnTo>
                  <a:lnTo>
                    <a:pt x="3" y="331"/>
                  </a:lnTo>
                  <a:lnTo>
                    <a:pt x="1" y="339"/>
                  </a:lnTo>
                  <a:lnTo>
                    <a:pt x="0" y="348"/>
                  </a:lnTo>
                  <a:lnTo>
                    <a:pt x="0" y="356"/>
                  </a:lnTo>
                  <a:lnTo>
                    <a:pt x="2" y="484"/>
                  </a:lnTo>
                  <a:lnTo>
                    <a:pt x="2" y="491"/>
                  </a:lnTo>
                  <a:lnTo>
                    <a:pt x="3" y="498"/>
                  </a:lnTo>
                  <a:lnTo>
                    <a:pt x="5" y="506"/>
                  </a:lnTo>
                  <a:lnTo>
                    <a:pt x="7" y="512"/>
                  </a:lnTo>
                  <a:lnTo>
                    <a:pt x="11" y="519"/>
                  </a:lnTo>
                  <a:lnTo>
                    <a:pt x="14" y="525"/>
                  </a:lnTo>
                  <a:lnTo>
                    <a:pt x="18" y="530"/>
                  </a:lnTo>
                  <a:lnTo>
                    <a:pt x="24" y="536"/>
                  </a:lnTo>
                  <a:lnTo>
                    <a:pt x="28" y="541"/>
                  </a:lnTo>
                  <a:lnTo>
                    <a:pt x="35" y="545"/>
                  </a:lnTo>
                  <a:lnTo>
                    <a:pt x="41" y="549"/>
                  </a:lnTo>
                  <a:lnTo>
                    <a:pt x="47" y="552"/>
                  </a:lnTo>
                  <a:lnTo>
                    <a:pt x="54" y="555"/>
                  </a:lnTo>
                  <a:lnTo>
                    <a:pt x="61" y="556"/>
                  </a:lnTo>
                  <a:lnTo>
                    <a:pt x="68" y="558"/>
                  </a:lnTo>
                  <a:lnTo>
                    <a:pt x="76" y="558"/>
                  </a:lnTo>
                  <a:lnTo>
                    <a:pt x="207" y="558"/>
                  </a:lnTo>
                  <a:lnTo>
                    <a:pt x="471" y="802"/>
                  </a:lnTo>
                  <a:lnTo>
                    <a:pt x="476" y="806"/>
                  </a:lnTo>
                  <a:lnTo>
                    <a:pt x="482" y="807"/>
                  </a:lnTo>
                  <a:lnTo>
                    <a:pt x="485" y="806"/>
                  </a:lnTo>
                  <a:lnTo>
                    <a:pt x="487" y="805"/>
                  </a:lnTo>
                  <a:lnTo>
                    <a:pt x="492" y="802"/>
                  </a:lnTo>
                  <a:lnTo>
                    <a:pt x="495" y="799"/>
                  </a:lnTo>
                  <a:lnTo>
                    <a:pt x="496" y="796"/>
                  </a:lnTo>
                  <a:lnTo>
                    <a:pt x="497" y="791"/>
                  </a:lnTo>
                  <a:lnTo>
                    <a:pt x="497" y="16"/>
                  </a:lnTo>
                  <a:lnTo>
                    <a:pt x="496" y="10"/>
                  </a:lnTo>
                  <a:lnTo>
                    <a:pt x="495" y="7"/>
                  </a:lnTo>
                  <a:lnTo>
                    <a:pt x="492" y="4"/>
                  </a:lnTo>
                  <a:lnTo>
                    <a:pt x="48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6357C5FE-4741-4637-8AFB-8114CFAD4660}"/>
              </a:ext>
            </a:extLst>
          </p:cNvPr>
          <p:cNvGrpSpPr/>
          <p:nvPr/>
        </p:nvGrpSpPr>
        <p:grpSpPr>
          <a:xfrm>
            <a:off x="8626281" y="2658260"/>
            <a:ext cx="267002" cy="347679"/>
            <a:chOff x="11066463" y="1360488"/>
            <a:chExt cx="220663" cy="287338"/>
          </a:xfrm>
          <a:solidFill>
            <a:srgbClr val="FF788B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74" name="Freeform 180">
              <a:extLst>
                <a:ext uri="{FF2B5EF4-FFF2-40B4-BE49-F238E27FC236}">
                  <a16:creationId xmlns:a16="http://schemas.microsoft.com/office/drawing/2014/main" xmlns="" id="{81C274EF-7B5D-4F96-885C-F6F8D75EB7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6463" y="1360488"/>
              <a:ext cx="220663" cy="287338"/>
            </a:xfrm>
            <a:custGeom>
              <a:avLst/>
              <a:gdLst>
                <a:gd name="T0" fmla="*/ 30 w 691"/>
                <a:gd name="T1" fmla="*/ 871 h 901"/>
                <a:gd name="T2" fmla="*/ 30 w 691"/>
                <a:gd name="T3" fmla="*/ 30 h 901"/>
                <a:gd name="T4" fmla="*/ 421 w 691"/>
                <a:gd name="T5" fmla="*/ 30 h 901"/>
                <a:gd name="T6" fmla="*/ 421 w 691"/>
                <a:gd name="T7" fmla="*/ 254 h 901"/>
                <a:gd name="T8" fmla="*/ 421 w 691"/>
                <a:gd name="T9" fmla="*/ 258 h 901"/>
                <a:gd name="T10" fmla="*/ 422 w 691"/>
                <a:gd name="T11" fmla="*/ 261 h 901"/>
                <a:gd name="T12" fmla="*/ 423 w 691"/>
                <a:gd name="T13" fmla="*/ 263 h 901"/>
                <a:gd name="T14" fmla="*/ 425 w 691"/>
                <a:gd name="T15" fmla="*/ 265 h 901"/>
                <a:gd name="T16" fmla="*/ 427 w 691"/>
                <a:gd name="T17" fmla="*/ 267 h 901"/>
                <a:gd name="T18" fmla="*/ 429 w 691"/>
                <a:gd name="T19" fmla="*/ 268 h 901"/>
                <a:gd name="T20" fmla="*/ 432 w 691"/>
                <a:gd name="T21" fmla="*/ 269 h 901"/>
                <a:gd name="T22" fmla="*/ 436 w 691"/>
                <a:gd name="T23" fmla="*/ 269 h 901"/>
                <a:gd name="T24" fmla="*/ 660 w 691"/>
                <a:gd name="T25" fmla="*/ 269 h 901"/>
                <a:gd name="T26" fmla="*/ 660 w 691"/>
                <a:gd name="T27" fmla="*/ 871 h 901"/>
                <a:gd name="T28" fmla="*/ 30 w 691"/>
                <a:gd name="T29" fmla="*/ 871 h 901"/>
                <a:gd name="T30" fmla="*/ 450 w 691"/>
                <a:gd name="T31" fmla="*/ 52 h 901"/>
                <a:gd name="T32" fmla="*/ 640 w 691"/>
                <a:gd name="T33" fmla="*/ 239 h 901"/>
                <a:gd name="T34" fmla="*/ 450 w 691"/>
                <a:gd name="T35" fmla="*/ 239 h 901"/>
                <a:gd name="T36" fmla="*/ 450 w 691"/>
                <a:gd name="T37" fmla="*/ 52 h 901"/>
                <a:gd name="T38" fmla="*/ 686 w 691"/>
                <a:gd name="T39" fmla="*/ 244 h 901"/>
                <a:gd name="T40" fmla="*/ 446 w 691"/>
                <a:gd name="T41" fmla="*/ 4 h 901"/>
                <a:gd name="T42" fmla="*/ 444 w 691"/>
                <a:gd name="T43" fmla="*/ 2 h 901"/>
                <a:gd name="T44" fmla="*/ 441 w 691"/>
                <a:gd name="T45" fmla="*/ 1 h 901"/>
                <a:gd name="T46" fmla="*/ 439 w 691"/>
                <a:gd name="T47" fmla="*/ 0 h 901"/>
                <a:gd name="T48" fmla="*/ 436 w 691"/>
                <a:gd name="T49" fmla="*/ 0 h 901"/>
                <a:gd name="T50" fmla="*/ 15 w 691"/>
                <a:gd name="T51" fmla="*/ 0 h 901"/>
                <a:gd name="T52" fmla="*/ 12 w 691"/>
                <a:gd name="T53" fmla="*/ 0 h 901"/>
                <a:gd name="T54" fmla="*/ 9 w 691"/>
                <a:gd name="T55" fmla="*/ 1 h 901"/>
                <a:gd name="T56" fmla="*/ 6 w 691"/>
                <a:gd name="T57" fmla="*/ 2 h 901"/>
                <a:gd name="T58" fmla="*/ 4 w 691"/>
                <a:gd name="T59" fmla="*/ 4 h 901"/>
                <a:gd name="T60" fmla="*/ 2 w 691"/>
                <a:gd name="T61" fmla="*/ 6 h 901"/>
                <a:gd name="T62" fmla="*/ 1 w 691"/>
                <a:gd name="T63" fmla="*/ 9 h 901"/>
                <a:gd name="T64" fmla="*/ 0 w 691"/>
                <a:gd name="T65" fmla="*/ 11 h 901"/>
                <a:gd name="T66" fmla="*/ 0 w 691"/>
                <a:gd name="T67" fmla="*/ 15 h 901"/>
                <a:gd name="T68" fmla="*/ 0 w 691"/>
                <a:gd name="T69" fmla="*/ 886 h 901"/>
                <a:gd name="T70" fmla="*/ 0 w 691"/>
                <a:gd name="T71" fmla="*/ 889 h 901"/>
                <a:gd name="T72" fmla="*/ 1 w 691"/>
                <a:gd name="T73" fmla="*/ 891 h 901"/>
                <a:gd name="T74" fmla="*/ 2 w 691"/>
                <a:gd name="T75" fmla="*/ 894 h 901"/>
                <a:gd name="T76" fmla="*/ 4 w 691"/>
                <a:gd name="T77" fmla="*/ 897 h 901"/>
                <a:gd name="T78" fmla="*/ 6 w 691"/>
                <a:gd name="T79" fmla="*/ 898 h 901"/>
                <a:gd name="T80" fmla="*/ 9 w 691"/>
                <a:gd name="T81" fmla="*/ 900 h 901"/>
                <a:gd name="T82" fmla="*/ 12 w 691"/>
                <a:gd name="T83" fmla="*/ 900 h 901"/>
                <a:gd name="T84" fmla="*/ 15 w 691"/>
                <a:gd name="T85" fmla="*/ 901 h 901"/>
                <a:gd name="T86" fmla="*/ 676 w 691"/>
                <a:gd name="T87" fmla="*/ 901 h 901"/>
                <a:gd name="T88" fmla="*/ 678 w 691"/>
                <a:gd name="T89" fmla="*/ 900 h 901"/>
                <a:gd name="T90" fmla="*/ 682 w 691"/>
                <a:gd name="T91" fmla="*/ 900 h 901"/>
                <a:gd name="T92" fmla="*/ 684 w 691"/>
                <a:gd name="T93" fmla="*/ 898 h 901"/>
                <a:gd name="T94" fmla="*/ 686 w 691"/>
                <a:gd name="T95" fmla="*/ 897 h 901"/>
                <a:gd name="T96" fmla="*/ 688 w 691"/>
                <a:gd name="T97" fmla="*/ 894 h 901"/>
                <a:gd name="T98" fmla="*/ 689 w 691"/>
                <a:gd name="T99" fmla="*/ 891 h 901"/>
                <a:gd name="T100" fmla="*/ 690 w 691"/>
                <a:gd name="T101" fmla="*/ 889 h 901"/>
                <a:gd name="T102" fmla="*/ 691 w 691"/>
                <a:gd name="T103" fmla="*/ 886 h 901"/>
                <a:gd name="T104" fmla="*/ 691 w 691"/>
                <a:gd name="T105" fmla="*/ 254 h 901"/>
                <a:gd name="T106" fmla="*/ 689 w 691"/>
                <a:gd name="T107" fmla="*/ 249 h 901"/>
                <a:gd name="T108" fmla="*/ 686 w 691"/>
                <a:gd name="T109" fmla="*/ 244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91" h="901">
                  <a:moveTo>
                    <a:pt x="30" y="871"/>
                  </a:moveTo>
                  <a:lnTo>
                    <a:pt x="30" y="30"/>
                  </a:lnTo>
                  <a:lnTo>
                    <a:pt x="421" y="30"/>
                  </a:lnTo>
                  <a:lnTo>
                    <a:pt x="421" y="254"/>
                  </a:lnTo>
                  <a:lnTo>
                    <a:pt x="421" y="258"/>
                  </a:lnTo>
                  <a:lnTo>
                    <a:pt x="422" y="261"/>
                  </a:lnTo>
                  <a:lnTo>
                    <a:pt x="423" y="263"/>
                  </a:lnTo>
                  <a:lnTo>
                    <a:pt x="425" y="265"/>
                  </a:lnTo>
                  <a:lnTo>
                    <a:pt x="427" y="267"/>
                  </a:lnTo>
                  <a:lnTo>
                    <a:pt x="429" y="268"/>
                  </a:lnTo>
                  <a:lnTo>
                    <a:pt x="432" y="269"/>
                  </a:lnTo>
                  <a:lnTo>
                    <a:pt x="436" y="269"/>
                  </a:lnTo>
                  <a:lnTo>
                    <a:pt x="660" y="269"/>
                  </a:lnTo>
                  <a:lnTo>
                    <a:pt x="660" y="871"/>
                  </a:lnTo>
                  <a:lnTo>
                    <a:pt x="30" y="871"/>
                  </a:lnTo>
                  <a:close/>
                  <a:moveTo>
                    <a:pt x="450" y="52"/>
                  </a:moveTo>
                  <a:lnTo>
                    <a:pt x="640" y="239"/>
                  </a:lnTo>
                  <a:lnTo>
                    <a:pt x="450" y="239"/>
                  </a:lnTo>
                  <a:lnTo>
                    <a:pt x="450" y="52"/>
                  </a:lnTo>
                  <a:close/>
                  <a:moveTo>
                    <a:pt x="686" y="244"/>
                  </a:moveTo>
                  <a:lnTo>
                    <a:pt x="446" y="4"/>
                  </a:lnTo>
                  <a:lnTo>
                    <a:pt x="444" y="2"/>
                  </a:lnTo>
                  <a:lnTo>
                    <a:pt x="441" y="1"/>
                  </a:lnTo>
                  <a:lnTo>
                    <a:pt x="439" y="0"/>
                  </a:lnTo>
                  <a:lnTo>
                    <a:pt x="43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886"/>
                  </a:lnTo>
                  <a:lnTo>
                    <a:pt x="0" y="889"/>
                  </a:lnTo>
                  <a:lnTo>
                    <a:pt x="1" y="891"/>
                  </a:lnTo>
                  <a:lnTo>
                    <a:pt x="2" y="894"/>
                  </a:lnTo>
                  <a:lnTo>
                    <a:pt x="4" y="897"/>
                  </a:lnTo>
                  <a:lnTo>
                    <a:pt x="6" y="898"/>
                  </a:lnTo>
                  <a:lnTo>
                    <a:pt x="9" y="900"/>
                  </a:lnTo>
                  <a:lnTo>
                    <a:pt x="12" y="900"/>
                  </a:lnTo>
                  <a:lnTo>
                    <a:pt x="15" y="901"/>
                  </a:lnTo>
                  <a:lnTo>
                    <a:pt x="676" y="901"/>
                  </a:lnTo>
                  <a:lnTo>
                    <a:pt x="678" y="900"/>
                  </a:lnTo>
                  <a:lnTo>
                    <a:pt x="682" y="900"/>
                  </a:lnTo>
                  <a:lnTo>
                    <a:pt x="684" y="898"/>
                  </a:lnTo>
                  <a:lnTo>
                    <a:pt x="686" y="897"/>
                  </a:lnTo>
                  <a:lnTo>
                    <a:pt x="688" y="894"/>
                  </a:lnTo>
                  <a:lnTo>
                    <a:pt x="689" y="891"/>
                  </a:lnTo>
                  <a:lnTo>
                    <a:pt x="690" y="889"/>
                  </a:lnTo>
                  <a:lnTo>
                    <a:pt x="691" y="886"/>
                  </a:lnTo>
                  <a:lnTo>
                    <a:pt x="691" y="254"/>
                  </a:lnTo>
                  <a:lnTo>
                    <a:pt x="689" y="249"/>
                  </a:lnTo>
                  <a:lnTo>
                    <a:pt x="686" y="2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81">
              <a:extLst>
                <a:ext uri="{FF2B5EF4-FFF2-40B4-BE49-F238E27FC236}">
                  <a16:creationId xmlns:a16="http://schemas.microsoft.com/office/drawing/2014/main" xmlns="" id="{42F6401E-904F-4635-AAA2-113E089D3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0763" y="1474788"/>
              <a:ext cx="57150" cy="9525"/>
            </a:xfrm>
            <a:custGeom>
              <a:avLst/>
              <a:gdLst>
                <a:gd name="T0" fmla="*/ 167 w 182"/>
                <a:gd name="T1" fmla="*/ 0 h 31"/>
                <a:gd name="T2" fmla="*/ 15 w 182"/>
                <a:gd name="T3" fmla="*/ 0 h 31"/>
                <a:gd name="T4" fmla="*/ 13 w 182"/>
                <a:gd name="T5" fmla="*/ 1 h 31"/>
                <a:gd name="T6" fmla="*/ 10 w 182"/>
                <a:gd name="T7" fmla="*/ 2 h 31"/>
                <a:gd name="T8" fmla="*/ 8 w 182"/>
                <a:gd name="T9" fmla="*/ 3 h 31"/>
                <a:gd name="T10" fmla="*/ 5 w 182"/>
                <a:gd name="T11" fmla="*/ 6 h 31"/>
                <a:gd name="T12" fmla="*/ 4 w 182"/>
                <a:gd name="T13" fmla="*/ 8 h 31"/>
                <a:gd name="T14" fmla="*/ 1 w 182"/>
                <a:gd name="T15" fmla="*/ 10 h 31"/>
                <a:gd name="T16" fmla="*/ 1 w 182"/>
                <a:gd name="T17" fmla="*/ 13 h 31"/>
                <a:gd name="T18" fmla="*/ 0 w 182"/>
                <a:gd name="T19" fmla="*/ 15 h 31"/>
                <a:gd name="T20" fmla="*/ 1 w 182"/>
                <a:gd name="T21" fmla="*/ 20 h 31"/>
                <a:gd name="T22" fmla="*/ 1 w 182"/>
                <a:gd name="T23" fmla="*/ 22 h 31"/>
                <a:gd name="T24" fmla="*/ 4 w 182"/>
                <a:gd name="T25" fmla="*/ 25 h 31"/>
                <a:gd name="T26" fmla="*/ 5 w 182"/>
                <a:gd name="T27" fmla="*/ 27 h 31"/>
                <a:gd name="T28" fmla="*/ 8 w 182"/>
                <a:gd name="T29" fmla="*/ 28 h 31"/>
                <a:gd name="T30" fmla="*/ 10 w 182"/>
                <a:gd name="T31" fmla="*/ 30 h 31"/>
                <a:gd name="T32" fmla="*/ 13 w 182"/>
                <a:gd name="T33" fmla="*/ 30 h 31"/>
                <a:gd name="T34" fmla="*/ 15 w 182"/>
                <a:gd name="T35" fmla="*/ 31 h 31"/>
                <a:gd name="T36" fmla="*/ 167 w 182"/>
                <a:gd name="T37" fmla="*/ 31 h 31"/>
                <a:gd name="T38" fmla="*/ 171 w 182"/>
                <a:gd name="T39" fmla="*/ 30 h 31"/>
                <a:gd name="T40" fmla="*/ 173 w 182"/>
                <a:gd name="T41" fmla="*/ 30 h 31"/>
                <a:gd name="T42" fmla="*/ 176 w 182"/>
                <a:gd name="T43" fmla="*/ 28 h 31"/>
                <a:gd name="T44" fmla="*/ 178 w 182"/>
                <a:gd name="T45" fmla="*/ 27 h 31"/>
                <a:gd name="T46" fmla="*/ 180 w 182"/>
                <a:gd name="T47" fmla="*/ 25 h 31"/>
                <a:gd name="T48" fmla="*/ 181 w 182"/>
                <a:gd name="T49" fmla="*/ 22 h 31"/>
                <a:gd name="T50" fmla="*/ 182 w 182"/>
                <a:gd name="T51" fmla="*/ 20 h 31"/>
                <a:gd name="T52" fmla="*/ 182 w 182"/>
                <a:gd name="T53" fmla="*/ 15 h 31"/>
                <a:gd name="T54" fmla="*/ 182 w 182"/>
                <a:gd name="T55" fmla="*/ 13 h 31"/>
                <a:gd name="T56" fmla="*/ 181 w 182"/>
                <a:gd name="T57" fmla="*/ 10 h 31"/>
                <a:gd name="T58" fmla="*/ 180 w 182"/>
                <a:gd name="T59" fmla="*/ 8 h 31"/>
                <a:gd name="T60" fmla="*/ 178 w 182"/>
                <a:gd name="T61" fmla="*/ 6 h 31"/>
                <a:gd name="T62" fmla="*/ 176 w 182"/>
                <a:gd name="T63" fmla="*/ 3 h 31"/>
                <a:gd name="T64" fmla="*/ 173 w 182"/>
                <a:gd name="T65" fmla="*/ 2 h 31"/>
                <a:gd name="T66" fmla="*/ 171 w 182"/>
                <a:gd name="T67" fmla="*/ 1 h 31"/>
                <a:gd name="T68" fmla="*/ 167 w 182"/>
                <a:gd name="T6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2" h="31">
                  <a:moveTo>
                    <a:pt x="167" y="0"/>
                  </a:moveTo>
                  <a:lnTo>
                    <a:pt x="15" y="0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8" y="3"/>
                  </a:lnTo>
                  <a:lnTo>
                    <a:pt x="5" y="6"/>
                  </a:lnTo>
                  <a:lnTo>
                    <a:pt x="4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4" y="25"/>
                  </a:lnTo>
                  <a:lnTo>
                    <a:pt x="5" y="27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13" y="30"/>
                  </a:lnTo>
                  <a:lnTo>
                    <a:pt x="15" y="31"/>
                  </a:lnTo>
                  <a:lnTo>
                    <a:pt x="167" y="31"/>
                  </a:lnTo>
                  <a:lnTo>
                    <a:pt x="171" y="30"/>
                  </a:lnTo>
                  <a:lnTo>
                    <a:pt x="173" y="30"/>
                  </a:lnTo>
                  <a:lnTo>
                    <a:pt x="176" y="28"/>
                  </a:lnTo>
                  <a:lnTo>
                    <a:pt x="178" y="27"/>
                  </a:lnTo>
                  <a:lnTo>
                    <a:pt x="180" y="25"/>
                  </a:lnTo>
                  <a:lnTo>
                    <a:pt x="181" y="22"/>
                  </a:lnTo>
                  <a:lnTo>
                    <a:pt x="182" y="20"/>
                  </a:lnTo>
                  <a:lnTo>
                    <a:pt x="182" y="15"/>
                  </a:lnTo>
                  <a:lnTo>
                    <a:pt x="182" y="13"/>
                  </a:lnTo>
                  <a:lnTo>
                    <a:pt x="181" y="10"/>
                  </a:lnTo>
                  <a:lnTo>
                    <a:pt x="180" y="8"/>
                  </a:lnTo>
                  <a:lnTo>
                    <a:pt x="178" y="6"/>
                  </a:lnTo>
                  <a:lnTo>
                    <a:pt x="176" y="3"/>
                  </a:lnTo>
                  <a:lnTo>
                    <a:pt x="173" y="2"/>
                  </a:lnTo>
                  <a:lnTo>
                    <a:pt x="171" y="1"/>
                  </a:lnTo>
                  <a:lnTo>
                    <a:pt x="1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82">
              <a:extLst>
                <a:ext uri="{FF2B5EF4-FFF2-40B4-BE49-F238E27FC236}">
                  <a16:creationId xmlns:a16="http://schemas.microsoft.com/office/drawing/2014/main" xmlns="" id="{20427978-1324-43D2-8CC0-95E2EEC16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0763" y="1522413"/>
              <a:ext cx="57150" cy="9525"/>
            </a:xfrm>
            <a:custGeom>
              <a:avLst/>
              <a:gdLst>
                <a:gd name="T0" fmla="*/ 167 w 182"/>
                <a:gd name="T1" fmla="*/ 0 h 30"/>
                <a:gd name="T2" fmla="*/ 15 w 182"/>
                <a:gd name="T3" fmla="*/ 0 h 30"/>
                <a:gd name="T4" fmla="*/ 13 w 182"/>
                <a:gd name="T5" fmla="*/ 0 h 30"/>
                <a:gd name="T6" fmla="*/ 10 w 182"/>
                <a:gd name="T7" fmla="*/ 1 h 30"/>
                <a:gd name="T8" fmla="*/ 8 w 182"/>
                <a:gd name="T9" fmla="*/ 2 h 30"/>
                <a:gd name="T10" fmla="*/ 5 w 182"/>
                <a:gd name="T11" fmla="*/ 4 h 30"/>
                <a:gd name="T12" fmla="*/ 4 w 182"/>
                <a:gd name="T13" fmla="*/ 7 h 30"/>
                <a:gd name="T14" fmla="*/ 1 w 182"/>
                <a:gd name="T15" fmla="*/ 10 h 30"/>
                <a:gd name="T16" fmla="*/ 1 w 182"/>
                <a:gd name="T17" fmla="*/ 12 h 30"/>
                <a:gd name="T18" fmla="*/ 0 w 182"/>
                <a:gd name="T19" fmla="*/ 15 h 30"/>
                <a:gd name="T20" fmla="*/ 1 w 182"/>
                <a:gd name="T21" fmla="*/ 18 h 30"/>
                <a:gd name="T22" fmla="*/ 1 w 182"/>
                <a:gd name="T23" fmla="*/ 22 h 30"/>
                <a:gd name="T24" fmla="*/ 4 w 182"/>
                <a:gd name="T25" fmla="*/ 24 h 30"/>
                <a:gd name="T26" fmla="*/ 5 w 182"/>
                <a:gd name="T27" fmla="*/ 26 h 30"/>
                <a:gd name="T28" fmla="*/ 8 w 182"/>
                <a:gd name="T29" fmla="*/ 28 h 30"/>
                <a:gd name="T30" fmla="*/ 10 w 182"/>
                <a:gd name="T31" fmla="*/ 29 h 30"/>
                <a:gd name="T32" fmla="*/ 13 w 182"/>
                <a:gd name="T33" fmla="*/ 30 h 30"/>
                <a:gd name="T34" fmla="*/ 15 w 182"/>
                <a:gd name="T35" fmla="*/ 30 h 30"/>
                <a:gd name="T36" fmla="*/ 167 w 182"/>
                <a:gd name="T37" fmla="*/ 30 h 30"/>
                <a:gd name="T38" fmla="*/ 171 w 182"/>
                <a:gd name="T39" fmla="*/ 30 h 30"/>
                <a:gd name="T40" fmla="*/ 173 w 182"/>
                <a:gd name="T41" fmla="*/ 29 h 30"/>
                <a:gd name="T42" fmla="*/ 176 w 182"/>
                <a:gd name="T43" fmla="*/ 28 h 30"/>
                <a:gd name="T44" fmla="*/ 178 w 182"/>
                <a:gd name="T45" fmla="*/ 26 h 30"/>
                <a:gd name="T46" fmla="*/ 180 w 182"/>
                <a:gd name="T47" fmla="*/ 24 h 30"/>
                <a:gd name="T48" fmla="*/ 181 w 182"/>
                <a:gd name="T49" fmla="*/ 22 h 30"/>
                <a:gd name="T50" fmla="*/ 182 w 182"/>
                <a:gd name="T51" fmla="*/ 18 h 30"/>
                <a:gd name="T52" fmla="*/ 182 w 182"/>
                <a:gd name="T53" fmla="*/ 15 h 30"/>
                <a:gd name="T54" fmla="*/ 182 w 182"/>
                <a:gd name="T55" fmla="*/ 12 h 30"/>
                <a:gd name="T56" fmla="*/ 181 w 182"/>
                <a:gd name="T57" fmla="*/ 10 h 30"/>
                <a:gd name="T58" fmla="*/ 180 w 182"/>
                <a:gd name="T59" fmla="*/ 7 h 30"/>
                <a:gd name="T60" fmla="*/ 178 w 182"/>
                <a:gd name="T61" fmla="*/ 4 h 30"/>
                <a:gd name="T62" fmla="*/ 176 w 182"/>
                <a:gd name="T63" fmla="*/ 2 h 30"/>
                <a:gd name="T64" fmla="*/ 173 w 182"/>
                <a:gd name="T65" fmla="*/ 1 h 30"/>
                <a:gd name="T66" fmla="*/ 171 w 182"/>
                <a:gd name="T67" fmla="*/ 0 h 30"/>
                <a:gd name="T68" fmla="*/ 167 w 182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2" h="30">
                  <a:moveTo>
                    <a:pt x="167" y="0"/>
                  </a:move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2"/>
                  </a:lnTo>
                  <a:lnTo>
                    <a:pt x="5" y="4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4" y="24"/>
                  </a:lnTo>
                  <a:lnTo>
                    <a:pt x="5" y="26"/>
                  </a:lnTo>
                  <a:lnTo>
                    <a:pt x="8" y="28"/>
                  </a:lnTo>
                  <a:lnTo>
                    <a:pt x="10" y="29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67" y="30"/>
                  </a:lnTo>
                  <a:lnTo>
                    <a:pt x="171" y="30"/>
                  </a:lnTo>
                  <a:lnTo>
                    <a:pt x="173" y="29"/>
                  </a:lnTo>
                  <a:lnTo>
                    <a:pt x="176" y="28"/>
                  </a:lnTo>
                  <a:lnTo>
                    <a:pt x="178" y="26"/>
                  </a:lnTo>
                  <a:lnTo>
                    <a:pt x="180" y="24"/>
                  </a:lnTo>
                  <a:lnTo>
                    <a:pt x="181" y="22"/>
                  </a:lnTo>
                  <a:lnTo>
                    <a:pt x="182" y="18"/>
                  </a:lnTo>
                  <a:lnTo>
                    <a:pt x="182" y="15"/>
                  </a:lnTo>
                  <a:lnTo>
                    <a:pt x="182" y="12"/>
                  </a:lnTo>
                  <a:lnTo>
                    <a:pt x="181" y="10"/>
                  </a:lnTo>
                  <a:lnTo>
                    <a:pt x="180" y="7"/>
                  </a:lnTo>
                  <a:lnTo>
                    <a:pt x="178" y="4"/>
                  </a:lnTo>
                  <a:lnTo>
                    <a:pt x="176" y="2"/>
                  </a:lnTo>
                  <a:lnTo>
                    <a:pt x="173" y="1"/>
                  </a:lnTo>
                  <a:lnTo>
                    <a:pt x="171" y="0"/>
                  </a:lnTo>
                  <a:lnTo>
                    <a:pt x="1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83">
              <a:extLst>
                <a:ext uri="{FF2B5EF4-FFF2-40B4-BE49-F238E27FC236}">
                  <a16:creationId xmlns:a16="http://schemas.microsoft.com/office/drawing/2014/main" xmlns="" id="{43626956-1936-42FC-9CF4-93D8696C5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0763" y="1579563"/>
              <a:ext cx="57150" cy="9525"/>
            </a:xfrm>
            <a:custGeom>
              <a:avLst/>
              <a:gdLst>
                <a:gd name="T0" fmla="*/ 167 w 182"/>
                <a:gd name="T1" fmla="*/ 0 h 30"/>
                <a:gd name="T2" fmla="*/ 15 w 182"/>
                <a:gd name="T3" fmla="*/ 0 h 30"/>
                <a:gd name="T4" fmla="*/ 13 w 182"/>
                <a:gd name="T5" fmla="*/ 1 h 30"/>
                <a:gd name="T6" fmla="*/ 10 w 182"/>
                <a:gd name="T7" fmla="*/ 1 h 30"/>
                <a:gd name="T8" fmla="*/ 8 w 182"/>
                <a:gd name="T9" fmla="*/ 3 h 30"/>
                <a:gd name="T10" fmla="*/ 5 w 182"/>
                <a:gd name="T11" fmla="*/ 5 h 30"/>
                <a:gd name="T12" fmla="*/ 4 w 182"/>
                <a:gd name="T13" fmla="*/ 7 h 30"/>
                <a:gd name="T14" fmla="*/ 1 w 182"/>
                <a:gd name="T15" fmla="*/ 10 h 30"/>
                <a:gd name="T16" fmla="*/ 1 w 182"/>
                <a:gd name="T17" fmla="*/ 13 h 30"/>
                <a:gd name="T18" fmla="*/ 0 w 182"/>
                <a:gd name="T19" fmla="*/ 15 h 30"/>
                <a:gd name="T20" fmla="*/ 1 w 182"/>
                <a:gd name="T21" fmla="*/ 18 h 30"/>
                <a:gd name="T22" fmla="*/ 1 w 182"/>
                <a:gd name="T23" fmla="*/ 21 h 30"/>
                <a:gd name="T24" fmla="*/ 4 w 182"/>
                <a:gd name="T25" fmla="*/ 24 h 30"/>
                <a:gd name="T26" fmla="*/ 5 w 182"/>
                <a:gd name="T27" fmla="*/ 26 h 30"/>
                <a:gd name="T28" fmla="*/ 8 w 182"/>
                <a:gd name="T29" fmla="*/ 28 h 30"/>
                <a:gd name="T30" fmla="*/ 10 w 182"/>
                <a:gd name="T31" fmla="*/ 29 h 30"/>
                <a:gd name="T32" fmla="*/ 13 w 182"/>
                <a:gd name="T33" fmla="*/ 30 h 30"/>
                <a:gd name="T34" fmla="*/ 15 w 182"/>
                <a:gd name="T35" fmla="*/ 30 h 30"/>
                <a:gd name="T36" fmla="*/ 167 w 182"/>
                <a:gd name="T37" fmla="*/ 30 h 30"/>
                <a:gd name="T38" fmla="*/ 171 w 182"/>
                <a:gd name="T39" fmla="*/ 30 h 30"/>
                <a:gd name="T40" fmla="*/ 173 w 182"/>
                <a:gd name="T41" fmla="*/ 29 h 30"/>
                <a:gd name="T42" fmla="*/ 176 w 182"/>
                <a:gd name="T43" fmla="*/ 28 h 30"/>
                <a:gd name="T44" fmla="*/ 178 w 182"/>
                <a:gd name="T45" fmla="*/ 26 h 30"/>
                <a:gd name="T46" fmla="*/ 180 w 182"/>
                <a:gd name="T47" fmla="*/ 24 h 30"/>
                <a:gd name="T48" fmla="*/ 181 w 182"/>
                <a:gd name="T49" fmla="*/ 21 h 30"/>
                <a:gd name="T50" fmla="*/ 182 w 182"/>
                <a:gd name="T51" fmla="*/ 18 h 30"/>
                <a:gd name="T52" fmla="*/ 182 w 182"/>
                <a:gd name="T53" fmla="*/ 15 h 30"/>
                <a:gd name="T54" fmla="*/ 182 w 182"/>
                <a:gd name="T55" fmla="*/ 13 h 30"/>
                <a:gd name="T56" fmla="*/ 181 w 182"/>
                <a:gd name="T57" fmla="*/ 10 h 30"/>
                <a:gd name="T58" fmla="*/ 180 w 182"/>
                <a:gd name="T59" fmla="*/ 7 h 30"/>
                <a:gd name="T60" fmla="*/ 178 w 182"/>
                <a:gd name="T61" fmla="*/ 5 h 30"/>
                <a:gd name="T62" fmla="*/ 176 w 182"/>
                <a:gd name="T63" fmla="*/ 3 h 30"/>
                <a:gd name="T64" fmla="*/ 173 w 182"/>
                <a:gd name="T65" fmla="*/ 1 h 30"/>
                <a:gd name="T66" fmla="*/ 171 w 182"/>
                <a:gd name="T67" fmla="*/ 1 h 30"/>
                <a:gd name="T68" fmla="*/ 167 w 182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2" h="30">
                  <a:moveTo>
                    <a:pt x="167" y="0"/>
                  </a:moveTo>
                  <a:lnTo>
                    <a:pt x="15" y="0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8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1" y="21"/>
                  </a:lnTo>
                  <a:lnTo>
                    <a:pt x="4" y="24"/>
                  </a:lnTo>
                  <a:lnTo>
                    <a:pt x="5" y="26"/>
                  </a:lnTo>
                  <a:lnTo>
                    <a:pt x="8" y="28"/>
                  </a:lnTo>
                  <a:lnTo>
                    <a:pt x="10" y="29"/>
                  </a:lnTo>
                  <a:lnTo>
                    <a:pt x="13" y="30"/>
                  </a:lnTo>
                  <a:lnTo>
                    <a:pt x="15" y="30"/>
                  </a:lnTo>
                  <a:lnTo>
                    <a:pt x="167" y="30"/>
                  </a:lnTo>
                  <a:lnTo>
                    <a:pt x="171" y="30"/>
                  </a:lnTo>
                  <a:lnTo>
                    <a:pt x="173" y="29"/>
                  </a:lnTo>
                  <a:lnTo>
                    <a:pt x="176" y="28"/>
                  </a:lnTo>
                  <a:lnTo>
                    <a:pt x="178" y="26"/>
                  </a:lnTo>
                  <a:lnTo>
                    <a:pt x="180" y="24"/>
                  </a:lnTo>
                  <a:lnTo>
                    <a:pt x="181" y="21"/>
                  </a:lnTo>
                  <a:lnTo>
                    <a:pt x="182" y="18"/>
                  </a:lnTo>
                  <a:lnTo>
                    <a:pt x="182" y="15"/>
                  </a:lnTo>
                  <a:lnTo>
                    <a:pt x="182" y="13"/>
                  </a:lnTo>
                  <a:lnTo>
                    <a:pt x="181" y="10"/>
                  </a:lnTo>
                  <a:lnTo>
                    <a:pt x="180" y="7"/>
                  </a:lnTo>
                  <a:lnTo>
                    <a:pt x="178" y="5"/>
                  </a:lnTo>
                  <a:lnTo>
                    <a:pt x="176" y="3"/>
                  </a:lnTo>
                  <a:lnTo>
                    <a:pt x="173" y="1"/>
                  </a:lnTo>
                  <a:lnTo>
                    <a:pt x="171" y="1"/>
                  </a:lnTo>
                  <a:lnTo>
                    <a:pt x="1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84">
              <a:extLst>
                <a:ext uri="{FF2B5EF4-FFF2-40B4-BE49-F238E27FC236}">
                  <a16:creationId xmlns:a16="http://schemas.microsoft.com/office/drawing/2014/main" xmlns="" id="{F914EDD7-63EE-4159-B2ED-14A54956A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5" y="1450976"/>
              <a:ext cx="57150" cy="39688"/>
            </a:xfrm>
            <a:custGeom>
              <a:avLst/>
              <a:gdLst>
                <a:gd name="T0" fmla="*/ 156 w 181"/>
                <a:gd name="T1" fmla="*/ 4 h 126"/>
                <a:gd name="T2" fmla="*/ 71 w 181"/>
                <a:gd name="T3" fmla="*/ 88 h 126"/>
                <a:gd name="T4" fmla="*/ 25 w 181"/>
                <a:gd name="T5" fmla="*/ 43 h 126"/>
                <a:gd name="T6" fmla="*/ 23 w 181"/>
                <a:gd name="T7" fmla="*/ 41 h 126"/>
                <a:gd name="T8" fmla="*/ 20 w 181"/>
                <a:gd name="T9" fmla="*/ 39 h 126"/>
                <a:gd name="T10" fmla="*/ 18 w 181"/>
                <a:gd name="T11" fmla="*/ 39 h 126"/>
                <a:gd name="T12" fmla="*/ 15 w 181"/>
                <a:gd name="T13" fmla="*/ 38 h 126"/>
                <a:gd name="T14" fmla="*/ 11 w 181"/>
                <a:gd name="T15" fmla="*/ 39 h 126"/>
                <a:gd name="T16" fmla="*/ 9 w 181"/>
                <a:gd name="T17" fmla="*/ 39 h 126"/>
                <a:gd name="T18" fmla="*/ 6 w 181"/>
                <a:gd name="T19" fmla="*/ 41 h 126"/>
                <a:gd name="T20" fmla="*/ 4 w 181"/>
                <a:gd name="T21" fmla="*/ 43 h 126"/>
                <a:gd name="T22" fmla="*/ 2 w 181"/>
                <a:gd name="T23" fmla="*/ 45 h 126"/>
                <a:gd name="T24" fmla="*/ 1 w 181"/>
                <a:gd name="T25" fmla="*/ 47 h 126"/>
                <a:gd name="T26" fmla="*/ 0 w 181"/>
                <a:gd name="T27" fmla="*/ 51 h 126"/>
                <a:gd name="T28" fmla="*/ 0 w 181"/>
                <a:gd name="T29" fmla="*/ 53 h 126"/>
                <a:gd name="T30" fmla="*/ 0 w 181"/>
                <a:gd name="T31" fmla="*/ 56 h 126"/>
                <a:gd name="T32" fmla="*/ 1 w 181"/>
                <a:gd name="T33" fmla="*/ 59 h 126"/>
                <a:gd name="T34" fmla="*/ 2 w 181"/>
                <a:gd name="T35" fmla="*/ 61 h 126"/>
                <a:gd name="T36" fmla="*/ 4 w 181"/>
                <a:gd name="T37" fmla="*/ 63 h 126"/>
                <a:gd name="T38" fmla="*/ 61 w 181"/>
                <a:gd name="T39" fmla="*/ 121 h 126"/>
                <a:gd name="T40" fmla="*/ 63 w 181"/>
                <a:gd name="T41" fmla="*/ 122 h 126"/>
                <a:gd name="T42" fmla="*/ 66 w 181"/>
                <a:gd name="T43" fmla="*/ 124 h 126"/>
                <a:gd name="T44" fmla="*/ 68 w 181"/>
                <a:gd name="T45" fmla="*/ 126 h 126"/>
                <a:gd name="T46" fmla="*/ 71 w 181"/>
                <a:gd name="T47" fmla="*/ 126 h 126"/>
                <a:gd name="T48" fmla="*/ 74 w 181"/>
                <a:gd name="T49" fmla="*/ 126 h 126"/>
                <a:gd name="T50" fmla="*/ 77 w 181"/>
                <a:gd name="T51" fmla="*/ 124 h 126"/>
                <a:gd name="T52" fmla="*/ 80 w 181"/>
                <a:gd name="T53" fmla="*/ 122 h 126"/>
                <a:gd name="T54" fmla="*/ 82 w 181"/>
                <a:gd name="T55" fmla="*/ 121 h 126"/>
                <a:gd name="T56" fmla="*/ 176 w 181"/>
                <a:gd name="T57" fmla="*/ 26 h 126"/>
                <a:gd name="T58" fmla="*/ 178 w 181"/>
                <a:gd name="T59" fmla="*/ 24 h 126"/>
                <a:gd name="T60" fmla="*/ 180 w 181"/>
                <a:gd name="T61" fmla="*/ 21 h 126"/>
                <a:gd name="T62" fmla="*/ 180 w 181"/>
                <a:gd name="T63" fmla="*/ 17 h 126"/>
                <a:gd name="T64" fmla="*/ 181 w 181"/>
                <a:gd name="T65" fmla="*/ 15 h 126"/>
                <a:gd name="T66" fmla="*/ 180 w 181"/>
                <a:gd name="T67" fmla="*/ 12 h 126"/>
                <a:gd name="T68" fmla="*/ 180 w 181"/>
                <a:gd name="T69" fmla="*/ 9 h 126"/>
                <a:gd name="T70" fmla="*/ 178 w 181"/>
                <a:gd name="T71" fmla="*/ 6 h 126"/>
                <a:gd name="T72" fmla="*/ 176 w 181"/>
                <a:gd name="T73" fmla="*/ 4 h 126"/>
                <a:gd name="T74" fmla="*/ 172 w 181"/>
                <a:gd name="T75" fmla="*/ 1 h 126"/>
                <a:gd name="T76" fmla="*/ 166 w 181"/>
                <a:gd name="T77" fmla="*/ 0 h 126"/>
                <a:gd name="T78" fmla="*/ 160 w 181"/>
                <a:gd name="T79" fmla="*/ 1 h 126"/>
                <a:gd name="T80" fmla="*/ 156 w 181"/>
                <a:gd name="T81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1" h="126">
                  <a:moveTo>
                    <a:pt x="156" y="4"/>
                  </a:moveTo>
                  <a:lnTo>
                    <a:pt x="71" y="88"/>
                  </a:lnTo>
                  <a:lnTo>
                    <a:pt x="25" y="43"/>
                  </a:lnTo>
                  <a:lnTo>
                    <a:pt x="23" y="41"/>
                  </a:lnTo>
                  <a:lnTo>
                    <a:pt x="20" y="39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9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4" y="43"/>
                  </a:lnTo>
                  <a:lnTo>
                    <a:pt x="2" y="45"/>
                  </a:lnTo>
                  <a:lnTo>
                    <a:pt x="1" y="47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1" y="59"/>
                  </a:lnTo>
                  <a:lnTo>
                    <a:pt x="2" y="61"/>
                  </a:lnTo>
                  <a:lnTo>
                    <a:pt x="4" y="63"/>
                  </a:lnTo>
                  <a:lnTo>
                    <a:pt x="61" y="121"/>
                  </a:lnTo>
                  <a:lnTo>
                    <a:pt x="63" y="122"/>
                  </a:lnTo>
                  <a:lnTo>
                    <a:pt x="66" y="124"/>
                  </a:lnTo>
                  <a:lnTo>
                    <a:pt x="68" y="126"/>
                  </a:lnTo>
                  <a:lnTo>
                    <a:pt x="71" y="126"/>
                  </a:lnTo>
                  <a:lnTo>
                    <a:pt x="74" y="126"/>
                  </a:lnTo>
                  <a:lnTo>
                    <a:pt x="77" y="124"/>
                  </a:lnTo>
                  <a:lnTo>
                    <a:pt x="80" y="122"/>
                  </a:lnTo>
                  <a:lnTo>
                    <a:pt x="82" y="121"/>
                  </a:lnTo>
                  <a:lnTo>
                    <a:pt x="176" y="26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0" y="17"/>
                  </a:lnTo>
                  <a:lnTo>
                    <a:pt x="181" y="15"/>
                  </a:lnTo>
                  <a:lnTo>
                    <a:pt x="180" y="12"/>
                  </a:lnTo>
                  <a:lnTo>
                    <a:pt x="180" y="9"/>
                  </a:lnTo>
                  <a:lnTo>
                    <a:pt x="178" y="6"/>
                  </a:lnTo>
                  <a:lnTo>
                    <a:pt x="176" y="4"/>
                  </a:lnTo>
                  <a:lnTo>
                    <a:pt x="172" y="1"/>
                  </a:lnTo>
                  <a:lnTo>
                    <a:pt x="166" y="0"/>
                  </a:lnTo>
                  <a:lnTo>
                    <a:pt x="160" y="1"/>
                  </a:lnTo>
                  <a:lnTo>
                    <a:pt x="15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85">
              <a:extLst>
                <a:ext uri="{FF2B5EF4-FFF2-40B4-BE49-F238E27FC236}">
                  <a16:creationId xmlns:a16="http://schemas.microsoft.com/office/drawing/2014/main" xmlns="" id="{347162D3-AEAA-4D24-9A06-CDC6B0987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5" y="1504951"/>
              <a:ext cx="57150" cy="39688"/>
            </a:xfrm>
            <a:custGeom>
              <a:avLst/>
              <a:gdLst>
                <a:gd name="T0" fmla="*/ 156 w 181"/>
                <a:gd name="T1" fmla="*/ 4 h 124"/>
                <a:gd name="T2" fmla="*/ 71 w 181"/>
                <a:gd name="T3" fmla="*/ 88 h 124"/>
                <a:gd name="T4" fmla="*/ 25 w 181"/>
                <a:gd name="T5" fmla="*/ 41 h 124"/>
                <a:gd name="T6" fmla="*/ 23 w 181"/>
                <a:gd name="T7" fmla="*/ 39 h 124"/>
                <a:gd name="T8" fmla="*/ 20 w 181"/>
                <a:gd name="T9" fmla="*/ 38 h 124"/>
                <a:gd name="T10" fmla="*/ 18 w 181"/>
                <a:gd name="T11" fmla="*/ 37 h 124"/>
                <a:gd name="T12" fmla="*/ 15 w 181"/>
                <a:gd name="T13" fmla="*/ 37 h 124"/>
                <a:gd name="T14" fmla="*/ 11 w 181"/>
                <a:gd name="T15" fmla="*/ 37 h 124"/>
                <a:gd name="T16" fmla="*/ 9 w 181"/>
                <a:gd name="T17" fmla="*/ 38 h 124"/>
                <a:gd name="T18" fmla="*/ 6 w 181"/>
                <a:gd name="T19" fmla="*/ 39 h 124"/>
                <a:gd name="T20" fmla="*/ 4 w 181"/>
                <a:gd name="T21" fmla="*/ 41 h 124"/>
                <a:gd name="T22" fmla="*/ 2 w 181"/>
                <a:gd name="T23" fmla="*/ 43 h 124"/>
                <a:gd name="T24" fmla="*/ 1 w 181"/>
                <a:gd name="T25" fmla="*/ 47 h 124"/>
                <a:gd name="T26" fmla="*/ 0 w 181"/>
                <a:gd name="T27" fmla="*/ 49 h 124"/>
                <a:gd name="T28" fmla="*/ 0 w 181"/>
                <a:gd name="T29" fmla="*/ 52 h 124"/>
                <a:gd name="T30" fmla="*/ 0 w 181"/>
                <a:gd name="T31" fmla="*/ 55 h 124"/>
                <a:gd name="T32" fmla="*/ 1 w 181"/>
                <a:gd name="T33" fmla="*/ 57 h 124"/>
                <a:gd name="T34" fmla="*/ 2 w 181"/>
                <a:gd name="T35" fmla="*/ 61 h 124"/>
                <a:gd name="T36" fmla="*/ 4 w 181"/>
                <a:gd name="T37" fmla="*/ 63 h 124"/>
                <a:gd name="T38" fmla="*/ 61 w 181"/>
                <a:gd name="T39" fmla="*/ 119 h 124"/>
                <a:gd name="T40" fmla="*/ 63 w 181"/>
                <a:gd name="T41" fmla="*/ 122 h 124"/>
                <a:gd name="T42" fmla="*/ 66 w 181"/>
                <a:gd name="T43" fmla="*/ 123 h 124"/>
                <a:gd name="T44" fmla="*/ 68 w 181"/>
                <a:gd name="T45" fmla="*/ 124 h 124"/>
                <a:gd name="T46" fmla="*/ 71 w 181"/>
                <a:gd name="T47" fmla="*/ 124 h 124"/>
                <a:gd name="T48" fmla="*/ 74 w 181"/>
                <a:gd name="T49" fmla="*/ 124 h 124"/>
                <a:gd name="T50" fmla="*/ 77 w 181"/>
                <a:gd name="T51" fmla="*/ 123 h 124"/>
                <a:gd name="T52" fmla="*/ 80 w 181"/>
                <a:gd name="T53" fmla="*/ 122 h 124"/>
                <a:gd name="T54" fmla="*/ 82 w 181"/>
                <a:gd name="T55" fmla="*/ 119 h 124"/>
                <a:gd name="T56" fmla="*/ 176 w 181"/>
                <a:gd name="T57" fmla="*/ 25 h 124"/>
                <a:gd name="T58" fmla="*/ 178 w 181"/>
                <a:gd name="T59" fmla="*/ 23 h 124"/>
                <a:gd name="T60" fmla="*/ 180 w 181"/>
                <a:gd name="T61" fmla="*/ 20 h 124"/>
                <a:gd name="T62" fmla="*/ 180 w 181"/>
                <a:gd name="T63" fmla="*/ 18 h 124"/>
                <a:gd name="T64" fmla="*/ 181 w 181"/>
                <a:gd name="T65" fmla="*/ 14 h 124"/>
                <a:gd name="T66" fmla="*/ 180 w 181"/>
                <a:gd name="T67" fmla="*/ 11 h 124"/>
                <a:gd name="T68" fmla="*/ 180 w 181"/>
                <a:gd name="T69" fmla="*/ 9 h 124"/>
                <a:gd name="T70" fmla="*/ 178 w 181"/>
                <a:gd name="T71" fmla="*/ 6 h 124"/>
                <a:gd name="T72" fmla="*/ 176 w 181"/>
                <a:gd name="T73" fmla="*/ 4 h 124"/>
                <a:gd name="T74" fmla="*/ 174 w 181"/>
                <a:gd name="T75" fmla="*/ 2 h 124"/>
                <a:gd name="T76" fmla="*/ 172 w 181"/>
                <a:gd name="T77" fmla="*/ 1 h 124"/>
                <a:gd name="T78" fmla="*/ 169 w 181"/>
                <a:gd name="T79" fmla="*/ 0 h 124"/>
                <a:gd name="T80" fmla="*/ 166 w 181"/>
                <a:gd name="T81" fmla="*/ 0 h 124"/>
                <a:gd name="T82" fmla="*/ 163 w 181"/>
                <a:gd name="T83" fmla="*/ 0 h 124"/>
                <a:gd name="T84" fmla="*/ 160 w 181"/>
                <a:gd name="T85" fmla="*/ 1 h 124"/>
                <a:gd name="T86" fmla="*/ 158 w 181"/>
                <a:gd name="T87" fmla="*/ 2 h 124"/>
                <a:gd name="T88" fmla="*/ 156 w 181"/>
                <a:gd name="T89" fmla="*/ 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1" h="124">
                  <a:moveTo>
                    <a:pt x="156" y="4"/>
                  </a:moveTo>
                  <a:lnTo>
                    <a:pt x="71" y="88"/>
                  </a:lnTo>
                  <a:lnTo>
                    <a:pt x="25" y="41"/>
                  </a:lnTo>
                  <a:lnTo>
                    <a:pt x="23" y="39"/>
                  </a:lnTo>
                  <a:lnTo>
                    <a:pt x="20" y="38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11" y="37"/>
                  </a:lnTo>
                  <a:lnTo>
                    <a:pt x="9" y="38"/>
                  </a:lnTo>
                  <a:lnTo>
                    <a:pt x="6" y="39"/>
                  </a:lnTo>
                  <a:lnTo>
                    <a:pt x="4" y="41"/>
                  </a:lnTo>
                  <a:lnTo>
                    <a:pt x="2" y="43"/>
                  </a:lnTo>
                  <a:lnTo>
                    <a:pt x="1" y="47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5"/>
                  </a:lnTo>
                  <a:lnTo>
                    <a:pt x="1" y="57"/>
                  </a:lnTo>
                  <a:lnTo>
                    <a:pt x="2" y="61"/>
                  </a:lnTo>
                  <a:lnTo>
                    <a:pt x="4" y="63"/>
                  </a:lnTo>
                  <a:lnTo>
                    <a:pt x="61" y="119"/>
                  </a:lnTo>
                  <a:lnTo>
                    <a:pt x="63" y="122"/>
                  </a:lnTo>
                  <a:lnTo>
                    <a:pt x="66" y="123"/>
                  </a:lnTo>
                  <a:lnTo>
                    <a:pt x="68" y="124"/>
                  </a:lnTo>
                  <a:lnTo>
                    <a:pt x="71" y="124"/>
                  </a:lnTo>
                  <a:lnTo>
                    <a:pt x="74" y="124"/>
                  </a:lnTo>
                  <a:lnTo>
                    <a:pt x="77" y="123"/>
                  </a:lnTo>
                  <a:lnTo>
                    <a:pt x="80" y="122"/>
                  </a:lnTo>
                  <a:lnTo>
                    <a:pt x="82" y="119"/>
                  </a:lnTo>
                  <a:lnTo>
                    <a:pt x="176" y="25"/>
                  </a:lnTo>
                  <a:lnTo>
                    <a:pt x="178" y="23"/>
                  </a:lnTo>
                  <a:lnTo>
                    <a:pt x="180" y="20"/>
                  </a:lnTo>
                  <a:lnTo>
                    <a:pt x="180" y="18"/>
                  </a:lnTo>
                  <a:lnTo>
                    <a:pt x="181" y="14"/>
                  </a:lnTo>
                  <a:lnTo>
                    <a:pt x="180" y="11"/>
                  </a:lnTo>
                  <a:lnTo>
                    <a:pt x="180" y="9"/>
                  </a:lnTo>
                  <a:lnTo>
                    <a:pt x="178" y="6"/>
                  </a:lnTo>
                  <a:lnTo>
                    <a:pt x="176" y="4"/>
                  </a:lnTo>
                  <a:lnTo>
                    <a:pt x="174" y="2"/>
                  </a:lnTo>
                  <a:lnTo>
                    <a:pt x="172" y="1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63" y="0"/>
                  </a:lnTo>
                  <a:lnTo>
                    <a:pt x="160" y="1"/>
                  </a:lnTo>
                  <a:lnTo>
                    <a:pt x="158" y="2"/>
                  </a:lnTo>
                  <a:lnTo>
                    <a:pt x="15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86">
              <a:extLst>
                <a:ext uri="{FF2B5EF4-FFF2-40B4-BE49-F238E27FC236}">
                  <a16:creationId xmlns:a16="http://schemas.microsoft.com/office/drawing/2014/main" xmlns="" id="{4611061C-0D66-4162-8569-3BA0E0B60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5" y="1558926"/>
              <a:ext cx="57150" cy="39688"/>
            </a:xfrm>
            <a:custGeom>
              <a:avLst/>
              <a:gdLst>
                <a:gd name="T0" fmla="*/ 156 w 181"/>
                <a:gd name="T1" fmla="*/ 5 h 126"/>
                <a:gd name="T2" fmla="*/ 71 w 181"/>
                <a:gd name="T3" fmla="*/ 88 h 126"/>
                <a:gd name="T4" fmla="*/ 25 w 181"/>
                <a:gd name="T5" fmla="*/ 43 h 126"/>
                <a:gd name="T6" fmla="*/ 23 w 181"/>
                <a:gd name="T7" fmla="*/ 41 h 126"/>
                <a:gd name="T8" fmla="*/ 20 w 181"/>
                <a:gd name="T9" fmla="*/ 40 h 126"/>
                <a:gd name="T10" fmla="*/ 18 w 181"/>
                <a:gd name="T11" fmla="*/ 39 h 126"/>
                <a:gd name="T12" fmla="*/ 15 w 181"/>
                <a:gd name="T13" fmla="*/ 39 h 126"/>
                <a:gd name="T14" fmla="*/ 11 w 181"/>
                <a:gd name="T15" fmla="*/ 39 h 126"/>
                <a:gd name="T16" fmla="*/ 9 w 181"/>
                <a:gd name="T17" fmla="*/ 40 h 126"/>
                <a:gd name="T18" fmla="*/ 6 w 181"/>
                <a:gd name="T19" fmla="*/ 41 h 126"/>
                <a:gd name="T20" fmla="*/ 4 w 181"/>
                <a:gd name="T21" fmla="*/ 43 h 126"/>
                <a:gd name="T22" fmla="*/ 2 w 181"/>
                <a:gd name="T23" fmla="*/ 46 h 126"/>
                <a:gd name="T24" fmla="*/ 1 w 181"/>
                <a:gd name="T25" fmla="*/ 49 h 126"/>
                <a:gd name="T26" fmla="*/ 0 w 181"/>
                <a:gd name="T27" fmla="*/ 51 h 126"/>
                <a:gd name="T28" fmla="*/ 0 w 181"/>
                <a:gd name="T29" fmla="*/ 54 h 126"/>
                <a:gd name="T30" fmla="*/ 0 w 181"/>
                <a:gd name="T31" fmla="*/ 57 h 126"/>
                <a:gd name="T32" fmla="*/ 1 w 181"/>
                <a:gd name="T33" fmla="*/ 60 h 126"/>
                <a:gd name="T34" fmla="*/ 2 w 181"/>
                <a:gd name="T35" fmla="*/ 63 h 126"/>
                <a:gd name="T36" fmla="*/ 4 w 181"/>
                <a:gd name="T37" fmla="*/ 65 h 126"/>
                <a:gd name="T38" fmla="*/ 61 w 181"/>
                <a:gd name="T39" fmla="*/ 122 h 126"/>
                <a:gd name="T40" fmla="*/ 63 w 181"/>
                <a:gd name="T41" fmla="*/ 124 h 126"/>
                <a:gd name="T42" fmla="*/ 66 w 181"/>
                <a:gd name="T43" fmla="*/ 125 h 126"/>
                <a:gd name="T44" fmla="*/ 68 w 181"/>
                <a:gd name="T45" fmla="*/ 126 h 126"/>
                <a:gd name="T46" fmla="*/ 71 w 181"/>
                <a:gd name="T47" fmla="*/ 126 h 126"/>
                <a:gd name="T48" fmla="*/ 74 w 181"/>
                <a:gd name="T49" fmla="*/ 126 h 126"/>
                <a:gd name="T50" fmla="*/ 77 w 181"/>
                <a:gd name="T51" fmla="*/ 125 h 126"/>
                <a:gd name="T52" fmla="*/ 80 w 181"/>
                <a:gd name="T53" fmla="*/ 124 h 126"/>
                <a:gd name="T54" fmla="*/ 82 w 181"/>
                <a:gd name="T55" fmla="*/ 122 h 126"/>
                <a:gd name="T56" fmla="*/ 176 w 181"/>
                <a:gd name="T57" fmla="*/ 27 h 126"/>
                <a:gd name="T58" fmla="*/ 178 w 181"/>
                <a:gd name="T59" fmla="*/ 24 h 126"/>
                <a:gd name="T60" fmla="*/ 180 w 181"/>
                <a:gd name="T61" fmla="*/ 22 h 126"/>
                <a:gd name="T62" fmla="*/ 180 w 181"/>
                <a:gd name="T63" fmla="*/ 19 h 126"/>
                <a:gd name="T64" fmla="*/ 181 w 181"/>
                <a:gd name="T65" fmla="*/ 16 h 126"/>
                <a:gd name="T66" fmla="*/ 180 w 181"/>
                <a:gd name="T67" fmla="*/ 12 h 126"/>
                <a:gd name="T68" fmla="*/ 180 w 181"/>
                <a:gd name="T69" fmla="*/ 10 h 126"/>
                <a:gd name="T70" fmla="*/ 178 w 181"/>
                <a:gd name="T71" fmla="*/ 7 h 126"/>
                <a:gd name="T72" fmla="*/ 176 w 181"/>
                <a:gd name="T73" fmla="*/ 5 h 126"/>
                <a:gd name="T74" fmla="*/ 174 w 181"/>
                <a:gd name="T75" fmla="*/ 3 h 126"/>
                <a:gd name="T76" fmla="*/ 172 w 181"/>
                <a:gd name="T77" fmla="*/ 2 h 126"/>
                <a:gd name="T78" fmla="*/ 169 w 181"/>
                <a:gd name="T79" fmla="*/ 1 h 126"/>
                <a:gd name="T80" fmla="*/ 166 w 181"/>
                <a:gd name="T81" fmla="*/ 0 h 126"/>
                <a:gd name="T82" fmla="*/ 163 w 181"/>
                <a:gd name="T83" fmla="*/ 1 h 126"/>
                <a:gd name="T84" fmla="*/ 160 w 181"/>
                <a:gd name="T85" fmla="*/ 2 h 126"/>
                <a:gd name="T86" fmla="*/ 158 w 181"/>
                <a:gd name="T87" fmla="*/ 3 h 126"/>
                <a:gd name="T88" fmla="*/ 156 w 181"/>
                <a:gd name="T89" fmla="*/ 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1" h="126">
                  <a:moveTo>
                    <a:pt x="156" y="5"/>
                  </a:moveTo>
                  <a:lnTo>
                    <a:pt x="71" y="88"/>
                  </a:lnTo>
                  <a:lnTo>
                    <a:pt x="25" y="43"/>
                  </a:lnTo>
                  <a:lnTo>
                    <a:pt x="23" y="41"/>
                  </a:lnTo>
                  <a:lnTo>
                    <a:pt x="20" y="40"/>
                  </a:lnTo>
                  <a:lnTo>
                    <a:pt x="18" y="39"/>
                  </a:lnTo>
                  <a:lnTo>
                    <a:pt x="15" y="39"/>
                  </a:lnTo>
                  <a:lnTo>
                    <a:pt x="11" y="39"/>
                  </a:lnTo>
                  <a:lnTo>
                    <a:pt x="9" y="40"/>
                  </a:lnTo>
                  <a:lnTo>
                    <a:pt x="6" y="41"/>
                  </a:lnTo>
                  <a:lnTo>
                    <a:pt x="4" y="43"/>
                  </a:lnTo>
                  <a:lnTo>
                    <a:pt x="2" y="46"/>
                  </a:lnTo>
                  <a:lnTo>
                    <a:pt x="1" y="49"/>
                  </a:lnTo>
                  <a:lnTo>
                    <a:pt x="0" y="51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60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61" y="122"/>
                  </a:lnTo>
                  <a:lnTo>
                    <a:pt x="63" y="124"/>
                  </a:lnTo>
                  <a:lnTo>
                    <a:pt x="66" y="125"/>
                  </a:lnTo>
                  <a:lnTo>
                    <a:pt x="68" y="126"/>
                  </a:lnTo>
                  <a:lnTo>
                    <a:pt x="71" y="126"/>
                  </a:lnTo>
                  <a:lnTo>
                    <a:pt x="74" y="126"/>
                  </a:lnTo>
                  <a:lnTo>
                    <a:pt x="77" y="125"/>
                  </a:lnTo>
                  <a:lnTo>
                    <a:pt x="80" y="124"/>
                  </a:lnTo>
                  <a:lnTo>
                    <a:pt x="82" y="122"/>
                  </a:lnTo>
                  <a:lnTo>
                    <a:pt x="176" y="27"/>
                  </a:lnTo>
                  <a:lnTo>
                    <a:pt x="178" y="24"/>
                  </a:lnTo>
                  <a:lnTo>
                    <a:pt x="180" y="22"/>
                  </a:lnTo>
                  <a:lnTo>
                    <a:pt x="180" y="19"/>
                  </a:lnTo>
                  <a:lnTo>
                    <a:pt x="181" y="16"/>
                  </a:lnTo>
                  <a:lnTo>
                    <a:pt x="180" y="12"/>
                  </a:lnTo>
                  <a:lnTo>
                    <a:pt x="180" y="10"/>
                  </a:lnTo>
                  <a:lnTo>
                    <a:pt x="178" y="7"/>
                  </a:lnTo>
                  <a:lnTo>
                    <a:pt x="176" y="5"/>
                  </a:lnTo>
                  <a:lnTo>
                    <a:pt x="174" y="3"/>
                  </a:lnTo>
                  <a:lnTo>
                    <a:pt x="172" y="2"/>
                  </a:lnTo>
                  <a:lnTo>
                    <a:pt x="169" y="1"/>
                  </a:lnTo>
                  <a:lnTo>
                    <a:pt x="166" y="0"/>
                  </a:lnTo>
                  <a:lnTo>
                    <a:pt x="163" y="1"/>
                  </a:lnTo>
                  <a:lnTo>
                    <a:pt x="160" y="2"/>
                  </a:lnTo>
                  <a:lnTo>
                    <a:pt x="158" y="3"/>
                  </a:lnTo>
                  <a:lnTo>
                    <a:pt x="156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0960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:a16="http://schemas.microsoft.com/office/drawing/2014/main" xmlns="" id="{CDCF088E-4F43-43F3-AB72-CFBBD5EE6982}"/>
              </a:ext>
            </a:extLst>
          </p:cNvPr>
          <p:cNvSpPr/>
          <p:nvPr/>
        </p:nvSpPr>
        <p:spPr>
          <a:xfrm>
            <a:off x="1610302" y="4503608"/>
            <a:ext cx="822634" cy="8226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07297098-CF0F-433C-B4AB-9BBC2CE68F2C}"/>
              </a:ext>
            </a:extLst>
          </p:cNvPr>
          <p:cNvSpPr/>
          <p:nvPr/>
        </p:nvSpPr>
        <p:spPr>
          <a:xfrm>
            <a:off x="3917654" y="4503608"/>
            <a:ext cx="822634" cy="8226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B4C8D94-0F87-4D7C-932E-E220A2C4FF22}"/>
              </a:ext>
            </a:extLst>
          </p:cNvPr>
          <p:cNvSpPr/>
          <p:nvPr/>
        </p:nvSpPr>
        <p:spPr>
          <a:xfrm>
            <a:off x="3917654" y="2146057"/>
            <a:ext cx="822634" cy="8226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A3517F00-5479-4608-AF1C-4F7458B406D6}"/>
              </a:ext>
            </a:extLst>
          </p:cNvPr>
          <p:cNvSpPr/>
          <p:nvPr/>
        </p:nvSpPr>
        <p:spPr>
          <a:xfrm>
            <a:off x="1615766" y="2146057"/>
            <a:ext cx="822634" cy="8226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EE85572-8CE9-43E4-8EF3-03992B4DFEB4}"/>
              </a:ext>
            </a:extLst>
          </p:cNvPr>
          <p:cNvGrpSpPr/>
          <p:nvPr/>
        </p:nvGrpSpPr>
        <p:grpSpPr>
          <a:xfrm>
            <a:off x="703333" y="1275865"/>
            <a:ext cx="4922606" cy="4968088"/>
            <a:chOff x="703333" y="1275865"/>
            <a:chExt cx="4922606" cy="4968088"/>
          </a:xfrm>
        </p:grpSpPr>
        <p:sp>
          <p:nvSpPr>
            <p:cNvPr id="35" name="Freeform 145">
              <a:extLst>
                <a:ext uri="{FF2B5EF4-FFF2-40B4-BE49-F238E27FC236}">
                  <a16:creationId xmlns:a16="http://schemas.microsoft.com/office/drawing/2014/main" xmlns="" id="{B3E7BD0E-A90E-40BC-A986-80158E1E7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295" y="1275865"/>
              <a:ext cx="2267342" cy="3534111"/>
            </a:xfrm>
            <a:custGeom>
              <a:avLst/>
              <a:gdLst>
                <a:gd name="T0" fmla="*/ 552 w 716"/>
                <a:gd name="T1" fmla="*/ 328 h 1116"/>
                <a:gd name="T2" fmla="*/ 622 w 716"/>
                <a:gd name="T3" fmla="*/ 346 h 1116"/>
                <a:gd name="T4" fmla="*/ 681 w 716"/>
                <a:gd name="T5" fmla="*/ 288 h 1116"/>
                <a:gd name="T6" fmla="*/ 668 w 716"/>
                <a:gd name="T7" fmla="*/ 222 h 1116"/>
                <a:gd name="T8" fmla="*/ 220 w 716"/>
                <a:gd name="T9" fmla="*/ 124 h 1116"/>
                <a:gd name="T10" fmla="*/ 62 w 716"/>
                <a:gd name="T11" fmla="*/ 509 h 1116"/>
                <a:gd name="T12" fmla="*/ 175 w 716"/>
                <a:gd name="T13" fmla="*/ 682 h 1116"/>
                <a:gd name="T14" fmla="*/ 549 w 716"/>
                <a:gd name="T15" fmla="*/ 1058 h 1116"/>
                <a:gd name="T16" fmla="*/ 626 w 716"/>
                <a:gd name="T17" fmla="*/ 1075 h 1116"/>
                <a:gd name="T18" fmla="*/ 679 w 716"/>
                <a:gd name="T19" fmla="*/ 1025 h 1116"/>
                <a:gd name="T20" fmla="*/ 674 w 716"/>
                <a:gd name="T21" fmla="*/ 961 h 1116"/>
                <a:gd name="T22" fmla="*/ 253 w 716"/>
                <a:gd name="T23" fmla="*/ 539 h 1116"/>
                <a:gd name="T24" fmla="*/ 253 w 716"/>
                <a:gd name="T25" fmla="*/ 296 h 1116"/>
                <a:gd name="T26" fmla="*/ 552 w 716"/>
                <a:gd name="T27" fmla="*/ 328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6" h="1116">
                  <a:moveTo>
                    <a:pt x="552" y="328"/>
                  </a:moveTo>
                  <a:cubicBezTo>
                    <a:pt x="552" y="328"/>
                    <a:pt x="582" y="382"/>
                    <a:pt x="622" y="346"/>
                  </a:cubicBezTo>
                  <a:cubicBezTo>
                    <a:pt x="662" y="309"/>
                    <a:pt x="681" y="288"/>
                    <a:pt x="681" y="288"/>
                  </a:cubicBezTo>
                  <a:cubicBezTo>
                    <a:pt x="681" y="288"/>
                    <a:pt x="716" y="266"/>
                    <a:pt x="668" y="222"/>
                  </a:cubicBezTo>
                  <a:cubicBezTo>
                    <a:pt x="620" y="178"/>
                    <a:pt x="472" y="0"/>
                    <a:pt x="220" y="124"/>
                  </a:cubicBezTo>
                  <a:cubicBezTo>
                    <a:pt x="220" y="124"/>
                    <a:pt x="0" y="248"/>
                    <a:pt x="62" y="509"/>
                  </a:cubicBezTo>
                  <a:cubicBezTo>
                    <a:pt x="62" y="509"/>
                    <a:pt x="85" y="597"/>
                    <a:pt x="175" y="682"/>
                  </a:cubicBezTo>
                  <a:cubicBezTo>
                    <a:pt x="265" y="767"/>
                    <a:pt x="549" y="1058"/>
                    <a:pt x="549" y="1058"/>
                  </a:cubicBezTo>
                  <a:cubicBezTo>
                    <a:pt x="549" y="1058"/>
                    <a:pt x="581" y="1116"/>
                    <a:pt x="626" y="1075"/>
                  </a:cubicBezTo>
                  <a:cubicBezTo>
                    <a:pt x="670" y="1034"/>
                    <a:pt x="679" y="1025"/>
                    <a:pt x="679" y="1025"/>
                  </a:cubicBezTo>
                  <a:cubicBezTo>
                    <a:pt x="679" y="1025"/>
                    <a:pt x="714" y="1000"/>
                    <a:pt x="674" y="961"/>
                  </a:cubicBezTo>
                  <a:cubicBezTo>
                    <a:pt x="635" y="922"/>
                    <a:pt x="253" y="539"/>
                    <a:pt x="253" y="539"/>
                  </a:cubicBezTo>
                  <a:cubicBezTo>
                    <a:pt x="253" y="539"/>
                    <a:pt x="153" y="417"/>
                    <a:pt x="253" y="296"/>
                  </a:cubicBezTo>
                  <a:cubicBezTo>
                    <a:pt x="253" y="296"/>
                    <a:pt x="402" y="150"/>
                    <a:pt x="552" y="328"/>
                  </a:cubicBezTo>
                  <a:close/>
                </a:path>
              </a:pathLst>
            </a:custGeom>
            <a:solidFill>
              <a:srgbClr val="3C5D7A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/>
            </a:p>
          </p:txBody>
        </p:sp>
        <p:sp>
          <p:nvSpPr>
            <p:cNvPr id="36" name="Freeform 146">
              <a:extLst>
                <a:ext uri="{FF2B5EF4-FFF2-40B4-BE49-F238E27FC236}">
                  <a16:creationId xmlns:a16="http://schemas.microsoft.com/office/drawing/2014/main" xmlns="" id="{4488DAA4-3227-47EF-9570-033D00E52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842" y="1373514"/>
              <a:ext cx="3530097" cy="2274030"/>
            </a:xfrm>
            <a:custGeom>
              <a:avLst/>
              <a:gdLst>
                <a:gd name="T0" fmla="*/ 788 w 1115"/>
                <a:gd name="T1" fmla="*/ 552 h 718"/>
                <a:gd name="T2" fmla="*/ 771 w 1115"/>
                <a:gd name="T3" fmla="*/ 623 h 718"/>
                <a:gd name="T4" fmla="*/ 828 w 1115"/>
                <a:gd name="T5" fmla="*/ 681 h 718"/>
                <a:gd name="T6" fmla="*/ 895 w 1115"/>
                <a:gd name="T7" fmla="*/ 667 h 718"/>
                <a:gd name="T8" fmla="*/ 990 w 1115"/>
                <a:gd name="T9" fmla="*/ 219 h 718"/>
                <a:gd name="T10" fmla="*/ 604 w 1115"/>
                <a:gd name="T11" fmla="*/ 64 h 718"/>
                <a:gd name="T12" fmla="*/ 431 w 1115"/>
                <a:gd name="T13" fmla="*/ 178 h 718"/>
                <a:gd name="T14" fmla="*/ 57 w 1115"/>
                <a:gd name="T15" fmla="*/ 554 h 718"/>
                <a:gd name="T16" fmla="*/ 41 w 1115"/>
                <a:gd name="T17" fmla="*/ 631 h 718"/>
                <a:gd name="T18" fmla="*/ 92 w 1115"/>
                <a:gd name="T19" fmla="*/ 684 h 718"/>
                <a:gd name="T20" fmla="*/ 156 w 1115"/>
                <a:gd name="T21" fmla="*/ 679 h 718"/>
                <a:gd name="T22" fmla="*/ 575 w 1115"/>
                <a:gd name="T23" fmla="*/ 255 h 718"/>
                <a:gd name="T24" fmla="*/ 818 w 1115"/>
                <a:gd name="T25" fmla="*/ 253 h 718"/>
                <a:gd name="T26" fmla="*/ 788 w 1115"/>
                <a:gd name="T27" fmla="*/ 552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5" h="718">
                  <a:moveTo>
                    <a:pt x="788" y="552"/>
                  </a:moveTo>
                  <a:cubicBezTo>
                    <a:pt x="788" y="552"/>
                    <a:pt x="734" y="583"/>
                    <a:pt x="771" y="623"/>
                  </a:cubicBezTo>
                  <a:cubicBezTo>
                    <a:pt x="808" y="663"/>
                    <a:pt x="828" y="681"/>
                    <a:pt x="828" y="681"/>
                  </a:cubicBezTo>
                  <a:cubicBezTo>
                    <a:pt x="828" y="681"/>
                    <a:pt x="851" y="716"/>
                    <a:pt x="895" y="667"/>
                  </a:cubicBezTo>
                  <a:cubicBezTo>
                    <a:pt x="939" y="619"/>
                    <a:pt x="1115" y="471"/>
                    <a:pt x="990" y="219"/>
                  </a:cubicBezTo>
                  <a:cubicBezTo>
                    <a:pt x="990" y="219"/>
                    <a:pt x="864" y="0"/>
                    <a:pt x="604" y="64"/>
                  </a:cubicBezTo>
                  <a:cubicBezTo>
                    <a:pt x="604" y="64"/>
                    <a:pt x="516" y="87"/>
                    <a:pt x="431" y="178"/>
                  </a:cubicBezTo>
                  <a:cubicBezTo>
                    <a:pt x="347" y="268"/>
                    <a:pt x="57" y="554"/>
                    <a:pt x="57" y="554"/>
                  </a:cubicBezTo>
                  <a:cubicBezTo>
                    <a:pt x="57" y="554"/>
                    <a:pt x="0" y="587"/>
                    <a:pt x="41" y="631"/>
                  </a:cubicBezTo>
                  <a:cubicBezTo>
                    <a:pt x="83" y="675"/>
                    <a:pt x="92" y="684"/>
                    <a:pt x="92" y="684"/>
                  </a:cubicBezTo>
                  <a:cubicBezTo>
                    <a:pt x="92" y="684"/>
                    <a:pt x="117" y="718"/>
                    <a:pt x="156" y="679"/>
                  </a:cubicBezTo>
                  <a:cubicBezTo>
                    <a:pt x="195" y="639"/>
                    <a:pt x="575" y="255"/>
                    <a:pt x="575" y="255"/>
                  </a:cubicBezTo>
                  <a:cubicBezTo>
                    <a:pt x="575" y="255"/>
                    <a:pt x="696" y="154"/>
                    <a:pt x="818" y="253"/>
                  </a:cubicBezTo>
                  <a:cubicBezTo>
                    <a:pt x="818" y="253"/>
                    <a:pt x="964" y="402"/>
                    <a:pt x="788" y="552"/>
                  </a:cubicBezTo>
                  <a:close/>
                </a:path>
              </a:pathLst>
            </a:custGeom>
            <a:solidFill>
              <a:srgbClr val="92667D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/>
            </a:p>
          </p:txBody>
        </p:sp>
        <p:sp>
          <p:nvSpPr>
            <p:cNvPr id="37" name="Freeform 147">
              <a:extLst>
                <a:ext uri="{FF2B5EF4-FFF2-40B4-BE49-F238E27FC236}">
                  <a16:creationId xmlns:a16="http://schemas.microsoft.com/office/drawing/2014/main" xmlns="" id="{D161721F-07FF-4D37-A41D-EFB85A79B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364" y="2709842"/>
              <a:ext cx="2266004" cy="3534111"/>
            </a:xfrm>
            <a:custGeom>
              <a:avLst/>
              <a:gdLst>
                <a:gd name="T0" fmla="*/ 164 w 716"/>
                <a:gd name="T1" fmla="*/ 789 h 1116"/>
                <a:gd name="T2" fmla="*/ 93 w 716"/>
                <a:gd name="T3" fmla="*/ 771 h 1116"/>
                <a:gd name="T4" fmla="*/ 35 w 716"/>
                <a:gd name="T5" fmla="*/ 828 h 1116"/>
                <a:gd name="T6" fmla="*/ 48 w 716"/>
                <a:gd name="T7" fmla="*/ 895 h 1116"/>
                <a:gd name="T8" fmla="*/ 495 w 716"/>
                <a:gd name="T9" fmla="*/ 993 h 1116"/>
                <a:gd name="T10" fmla="*/ 653 w 716"/>
                <a:gd name="T11" fmla="*/ 608 h 1116"/>
                <a:gd name="T12" fmla="*/ 541 w 716"/>
                <a:gd name="T13" fmla="*/ 435 h 1116"/>
                <a:gd name="T14" fmla="*/ 167 w 716"/>
                <a:gd name="T15" fmla="*/ 58 h 1116"/>
                <a:gd name="T16" fmla="*/ 90 w 716"/>
                <a:gd name="T17" fmla="*/ 42 h 1116"/>
                <a:gd name="T18" fmla="*/ 37 w 716"/>
                <a:gd name="T19" fmla="*/ 92 h 1116"/>
                <a:gd name="T20" fmla="*/ 41 w 716"/>
                <a:gd name="T21" fmla="*/ 156 h 1116"/>
                <a:gd name="T22" fmla="*/ 463 w 716"/>
                <a:gd name="T23" fmla="*/ 578 h 1116"/>
                <a:gd name="T24" fmla="*/ 463 w 716"/>
                <a:gd name="T25" fmla="*/ 821 h 1116"/>
                <a:gd name="T26" fmla="*/ 164 w 716"/>
                <a:gd name="T27" fmla="*/ 789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6" h="1116">
                  <a:moveTo>
                    <a:pt x="164" y="789"/>
                  </a:moveTo>
                  <a:cubicBezTo>
                    <a:pt x="164" y="789"/>
                    <a:pt x="133" y="734"/>
                    <a:pt x="93" y="771"/>
                  </a:cubicBezTo>
                  <a:cubicBezTo>
                    <a:pt x="53" y="808"/>
                    <a:pt x="35" y="828"/>
                    <a:pt x="35" y="828"/>
                  </a:cubicBezTo>
                  <a:cubicBezTo>
                    <a:pt x="35" y="828"/>
                    <a:pt x="0" y="851"/>
                    <a:pt x="48" y="895"/>
                  </a:cubicBezTo>
                  <a:cubicBezTo>
                    <a:pt x="96" y="939"/>
                    <a:pt x="243" y="1116"/>
                    <a:pt x="495" y="993"/>
                  </a:cubicBezTo>
                  <a:cubicBezTo>
                    <a:pt x="495" y="993"/>
                    <a:pt x="716" y="869"/>
                    <a:pt x="653" y="608"/>
                  </a:cubicBezTo>
                  <a:cubicBezTo>
                    <a:pt x="653" y="608"/>
                    <a:pt x="631" y="520"/>
                    <a:pt x="541" y="435"/>
                  </a:cubicBezTo>
                  <a:cubicBezTo>
                    <a:pt x="451" y="350"/>
                    <a:pt x="167" y="58"/>
                    <a:pt x="167" y="58"/>
                  </a:cubicBezTo>
                  <a:cubicBezTo>
                    <a:pt x="167" y="58"/>
                    <a:pt x="135" y="0"/>
                    <a:pt x="90" y="42"/>
                  </a:cubicBezTo>
                  <a:cubicBezTo>
                    <a:pt x="45" y="83"/>
                    <a:pt x="37" y="92"/>
                    <a:pt x="37" y="92"/>
                  </a:cubicBezTo>
                  <a:cubicBezTo>
                    <a:pt x="37" y="92"/>
                    <a:pt x="2" y="116"/>
                    <a:pt x="41" y="156"/>
                  </a:cubicBezTo>
                  <a:cubicBezTo>
                    <a:pt x="81" y="195"/>
                    <a:pt x="463" y="578"/>
                    <a:pt x="463" y="578"/>
                  </a:cubicBezTo>
                  <a:cubicBezTo>
                    <a:pt x="463" y="578"/>
                    <a:pt x="563" y="700"/>
                    <a:pt x="463" y="821"/>
                  </a:cubicBezTo>
                  <a:cubicBezTo>
                    <a:pt x="463" y="821"/>
                    <a:pt x="313" y="966"/>
                    <a:pt x="164" y="789"/>
                  </a:cubicBezTo>
                  <a:close/>
                </a:path>
              </a:pathLst>
            </a:custGeom>
            <a:solidFill>
              <a:srgbClr val="FF788B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/>
            </a:p>
          </p:txBody>
        </p:sp>
        <p:sp>
          <p:nvSpPr>
            <p:cNvPr id="38" name="Freeform 148">
              <a:extLst>
                <a:ext uri="{FF2B5EF4-FFF2-40B4-BE49-F238E27FC236}">
                  <a16:creationId xmlns:a16="http://schemas.microsoft.com/office/drawing/2014/main" xmlns="" id="{D09B8203-DF0C-4365-A852-A4ADC4E34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33" y="3858896"/>
              <a:ext cx="3532772" cy="2278044"/>
            </a:xfrm>
            <a:custGeom>
              <a:avLst/>
              <a:gdLst>
                <a:gd name="T0" fmla="*/ 327 w 1116"/>
                <a:gd name="T1" fmla="*/ 167 h 719"/>
                <a:gd name="T2" fmla="*/ 345 w 1116"/>
                <a:gd name="T3" fmla="*/ 96 h 719"/>
                <a:gd name="T4" fmla="*/ 287 w 1116"/>
                <a:gd name="T5" fmla="*/ 38 h 719"/>
                <a:gd name="T6" fmla="*/ 220 w 1116"/>
                <a:gd name="T7" fmla="*/ 51 h 719"/>
                <a:gd name="T8" fmla="*/ 125 w 1116"/>
                <a:gd name="T9" fmla="*/ 499 h 719"/>
                <a:gd name="T10" fmla="*/ 512 w 1116"/>
                <a:gd name="T11" fmla="*/ 655 h 719"/>
                <a:gd name="T12" fmla="*/ 684 w 1116"/>
                <a:gd name="T13" fmla="*/ 541 h 719"/>
                <a:gd name="T14" fmla="*/ 1058 w 1116"/>
                <a:gd name="T15" fmla="*/ 164 h 719"/>
                <a:gd name="T16" fmla="*/ 1074 w 1116"/>
                <a:gd name="T17" fmla="*/ 88 h 719"/>
                <a:gd name="T18" fmla="*/ 1024 w 1116"/>
                <a:gd name="T19" fmla="*/ 35 h 719"/>
                <a:gd name="T20" fmla="*/ 960 w 1116"/>
                <a:gd name="T21" fmla="*/ 40 h 719"/>
                <a:gd name="T22" fmla="*/ 540 w 1116"/>
                <a:gd name="T23" fmla="*/ 464 h 719"/>
                <a:gd name="T24" fmla="*/ 297 w 1116"/>
                <a:gd name="T25" fmla="*/ 465 h 719"/>
                <a:gd name="T26" fmla="*/ 327 w 1116"/>
                <a:gd name="T27" fmla="*/ 167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6" h="719">
                  <a:moveTo>
                    <a:pt x="327" y="167"/>
                  </a:moveTo>
                  <a:cubicBezTo>
                    <a:pt x="327" y="167"/>
                    <a:pt x="382" y="136"/>
                    <a:pt x="345" y="96"/>
                  </a:cubicBezTo>
                  <a:cubicBezTo>
                    <a:pt x="308" y="56"/>
                    <a:pt x="287" y="38"/>
                    <a:pt x="287" y="38"/>
                  </a:cubicBezTo>
                  <a:cubicBezTo>
                    <a:pt x="287" y="38"/>
                    <a:pt x="264" y="3"/>
                    <a:pt x="220" y="51"/>
                  </a:cubicBezTo>
                  <a:cubicBezTo>
                    <a:pt x="177" y="100"/>
                    <a:pt x="0" y="248"/>
                    <a:pt x="125" y="499"/>
                  </a:cubicBezTo>
                  <a:cubicBezTo>
                    <a:pt x="125" y="499"/>
                    <a:pt x="251" y="719"/>
                    <a:pt x="512" y="655"/>
                  </a:cubicBezTo>
                  <a:cubicBezTo>
                    <a:pt x="512" y="655"/>
                    <a:pt x="600" y="631"/>
                    <a:pt x="684" y="541"/>
                  </a:cubicBezTo>
                  <a:cubicBezTo>
                    <a:pt x="768" y="450"/>
                    <a:pt x="1058" y="164"/>
                    <a:pt x="1058" y="164"/>
                  </a:cubicBezTo>
                  <a:cubicBezTo>
                    <a:pt x="1058" y="164"/>
                    <a:pt x="1116" y="132"/>
                    <a:pt x="1074" y="88"/>
                  </a:cubicBezTo>
                  <a:cubicBezTo>
                    <a:pt x="1032" y="43"/>
                    <a:pt x="1024" y="35"/>
                    <a:pt x="1024" y="35"/>
                  </a:cubicBezTo>
                  <a:cubicBezTo>
                    <a:pt x="1024" y="35"/>
                    <a:pt x="999" y="0"/>
                    <a:pt x="960" y="40"/>
                  </a:cubicBezTo>
                  <a:cubicBezTo>
                    <a:pt x="921" y="79"/>
                    <a:pt x="540" y="464"/>
                    <a:pt x="540" y="464"/>
                  </a:cubicBezTo>
                  <a:cubicBezTo>
                    <a:pt x="540" y="464"/>
                    <a:pt x="419" y="565"/>
                    <a:pt x="297" y="465"/>
                  </a:cubicBezTo>
                  <a:cubicBezTo>
                    <a:pt x="297" y="465"/>
                    <a:pt x="151" y="317"/>
                    <a:pt x="327" y="167"/>
                  </a:cubicBezTo>
                  <a:close/>
                </a:path>
              </a:pathLst>
            </a:custGeom>
            <a:solidFill>
              <a:srgbClr val="D17083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8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0F8BEF5-2A28-4BB5-BF4E-97A6ADFE5134}"/>
              </a:ext>
            </a:extLst>
          </p:cNvPr>
          <p:cNvGrpSpPr/>
          <p:nvPr/>
        </p:nvGrpSpPr>
        <p:grpSpPr>
          <a:xfrm>
            <a:off x="4139985" y="2371538"/>
            <a:ext cx="377972" cy="371673"/>
            <a:chOff x="6443663" y="2484438"/>
            <a:chExt cx="285750" cy="280987"/>
          </a:xfrm>
          <a:solidFill>
            <a:srgbClr val="92667D"/>
          </a:solidFill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27" name="Freeform 3837">
              <a:extLst>
                <a:ext uri="{FF2B5EF4-FFF2-40B4-BE49-F238E27FC236}">
                  <a16:creationId xmlns:a16="http://schemas.microsoft.com/office/drawing/2014/main" xmlns="" id="{276709D7-A498-4564-A70A-AC50749E9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2498725"/>
              <a:ext cx="42863" cy="42863"/>
            </a:xfrm>
            <a:custGeom>
              <a:avLst/>
              <a:gdLst>
                <a:gd name="T0" fmla="*/ 84 w 135"/>
                <a:gd name="T1" fmla="*/ 127 h 136"/>
                <a:gd name="T2" fmla="*/ 89 w 135"/>
                <a:gd name="T3" fmla="*/ 130 h 136"/>
                <a:gd name="T4" fmla="*/ 95 w 135"/>
                <a:gd name="T5" fmla="*/ 133 h 136"/>
                <a:gd name="T6" fmla="*/ 100 w 135"/>
                <a:gd name="T7" fmla="*/ 134 h 136"/>
                <a:gd name="T8" fmla="*/ 105 w 135"/>
                <a:gd name="T9" fmla="*/ 136 h 136"/>
                <a:gd name="T10" fmla="*/ 112 w 135"/>
                <a:gd name="T11" fmla="*/ 134 h 136"/>
                <a:gd name="T12" fmla="*/ 117 w 135"/>
                <a:gd name="T13" fmla="*/ 133 h 136"/>
                <a:gd name="T14" fmla="*/ 122 w 135"/>
                <a:gd name="T15" fmla="*/ 130 h 136"/>
                <a:gd name="T16" fmla="*/ 127 w 135"/>
                <a:gd name="T17" fmla="*/ 127 h 136"/>
                <a:gd name="T18" fmla="*/ 131 w 135"/>
                <a:gd name="T19" fmla="*/ 122 h 136"/>
                <a:gd name="T20" fmla="*/ 133 w 135"/>
                <a:gd name="T21" fmla="*/ 116 h 136"/>
                <a:gd name="T22" fmla="*/ 135 w 135"/>
                <a:gd name="T23" fmla="*/ 111 h 136"/>
                <a:gd name="T24" fmla="*/ 135 w 135"/>
                <a:gd name="T25" fmla="*/ 106 h 136"/>
                <a:gd name="T26" fmla="*/ 135 w 135"/>
                <a:gd name="T27" fmla="*/ 100 h 136"/>
                <a:gd name="T28" fmla="*/ 133 w 135"/>
                <a:gd name="T29" fmla="*/ 94 h 136"/>
                <a:gd name="T30" fmla="*/ 131 w 135"/>
                <a:gd name="T31" fmla="*/ 89 h 136"/>
                <a:gd name="T32" fmla="*/ 127 w 135"/>
                <a:gd name="T33" fmla="*/ 84 h 136"/>
                <a:gd name="T34" fmla="*/ 52 w 135"/>
                <a:gd name="T35" fmla="*/ 9 h 136"/>
                <a:gd name="T36" fmla="*/ 47 w 135"/>
                <a:gd name="T37" fmla="*/ 5 h 136"/>
                <a:gd name="T38" fmla="*/ 42 w 135"/>
                <a:gd name="T39" fmla="*/ 3 h 136"/>
                <a:gd name="T40" fmla="*/ 36 w 135"/>
                <a:gd name="T41" fmla="*/ 0 h 136"/>
                <a:gd name="T42" fmla="*/ 30 w 135"/>
                <a:gd name="T43" fmla="*/ 0 h 136"/>
                <a:gd name="T44" fmla="*/ 25 w 135"/>
                <a:gd name="T45" fmla="*/ 0 h 136"/>
                <a:gd name="T46" fmla="*/ 19 w 135"/>
                <a:gd name="T47" fmla="*/ 3 h 136"/>
                <a:gd name="T48" fmla="*/ 14 w 135"/>
                <a:gd name="T49" fmla="*/ 5 h 136"/>
                <a:gd name="T50" fmla="*/ 9 w 135"/>
                <a:gd name="T51" fmla="*/ 9 h 136"/>
                <a:gd name="T52" fmla="*/ 6 w 135"/>
                <a:gd name="T53" fmla="*/ 13 h 136"/>
                <a:gd name="T54" fmla="*/ 2 w 135"/>
                <a:gd name="T55" fmla="*/ 19 h 136"/>
                <a:gd name="T56" fmla="*/ 1 w 135"/>
                <a:gd name="T57" fmla="*/ 25 h 136"/>
                <a:gd name="T58" fmla="*/ 0 w 135"/>
                <a:gd name="T59" fmla="*/ 30 h 136"/>
                <a:gd name="T60" fmla="*/ 1 w 135"/>
                <a:gd name="T61" fmla="*/ 36 h 136"/>
                <a:gd name="T62" fmla="*/ 2 w 135"/>
                <a:gd name="T63" fmla="*/ 41 h 136"/>
                <a:gd name="T64" fmla="*/ 6 w 135"/>
                <a:gd name="T65" fmla="*/ 47 h 136"/>
                <a:gd name="T66" fmla="*/ 9 w 135"/>
                <a:gd name="T67" fmla="*/ 52 h 136"/>
                <a:gd name="T68" fmla="*/ 84 w 135"/>
                <a:gd name="T69" fmla="*/ 12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5" h="136">
                  <a:moveTo>
                    <a:pt x="84" y="127"/>
                  </a:moveTo>
                  <a:lnTo>
                    <a:pt x="89" y="130"/>
                  </a:lnTo>
                  <a:lnTo>
                    <a:pt x="95" y="133"/>
                  </a:lnTo>
                  <a:lnTo>
                    <a:pt x="100" y="134"/>
                  </a:lnTo>
                  <a:lnTo>
                    <a:pt x="105" y="136"/>
                  </a:lnTo>
                  <a:lnTo>
                    <a:pt x="112" y="134"/>
                  </a:lnTo>
                  <a:lnTo>
                    <a:pt x="117" y="133"/>
                  </a:lnTo>
                  <a:lnTo>
                    <a:pt x="122" y="130"/>
                  </a:lnTo>
                  <a:lnTo>
                    <a:pt x="127" y="127"/>
                  </a:lnTo>
                  <a:lnTo>
                    <a:pt x="131" y="122"/>
                  </a:lnTo>
                  <a:lnTo>
                    <a:pt x="133" y="116"/>
                  </a:lnTo>
                  <a:lnTo>
                    <a:pt x="135" y="111"/>
                  </a:lnTo>
                  <a:lnTo>
                    <a:pt x="135" y="106"/>
                  </a:lnTo>
                  <a:lnTo>
                    <a:pt x="135" y="100"/>
                  </a:lnTo>
                  <a:lnTo>
                    <a:pt x="133" y="94"/>
                  </a:lnTo>
                  <a:lnTo>
                    <a:pt x="131" y="89"/>
                  </a:lnTo>
                  <a:lnTo>
                    <a:pt x="127" y="84"/>
                  </a:lnTo>
                  <a:lnTo>
                    <a:pt x="52" y="9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9" y="9"/>
                  </a:lnTo>
                  <a:lnTo>
                    <a:pt x="6" y="13"/>
                  </a:lnTo>
                  <a:lnTo>
                    <a:pt x="2" y="19"/>
                  </a:lnTo>
                  <a:lnTo>
                    <a:pt x="1" y="25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84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838">
              <a:extLst>
                <a:ext uri="{FF2B5EF4-FFF2-40B4-BE49-F238E27FC236}">
                  <a16:creationId xmlns:a16="http://schemas.microsoft.com/office/drawing/2014/main" xmlns="" id="{9B33B631-26CA-4508-9F98-50C9402D5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3675" y="2484438"/>
              <a:ext cx="19050" cy="47625"/>
            </a:xfrm>
            <a:custGeom>
              <a:avLst/>
              <a:gdLst>
                <a:gd name="T0" fmla="*/ 30 w 60"/>
                <a:gd name="T1" fmla="*/ 151 h 151"/>
                <a:gd name="T2" fmla="*/ 37 w 60"/>
                <a:gd name="T3" fmla="*/ 149 h 151"/>
                <a:gd name="T4" fmla="*/ 42 w 60"/>
                <a:gd name="T5" fmla="*/ 148 h 151"/>
                <a:gd name="T6" fmla="*/ 48 w 60"/>
                <a:gd name="T7" fmla="*/ 145 h 151"/>
                <a:gd name="T8" fmla="*/ 52 w 60"/>
                <a:gd name="T9" fmla="*/ 142 h 151"/>
                <a:gd name="T10" fmla="*/ 55 w 60"/>
                <a:gd name="T11" fmla="*/ 138 h 151"/>
                <a:gd name="T12" fmla="*/ 58 w 60"/>
                <a:gd name="T13" fmla="*/ 132 h 151"/>
                <a:gd name="T14" fmla="*/ 60 w 60"/>
                <a:gd name="T15" fmla="*/ 127 h 151"/>
                <a:gd name="T16" fmla="*/ 60 w 60"/>
                <a:gd name="T17" fmla="*/ 120 h 151"/>
                <a:gd name="T18" fmla="*/ 60 w 60"/>
                <a:gd name="T19" fmla="*/ 30 h 151"/>
                <a:gd name="T20" fmla="*/ 60 w 60"/>
                <a:gd name="T21" fmla="*/ 24 h 151"/>
                <a:gd name="T22" fmla="*/ 58 w 60"/>
                <a:gd name="T23" fmla="*/ 19 h 151"/>
                <a:gd name="T24" fmla="*/ 55 w 60"/>
                <a:gd name="T25" fmla="*/ 13 h 151"/>
                <a:gd name="T26" fmla="*/ 52 w 60"/>
                <a:gd name="T27" fmla="*/ 9 h 151"/>
                <a:gd name="T28" fmla="*/ 48 w 60"/>
                <a:gd name="T29" fmla="*/ 6 h 151"/>
                <a:gd name="T30" fmla="*/ 42 w 60"/>
                <a:gd name="T31" fmla="*/ 3 h 151"/>
                <a:gd name="T32" fmla="*/ 37 w 60"/>
                <a:gd name="T33" fmla="*/ 0 h 151"/>
                <a:gd name="T34" fmla="*/ 30 w 60"/>
                <a:gd name="T35" fmla="*/ 0 h 151"/>
                <a:gd name="T36" fmla="*/ 25 w 60"/>
                <a:gd name="T37" fmla="*/ 0 h 151"/>
                <a:gd name="T38" fmla="*/ 19 w 60"/>
                <a:gd name="T39" fmla="*/ 3 h 151"/>
                <a:gd name="T40" fmla="*/ 14 w 60"/>
                <a:gd name="T41" fmla="*/ 6 h 151"/>
                <a:gd name="T42" fmla="*/ 9 w 60"/>
                <a:gd name="T43" fmla="*/ 9 h 151"/>
                <a:gd name="T44" fmla="*/ 6 w 60"/>
                <a:gd name="T45" fmla="*/ 13 h 151"/>
                <a:gd name="T46" fmla="*/ 2 w 60"/>
                <a:gd name="T47" fmla="*/ 19 h 151"/>
                <a:gd name="T48" fmla="*/ 1 w 60"/>
                <a:gd name="T49" fmla="*/ 24 h 151"/>
                <a:gd name="T50" fmla="*/ 0 w 60"/>
                <a:gd name="T51" fmla="*/ 30 h 151"/>
                <a:gd name="T52" fmla="*/ 0 w 60"/>
                <a:gd name="T53" fmla="*/ 120 h 151"/>
                <a:gd name="T54" fmla="*/ 1 w 60"/>
                <a:gd name="T55" fmla="*/ 127 h 151"/>
                <a:gd name="T56" fmla="*/ 2 w 60"/>
                <a:gd name="T57" fmla="*/ 132 h 151"/>
                <a:gd name="T58" fmla="*/ 6 w 60"/>
                <a:gd name="T59" fmla="*/ 138 h 151"/>
                <a:gd name="T60" fmla="*/ 9 w 60"/>
                <a:gd name="T61" fmla="*/ 142 h 151"/>
                <a:gd name="T62" fmla="*/ 14 w 60"/>
                <a:gd name="T63" fmla="*/ 145 h 151"/>
                <a:gd name="T64" fmla="*/ 19 w 60"/>
                <a:gd name="T65" fmla="*/ 148 h 151"/>
                <a:gd name="T66" fmla="*/ 25 w 60"/>
                <a:gd name="T67" fmla="*/ 149 h 151"/>
                <a:gd name="T68" fmla="*/ 30 w 60"/>
                <a:gd name="T69" fmla="*/ 151 h 151"/>
                <a:gd name="T70" fmla="*/ 30 w 60"/>
                <a:gd name="T7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151">
                  <a:moveTo>
                    <a:pt x="30" y="151"/>
                  </a:moveTo>
                  <a:lnTo>
                    <a:pt x="37" y="149"/>
                  </a:lnTo>
                  <a:lnTo>
                    <a:pt x="42" y="148"/>
                  </a:lnTo>
                  <a:lnTo>
                    <a:pt x="48" y="145"/>
                  </a:lnTo>
                  <a:lnTo>
                    <a:pt x="52" y="142"/>
                  </a:lnTo>
                  <a:lnTo>
                    <a:pt x="55" y="138"/>
                  </a:lnTo>
                  <a:lnTo>
                    <a:pt x="58" y="132"/>
                  </a:lnTo>
                  <a:lnTo>
                    <a:pt x="60" y="127"/>
                  </a:lnTo>
                  <a:lnTo>
                    <a:pt x="60" y="120"/>
                  </a:lnTo>
                  <a:lnTo>
                    <a:pt x="60" y="30"/>
                  </a:lnTo>
                  <a:lnTo>
                    <a:pt x="60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9"/>
                  </a:lnTo>
                  <a:lnTo>
                    <a:pt x="48" y="6"/>
                  </a:lnTo>
                  <a:lnTo>
                    <a:pt x="42" y="3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9" y="9"/>
                  </a:lnTo>
                  <a:lnTo>
                    <a:pt x="6" y="13"/>
                  </a:lnTo>
                  <a:lnTo>
                    <a:pt x="2" y="19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0" y="120"/>
                  </a:lnTo>
                  <a:lnTo>
                    <a:pt x="1" y="127"/>
                  </a:lnTo>
                  <a:lnTo>
                    <a:pt x="2" y="132"/>
                  </a:lnTo>
                  <a:lnTo>
                    <a:pt x="6" y="138"/>
                  </a:lnTo>
                  <a:lnTo>
                    <a:pt x="9" y="142"/>
                  </a:lnTo>
                  <a:lnTo>
                    <a:pt x="14" y="145"/>
                  </a:lnTo>
                  <a:lnTo>
                    <a:pt x="19" y="148"/>
                  </a:lnTo>
                  <a:lnTo>
                    <a:pt x="25" y="149"/>
                  </a:lnTo>
                  <a:lnTo>
                    <a:pt x="30" y="151"/>
                  </a:lnTo>
                  <a:lnTo>
                    <a:pt x="30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839">
              <a:extLst>
                <a:ext uri="{FF2B5EF4-FFF2-40B4-BE49-F238E27FC236}">
                  <a16:creationId xmlns:a16="http://schemas.microsoft.com/office/drawing/2014/main" xmlns="" id="{2FD6AB5B-2F52-40D9-9680-B4F9D04CA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7475" y="2555875"/>
              <a:ext cx="47625" cy="19050"/>
            </a:xfrm>
            <a:custGeom>
              <a:avLst/>
              <a:gdLst>
                <a:gd name="T0" fmla="*/ 30 w 150"/>
                <a:gd name="T1" fmla="*/ 60 h 60"/>
                <a:gd name="T2" fmla="*/ 120 w 150"/>
                <a:gd name="T3" fmla="*/ 60 h 60"/>
                <a:gd name="T4" fmla="*/ 127 w 150"/>
                <a:gd name="T5" fmla="*/ 59 h 60"/>
                <a:gd name="T6" fmla="*/ 132 w 150"/>
                <a:gd name="T7" fmla="*/ 57 h 60"/>
                <a:gd name="T8" fmla="*/ 137 w 150"/>
                <a:gd name="T9" fmla="*/ 54 h 60"/>
                <a:gd name="T10" fmla="*/ 142 w 150"/>
                <a:gd name="T11" fmla="*/ 51 h 60"/>
                <a:gd name="T12" fmla="*/ 145 w 150"/>
                <a:gd name="T13" fmla="*/ 47 h 60"/>
                <a:gd name="T14" fmla="*/ 148 w 150"/>
                <a:gd name="T15" fmla="*/ 41 h 60"/>
                <a:gd name="T16" fmla="*/ 150 w 150"/>
                <a:gd name="T17" fmla="*/ 36 h 60"/>
                <a:gd name="T18" fmla="*/ 150 w 150"/>
                <a:gd name="T19" fmla="*/ 30 h 60"/>
                <a:gd name="T20" fmla="*/ 150 w 150"/>
                <a:gd name="T21" fmla="*/ 23 h 60"/>
                <a:gd name="T22" fmla="*/ 148 w 150"/>
                <a:gd name="T23" fmla="*/ 18 h 60"/>
                <a:gd name="T24" fmla="*/ 145 w 150"/>
                <a:gd name="T25" fmla="*/ 12 h 60"/>
                <a:gd name="T26" fmla="*/ 142 w 150"/>
                <a:gd name="T27" fmla="*/ 8 h 60"/>
                <a:gd name="T28" fmla="*/ 137 w 150"/>
                <a:gd name="T29" fmla="*/ 5 h 60"/>
                <a:gd name="T30" fmla="*/ 132 w 150"/>
                <a:gd name="T31" fmla="*/ 2 h 60"/>
                <a:gd name="T32" fmla="*/ 127 w 150"/>
                <a:gd name="T33" fmla="*/ 1 h 60"/>
                <a:gd name="T34" fmla="*/ 120 w 150"/>
                <a:gd name="T35" fmla="*/ 0 h 60"/>
                <a:gd name="T36" fmla="*/ 30 w 150"/>
                <a:gd name="T37" fmla="*/ 0 h 60"/>
                <a:gd name="T38" fmla="*/ 24 w 150"/>
                <a:gd name="T39" fmla="*/ 1 h 60"/>
                <a:gd name="T40" fmla="*/ 18 w 150"/>
                <a:gd name="T41" fmla="*/ 2 h 60"/>
                <a:gd name="T42" fmla="*/ 13 w 150"/>
                <a:gd name="T43" fmla="*/ 5 h 60"/>
                <a:gd name="T44" fmla="*/ 9 w 150"/>
                <a:gd name="T45" fmla="*/ 8 h 60"/>
                <a:gd name="T46" fmla="*/ 5 w 150"/>
                <a:gd name="T47" fmla="*/ 12 h 60"/>
                <a:gd name="T48" fmla="*/ 2 w 150"/>
                <a:gd name="T49" fmla="*/ 18 h 60"/>
                <a:gd name="T50" fmla="*/ 1 w 150"/>
                <a:gd name="T51" fmla="*/ 23 h 60"/>
                <a:gd name="T52" fmla="*/ 0 w 150"/>
                <a:gd name="T53" fmla="*/ 30 h 60"/>
                <a:gd name="T54" fmla="*/ 1 w 150"/>
                <a:gd name="T55" fmla="*/ 36 h 60"/>
                <a:gd name="T56" fmla="*/ 2 w 150"/>
                <a:gd name="T57" fmla="*/ 41 h 60"/>
                <a:gd name="T58" fmla="*/ 5 w 150"/>
                <a:gd name="T59" fmla="*/ 47 h 60"/>
                <a:gd name="T60" fmla="*/ 9 w 150"/>
                <a:gd name="T61" fmla="*/ 51 h 60"/>
                <a:gd name="T62" fmla="*/ 13 w 150"/>
                <a:gd name="T63" fmla="*/ 54 h 60"/>
                <a:gd name="T64" fmla="*/ 18 w 150"/>
                <a:gd name="T65" fmla="*/ 57 h 60"/>
                <a:gd name="T66" fmla="*/ 24 w 150"/>
                <a:gd name="T67" fmla="*/ 59 h 60"/>
                <a:gd name="T68" fmla="*/ 30 w 150"/>
                <a:gd name="T69" fmla="*/ 60 h 60"/>
                <a:gd name="T70" fmla="*/ 30 w 150"/>
                <a:gd name="T7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0" h="60">
                  <a:moveTo>
                    <a:pt x="30" y="60"/>
                  </a:moveTo>
                  <a:lnTo>
                    <a:pt x="120" y="60"/>
                  </a:lnTo>
                  <a:lnTo>
                    <a:pt x="127" y="59"/>
                  </a:lnTo>
                  <a:lnTo>
                    <a:pt x="132" y="57"/>
                  </a:lnTo>
                  <a:lnTo>
                    <a:pt x="137" y="54"/>
                  </a:lnTo>
                  <a:lnTo>
                    <a:pt x="142" y="51"/>
                  </a:lnTo>
                  <a:lnTo>
                    <a:pt x="145" y="47"/>
                  </a:lnTo>
                  <a:lnTo>
                    <a:pt x="148" y="41"/>
                  </a:lnTo>
                  <a:lnTo>
                    <a:pt x="150" y="36"/>
                  </a:lnTo>
                  <a:lnTo>
                    <a:pt x="150" y="30"/>
                  </a:lnTo>
                  <a:lnTo>
                    <a:pt x="150" y="23"/>
                  </a:lnTo>
                  <a:lnTo>
                    <a:pt x="148" y="18"/>
                  </a:lnTo>
                  <a:lnTo>
                    <a:pt x="145" y="12"/>
                  </a:lnTo>
                  <a:lnTo>
                    <a:pt x="142" y="8"/>
                  </a:lnTo>
                  <a:lnTo>
                    <a:pt x="137" y="5"/>
                  </a:lnTo>
                  <a:lnTo>
                    <a:pt x="132" y="2"/>
                  </a:lnTo>
                  <a:lnTo>
                    <a:pt x="127" y="1"/>
                  </a:lnTo>
                  <a:lnTo>
                    <a:pt x="120" y="0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2"/>
                  </a:lnTo>
                  <a:lnTo>
                    <a:pt x="2" y="18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0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840">
              <a:extLst>
                <a:ext uri="{FF2B5EF4-FFF2-40B4-BE49-F238E27FC236}">
                  <a16:creationId xmlns:a16="http://schemas.microsoft.com/office/drawing/2014/main" xmlns="" id="{93BEFEC5-52EE-4D7F-89D5-1676ACC9C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2622550"/>
              <a:ext cx="142875" cy="142875"/>
            </a:xfrm>
            <a:custGeom>
              <a:avLst/>
              <a:gdLst>
                <a:gd name="T0" fmla="*/ 279 w 450"/>
                <a:gd name="T1" fmla="*/ 355 h 451"/>
                <a:gd name="T2" fmla="*/ 261 w 450"/>
                <a:gd name="T3" fmla="*/ 370 h 451"/>
                <a:gd name="T4" fmla="*/ 241 w 450"/>
                <a:gd name="T5" fmla="*/ 381 h 451"/>
                <a:gd name="T6" fmla="*/ 222 w 450"/>
                <a:gd name="T7" fmla="*/ 388 h 451"/>
                <a:gd name="T8" fmla="*/ 203 w 450"/>
                <a:gd name="T9" fmla="*/ 391 h 451"/>
                <a:gd name="T10" fmla="*/ 183 w 450"/>
                <a:gd name="T11" fmla="*/ 388 h 451"/>
                <a:gd name="T12" fmla="*/ 164 w 450"/>
                <a:gd name="T13" fmla="*/ 381 h 451"/>
                <a:gd name="T14" fmla="*/ 145 w 450"/>
                <a:gd name="T15" fmla="*/ 370 h 451"/>
                <a:gd name="T16" fmla="*/ 127 w 450"/>
                <a:gd name="T17" fmla="*/ 355 h 451"/>
                <a:gd name="T18" fmla="*/ 88 w 450"/>
                <a:gd name="T19" fmla="*/ 315 h 451"/>
                <a:gd name="T20" fmla="*/ 74 w 450"/>
                <a:gd name="T21" fmla="*/ 296 h 451"/>
                <a:gd name="T22" fmla="*/ 65 w 450"/>
                <a:gd name="T23" fmla="*/ 277 h 451"/>
                <a:gd name="T24" fmla="*/ 60 w 450"/>
                <a:gd name="T25" fmla="*/ 257 h 451"/>
                <a:gd name="T26" fmla="*/ 60 w 450"/>
                <a:gd name="T27" fmla="*/ 238 h 451"/>
                <a:gd name="T28" fmla="*/ 65 w 450"/>
                <a:gd name="T29" fmla="*/ 218 h 451"/>
                <a:gd name="T30" fmla="*/ 74 w 450"/>
                <a:gd name="T31" fmla="*/ 199 h 451"/>
                <a:gd name="T32" fmla="*/ 88 w 450"/>
                <a:gd name="T33" fmla="*/ 181 h 451"/>
                <a:gd name="T34" fmla="*/ 217 w 450"/>
                <a:gd name="T35" fmla="*/ 51 h 451"/>
                <a:gd name="T36" fmla="*/ 223 w 450"/>
                <a:gd name="T37" fmla="*/ 42 h 451"/>
                <a:gd name="T38" fmla="*/ 225 w 450"/>
                <a:gd name="T39" fmla="*/ 30 h 451"/>
                <a:gd name="T40" fmla="*/ 223 w 450"/>
                <a:gd name="T41" fmla="*/ 19 h 451"/>
                <a:gd name="T42" fmla="*/ 217 w 450"/>
                <a:gd name="T43" fmla="*/ 8 h 451"/>
                <a:gd name="T44" fmla="*/ 207 w 450"/>
                <a:gd name="T45" fmla="*/ 2 h 451"/>
                <a:gd name="T46" fmla="*/ 195 w 450"/>
                <a:gd name="T47" fmla="*/ 0 h 451"/>
                <a:gd name="T48" fmla="*/ 184 w 450"/>
                <a:gd name="T49" fmla="*/ 2 h 451"/>
                <a:gd name="T50" fmla="*/ 174 w 450"/>
                <a:gd name="T51" fmla="*/ 8 h 451"/>
                <a:gd name="T52" fmla="*/ 41 w 450"/>
                <a:gd name="T53" fmla="*/ 142 h 451"/>
                <a:gd name="T54" fmla="*/ 20 w 450"/>
                <a:gd name="T55" fmla="*/ 171 h 451"/>
                <a:gd name="T56" fmla="*/ 8 w 450"/>
                <a:gd name="T57" fmla="*/ 201 h 451"/>
                <a:gd name="T58" fmla="*/ 1 w 450"/>
                <a:gd name="T59" fmla="*/ 232 h 451"/>
                <a:gd name="T60" fmla="*/ 1 w 450"/>
                <a:gd name="T61" fmla="*/ 263 h 451"/>
                <a:gd name="T62" fmla="*/ 8 w 450"/>
                <a:gd name="T63" fmla="*/ 294 h 451"/>
                <a:gd name="T64" fmla="*/ 20 w 450"/>
                <a:gd name="T65" fmla="*/ 324 h 451"/>
                <a:gd name="T66" fmla="*/ 41 w 450"/>
                <a:gd name="T67" fmla="*/ 352 h 451"/>
                <a:gd name="T68" fmla="*/ 84 w 450"/>
                <a:gd name="T69" fmla="*/ 396 h 451"/>
                <a:gd name="T70" fmla="*/ 112 w 450"/>
                <a:gd name="T71" fmla="*/ 420 h 451"/>
                <a:gd name="T72" fmla="*/ 142 w 450"/>
                <a:gd name="T73" fmla="*/ 437 h 451"/>
                <a:gd name="T74" fmla="*/ 172 w 450"/>
                <a:gd name="T75" fmla="*/ 448 h 451"/>
                <a:gd name="T76" fmla="*/ 203 w 450"/>
                <a:gd name="T77" fmla="*/ 451 h 451"/>
                <a:gd name="T78" fmla="*/ 234 w 450"/>
                <a:gd name="T79" fmla="*/ 448 h 451"/>
                <a:gd name="T80" fmla="*/ 264 w 450"/>
                <a:gd name="T81" fmla="*/ 437 h 451"/>
                <a:gd name="T82" fmla="*/ 294 w 450"/>
                <a:gd name="T83" fmla="*/ 420 h 451"/>
                <a:gd name="T84" fmla="*/ 322 w 450"/>
                <a:gd name="T85" fmla="*/ 396 h 451"/>
                <a:gd name="T86" fmla="*/ 446 w 450"/>
                <a:gd name="T87" fmla="*/ 272 h 451"/>
                <a:gd name="T88" fmla="*/ 450 w 450"/>
                <a:gd name="T89" fmla="*/ 261 h 451"/>
                <a:gd name="T90" fmla="*/ 450 w 450"/>
                <a:gd name="T91" fmla="*/ 250 h 451"/>
                <a:gd name="T92" fmla="*/ 446 w 450"/>
                <a:gd name="T93" fmla="*/ 239 h 451"/>
                <a:gd name="T94" fmla="*/ 438 w 450"/>
                <a:gd name="T95" fmla="*/ 230 h 451"/>
                <a:gd name="T96" fmla="*/ 427 w 450"/>
                <a:gd name="T97" fmla="*/ 226 h 451"/>
                <a:gd name="T98" fmla="*/ 415 w 450"/>
                <a:gd name="T99" fmla="*/ 226 h 451"/>
                <a:gd name="T100" fmla="*/ 404 w 450"/>
                <a:gd name="T101" fmla="*/ 230 h 451"/>
                <a:gd name="T102" fmla="*/ 399 w 450"/>
                <a:gd name="T103" fmla="*/ 233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0" h="451">
                  <a:moveTo>
                    <a:pt x="399" y="233"/>
                  </a:moveTo>
                  <a:lnTo>
                    <a:pt x="279" y="355"/>
                  </a:lnTo>
                  <a:lnTo>
                    <a:pt x="270" y="362"/>
                  </a:lnTo>
                  <a:lnTo>
                    <a:pt x="261" y="370"/>
                  </a:lnTo>
                  <a:lnTo>
                    <a:pt x="251" y="376"/>
                  </a:lnTo>
                  <a:lnTo>
                    <a:pt x="241" y="381"/>
                  </a:lnTo>
                  <a:lnTo>
                    <a:pt x="232" y="386"/>
                  </a:lnTo>
                  <a:lnTo>
                    <a:pt x="222" y="388"/>
                  </a:lnTo>
                  <a:lnTo>
                    <a:pt x="212" y="390"/>
                  </a:lnTo>
                  <a:lnTo>
                    <a:pt x="203" y="391"/>
                  </a:lnTo>
                  <a:lnTo>
                    <a:pt x="193" y="390"/>
                  </a:lnTo>
                  <a:lnTo>
                    <a:pt x="183" y="388"/>
                  </a:lnTo>
                  <a:lnTo>
                    <a:pt x="174" y="386"/>
                  </a:lnTo>
                  <a:lnTo>
                    <a:pt x="164" y="381"/>
                  </a:lnTo>
                  <a:lnTo>
                    <a:pt x="154" y="376"/>
                  </a:lnTo>
                  <a:lnTo>
                    <a:pt x="145" y="370"/>
                  </a:lnTo>
                  <a:lnTo>
                    <a:pt x="135" y="363"/>
                  </a:lnTo>
                  <a:lnTo>
                    <a:pt x="127" y="355"/>
                  </a:lnTo>
                  <a:lnTo>
                    <a:pt x="97" y="325"/>
                  </a:lnTo>
                  <a:lnTo>
                    <a:pt x="88" y="315"/>
                  </a:lnTo>
                  <a:lnTo>
                    <a:pt x="80" y="305"/>
                  </a:lnTo>
                  <a:lnTo>
                    <a:pt x="74" y="296"/>
                  </a:lnTo>
                  <a:lnTo>
                    <a:pt x="69" y="287"/>
                  </a:lnTo>
                  <a:lnTo>
                    <a:pt x="65" y="277"/>
                  </a:lnTo>
                  <a:lnTo>
                    <a:pt x="62" y="268"/>
                  </a:lnTo>
                  <a:lnTo>
                    <a:pt x="60" y="257"/>
                  </a:lnTo>
                  <a:lnTo>
                    <a:pt x="60" y="247"/>
                  </a:lnTo>
                  <a:lnTo>
                    <a:pt x="60" y="238"/>
                  </a:lnTo>
                  <a:lnTo>
                    <a:pt x="62" y="228"/>
                  </a:lnTo>
                  <a:lnTo>
                    <a:pt x="65" y="218"/>
                  </a:lnTo>
                  <a:lnTo>
                    <a:pt x="69" y="209"/>
                  </a:lnTo>
                  <a:lnTo>
                    <a:pt x="74" y="199"/>
                  </a:lnTo>
                  <a:lnTo>
                    <a:pt x="80" y="190"/>
                  </a:lnTo>
                  <a:lnTo>
                    <a:pt x="88" y="181"/>
                  </a:lnTo>
                  <a:lnTo>
                    <a:pt x="97" y="171"/>
                  </a:lnTo>
                  <a:lnTo>
                    <a:pt x="217" y="51"/>
                  </a:lnTo>
                  <a:lnTo>
                    <a:pt x="221" y="47"/>
                  </a:lnTo>
                  <a:lnTo>
                    <a:pt x="223" y="42"/>
                  </a:lnTo>
                  <a:lnTo>
                    <a:pt x="225" y="35"/>
                  </a:lnTo>
                  <a:lnTo>
                    <a:pt x="225" y="30"/>
                  </a:lnTo>
                  <a:lnTo>
                    <a:pt x="225" y="24"/>
                  </a:lnTo>
                  <a:lnTo>
                    <a:pt x="223" y="19"/>
                  </a:lnTo>
                  <a:lnTo>
                    <a:pt x="221" y="14"/>
                  </a:lnTo>
                  <a:lnTo>
                    <a:pt x="217" y="8"/>
                  </a:lnTo>
                  <a:lnTo>
                    <a:pt x="212" y="5"/>
                  </a:lnTo>
                  <a:lnTo>
                    <a:pt x="207" y="2"/>
                  </a:lnTo>
                  <a:lnTo>
                    <a:pt x="202" y="1"/>
                  </a:lnTo>
                  <a:lnTo>
                    <a:pt x="195" y="0"/>
                  </a:lnTo>
                  <a:lnTo>
                    <a:pt x="190" y="1"/>
                  </a:lnTo>
                  <a:lnTo>
                    <a:pt x="184" y="2"/>
                  </a:lnTo>
                  <a:lnTo>
                    <a:pt x="179" y="5"/>
                  </a:lnTo>
                  <a:lnTo>
                    <a:pt x="174" y="8"/>
                  </a:lnTo>
                  <a:lnTo>
                    <a:pt x="54" y="128"/>
                  </a:lnTo>
                  <a:lnTo>
                    <a:pt x="41" y="142"/>
                  </a:lnTo>
                  <a:lnTo>
                    <a:pt x="30" y="157"/>
                  </a:lnTo>
                  <a:lnTo>
                    <a:pt x="20" y="171"/>
                  </a:lnTo>
                  <a:lnTo>
                    <a:pt x="13" y="186"/>
                  </a:lnTo>
                  <a:lnTo>
                    <a:pt x="8" y="201"/>
                  </a:lnTo>
                  <a:lnTo>
                    <a:pt x="3" y="216"/>
                  </a:lnTo>
                  <a:lnTo>
                    <a:pt x="1" y="232"/>
                  </a:lnTo>
                  <a:lnTo>
                    <a:pt x="0" y="247"/>
                  </a:lnTo>
                  <a:lnTo>
                    <a:pt x="1" y="263"/>
                  </a:lnTo>
                  <a:lnTo>
                    <a:pt x="3" y="278"/>
                  </a:lnTo>
                  <a:lnTo>
                    <a:pt x="8" y="294"/>
                  </a:lnTo>
                  <a:lnTo>
                    <a:pt x="13" y="310"/>
                  </a:lnTo>
                  <a:lnTo>
                    <a:pt x="20" y="324"/>
                  </a:lnTo>
                  <a:lnTo>
                    <a:pt x="30" y="339"/>
                  </a:lnTo>
                  <a:lnTo>
                    <a:pt x="41" y="352"/>
                  </a:lnTo>
                  <a:lnTo>
                    <a:pt x="54" y="366"/>
                  </a:lnTo>
                  <a:lnTo>
                    <a:pt x="84" y="396"/>
                  </a:lnTo>
                  <a:lnTo>
                    <a:pt x="98" y="409"/>
                  </a:lnTo>
                  <a:lnTo>
                    <a:pt x="112" y="420"/>
                  </a:lnTo>
                  <a:lnTo>
                    <a:pt x="127" y="430"/>
                  </a:lnTo>
                  <a:lnTo>
                    <a:pt x="142" y="437"/>
                  </a:lnTo>
                  <a:lnTo>
                    <a:pt x="157" y="444"/>
                  </a:lnTo>
                  <a:lnTo>
                    <a:pt x="172" y="448"/>
                  </a:lnTo>
                  <a:lnTo>
                    <a:pt x="188" y="450"/>
                  </a:lnTo>
                  <a:lnTo>
                    <a:pt x="203" y="451"/>
                  </a:lnTo>
                  <a:lnTo>
                    <a:pt x="219" y="450"/>
                  </a:lnTo>
                  <a:lnTo>
                    <a:pt x="234" y="448"/>
                  </a:lnTo>
                  <a:lnTo>
                    <a:pt x="249" y="444"/>
                  </a:lnTo>
                  <a:lnTo>
                    <a:pt x="264" y="437"/>
                  </a:lnTo>
                  <a:lnTo>
                    <a:pt x="279" y="430"/>
                  </a:lnTo>
                  <a:lnTo>
                    <a:pt x="294" y="420"/>
                  </a:lnTo>
                  <a:lnTo>
                    <a:pt x="308" y="409"/>
                  </a:lnTo>
                  <a:lnTo>
                    <a:pt x="322" y="396"/>
                  </a:lnTo>
                  <a:lnTo>
                    <a:pt x="442" y="276"/>
                  </a:lnTo>
                  <a:lnTo>
                    <a:pt x="446" y="272"/>
                  </a:lnTo>
                  <a:lnTo>
                    <a:pt x="448" y="267"/>
                  </a:lnTo>
                  <a:lnTo>
                    <a:pt x="450" y="261"/>
                  </a:lnTo>
                  <a:lnTo>
                    <a:pt x="450" y="255"/>
                  </a:lnTo>
                  <a:lnTo>
                    <a:pt x="450" y="250"/>
                  </a:lnTo>
                  <a:lnTo>
                    <a:pt x="448" y="244"/>
                  </a:lnTo>
                  <a:lnTo>
                    <a:pt x="446" y="239"/>
                  </a:lnTo>
                  <a:lnTo>
                    <a:pt x="442" y="235"/>
                  </a:lnTo>
                  <a:lnTo>
                    <a:pt x="438" y="230"/>
                  </a:lnTo>
                  <a:lnTo>
                    <a:pt x="432" y="227"/>
                  </a:lnTo>
                  <a:lnTo>
                    <a:pt x="427" y="226"/>
                  </a:lnTo>
                  <a:lnTo>
                    <a:pt x="420" y="225"/>
                  </a:lnTo>
                  <a:lnTo>
                    <a:pt x="415" y="226"/>
                  </a:lnTo>
                  <a:lnTo>
                    <a:pt x="410" y="227"/>
                  </a:lnTo>
                  <a:lnTo>
                    <a:pt x="404" y="230"/>
                  </a:lnTo>
                  <a:lnTo>
                    <a:pt x="399" y="235"/>
                  </a:lnTo>
                  <a:lnTo>
                    <a:pt x="399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841">
              <a:extLst>
                <a:ext uri="{FF2B5EF4-FFF2-40B4-BE49-F238E27FC236}">
                  <a16:creationId xmlns:a16="http://schemas.microsoft.com/office/drawing/2014/main" xmlns="" id="{72B37891-0460-4883-8148-7AAFBFDB3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5113" y="2555875"/>
              <a:ext cx="114300" cy="133350"/>
            </a:xfrm>
            <a:custGeom>
              <a:avLst/>
              <a:gdLst>
                <a:gd name="T0" fmla="*/ 30 w 361"/>
                <a:gd name="T1" fmla="*/ 0 h 420"/>
                <a:gd name="T2" fmla="*/ 19 w 361"/>
                <a:gd name="T3" fmla="*/ 2 h 420"/>
                <a:gd name="T4" fmla="*/ 9 w 361"/>
                <a:gd name="T5" fmla="*/ 8 h 420"/>
                <a:gd name="T6" fmla="*/ 3 w 361"/>
                <a:gd name="T7" fmla="*/ 18 h 420"/>
                <a:gd name="T8" fmla="*/ 0 w 361"/>
                <a:gd name="T9" fmla="*/ 30 h 420"/>
                <a:gd name="T10" fmla="*/ 3 w 361"/>
                <a:gd name="T11" fmla="*/ 41 h 420"/>
                <a:gd name="T12" fmla="*/ 9 w 361"/>
                <a:gd name="T13" fmla="*/ 51 h 420"/>
                <a:gd name="T14" fmla="*/ 19 w 361"/>
                <a:gd name="T15" fmla="*/ 57 h 420"/>
                <a:gd name="T16" fmla="*/ 30 w 361"/>
                <a:gd name="T17" fmla="*/ 60 h 420"/>
                <a:gd name="T18" fmla="*/ 205 w 361"/>
                <a:gd name="T19" fmla="*/ 61 h 420"/>
                <a:gd name="T20" fmla="*/ 225 w 361"/>
                <a:gd name="T21" fmla="*/ 65 h 420"/>
                <a:gd name="T22" fmla="*/ 243 w 361"/>
                <a:gd name="T23" fmla="*/ 75 h 420"/>
                <a:gd name="T24" fmla="*/ 260 w 361"/>
                <a:gd name="T25" fmla="*/ 89 h 420"/>
                <a:gd name="T26" fmla="*/ 275 w 361"/>
                <a:gd name="T27" fmla="*/ 106 h 420"/>
                <a:gd name="T28" fmla="*/ 287 w 361"/>
                <a:gd name="T29" fmla="*/ 125 h 420"/>
                <a:gd name="T30" fmla="*/ 296 w 361"/>
                <a:gd name="T31" fmla="*/ 145 h 420"/>
                <a:gd name="T32" fmla="*/ 300 w 361"/>
                <a:gd name="T33" fmla="*/ 168 h 420"/>
                <a:gd name="T34" fmla="*/ 301 w 361"/>
                <a:gd name="T35" fmla="*/ 255 h 420"/>
                <a:gd name="T36" fmla="*/ 299 w 361"/>
                <a:gd name="T37" fmla="*/ 275 h 420"/>
                <a:gd name="T38" fmla="*/ 292 w 361"/>
                <a:gd name="T39" fmla="*/ 295 h 420"/>
                <a:gd name="T40" fmla="*/ 282 w 361"/>
                <a:gd name="T41" fmla="*/ 313 h 420"/>
                <a:gd name="T42" fmla="*/ 269 w 361"/>
                <a:gd name="T43" fmla="*/ 329 h 420"/>
                <a:gd name="T44" fmla="*/ 254 w 361"/>
                <a:gd name="T45" fmla="*/ 342 h 420"/>
                <a:gd name="T46" fmla="*/ 236 w 361"/>
                <a:gd name="T47" fmla="*/ 351 h 420"/>
                <a:gd name="T48" fmla="*/ 216 w 361"/>
                <a:gd name="T49" fmla="*/ 358 h 420"/>
                <a:gd name="T50" fmla="*/ 196 w 361"/>
                <a:gd name="T51" fmla="*/ 360 h 420"/>
                <a:gd name="T52" fmla="*/ 24 w 361"/>
                <a:gd name="T53" fmla="*/ 361 h 420"/>
                <a:gd name="T54" fmla="*/ 13 w 361"/>
                <a:gd name="T55" fmla="*/ 365 h 420"/>
                <a:gd name="T56" fmla="*/ 5 w 361"/>
                <a:gd name="T57" fmla="*/ 374 h 420"/>
                <a:gd name="T58" fmla="*/ 1 w 361"/>
                <a:gd name="T59" fmla="*/ 384 h 420"/>
                <a:gd name="T60" fmla="*/ 1 w 361"/>
                <a:gd name="T61" fmla="*/ 396 h 420"/>
                <a:gd name="T62" fmla="*/ 5 w 361"/>
                <a:gd name="T63" fmla="*/ 407 h 420"/>
                <a:gd name="T64" fmla="*/ 13 w 361"/>
                <a:gd name="T65" fmla="*/ 416 h 420"/>
                <a:gd name="T66" fmla="*/ 24 w 361"/>
                <a:gd name="T67" fmla="*/ 420 h 420"/>
                <a:gd name="T68" fmla="*/ 196 w 361"/>
                <a:gd name="T69" fmla="*/ 420 h 420"/>
                <a:gd name="T70" fmla="*/ 228 w 361"/>
                <a:gd name="T71" fmla="*/ 417 h 420"/>
                <a:gd name="T72" fmla="*/ 259 w 361"/>
                <a:gd name="T73" fmla="*/ 407 h 420"/>
                <a:gd name="T74" fmla="*/ 287 w 361"/>
                <a:gd name="T75" fmla="*/ 392 h 420"/>
                <a:gd name="T76" fmla="*/ 312 w 361"/>
                <a:gd name="T77" fmla="*/ 372 h 420"/>
                <a:gd name="T78" fmla="*/ 332 w 361"/>
                <a:gd name="T79" fmla="*/ 347 h 420"/>
                <a:gd name="T80" fmla="*/ 347 w 361"/>
                <a:gd name="T81" fmla="*/ 319 h 420"/>
                <a:gd name="T82" fmla="*/ 357 w 361"/>
                <a:gd name="T83" fmla="*/ 288 h 420"/>
                <a:gd name="T84" fmla="*/ 361 w 361"/>
                <a:gd name="T85" fmla="*/ 255 h 420"/>
                <a:gd name="T86" fmla="*/ 360 w 361"/>
                <a:gd name="T87" fmla="*/ 163 h 420"/>
                <a:gd name="T88" fmla="*/ 353 w 361"/>
                <a:gd name="T89" fmla="*/ 130 h 420"/>
                <a:gd name="T90" fmla="*/ 342 w 361"/>
                <a:gd name="T91" fmla="*/ 99 h 420"/>
                <a:gd name="T92" fmla="*/ 323 w 361"/>
                <a:gd name="T93" fmla="*/ 70 h 420"/>
                <a:gd name="T94" fmla="*/ 302 w 361"/>
                <a:gd name="T95" fmla="*/ 45 h 420"/>
                <a:gd name="T96" fmla="*/ 275 w 361"/>
                <a:gd name="T97" fmla="*/ 24 h 420"/>
                <a:gd name="T98" fmla="*/ 246 w 361"/>
                <a:gd name="T99" fmla="*/ 9 h 420"/>
                <a:gd name="T100" fmla="*/ 213 w 361"/>
                <a:gd name="T101" fmla="*/ 1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61" h="420">
                  <a:moveTo>
                    <a:pt x="196" y="0"/>
                  </a:moveTo>
                  <a:lnTo>
                    <a:pt x="30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8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196" y="60"/>
                  </a:lnTo>
                  <a:lnTo>
                    <a:pt x="205" y="61"/>
                  </a:lnTo>
                  <a:lnTo>
                    <a:pt x="215" y="62"/>
                  </a:lnTo>
                  <a:lnTo>
                    <a:pt x="225" y="65"/>
                  </a:lnTo>
                  <a:lnTo>
                    <a:pt x="234" y="69"/>
                  </a:lnTo>
                  <a:lnTo>
                    <a:pt x="243" y="75"/>
                  </a:lnTo>
                  <a:lnTo>
                    <a:pt x="252" y="81"/>
                  </a:lnTo>
                  <a:lnTo>
                    <a:pt x="260" y="89"/>
                  </a:lnTo>
                  <a:lnTo>
                    <a:pt x="268" y="97"/>
                  </a:lnTo>
                  <a:lnTo>
                    <a:pt x="275" y="106"/>
                  </a:lnTo>
                  <a:lnTo>
                    <a:pt x="282" y="114"/>
                  </a:lnTo>
                  <a:lnTo>
                    <a:pt x="287" y="125"/>
                  </a:lnTo>
                  <a:lnTo>
                    <a:pt x="291" y="135"/>
                  </a:lnTo>
                  <a:lnTo>
                    <a:pt x="296" y="145"/>
                  </a:lnTo>
                  <a:lnTo>
                    <a:pt x="298" y="156"/>
                  </a:lnTo>
                  <a:lnTo>
                    <a:pt x="300" y="168"/>
                  </a:lnTo>
                  <a:lnTo>
                    <a:pt x="301" y="179"/>
                  </a:lnTo>
                  <a:lnTo>
                    <a:pt x="301" y="255"/>
                  </a:lnTo>
                  <a:lnTo>
                    <a:pt x="300" y="265"/>
                  </a:lnTo>
                  <a:lnTo>
                    <a:pt x="299" y="275"/>
                  </a:lnTo>
                  <a:lnTo>
                    <a:pt x="296" y="286"/>
                  </a:lnTo>
                  <a:lnTo>
                    <a:pt x="292" y="295"/>
                  </a:lnTo>
                  <a:lnTo>
                    <a:pt x="287" y="304"/>
                  </a:lnTo>
                  <a:lnTo>
                    <a:pt x="282" y="313"/>
                  </a:lnTo>
                  <a:lnTo>
                    <a:pt x="276" y="321"/>
                  </a:lnTo>
                  <a:lnTo>
                    <a:pt x="269" y="329"/>
                  </a:lnTo>
                  <a:lnTo>
                    <a:pt x="261" y="335"/>
                  </a:lnTo>
                  <a:lnTo>
                    <a:pt x="254" y="342"/>
                  </a:lnTo>
                  <a:lnTo>
                    <a:pt x="244" y="347"/>
                  </a:lnTo>
                  <a:lnTo>
                    <a:pt x="236" y="351"/>
                  </a:lnTo>
                  <a:lnTo>
                    <a:pt x="226" y="356"/>
                  </a:lnTo>
                  <a:lnTo>
                    <a:pt x="216" y="358"/>
                  </a:lnTo>
                  <a:lnTo>
                    <a:pt x="205" y="360"/>
                  </a:lnTo>
                  <a:lnTo>
                    <a:pt x="196" y="360"/>
                  </a:lnTo>
                  <a:lnTo>
                    <a:pt x="30" y="360"/>
                  </a:lnTo>
                  <a:lnTo>
                    <a:pt x="24" y="361"/>
                  </a:lnTo>
                  <a:lnTo>
                    <a:pt x="19" y="362"/>
                  </a:lnTo>
                  <a:lnTo>
                    <a:pt x="13" y="365"/>
                  </a:lnTo>
                  <a:lnTo>
                    <a:pt x="9" y="368"/>
                  </a:lnTo>
                  <a:lnTo>
                    <a:pt x="5" y="374"/>
                  </a:lnTo>
                  <a:lnTo>
                    <a:pt x="3" y="378"/>
                  </a:lnTo>
                  <a:lnTo>
                    <a:pt x="1" y="384"/>
                  </a:lnTo>
                  <a:lnTo>
                    <a:pt x="0" y="390"/>
                  </a:lnTo>
                  <a:lnTo>
                    <a:pt x="1" y="396"/>
                  </a:lnTo>
                  <a:lnTo>
                    <a:pt x="3" y="402"/>
                  </a:lnTo>
                  <a:lnTo>
                    <a:pt x="5" y="407"/>
                  </a:lnTo>
                  <a:lnTo>
                    <a:pt x="9" y="411"/>
                  </a:lnTo>
                  <a:lnTo>
                    <a:pt x="13" y="416"/>
                  </a:lnTo>
                  <a:lnTo>
                    <a:pt x="19" y="418"/>
                  </a:lnTo>
                  <a:lnTo>
                    <a:pt x="24" y="420"/>
                  </a:lnTo>
                  <a:lnTo>
                    <a:pt x="30" y="420"/>
                  </a:lnTo>
                  <a:lnTo>
                    <a:pt x="196" y="420"/>
                  </a:lnTo>
                  <a:lnTo>
                    <a:pt x="212" y="419"/>
                  </a:lnTo>
                  <a:lnTo>
                    <a:pt x="228" y="417"/>
                  </a:lnTo>
                  <a:lnTo>
                    <a:pt x="244" y="412"/>
                  </a:lnTo>
                  <a:lnTo>
                    <a:pt x="259" y="407"/>
                  </a:lnTo>
                  <a:lnTo>
                    <a:pt x="273" y="400"/>
                  </a:lnTo>
                  <a:lnTo>
                    <a:pt x="287" y="392"/>
                  </a:lnTo>
                  <a:lnTo>
                    <a:pt x="300" y="382"/>
                  </a:lnTo>
                  <a:lnTo>
                    <a:pt x="312" y="372"/>
                  </a:lnTo>
                  <a:lnTo>
                    <a:pt x="322" y="360"/>
                  </a:lnTo>
                  <a:lnTo>
                    <a:pt x="332" y="347"/>
                  </a:lnTo>
                  <a:lnTo>
                    <a:pt x="341" y="333"/>
                  </a:lnTo>
                  <a:lnTo>
                    <a:pt x="347" y="319"/>
                  </a:lnTo>
                  <a:lnTo>
                    <a:pt x="353" y="303"/>
                  </a:lnTo>
                  <a:lnTo>
                    <a:pt x="357" y="288"/>
                  </a:lnTo>
                  <a:lnTo>
                    <a:pt x="360" y="272"/>
                  </a:lnTo>
                  <a:lnTo>
                    <a:pt x="361" y="255"/>
                  </a:lnTo>
                  <a:lnTo>
                    <a:pt x="361" y="179"/>
                  </a:lnTo>
                  <a:lnTo>
                    <a:pt x="360" y="163"/>
                  </a:lnTo>
                  <a:lnTo>
                    <a:pt x="358" y="146"/>
                  </a:lnTo>
                  <a:lnTo>
                    <a:pt x="353" y="130"/>
                  </a:lnTo>
                  <a:lnTo>
                    <a:pt x="348" y="115"/>
                  </a:lnTo>
                  <a:lnTo>
                    <a:pt x="342" y="99"/>
                  </a:lnTo>
                  <a:lnTo>
                    <a:pt x="333" y="85"/>
                  </a:lnTo>
                  <a:lnTo>
                    <a:pt x="323" y="70"/>
                  </a:lnTo>
                  <a:lnTo>
                    <a:pt x="314" y="57"/>
                  </a:lnTo>
                  <a:lnTo>
                    <a:pt x="302" y="45"/>
                  </a:lnTo>
                  <a:lnTo>
                    <a:pt x="289" y="34"/>
                  </a:lnTo>
                  <a:lnTo>
                    <a:pt x="275" y="24"/>
                  </a:lnTo>
                  <a:lnTo>
                    <a:pt x="261" y="16"/>
                  </a:lnTo>
                  <a:lnTo>
                    <a:pt x="246" y="9"/>
                  </a:lnTo>
                  <a:lnTo>
                    <a:pt x="229" y="4"/>
                  </a:lnTo>
                  <a:lnTo>
                    <a:pt x="213" y="1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4BB8234B-3FDF-474B-B901-2304CAFAD608}"/>
              </a:ext>
            </a:extLst>
          </p:cNvPr>
          <p:cNvGrpSpPr/>
          <p:nvPr/>
        </p:nvGrpSpPr>
        <p:grpSpPr>
          <a:xfrm>
            <a:off x="5937094" y="1772531"/>
            <a:ext cx="5551573" cy="3939169"/>
            <a:chOff x="5937094" y="1772531"/>
            <a:chExt cx="5551573" cy="393916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D64C4FCE-94E5-45D4-A6E5-C5FC61D5BF06}"/>
                </a:ext>
              </a:extLst>
            </p:cNvPr>
            <p:cNvGrpSpPr/>
            <p:nvPr/>
          </p:nvGrpSpPr>
          <p:grpSpPr>
            <a:xfrm>
              <a:off x="5937094" y="1772531"/>
              <a:ext cx="5551573" cy="781693"/>
              <a:chOff x="5937094" y="1712686"/>
              <a:chExt cx="5551573" cy="781693"/>
            </a:xfrm>
          </p:grpSpPr>
          <p:sp>
            <p:nvSpPr>
              <p:cNvPr id="40" name="Diamond 39">
                <a:extLst>
                  <a:ext uri="{FF2B5EF4-FFF2-40B4-BE49-F238E27FC236}">
                    <a16:creationId xmlns:a16="http://schemas.microsoft.com/office/drawing/2014/main" xmlns="" id="{A191DE59-E5B1-4111-B675-9AD1112779B4}"/>
                  </a:ext>
                </a:extLst>
              </p:cNvPr>
              <p:cNvSpPr/>
              <p:nvPr/>
            </p:nvSpPr>
            <p:spPr>
              <a:xfrm>
                <a:off x="5937094" y="1712686"/>
                <a:ext cx="781693" cy="781693"/>
              </a:xfrm>
              <a:prstGeom prst="diamond">
                <a:avLst/>
              </a:prstGeom>
              <a:solidFill>
                <a:srgbClr val="3C5D7A"/>
              </a:solidFill>
              <a:ln w="317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S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9A66E69B-A4C2-46DF-85F2-60A6FFADC6F5}"/>
                  </a:ext>
                </a:extLst>
              </p:cNvPr>
              <p:cNvSpPr txBox="1"/>
              <p:nvPr/>
            </p:nvSpPr>
            <p:spPr>
              <a:xfrm>
                <a:off x="6895075" y="1734200"/>
                <a:ext cx="459359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/>
                  <a:t>Lorem ipsum dolor sit </a:t>
                </a:r>
                <a:r>
                  <a:rPr lang="en-US" sz="1600" dirty="0" err="1"/>
                  <a:t>amet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consectetur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adipiscing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elit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sed</a:t>
                </a:r>
                <a:r>
                  <a:rPr lang="en-US" sz="1600" dirty="0"/>
                  <a:t> do </a:t>
                </a:r>
                <a:r>
                  <a:rPr lang="en-US" sz="1600" dirty="0" err="1"/>
                  <a:t>eiusmod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tempor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incididunt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ut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labore</a:t>
                </a:r>
                <a:r>
                  <a:rPr lang="en-US" sz="1600" dirty="0"/>
                  <a:t> et dolore magna </a:t>
                </a:r>
                <a:r>
                  <a:rPr lang="en-US" sz="1600" dirty="0" err="1"/>
                  <a:t>aliqua</a:t>
                </a:r>
                <a:r>
                  <a:rPr lang="en-US" sz="1600" dirty="0"/>
                  <a:t>. 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1B3E5905-3AC7-4A33-A33A-7EF99615A3E4}"/>
                </a:ext>
              </a:extLst>
            </p:cNvPr>
            <p:cNvGrpSpPr/>
            <p:nvPr/>
          </p:nvGrpSpPr>
          <p:grpSpPr>
            <a:xfrm>
              <a:off x="5937094" y="2825023"/>
              <a:ext cx="5551573" cy="781693"/>
              <a:chOff x="5937094" y="2765178"/>
              <a:chExt cx="5551573" cy="781693"/>
            </a:xfrm>
          </p:grpSpPr>
          <p:sp>
            <p:nvSpPr>
              <p:cNvPr id="48" name="Diamond 47">
                <a:extLst>
                  <a:ext uri="{FF2B5EF4-FFF2-40B4-BE49-F238E27FC236}">
                    <a16:creationId xmlns:a16="http://schemas.microsoft.com/office/drawing/2014/main" xmlns="" id="{40DAD3B0-673D-429C-988D-7066C3E1F9C5}"/>
                  </a:ext>
                </a:extLst>
              </p:cNvPr>
              <p:cNvSpPr/>
              <p:nvPr/>
            </p:nvSpPr>
            <p:spPr>
              <a:xfrm>
                <a:off x="5937094" y="2765178"/>
                <a:ext cx="781693" cy="781693"/>
              </a:xfrm>
              <a:prstGeom prst="diamond">
                <a:avLst/>
              </a:prstGeom>
              <a:solidFill>
                <a:srgbClr val="92667D"/>
              </a:solidFill>
              <a:ln w="317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W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B4B93CD5-38B6-4ECE-81EB-7109E0F762E5}"/>
                  </a:ext>
                </a:extLst>
              </p:cNvPr>
              <p:cNvSpPr txBox="1"/>
              <p:nvPr/>
            </p:nvSpPr>
            <p:spPr>
              <a:xfrm>
                <a:off x="6895075" y="2786692"/>
                <a:ext cx="459359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/>
                  <a:t>Lorem ipsum dolor sit </a:t>
                </a:r>
                <a:r>
                  <a:rPr lang="en-US" sz="1600" dirty="0" err="1"/>
                  <a:t>amet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consectetur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adipiscing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elit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sed</a:t>
                </a:r>
                <a:r>
                  <a:rPr lang="en-US" sz="1600" dirty="0"/>
                  <a:t> do </a:t>
                </a:r>
                <a:r>
                  <a:rPr lang="en-US" sz="1600" dirty="0" err="1"/>
                  <a:t>eiusmod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tempor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incididunt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ut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labore</a:t>
                </a:r>
                <a:r>
                  <a:rPr lang="en-US" sz="1600" dirty="0"/>
                  <a:t> et dolore magna </a:t>
                </a:r>
                <a:r>
                  <a:rPr lang="en-US" sz="1600" dirty="0" err="1"/>
                  <a:t>aliqua</a:t>
                </a:r>
                <a:r>
                  <a:rPr lang="en-US" sz="1600" dirty="0"/>
                  <a:t>. 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D26E72F4-3BC1-4670-8618-C0B63FF149CD}"/>
                </a:ext>
              </a:extLst>
            </p:cNvPr>
            <p:cNvGrpSpPr/>
            <p:nvPr/>
          </p:nvGrpSpPr>
          <p:grpSpPr>
            <a:xfrm>
              <a:off x="5937094" y="3877515"/>
              <a:ext cx="5551573" cy="781693"/>
              <a:chOff x="5937094" y="3817670"/>
              <a:chExt cx="5551573" cy="781693"/>
            </a:xfrm>
          </p:grpSpPr>
          <p:sp>
            <p:nvSpPr>
              <p:cNvPr id="50" name="Diamond 49">
                <a:extLst>
                  <a:ext uri="{FF2B5EF4-FFF2-40B4-BE49-F238E27FC236}">
                    <a16:creationId xmlns:a16="http://schemas.microsoft.com/office/drawing/2014/main" xmlns="" id="{6A8E59CF-1167-4631-AF47-D9DB3B3F244E}"/>
                  </a:ext>
                </a:extLst>
              </p:cNvPr>
              <p:cNvSpPr/>
              <p:nvPr/>
            </p:nvSpPr>
            <p:spPr>
              <a:xfrm>
                <a:off x="5937094" y="3817670"/>
                <a:ext cx="781693" cy="781693"/>
              </a:xfrm>
              <a:prstGeom prst="diamond">
                <a:avLst/>
              </a:prstGeom>
              <a:solidFill>
                <a:srgbClr val="D17083"/>
              </a:solidFill>
              <a:ln w="317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O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F20B2993-EEF3-4A5F-9344-1070023FEC00}"/>
                  </a:ext>
                </a:extLst>
              </p:cNvPr>
              <p:cNvSpPr txBox="1"/>
              <p:nvPr/>
            </p:nvSpPr>
            <p:spPr>
              <a:xfrm>
                <a:off x="6895075" y="3839184"/>
                <a:ext cx="459359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/>
                  <a:t>Lorem ipsum dolor sit </a:t>
                </a:r>
                <a:r>
                  <a:rPr lang="en-US" sz="1600" dirty="0" err="1"/>
                  <a:t>amet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consectetur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adipiscing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elit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sed</a:t>
                </a:r>
                <a:r>
                  <a:rPr lang="en-US" sz="1600" dirty="0"/>
                  <a:t> do </a:t>
                </a:r>
                <a:r>
                  <a:rPr lang="en-US" sz="1600" dirty="0" err="1"/>
                  <a:t>eiusmod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tempor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incididunt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ut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labore</a:t>
                </a:r>
                <a:r>
                  <a:rPr lang="en-US" sz="1600" dirty="0"/>
                  <a:t> et dolore magna </a:t>
                </a:r>
                <a:r>
                  <a:rPr lang="en-US" sz="1600" dirty="0" err="1"/>
                  <a:t>aliqua</a:t>
                </a:r>
                <a:r>
                  <a:rPr lang="en-US" sz="1600" dirty="0"/>
                  <a:t>. 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22BBA5C2-5F30-4812-AC2F-94B90D4CF578}"/>
                </a:ext>
              </a:extLst>
            </p:cNvPr>
            <p:cNvGrpSpPr/>
            <p:nvPr/>
          </p:nvGrpSpPr>
          <p:grpSpPr>
            <a:xfrm>
              <a:off x="5937094" y="4930007"/>
              <a:ext cx="5551573" cy="781693"/>
              <a:chOff x="5937094" y="4870162"/>
              <a:chExt cx="5551573" cy="781693"/>
            </a:xfrm>
          </p:grpSpPr>
          <p:sp>
            <p:nvSpPr>
              <p:cNvPr id="52" name="Diamond 51">
                <a:extLst>
                  <a:ext uri="{FF2B5EF4-FFF2-40B4-BE49-F238E27FC236}">
                    <a16:creationId xmlns:a16="http://schemas.microsoft.com/office/drawing/2014/main" xmlns="" id="{CECFA3A1-1E7C-49CB-BFC5-F773AE208C6E}"/>
                  </a:ext>
                </a:extLst>
              </p:cNvPr>
              <p:cNvSpPr/>
              <p:nvPr/>
            </p:nvSpPr>
            <p:spPr>
              <a:xfrm>
                <a:off x="5937094" y="4870162"/>
                <a:ext cx="781693" cy="781693"/>
              </a:xfrm>
              <a:prstGeom prst="diamond">
                <a:avLst/>
              </a:prstGeom>
              <a:solidFill>
                <a:srgbClr val="FF788B"/>
              </a:solidFill>
              <a:ln w="317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  <a:latin typeface="+mj-lt"/>
                  </a:rPr>
                  <a:t>T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F505293E-30CE-4C67-8C74-491CC1F18060}"/>
                  </a:ext>
                </a:extLst>
              </p:cNvPr>
              <p:cNvSpPr txBox="1"/>
              <p:nvPr/>
            </p:nvSpPr>
            <p:spPr>
              <a:xfrm>
                <a:off x="6895075" y="4891676"/>
                <a:ext cx="4593592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/>
                  <a:t>Lorem ipsum dolor sit </a:t>
                </a:r>
                <a:r>
                  <a:rPr lang="en-US" sz="1600" dirty="0" err="1"/>
                  <a:t>amet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consectetur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adipiscing</a:t>
                </a:r>
                <a:r>
                  <a:rPr lang="en-US" sz="1600" dirty="0"/>
                  <a:t> </a:t>
                </a:r>
                <a:r>
                  <a:rPr lang="en-US" sz="1600" dirty="0" err="1"/>
                  <a:t>elit</a:t>
                </a:r>
                <a:r>
                  <a:rPr lang="en-US" sz="1600" dirty="0"/>
                  <a:t>, </a:t>
                </a:r>
                <a:r>
                  <a:rPr lang="en-US" sz="1600" dirty="0" err="1"/>
                  <a:t>sed</a:t>
                </a:r>
                <a:r>
                  <a:rPr lang="en-US" sz="1600" dirty="0"/>
                  <a:t> do </a:t>
                </a:r>
                <a:r>
                  <a:rPr lang="en-US" sz="1600" dirty="0" err="1"/>
                  <a:t>eiusmod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tempor</a:t>
                </a:r>
                <a:r>
                  <a:rPr lang="en-US" sz="1600" dirty="0"/>
                  <a:t> </a:t>
                </a:r>
                <a:r>
                  <a:rPr lang="en-US" sz="1600" dirty="0" err="1"/>
                  <a:t>incididunt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ut</a:t>
                </a:r>
                <a:r>
                  <a:rPr lang="en-US" sz="1600" dirty="0"/>
                  <a:t> </a:t>
                </a:r>
                <a:r>
                  <a:rPr lang="en-US" sz="1600" dirty="0" err="1"/>
                  <a:t>labore</a:t>
                </a:r>
                <a:r>
                  <a:rPr lang="en-US" sz="1600" dirty="0"/>
                  <a:t> et dolore magna </a:t>
                </a:r>
                <a:r>
                  <a:rPr lang="en-US" sz="1600" dirty="0" err="1"/>
                  <a:t>aliqua</a:t>
                </a:r>
                <a:r>
                  <a:rPr lang="en-US" sz="1600" dirty="0"/>
                  <a:t>. </a:t>
                </a:r>
              </a:p>
            </p:txBody>
          </p:sp>
        </p:grpSp>
      </p:grpSp>
      <p:sp>
        <p:nvSpPr>
          <p:cNvPr id="60" name="Freeform 261">
            <a:extLst>
              <a:ext uri="{FF2B5EF4-FFF2-40B4-BE49-F238E27FC236}">
                <a16:creationId xmlns:a16="http://schemas.microsoft.com/office/drawing/2014/main" xmlns="" id="{E4B8969C-4ACA-44EC-9E9F-938D7A638114}"/>
              </a:ext>
            </a:extLst>
          </p:cNvPr>
          <p:cNvSpPr>
            <a:spLocks noEditPoints="1"/>
          </p:cNvSpPr>
          <p:nvPr/>
        </p:nvSpPr>
        <p:spPr bwMode="auto">
          <a:xfrm>
            <a:off x="1895233" y="2371538"/>
            <a:ext cx="263700" cy="371674"/>
          </a:xfrm>
          <a:custGeom>
            <a:avLst/>
            <a:gdLst>
              <a:gd name="T0" fmla="*/ 331 w 634"/>
              <a:gd name="T1" fmla="*/ 557 h 897"/>
              <a:gd name="T2" fmla="*/ 331 w 634"/>
              <a:gd name="T3" fmla="*/ 550 h 897"/>
              <a:gd name="T4" fmla="*/ 329 w 634"/>
              <a:gd name="T5" fmla="*/ 544 h 897"/>
              <a:gd name="T6" fmla="*/ 324 w 634"/>
              <a:gd name="T7" fmla="*/ 539 h 897"/>
              <a:gd name="T8" fmla="*/ 317 w 634"/>
              <a:gd name="T9" fmla="*/ 538 h 897"/>
              <a:gd name="T10" fmla="*/ 363 w 634"/>
              <a:gd name="T11" fmla="*/ 84 h 897"/>
              <a:gd name="T12" fmla="*/ 302 w 634"/>
              <a:gd name="T13" fmla="*/ 374 h 897"/>
              <a:gd name="T14" fmla="*/ 303 w 634"/>
              <a:gd name="T15" fmla="*/ 380 h 897"/>
              <a:gd name="T16" fmla="*/ 307 w 634"/>
              <a:gd name="T17" fmla="*/ 385 h 897"/>
              <a:gd name="T18" fmla="*/ 314 w 634"/>
              <a:gd name="T19" fmla="*/ 389 h 897"/>
              <a:gd name="T20" fmla="*/ 589 w 634"/>
              <a:gd name="T21" fmla="*/ 389 h 897"/>
              <a:gd name="T22" fmla="*/ 632 w 634"/>
              <a:gd name="T23" fmla="*/ 367 h 897"/>
              <a:gd name="T24" fmla="*/ 626 w 634"/>
              <a:gd name="T25" fmla="*/ 361 h 897"/>
              <a:gd name="T26" fmla="*/ 619 w 634"/>
              <a:gd name="T27" fmla="*/ 359 h 897"/>
              <a:gd name="T28" fmla="*/ 407 w 634"/>
              <a:gd name="T29" fmla="*/ 19 h 897"/>
              <a:gd name="T30" fmla="*/ 406 w 634"/>
              <a:gd name="T31" fmla="*/ 9 h 897"/>
              <a:gd name="T32" fmla="*/ 398 w 634"/>
              <a:gd name="T33" fmla="*/ 2 h 897"/>
              <a:gd name="T34" fmla="*/ 388 w 634"/>
              <a:gd name="T35" fmla="*/ 0 h 897"/>
              <a:gd name="T36" fmla="*/ 380 w 634"/>
              <a:gd name="T37" fmla="*/ 7 h 897"/>
              <a:gd name="T38" fmla="*/ 2 w 634"/>
              <a:gd name="T39" fmla="*/ 548 h 897"/>
              <a:gd name="T40" fmla="*/ 0 w 634"/>
              <a:gd name="T41" fmla="*/ 557 h 897"/>
              <a:gd name="T42" fmla="*/ 5 w 634"/>
              <a:gd name="T43" fmla="*/ 563 h 897"/>
              <a:gd name="T44" fmla="*/ 11 w 634"/>
              <a:gd name="T45" fmla="*/ 567 h 897"/>
              <a:gd name="T46" fmla="*/ 298 w 634"/>
              <a:gd name="T47" fmla="*/ 568 h 897"/>
              <a:gd name="T48" fmla="*/ 226 w 634"/>
              <a:gd name="T49" fmla="*/ 884 h 897"/>
              <a:gd name="T50" fmla="*/ 232 w 634"/>
              <a:gd name="T51" fmla="*/ 892 h 897"/>
              <a:gd name="T52" fmla="*/ 238 w 634"/>
              <a:gd name="T53" fmla="*/ 897 h 897"/>
              <a:gd name="T54" fmla="*/ 245 w 634"/>
              <a:gd name="T55" fmla="*/ 897 h 897"/>
              <a:gd name="T56" fmla="*/ 251 w 634"/>
              <a:gd name="T57" fmla="*/ 893 h 897"/>
              <a:gd name="T58" fmla="*/ 631 w 634"/>
              <a:gd name="T59" fmla="*/ 383 h 897"/>
              <a:gd name="T60" fmla="*/ 634 w 634"/>
              <a:gd name="T61" fmla="*/ 375 h 897"/>
              <a:gd name="T62" fmla="*/ 632 w 634"/>
              <a:gd name="T63" fmla="*/ 367 h 8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34" h="897">
                <a:moveTo>
                  <a:pt x="272" y="815"/>
                </a:moveTo>
                <a:lnTo>
                  <a:pt x="331" y="557"/>
                </a:lnTo>
                <a:lnTo>
                  <a:pt x="332" y="553"/>
                </a:lnTo>
                <a:lnTo>
                  <a:pt x="331" y="550"/>
                </a:lnTo>
                <a:lnTo>
                  <a:pt x="330" y="547"/>
                </a:lnTo>
                <a:lnTo>
                  <a:pt x="329" y="544"/>
                </a:lnTo>
                <a:lnTo>
                  <a:pt x="326" y="542"/>
                </a:lnTo>
                <a:lnTo>
                  <a:pt x="324" y="539"/>
                </a:lnTo>
                <a:lnTo>
                  <a:pt x="320" y="538"/>
                </a:lnTo>
                <a:lnTo>
                  <a:pt x="317" y="538"/>
                </a:lnTo>
                <a:lnTo>
                  <a:pt x="44" y="538"/>
                </a:lnTo>
                <a:lnTo>
                  <a:pt x="363" y="84"/>
                </a:lnTo>
                <a:lnTo>
                  <a:pt x="302" y="370"/>
                </a:lnTo>
                <a:lnTo>
                  <a:pt x="302" y="374"/>
                </a:lnTo>
                <a:lnTo>
                  <a:pt x="302" y="378"/>
                </a:lnTo>
                <a:lnTo>
                  <a:pt x="303" y="380"/>
                </a:lnTo>
                <a:lnTo>
                  <a:pt x="305" y="383"/>
                </a:lnTo>
                <a:lnTo>
                  <a:pt x="307" y="385"/>
                </a:lnTo>
                <a:lnTo>
                  <a:pt x="311" y="388"/>
                </a:lnTo>
                <a:lnTo>
                  <a:pt x="314" y="389"/>
                </a:lnTo>
                <a:lnTo>
                  <a:pt x="317" y="389"/>
                </a:lnTo>
                <a:lnTo>
                  <a:pt x="589" y="389"/>
                </a:lnTo>
                <a:lnTo>
                  <a:pt x="272" y="815"/>
                </a:lnTo>
                <a:close/>
                <a:moveTo>
                  <a:pt x="632" y="367"/>
                </a:moveTo>
                <a:lnTo>
                  <a:pt x="629" y="364"/>
                </a:lnTo>
                <a:lnTo>
                  <a:pt x="626" y="361"/>
                </a:lnTo>
                <a:lnTo>
                  <a:pt x="622" y="360"/>
                </a:lnTo>
                <a:lnTo>
                  <a:pt x="619" y="359"/>
                </a:lnTo>
                <a:lnTo>
                  <a:pt x="335" y="359"/>
                </a:lnTo>
                <a:lnTo>
                  <a:pt x="407" y="19"/>
                </a:lnTo>
                <a:lnTo>
                  <a:pt x="407" y="13"/>
                </a:lnTo>
                <a:lnTo>
                  <a:pt x="406" y="9"/>
                </a:lnTo>
                <a:lnTo>
                  <a:pt x="403" y="5"/>
                </a:lnTo>
                <a:lnTo>
                  <a:pt x="398" y="2"/>
                </a:lnTo>
                <a:lnTo>
                  <a:pt x="393" y="0"/>
                </a:lnTo>
                <a:lnTo>
                  <a:pt x="388" y="0"/>
                </a:lnTo>
                <a:lnTo>
                  <a:pt x="383" y="4"/>
                </a:lnTo>
                <a:lnTo>
                  <a:pt x="380" y="7"/>
                </a:lnTo>
                <a:lnTo>
                  <a:pt x="3" y="545"/>
                </a:lnTo>
                <a:lnTo>
                  <a:pt x="2" y="548"/>
                </a:lnTo>
                <a:lnTo>
                  <a:pt x="0" y="552"/>
                </a:lnTo>
                <a:lnTo>
                  <a:pt x="0" y="557"/>
                </a:lnTo>
                <a:lnTo>
                  <a:pt x="3" y="560"/>
                </a:lnTo>
                <a:lnTo>
                  <a:pt x="5" y="563"/>
                </a:lnTo>
                <a:lnTo>
                  <a:pt x="8" y="566"/>
                </a:lnTo>
                <a:lnTo>
                  <a:pt x="11" y="567"/>
                </a:lnTo>
                <a:lnTo>
                  <a:pt x="15" y="568"/>
                </a:lnTo>
                <a:lnTo>
                  <a:pt x="298" y="568"/>
                </a:lnTo>
                <a:lnTo>
                  <a:pt x="227" y="878"/>
                </a:lnTo>
                <a:lnTo>
                  <a:pt x="226" y="884"/>
                </a:lnTo>
                <a:lnTo>
                  <a:pt x="228" y="888"/>
                </a:lnTo>
                <a:lnTo>
                  <a:pt x="232" y="892"/>
                </a:lnTo>
                <a:lnTo>
                  <a:pt x="235" y="895"/>
                </a:lnTo>
                <a:lnTo>
                  <a:pt x="238" y="897"/>
                </a:lnTo>
                <a:lnTo>
                  <a:pt x="241" y="897"/>
                </a:lnTo>
                <a:lnTo>
                  <a:pt x="245" y="897"/>
                </a:lnTo>
                <a:lnTo>
                  <a:pt x="249" y="895"/>
                </a:lnTo>
                <a:lnTo>
                  <a:pt x="251" y="893"/>
                </a:lnTo>
                <a:lnTo>
                  <a:pt x="254" y="891"/>
                </a:lnTo>
                <a:lnTo>
                  <a:pt x="631" y="383"/>
                </a:lnTo>
                <a:lnTo>
                  <a:pt x="633" y="379"/>
                </a:lnTo>
                <a:lnTo>
                  <a:pt x="634" y="375"/>
                </a:lnTo>
                <a:lnTo>
                  <a:pt x="633" y="372"/>
                </a:lnTo>
                <a:lnTo>
                  <a:pt x="632" y="367"/>
                </a:lnTo>
                <a:close/>
              </a:path>
            </a:pathLst>
          </a:custGeom>
          <a:solidFill>
            <a:srgbClr val="3C5D7A"/>
          </a:solidFill>
          <a:ln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457FFC4-72D7-4E01-AFD2-DD6024DB2B09}"/>
              </a:ext>
            </a:extLst>
          </p:cNvPr>
          <p:cNvGrpSpPr/>
          <p:nvPr/>
        </p:nvGrpSpPr>
        <p:grpSpPr>
          <a:xfrm>
            <a:off x="4196942" y="4782896"/>
            <a:ext cx="264058" cy="264058"/>
            <a:chOff x="2656006" y="6535551"/>
            <a:chExt cx="218230" cy="218230"/>
          </a:xfrm>
          <a:solidFill>
            <a:srgbClr val="FF788B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62" name="Freeform 99">
              <a:extLst>
                <a:ext uri="{FF2B5EF4-FFF2-40B4-BE49-F238E27FC236}">
                  <a16:creationId xmlns:a16="http://schemas.microsoft.com/office/drawing/2014/main" xmlns="" id="{E917B7A4-A3ED-4DCB-AF0F-CD0357E1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37" y="6607298"/>
              <a:ext cx="8968" cy="82210"/>
            </a:xfrm>
            <a:custGeom>
              <a:avLst/>
              <a:gdLst>
                <a:gd name="T0" fmla="*/ 0 w 24"/>
                <a:gd name="T1" fmla="*/ 13 h 221"/>
                <a:gd name="T2" fmla="*/ 0 w 24"/>
                <a:gd name="T3" fmla="*/ 209 h 221"/>
                <a:gd name="T4" fmla="*/ 1 w 24"/>
                <a:gd name="T5" fmla="*/ 213 h 221"/>
                <a:gd name="T6" fmla="*/ 3 w 24"/>
                <a:gd name="T7" fmla="*/ 217 h 221"/>
                <a:gd name="T8" fmla="*/ 7 w 24"/>
                <a:gd name="T9" fmla="*/ 221 h 221"/>
                <a:gd name="T10" fmla="*/ 13 w 24"/>
                <a:gd name="T11" fmla="*/ 221 h 221"/>
                <a:gd name="T12" fmla="*/ 17 w 24"/>
                <a:gd name="T13" fmla="*/ 221 h 221"/>
                <a:gd name="T14" fmla="*/ 21 w 24"/>
                <a:gd name="T15" fmla="*/ 217 h 221"/>
                <a:gd name="T16" fmla="*/ 23 w 24"/>
                <a:gd name="T17" fmla="*/ 213 h 221"/>
                <a:gd name="T18" fmla="*/ 24 w 24"/>
                <a:gd name="T19" fmla="*/ 209 h 221"/>
                <a:gd name="T20" fmla="*/ 24 w 24"/>
                <a:gd name="T21" fmla="*/ 13 h 221"/>
                <a:gd name="T22" fmla="*/ 23 w 24"/>
                <a:gd name="T23" fmla="*/ 9 h 221"/>
                <a:gd name="T24" fmla="*/ 21 w 24"/>
                <a:gd name="T25" fmla="*/ 5 h 221"/>
                <a:gd name="T26" fmla="*/ 17 w 24"/>
                <a:gd name="T27" fmla="*/ 1 h 221"/>
                <a:gd name="T28" fmla="*/ 13 w 24"/>
                <a:gd name="T29" fmla="*/ 0 h 221"/>
                <a:gd name="T30" fmla="*/ 7 w 24"/>
                <a:gd name="T31" fmla="*/ 1 h 221"/>
                <a:gd name="T32" fmla="*/ 3 w 24"/>
                <a:gd name="T33" fmla="*/ 5 h 221"/>
                <a:gd name="T34" fmla="*/ 1 w 24"/>
                <a:gd name="T35" fmla="*/ 9 h 221"/>
                <a:gd name="T36" fmla="*/ 0 w 24"/>
                <a:gd name="T37" fmla="*/ 1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221">
                  <a:moveTo>
                    <a:pt x="0" y="13"/>
                  </a:moveTo>
                  <a:lnTo>
                    <a:pt x="0" y="209"/>
                  </a:lnTo>
                  <a:lnTo>
                    <a:pt x="1" y="213"/>
                  </a:lnTo>
                  <a:lnTo>
                    <a:pt x="3" y="217"/>
                  </a:lnTo>
                  <a:lnTo>
                    <a:pt x="7" y="221"/>
                  </a:lnTo>
                  <a:lnTo>
                    <a:pt x="13" y="221"/>
                  </a:lnTo>
                  <a:lnTo>
                    <a:pt x="17" y="221"/>
                  </a:lnTo>
                  <a:lnTo>
                    <a:pt x="21" y="217"/>
                  </a:lnTo>
                  <a:lnTo>
                    <a:pt x="23" y="213"/>
                  </a:lnTo>
                  <a:lnTo>
                    <a:pt x="24" y="209"/>
                  </a:lnTo>
                  <a:lnTo>
                    <a:pt x="24" y="13"/>
                  </a:lnTo>
                  <a:lnTo>
                    <a:pt x="23" y="9"/>
                  </a:lnTo>
                  <a:lnTo>
                    <a:pt x="21" y="5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7" y="1"/>
                  </a:lnTo>
                  <a:lnTo>
                    <a:pt x="3" y="5"/>
                  </a:lnTo>
                  <a:lnTo>
                    <a:pt x="1" y="9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0">
              <a:extLst>
                <a:ext uri="{FF2B5EF4-FFF2-40B4-BE49-F238E27FC236}">
                  <a16:creationId xmlns:a16="http://schemas.microsoft.com/office/drawing/2014/main" xmlns="" id="{61E0F43E-6E13-4E5F-B193-E888961FB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6153" y="6707445"/>
              <a:ext cx="17937" cy="19432"/>
            </a:xfrm>
            <a:custGeom>
              <a:avLst/>
              <a:gdLst>
                <a:gd name="T0" fmla="*/ 0 w 48"/>
                <a:gd name="T1" fmla="*/ 25 h 50"/>
                <a:gd name="T2" fmla="*/ 0 w 48"/>
                <a:gd name="T3" fmla="*/ 30 h 50"/>
                <a:gd name="T4" fmla="*/ 2 w 48"/>
                <a:gd name="T5" fmla="*/ 34 h 50"/>
                <a:gd name="T6" fmla="*/ 4 w 48"/>
                <a:gd name="T7" fmla="*/ 38 h 50"/>
                <a:gd name="T8" fmla="*/ 7 w 48"/>
                <a:gd name="T9" fmla="*/ 43 h 50"/>
                <a:gd name="T10" fmla="*/ 11 w 48"/>
                <a:gd name="T11" fmla="*/ 46 h 50"/>
                <a:gd name="T12" fmla="*/ 15 w 48"/>
                <a:gd name="T13" fmla="*/ 48 h 50"/>
                <a:gd name="T14" fmla="*/ 19 w 48"/>
                <a:gd name="T15" fmla="*/ 49 h 50"/>
                <a:gd name="T16" fmla="*/ 25 w 48"/>
                <a:gd name="T17" fmla="*/ 50 h 50"/>
                <a:gd name="T18" fmla="*/ 29 w 48"/>
                <a:gd name="T19" fmla="*/ 49 h 50"/>
                <a:gd name="T20" fmla="*/ 33 w 48"/>
                <a:gd name="T21" fmla="*/ 48 h 50"/>
                <a:gd name="T22" fmla="*/ 38 w 48"/>
                <a:gd name="T23" fmla="*/ 46 h 50"/>
                <a:gd name="T24" fmla="*/ 42 w 48"/>
                <a:gd name="T25" fmla="*/ 43 h 50"/>
                <a:gd name="T26" fmla="*/ 44 w 48"/>
                <a:gd name="T27" fmla="*/ 38 h 50"/>
                <a:gd name="T28" fmla="*/ 46 w 48"/>
                <a:gd name="T29" fmla="*/ 34 h 50"/>
                <a:gd name="T30" fmla="*/ 48 w 48"/>
                <a:gd name="T31" fmla="*/ 30 h 50"/>
                <a:gd name="T32" fmla="*/ 48 w 48"/>
                <a:gd name="T33" fmla="*/ 25 h 50"/>
                <a:gd name="T34" fmla="*/ 48 w 48"/>
                <a:gd name="T35" fmla="*/ 20 h 50"/>
                <a:gd name="T36" fmla="*/ 46 w 48"/>
                <a:gd name="T37" fmla="*/ 15 h 50"/>
                <a:gd name="T38" fmla="*/ 44 w 48"/>
                <a:gd name="T39" fmla="*/ 12 h 50"/>
                <a:gd name="T40" fmla="*/ 42 w 48"/>
                <a:gd name="T41" fmla="*/ 7 h 50"/>
                <a:gd name="T42" fmla="*/ 38 w 48"/>
                <a:gd name="T43" fmla="*/ 4 h 50"/>
                <a:gd name="T44" fmla="*/ 33 w 48"/>
                <a:gd name="T45" fmla="*/ 2 h 50"/>
                <a:gd name="T46" fmla="*/ 29 w 48"/>
                <a:gd name="T47" fmla="*/ 1 h 50"/>
                <a:gd name="T48" fmla="*/ 25 w 48"/>
                <a:gd name="T49" fmla="*/ 0 h 50"/>
                <a:gd name="T50" fmla="*/ 19 w 48"/>
                <a:gd name="T51" fmla="*/ 1 h 50"/>
                <a:gd name="T52" fmla="*/ 15 w 48"/>
                <a:gd name="T53" fmla="*/ 2 h 50"/>
                <a:gd name="T54" fmla="*/ 11 w 48"/>
                <a:gd name="T55" fmla="*/ 4 h 50"/>
                <a:gd name="T56" fmla="*/ 7 w 48"/>
                <a:gd name="T57" fmla="*/ 7 h 50"/>
                <a:gd name="T58" fmla="*/ 4 w 48"/>
                <a:gd name="T59" fmla="*/ 12 h 50"/>
                <a:gd name="T60" fmla="*/ 2 w 48"/>
                <a:gd name="T61" fmla="*/ 15 h 50"/>
                <a:gd name="T62" fmla="*/ 0 w 48"/>
                <a:gd name="T63" fmla="*/ 20 h 50"/>
                <a:gd name="T64" fmla="*/ 0 w 48"/>
                <a:gd name="T65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50">
                  <a:moveTo>
                    <a:pt x="0" y="25"/>
                  </a:moveTo>
                  <a:lnTo>
                    <a:pt x="0" y="30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7" y="43"/>
                  </a:lnTo>
                  <a:lnTo>
                    <a:pt x="11" y="46"/>
                  </a:lnTo>
                  <a:lnTo>
                    <a:pt x="15" y="48"/>
                  </a:lnTo>
                  <a:lnTo>
                    <a:pt x="19" y="49"/>
                  </a:lnTo>
                  <a:lnTo>
                    <a:pt x="25" y="50"/>
                  </a:lnTo>
                  <a:lnTo>
                    <a:pt x="29" y="49"/>
                  </a:lnTo>
                  <a:lnTo>
                    <a:pt x="33" y="48"/>
                  </a:lnTo>
                  <a:lnTo>
                    <a:pt x="38" y="46"/>
                  </a:lnTo>
                  <a:lnTo>
                    <a:pt x="42" y="43"/>
                  </a:lnTo>
                  <a:lnTo>
                    <a:pt x="44" y="38"/>
                  </a:lnTo>
                  <a:lnTo>
                    <a:pt x="46" y="34"/>
                  </a:lnTo>
                  <a:lnTo>
                    <a:pt x="48" y="30"/>
                  </a:lnTo>
                  <a:lnTo>
                    <a:pt x="48" y="25"/>
                  </a:lnTo>
                  <a:lnTo>
                    <a:pt x="48" y="20"/>
                  </a:lnTo>
                  <a:lnTo>
                    <a:pt x="46" y="15"/>
                  </a:lnTo>
                  <a:lnTo>
                    <a:pt x="44" y="12"/>
                  </a:lnTo>
                  <a:lnTo>
                    <a:pt x="42" y="7"/>
                  </a:lnTo>
                  <a:lnTo>
                    <a:pt x="38" y="4"/>
                  </a:lnTo>
                  <a:lnTo>
                    <a:pt x="33" y="2"/>
                  </a:lnTo>
                  <a:lnTo>
                    <a:pt x="29" y="1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5" y="2"/>
                  </a:lnTo>
                  <a:lnTo>
                    <a:pt x="11" y="4"/>
                  </a:lnTo>
                  <a:lnTo>
                    <a:pt x="7" y="7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01">
              <a:extLst>
                <a:ext uri="{FF2B5EF4-FFF2-40B4-BE49-F238E27FC236}">
                  <a16:creationId xmlns:a16="http://schemas.microsoft.com/office/drawing/2014/main" xmlns="" id="{03BB9F26-4698-408E-85D3-71493092AF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6006" y="6535551"/>
              <a:ext cx="218230" cy="218230"/>
            </a:xfrm>
            <a:custGeom>
              <a:avLst/>
              <a:gdLst>
                <a:gd name="T0" fmla="*/ 33 w 586"/>
                <a:gd name="T1" fmla="*/ 560 h 584"/>
                <a:gd name="T2" fmla="*/ 293 w 586"/>
                <a:gd name="T3" fmla="*/ 41 h 584"/>
                <a:gd name="T4" fmla="*/ 551 w 586"/>
                <a:gd name="T5" fmla="*/ 560 h 584"/>
                <a:gd name="T6" fmla="*/ 33 w 586"/>
                <a:gd name="T7" fmla="*/ 560 h 584"/>
                <a:gd name="T8" fmla="*/ 583 w 586"/>
                <a:gd name="T9" fmla="*/ 564 h 584"/>
                <a:gd name="T10" fmla="*/ 303 w 586"/>
                <a:gd name="T11" fmla="*/ 7 h 584"/>
                <a:gd name="T12" fmla="*/ 301 w 586"/>
                <a:gd name="T13" fmla="*/ 3 h 584"/>
                <a:gd name="T14" fmla="*/ 299 w 586"/>
                <a:gd name="T15" fmla="*/ 1 h 584"/>
                <a:gd name="T16" fmla="*/ 296 w 586"/>
                <a:gd name="T17" fmla="*/ 0 h 584"/>
                <a:gd name="T18" fmla="*/ 293 w 586"/>
                <a:gd name="T19" fmla="*/ 0 h 584"/>
                <a:gd name="T20" fmla="*/ 288 w 586"/>
                <a:gd name="T21" fmla="*/ 0 h 584"/>
                <a:gd name="T22" fmla="*/ 285 w 586"/>
                <a:gd name="T23" fmla="*/ 1 h 584"/>
                <a:gd name="T24" fmla="*/ 283 w 586"/>
                <a:gd name="T25" fmla="*/ 3 h 584"/>
                <a:gd name="T26" fmla="*/ 281 w 586"/>
                <a:gd name="T27" fmla="*/ 7 h 584"/>
                <a:gd name="T28" fmla="*/ 1 w 586"/>
                <a:gd name="T29" fmla="*/ 567 h 584"/>
                <a:gd name="T30" fmla="*/ 0 w 586"/>
                <a:gd name="T31" fmla="*/ 570 h 584"/>
                <a:gd name="T32" fmla="*/ 0 w 586"/>
                <a:gd name="T33" fmla="*/ 573 h 584"/>
                <a:gd name="T34" fmla="*/ 0 w 586"/>
                <a:gd name="T35" fmla="*/ 577 h 584"/>
                <a:gd name="T36" fmla="*/ 2 w 586"/>
                <a:gd name="T37" fmla="*/ 580 h 584"/>
                <a:gd name="T38" fmla="*/ 3 w 586"/>
                <a:gd name="T39" fmla="*/ 582 h 584"/>
                <a:gd name="T40" fmla="*/ 6 w 586"/>
                <a:gd name="T41" fmla="*/ 583 h 584"/>
                <a:gd name="T42" fmla="*/ 9 w 586"/>
                <a:gd name="T43" fmla="*/ 584 h 584"/>
                <a:gd name="T44" fmla="*/ 12 w 586"/>
                <a:gd name="T45" fmla="*/ 584 h 584"/>
                <a:gd name="T46" fmla="*/ 572 w 586"/>
                <a:gd name="T47" fmla="*/ 584 h 584"/>
                <a:gd name="T48" fmla="*/ 573 w 586"/>
                <a:gd name="T49" fmla="*/ 584 h 584"/>
                <a:gd name="T50" fmla="*/ 573 w 586"/>
                <a:gd name="T51" fmla="*/ 584 h 584"/>
                <a:gd name="T52" fmla="*/ 577 w 586"/>
                <a:gd name="T53" fmla="*/ 583 h 584"/>
                <a:gd name="T54" fmla="*/ 581 w 586"/>
                <a:gd name="T55" fmla="*/ 581 h 584"/>
                <a:gd name="T56" fmla="*/ 585 w 586"/>
                <a:gd name="T57" fmla="*/ 577 h 584"/>
                <a:gd name="T58" fmla="*/ 586 w 586"/>
                <a:gd name="T59" fmla="*/ 571 h 584"/>
                <a:gd name="T60" fmla="*/ 585 w 586"/>
                <a:gd name="T61" fmla="*/ 568 h 584"/>
                <a:gd name="T62" fmla="*/ 583 w 586"/>
                <a:gd name="T63" fmla="*/ 564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6" h="584">
                  <a:moveTo>
                    <a:pt x="33" y="560"/>
                  </a:moveTo>
                  <a:lnTo>
                    <a:pt x="293" y="41"/>
                  </a:lnTo>
                  <a:lnTo>
                    <a:pt x="551" y="560"/>
                  </a:lnTo>
                  <a:lnTo>
                    <a:pt x="33" y="560"/>
                  </a:lnTo>
                  <a:close/>
                  <a:moveTo>
                    <a:pt x="583" y="564"/>
                  </a:moveTo>
                  <a:lnTo>
                    <a:pt x="303" y="7"/>
                  </a:lnTo>
                  <a:lnTo>
                    <a:pt x="301" y="3"/>
                  </a:lnTo>
                  <a:lnTo>
                    <a:pt x="299" y="1"/>
                  </a:lnTo>
                  <a:lnTo>
                    <a:pt x="296" y="0"/>
                  </a:lnTo>
                  <a:lnTo>
                    <a:pt x="293" y="0"/>
                  </a:lnTo>
                  <a:lnTo>
                    <a:pt x="288" y="0"/>
                  </a:lnTo>
                  <a:lnTo>
                    <a:pt x="285" y="1"/>
                  </a:lnTo>
                  <a:lnTo>
                    <a:pt x="283" y="3"/>
                  </a:lnTo>
                  <a:lnTo>
                    <a:pt x="281" y="7"/>
                  </a:lnTo>
                  <a:lnTo>
                    <a:pt x="1" y="567"/>
                  </a:lnTo>
                  <a:lnTo>
                    <a:pt x="0" y="570"/>
                  </a:lnTo>
                  <a:lnTo>
                    <a:pt x="0" y="573"/>
                  </a:lnTo>
                  <a:lnTo>
                    <a:pt x="0" y="577"/>
                  </a:lnTo>
                  <a:lnTo>
                    <a:pt x="2" y="580"/>
                  </a:lnTo>
                  <a:lnTo>
                    <a:pt x="3" y="582"/>
                  </a:lnTo>
                  <a:lnTo>
                    <a:pt x="6" y="583"/>
                  </a:lnTo>
                  <a:lnTo>
                    <a:pt x="9" y="584"/>
                  </a:lnTo>
                  <a:lnTo>
                    <a:pt x="12" y="584"/>
                  </a:lnTo>
                  <a:lnTo>
                    <a:pt x="572" y="584"/>
                  </a:lnTo>
                  <a:lnTo>
                    <a:pt x="573" y="584"/>
                  </a:lnTo>
                  <a:lnTo>
                    <a:pt x="573" y="584"/>
                  </a:lnTo>
                  <a:lnTo>
                    <a:pt x="577" y="583"/>
                  </a:lnTo>
                  <a:lnTo>
                    <a:pt x="581" y="581"/>
                  </a:lnTo>
                  <a:lnTo>
                    <a:pt x="585" y="577"/>
                  </a:lnTo>
                  <a:lnTo>
                    <a:pt x="586" y="571"/>
                  </a:lnTo>
                  <a:lnTo>
                    <a:pt x="585" y="568"/>
                  </a:lnTo>
                  <a:lnTo>
                    <a:pt x="583" y="5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CBDE9A42-C0EA-4989-839F-B604A39553ED}"/>
              </a:ext>
            </a:extLst>
          </p:cNvPr>
          <p:cNvGrpSpPr/>
          <p:nvPr/>
        </p:nvGrpSpPr>
        <p:grpSpPr>
          <a:xfrm>
            <a:off x="1879538" y="4783163"/>
            <a:ext cx="284162" cy="263525"/>
            <a:chOff x="9888538" y="2498726"/>
            <a:chExt cx="284162" cy="263525"/>
          </a:xfrm>
          <a:solidFill>
            <a:srgbClr val="92667D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66" name="Freeform 274">
              <a:extLst>
                <a:ext uri="{FF2B5EF4-FFF2-40B4-BE49-F238E27FC236}">
                  <a16:creationId xmlns:a16="http://schemas.microsoft.com/office/drawing/2014/main" xmlns="" id="{BD998299-FF4E-4273-BD58-30B73FB3CF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88538" y="2498726"/>
              <a:ext cx="284162" cy="263525"/>
            </a:xfrm>
            <a:custGeom>
              <a:avLst/>
              <a:gdLst>
                <a:gd name="T0" fmla="*/ 573 w 896"/>
                <a:gd name="T1" fmla="*/ 758 h 829"/>
                <a:gd name="T2" fmla="*/ 509 w 896"/>
                <a:gd name="T3" fmla="*/ 637 h 829"/>
                <a:gd name="T4" fmla="*/ 549 w 896"/>
                <a:gd name="T5" fmla="*/ 506 h 829"/>
                <a:gd name="T6" fmla="*/ 670 w 896"/>
                <a:gd name="T7" fmla="*/ 441 h 829"/>
                <a:gd name="T8" fmla="*/ 801 w 896"/>
                <a:gd name="T9" fmla="*/ 481 h 829"/>
                <a:gd name="T10" fmla="*/ 867 w 896"/>
                <a:gd name="T11" fmla="*/ 601 h 829"/>
                <a:gd name="T12" fmla="*/ 826 w 896"/>
                <a:gd name="T13" fmla="*/ 734 h 829"/>
                <a:gd name="T14" fmla="*/ 706 w 896"/>
                <a:gd name="T15" fmla="*/ 798 h 829"/>
                <a:gd name="T16" fmla="*/ 109 w 896"/>
                <a:gd name="T17" fmla="*/ 768 h 829"/>
                <a:gd name="T18" fmla="*/ 33 w 896"/>
                <a:gd name="T19" fmla="*/ 655 h 829"/>
                <a:gd name="T20" fmla="*/ 61 w 896"/>
                <a:gd name="T21" fmla="*/ 520 h 829"/>
                <a:gd name="T22" fmla="*/ 173 w 896"/>
                <a:gd name="T23" fmla="*/ 444 h 829"/>
                <a:gd name="T24" fmla="*/ 309 w 896"/>
                <a:gd name="T25" fmla="*/ 471 h 829"/>
                <a:gd name="T26" fmla="*/ 385 w 896"/>
                <a:gd name="T27" fmla="*/ 583 h 829"/>
                <a:gd name="T28" fmla="*/ 358 w 896"/>
                <a:gd name="T29" fmla="*/ 720 h 829"/>
                <a:gd name="T30" fmla="*/ 245 w 896"/>
                <a:gd name="T31" fmla="*/ 795 h 829"/>
                <a:gd name="T32" fmla="*/ 744 w 896"/>
                <a:gd name="T33" fmla="*/ 235 h 829"/>
                <a:gd name="T34" fmla="*/ 596 w 896"/>
                <a:gd name="T35" fmla="*/ 8 h 829"/>
                <a:gd name="T36" fmla="*/ 516 w 896"/>
                <a:gd name="T37" fmla="*/ 8 h 829"/>
                <a:gd name="T38" fmla="*/ 478 w 896"/>
                <a:gd name="T39" fmla="*/ 36 h 829"/>
                <a:gd name="T40" fmla="*/ 490 w 896"/>
                <a:gd name="T41" fmla="*/ 201 h 829"/>
                <a:gd name="T42" fmla="*/ 508 w 896"/>
                <a:gd name="T43" fmla="*/ 189 h 829"/>
                <a:gd name="T44" fmla="*/ 557 w 896"/>
                <a:gd name="T45" fmla="*/ 31 h 829"/>
                <a:gd name="T46" fmla="*/ 660 w 896"/>
                <a:gd name="T47" fmla="*/ 195 h 829"/>
                <a:gd name="T48" fmla="*/ 735 w 896"/>
                <a:gd name="T49" fmla="*/ 416 h 829"/>
                <a:gd name="T50" fmla="*/ 619 w 896"/>
                <a:gd name="T51" fmla="*/ 421 h 829"/>
                <a:gd name="T52" fmla="*/ 532 w 896"/>
                <a:gd name="T53" fmla="*/ 480 h 829"/>
                <a:gd name="T54" fmla="*/ 563 w 896"/>
                <a:gd name="T55" fmla="*/ 320 h 829"/>
                <a:gd name="T56" fmla="*/ 584 w 896"/>
                <a:gd name="T57" fmla="*/ 356 h 829"/>
                <a:gd name="T58" fmla="*/ 603 w 896"/>
                <a:gd name="T59" fmla="*/ 365 h 829"/>
                <a:gd name="T60" fmla="*/ 610 w 896"/>
                <a:gd name="T61" fmla="*/ 332 h 829"/>
                <a:gd name="T62" fmla="*/ 541 w 896"/>
                <a:gd name="T63" fmla="*/ 276 h 829"/>
                <a:gd name="T64" fmla="*/ 414 w 896"/>
                <a:gd name="T65" fmla="*/ 263 h 829"/>
                <a:gd name="T66" fmla="*/ 311 w 896"/>
                <a:gd name="T67" fmla="*/ 299 h 829"/>
                <a:gd name="T68" fmla="*/ 286 w 896"/>
                <a:gd name="T69" fmla="*/ 356 h 829"/>
                <a:gd name="T70" fmla="*/ 305 w 896"/>
                <a:gd name="T71" fmla="*/ 365 h 829"/>
                <a:gd name="T72" fmla="*/ 316 w 896"/>
                <a:gd name="T73" fmla="*/ 342 h 829"/>
                <a:gd name="T74" fmla="*/ 388 w 896"/>
                <a:gd name="T75" fmla="*/ 297 h 829"/>
                <a:gd name="T76" fmla="*/ 325 w 896"/>
                <a:gd name="T77" fmla="*/ 446 h 829"/>
                <a:gd name="T78" fmla="*/ 224 w 896"/>
                <a:gd name="T79" fmla="*/ 411 h 829"/>
                <a:gd name="T80" fmla="*/ 105 w 896"/>
                <a:gd name="T81" fmla="*/ 438 h 829"/>
                <a:gd name="T82" fmla="*/ 306 w 896"/>
                <a:gd name="T83" fmla="*/ 39 h 829"/>
                <a:gd name="T84" fmla="*/ 379 w 896"/>
                <a:gd name="T85" fmla="*/ 37 h 829"/>
                <a:gd name="T86" fmla="*/ 396 w 896"/>
                <a:gd name="T87" fmla="*/ 199 h 829"/>
                <a:gd name="T88" fmla="*/ 416 w 896"/>
                <a:gd name="T89" fmla="*/ 195 h 829"/>
                <a:gd name="T90" fmla="*/ 414 w 896"/>
                <a:gd name="T91" fmla="*/ 26 h 829"/>
                <a:gd name="T92" fmla="*/ 343 w 896"/>
                <a:gd name="T93" fmla="*/ 0 h 829"/>
                <a:gd name="T94" fmla="*/ 274 w 896"/>
                <a:gd name="T95" fmla="*/ 26 h 829"/>
                <a:gd name="T96" fmla="*/ 31 w 896"/>
                <a:gd name="T97" fmla="*/ 510 h 829"/>
                <a:gd name="T98" fmla="*/ 1 w 896"/>
                <a:gd name="T99" fmla="*/ 604 h 829"/>
                <a:gd name="T100" fmla="*/ 26 w 896"/>
                <a:gd name="T101" fmla="*/ 719 h 829"/>
                <a:gd name="T102" fmla="*/ 148 w 896"/>
                <a:gd name="T103" fmla="*/ 819 h 829"/>
                <a:gd name="T104" fmla="*/ 272 w 896"/>
                <a:gd name="T105" fmla="*/ 819 h 829"/>
                <a:gd name="T106" fmla="*/ 394 w 896"/>
                <a:gd name="T107" fmla="*/ 719 h 829"/>
                <a:gd name="T108" fmla="*/ 418 w 896"/>
                <a:gd name="T109" fmla="*/ 292 h 829"/>
                <a:gd name="T110" fmla="*/ 480 w 896"/>
                <a:gd name="T111" fmla="*/ 651 h 829"/>
                <a:gd name="T112" fmla="*/ 554 w 896"/>
                <a:gd name="T113" fmla="*/ 781 h 829"/>
                <a:gd name="T114" fmla="*/ 677 w 896"/>
                <a:gd name="T115" fmla="*/ 829 h 829"/>
                <a:gd name="T116" fmla="*/ 821 w 896"/>
                <a:gd name="T117" fmla="*/ 781 h 829"/>
                <a:gd name="T118" fmla="*/ 894 w 896"/>
                <a:gd name="T119" fmla="*/ 651 h 829"/>
                <a:gd name="T120" fmla="*/ 885 w 896"/>
                <a:gd name="T121" fmla="*/ 54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96" h="829">
                  <a:moveTo>
                    <a:pt x="688" y="799"/>
                  </a:moveTo>
                  <a:lnTo>
                    <a:pt x="670" y="798"/>
                  </a:lnTo>
                  <a:lnTo>
                    <a:pt x="652" y="795"/>
                  </a:lnTo>
                  <a:lnTo>
                    <a:pt x="634" y="790"/>
                  </a:lnTo>
                  <a:lnTo>
                    <a:pt x="618" y="785"/>
                  </a:lnTo>
                  <a:lnTo>
                    <a:pt x="602" y="777"/>
                  </a:lnTo>
                  <a:lnTo>
                    <a:pt x="587" y="768"/>
                  </a:lnTo>
                  <a:lnTo>
                    <a:pt x="573" y="758"/>
                  </a:lnTo>
                  <a:lnTo>
                    <a:pt x="561" y="746"/>
                  </a:lnTo>
                  <a:lnTo>
                    <a:pt x="549" y="734"/>
                  </a:lnTo>
                  <a:lnTo>
                    <a:pt x="539" y="720"/>
                  </a:lnTo>
                  <a:lnTo>
                    <a:pt x="530" y="705"/>
                  </a:lnTo>
                  <a:lnTo>
                    <a:pt x="522" y="689"/>
                  </a:lnTo>
                  <a:lnTo>
                    <a:pt x="517" y="673"/>
                  </a:lnTo>
                  <a:lnTo>
                    <a:pt x="512" y="655"/>
                  </a:lnTo>
                  <a:lnTo>
                    <a:pt x="509" y="637"/>
                  </a:lnTo>
                  <a:lnTo>
                    <a:pt x="508" y="619"/>
                  </a:lnTo>
                  <a:lnTo>
                    <a:pt x="509" y="601"/>
                  </a:lnTo>
                  <a:lnTo>
                    <a:pt x="512" y="583"/>
                  </a:lnTo>
                  <a:lnTo>
                    <a:pt x="517" y="566"/>
                  </a:lnTo>
                  <a:lnTo>
                    <a:pt x="522" y="550"/>
                  </a:lnTo>
                  <a:lnTo>
                    <a:pt x="530" y="534"/>
                  </a:lnTo>
                  <a:lnTo>
                    <a:pt x="539" y="520"/>
                  </a:lnTo>
                  <a:lnTo>
                    <a:pt x="549" y="506"/>
                  </a:lnTo>
                  <a:lnTo>
                    <a:pt x="561" y="493"/>
                  </a:lnTo>
                  <a:lnTo>
                    <a:pt x="573" y="481"/>
                  </a:lnTo>
                  <a:lnTo>
                    <a:pt x="587" y="471"/>
                  </a:lnTo>
                  <a:lnTo>
                    <a:pt x="602" y="462"/>
                  </a:lnTo>
                  <a:lnTo>
                    <a:pt x="618" y="454"/>
                  </a:lnTo>
                  <a:lnTo>
                    <a:pt x="634" y="448"/>
                  </a:lnTo>
                  <a:lnTo>
                    <a:pt x="652" y="444"/>
                  </a:lnTo>
                  <a:lnTo>
                    <a:pt x="670" y="441"/>
                  </a:lnTo>
                  <a:lnTo>
                    <a:pt x="688" y="441"/>
                  </a:lnTo>
                  <a:lnTo>
                    <a:pt x="706" y="441"/>
                  </a:lnTo>
                  <a:lnTo>
                    <a:pt x="724" y="444"/>
                  </a:lnTo>
                  <a:lnTo>
                    <a:pt x="741" y="448"/>
                  </a:lnTo>
                  <a:lnTo>
                    <a:pt x="757" y="454"/>
                  </a:lnTo>
                  <a:lnTo>
                    <a:pt x="773" y="462"/>
                  </a:lnTo>
                  <a:lnTo>
                    <a:pt x="787" y="471"/>
                  </a:lnTo>
                  <a:lnTo>
                    <a:pt x="801" y="481"/>
                  </a:lnTo>
                  <a:lnTo>
                    <a:pt x="814" y="493"/>
                  </a:lnTo>
                  <a:lnTo>
                    <a:pt x="826" y="506"/>
                  </a:lnTo>
                  <a:lnTo>
                    <a:pt x="837" y="520"/>
                  </a:lnTo>
                  <a:lnTo>
                    <a:pt x="845" y="534"/>
                  </a:lnTo>
                  <a:lnTo>
                    <a:pt x="853" y="550"/>
                  </a:lnTo>
                  <a:lnTo>
                    <a:pt x="859" y="566"/>
                  </a:lnTo>
                  <a:lnTo>
                    <a:pt x="863" y="583"/>
                  </a:lnTo>
                  <a:lnTo>
                    <a:pt x="867" y="601"/>
                  </a:lnTo>
                  <a:lnTo>
                    <a:pt x="867" y="619"/>
                  </a:lnTo>
                  <a:lnTo>
                    <a:pt x="867" y="637"/>
                  </a:lnTo>
                  <a:lnTo>
                    <a:pt x="863" y="655"/>
                  </a:lnTo>
                  <a:lnTo>
                    <a:pt x="859" y="673"/>
                  </a:lnTo>
                  <a:lnTo>
                    <a:pt x="853" y="689"/>
                  </a:lnTo>
                  <a:lnTo>
                    <a:pt x="845" y="705"/>
                  </a:lnTo>
                  <a:lnTo>
                    <a:pt x="837" y="720"/>
                  </a:lnTo>
                  <a:lnTo>
                    <a:pt x="826" y="734"/>
                  </a:lnTo>
                  <a:lnTo>
                    <a:pt x="814" y="746"/>
                  </a:lnTo>
                  <a:lnTo>
                    <a:pt x="801" y="758"/>
                  </a:lnTo>
                  <a:lnTo>
                    <a:pt x="787" y="768"/>
                  </a:lnTo>
                  <a:lnTo>
                    <a:pt x="773" y="777"/>
                  </a:lnTo>
                  <a:lnTo>
                    <a:pt x="757" y="785"/>
                  </a:lnTo>
                  <a:lnTo>
                    <a:pt x="741" y="790"/>
                  </a:lnTo>
                  <a:lnTo>
                    <a:pt x="724" y="795"/>
                  </a:lnTo>
                  <a:lnTo>
                    <a:pt x="706" y="798"/>
                  </a:lnTo>
                  <a:lnTo>
                    <a:pt x="688" y="799"/>
                  </a:lnTo>
                  <a:close/>
                  <a:moveTo>
                    <a:pt x="210" y="799"/>
                  </a:moveTo>
                  <a:lnTo>
                    <a:pt x="192" y="798"/>
                  </a:lnTo>
                  <a:lnTo>
                    <a:pt x="173" y="795"/>
                  </a:lnTo>
                  <a:lnTo>
                    <a:pt x="156" y="790"/>
                  </a:lnTo>
                  <a:lnTo>
                    <a:pt x="140" y="785"/>
                  </a:lnTo>
                  <a:lnTo>
                    <a:pt x="124" y="777"/>
                  </a:lnTo>
                  <a:lnTo>
                    <a:pt x="109" y="768"/>
                  </a:lnTo>
                  <a:lnTo>
                    <a:pt x="95" y="758"/>
                  </a:lnTo>
                  <a:lnTo>
                    <a:pt x="82" y="746"/>
                  </a:lnTo>
                  <a:lnTo>
                    <a:pt x="71" y="734"/>
                  </a:lnTo>
                  <a:lnTo>
                    <a:pt x="61" y="720"/>
                  </a:lnTo>
                  <a:lnTo>
                    <a:pt x="51" y="705"/>
                  </a:lnTo>
                  <a:lnTo>
                    <a:pt x="44" y="689"/>
                  </a:lnTo>
                  <a:lnTo>
                    <a:pt x="39" y="673"/>
                  </a:lnTo>
                  <a:lnTo>
                    <a:pt x="33" y="655"/>
                  </a:lnTo>
                  <a:lnTo>
                    <a:pt x="31" y="637"/>
                  </a:lnTo>
                  <a:lnTo>
                    <a:pt x="30" y="619"/>
                  </a:lnTo>
                  <a:lnTo>
                    <a:pt x="31" y="601"/>
                  </a:lnTo>
                  <a:lnTo>
                    <a:pt x="33" y="583"/>
                  </a:lnTo>
                  <a:lnTo>
                    <a:pt x="39" y="566"/>
                  </a:lnTo>
                  <a:lnTo>
                    <a:pt x="44" y="550"/>
                  </a:lnTo>
                  <a:lnTo>
                    <a:pt x="51" y="534"/>
                  </a:lnTo>
                  <a:lnTo>
                    <a:pt x="61" y="520"/>
                  </a:lnTo>
                  <a:lnTo>
                    <a:pt x="71" y="506"/>
                  </a:lnTo>
                  <a:lnTo>
                    <a:pt x="82" y="493"/>
                  </a:lnTo>
                  <a:lnTo>
                    <a:pt x="95" y="481"/>
                  </a:lnTo>
                  <a:lnTo>
                    <a:pt x="109" y="471"/>
                  </a:lnTo>
                  <a:lnTo>
                    <a:pt x="124" y="462"/>
                  </a:lnTo>
                  <a:lnTo>
                    <a:pt x="140" y="454"/>
                  </a:lnTo>
                  <a:lnTo>
                    <a:pt x="156" y="448"/>
                  </a:lnTo>
                  <a:lnTo>
                    <a:pt x="173" y="444"/>
                  </a:lnTo>
                  <a:lnTo>
                    <a:pt x="192" y="441"/>
                  </a:lnTo>
                  <a:lnTo>
                    <a:pt x="210" y="441"/>
                  </a:lnTo>
                  <a:lnTo>
                    <a:pt x="228" y="441"/>
                  </a:lnTo>
                  <a:lnTo>
                    <a:pt x="245" y="444"/>
                  </a:lnTo>
                  <a:lnTo>
                    <a:pt x="263" y="448"/>
                  </a:lnTo>
                  <a:lnTo>
                    <a:pt x="279" y="454"/>
                  </a:lnTo>
                  <a:lnTo>
                    <a:pt x="295" y="462"/>
                  </a:lnTo>
                  <a:lnTo>
                    <a:pt x="309" y="471"/>
                  </a:lnTo>
                  <a:lnTo>
                    <a:pt x="323" y="481"/>
                  </a:lnTo>
                  <a:lnTo>
                    <a:pt x="336" y="493"/>
                  </a:lnTo>
                  <a:lnTo>
                    <a:pt x="348" y="506"/>
                  </a:lnTo>
                  <a:lnTo>
                    <a:pt x="358" y="520"/>
                  </a:lnTo>
                  <a:lnTo>
                    <a:pt x="367" y="534"/>
                  </a:lnTo>
                  <a:lnTo>
                    <a:pt x="374" y="550"/>
                  </a:lnTo>
                  <a:lnTo>
                    <a:pt x="381" y="566"/>
                  </a:lnTo>
                  <a:lnTo>
                    <a:pt x="385" y="583"/>
                  </a:lnTo>
                  <a:lnTo>
                    <a:pt x="387" y="601"/>
                  </a:lnTo>
                  <a:lnTo>
                    <a:pt x="388" y="619"/>
                  </a:lnTo>
                  <a:lnTo>
                    <a:pt x="387" y="637"/>
                  </a:lnTo>
                  <a:lnTo>
                    <a:pt x="385" y="655"/>
                  </a:lnTo>
                  <a:lnTo>
                    <a:pt x="381" y="673"/>
                  </a:lnTo>
                  <a:lnTo>
                    <a:pt x="374" y="689"/>
                  </a:lnTo>
                  <a:lnTo>
                    <a:pt x="367" y="705"/>
                  </a:lnTo>
                  <a:lnTo>
                    <a:pt x="358" y="720"/>
                  </a:lnTo>
                  <a:lnTo>
                    <a:pt x="348" y="734"/>
                  </a:lnTo>
                  <a:lnTo>
                    <a:pt x="336" y="746"/>
                  </a:lnTo>
                  <a:lnTo>
                    <a:pt x="323" y="758"/>
                  </a:lnTo>
                  <a:lnTo>
                    <a:pt x="309" y="768"/>
                  </a:lnTo>
                  <a:lnTo>
                    <a:pt x="295" y="777"/>
                  </a:lnTo>
                  <a:lnTo>
                    <a:pt x="279" y="785"/>
                  </a:lnTo>
                  <a:lnTo>
                    <a:pt x="263" y="790"/>
                  </a:lnTo>
                  <a:lnTo>
                    <a:pt x="245" y="795"/>
                  </a:lnTo>
                  <a:lnTo>
                    <a:pt x="228" y="798"/>
                  </a:lnTo>
                  <a:lnTo>
                    <a:pt x="210" y="799"/>
                  </a:lnTo>
                  <a:close/>
                  <a:moveTo>
                    <a:pt x="867" y="511"/>
                  </a:moveTo>
                  <a:lnTo>
                    <a:pt x="865" y="510"/>
                  </a:lnTo>
                  <a:lnTo>
                    <a:pt x="865" y="509"/>
                  </a:lnTo>
                  <a:lnTo>
                    <a:pt x="746" y="240"/>
                  </a:lnTo>
                  <a:lnTo>
                    <a:pt x="745" y="237"/>
                  </a:lnTo>
                  <a:lnTo>
                    <a:pt x="744" y="235"/>
                  </a:lnTo>
                  <a:lnTo>
                    <a:pt x="686" y="178"/>
                  </a:lnTo>
                  <a:lnTo>
                    <a:pt x="632" y="32"/>
                  </a:lnTo>
                  <a:lnTo>
                    <a:pt x="631" y="29"/>
                  </a:lnTo>
                  <a:lnTo>
                    <a:pt x="629" y="26"/>
                  </a:lnTo>
                  <a:lnTo>
                    <a:pt x="622" y="20"/>
                  </a:lnTo>
                  <a:lnTo>
                    <a:pt x="614" y="15"/>
                  </a:lnTo>
                  <a:lnTo>
                    <a:pt x="606" y="11"/>
                  </a:lnTo>
                  <a:lnTo>
                    <a:pt x="596" y="8"/>
                  </a:lnTo>
                  <a:lnTo>
                    <a:pt x="586" y="4"/>
                  </a:lnTo>
                  <a:lnTo>
                    <a:pt x="577" y="2"/>
                  </a:lnTo>
                  <a:lnTo>
                    <a:pt x="566" y="1"/>
                  </a:lnTo>
                  <a:lnTo>
                    <a:pt x="555" y="1"/>
                  </a:lnTo>
                  <a:lnTo>
                    <a:pt x="546" y="1"/>
                  </a:lnTo>
                  <a:lnTo>
                    <a:pt x="535" y="2"/>
                  </a:lnTo>
                  <a:lnTo>
                    <a:pt x="525" y="4"/>
                  </a:lnTo>
                  <a:lnTo>
                    <a:pt x="516" y="8"/>
                  </a:lnTo>
                  <a:lnTo>
                    <a:pt x="506" y="11"/>
                  </a:lnTo>
                  <a:lnTo>
                    <a:pt x="497" y="15"/>
                  </a:lnTo>
                  <a:lnTo>
                    <a:pt x="490" y="20"/>
                  </a:lnTo>
                  <a:lnTo>
                    <a:pt x="483" y="26"/>
                  </a:lnTo>
                  <a:lnTo>
                    <a:pt x="481" y="29"/>
                  </a:lnTo>
                  <a:lnTo>
                    <a:pt x="479" y="31"/>
                  </a:lnTo>
                  <a:lnTo>
                    <a:pt x="478" y="34"/>
                  </a:lnTo>
                  <a:lnTo>
                    <a:pt x="478" y="36"/>
                  </a:lnTo>
                  <a:lnTo>
                    <a:pt x="478" y="186"/>
                  </a:lnTo>
                  <a:lnTo>
                    <a:pt x="478" y="189"/>
                  </a:lnTo>
                  <a:lnTo>
                    <a:pt x="479" y="191"/>
                  </a:lnTo>
                  <a:lnTo>
                    <a:pt x="481" y="195"/>
                  </a:lnTo>
                  <a:lnTo>
                    <a:pt x="483" y="197"/>
                  </a:lnTo>
                  <a:lnTo>
                    <a:pt x="485" y="199"/>
                  </a:lnTo>
                  <a:lnTo>
                    <a:pt x="488" y="200"/>
                  </a:lnTo>
                  <a:lnTo>
                    <a:pt x="490" y="201"/>
                  </a:lnTo>
                  <a:lnTo>
                    <a:pt x="493" y="201"/>
                  </a:lnTo>
                  <a:lnTo>
                    <a:pt x="496" y="201"/>
                  </a:lnTo>
                  <a:lnTo>
                    <a:pt x="500" y="200"/>
                  </a:lnTo>
                  <a:lnTo>
                    <a:pt x="502" y="199"/>
                  </a:lnTo>
                  <a:lnTo>
                    <a:pt x="504" y="197"/>
                  </a:lnTo>
                  <a:lnTo>
                    <a:pt x="506" y="195"/>
                  </a:lnTo>
                  <a:lnTo>
                    <a:pt x="507" y="191"/>
                  </a:lnTo>
                  <a:lnTo>
                    <a:pt x="508" y="189"/>
                  </a:lnTo>
                  <a:lnTo>
                    <a:pt x="508" y="186"/>
                  </a:lnTo>
                  <a:lnTo>
                    <a:pt x="508" y="44"/>
                  </a:lnTo>
                  <a:lnTo>
                    <a:pt x="514" y="41"/>
                  </a:lnTo>
                  <a:lnTo>
                    <a:pt x="519" y="37"/>
                  </a:lnTo>
                  <a:lnTo>
                    <a:pt x="524" y="35"/>
                  </a:lnTo>
                  <a:lnTo>
                    <a:pt x="531" y="33"/>
                  </a:lnTo>
                  <a:lnTo>
                    <a:pt x="543" y="31"/>
                  </a:lnTo>
                  <a:lnTo>
                    <a:pt x="557" y="31"/>
                  </a:lnTo>
                  <a:lnTo>
                    <a:pt x="571" y="32"/>
                  </a:lnTo>
                  <a:lnTo>
                    <a:pt x="584" y="34"/>
                  </a:lnTo>
                  <a:lnTo>
                    <a:pt x="591" y="36"/>
                  </a:lnTo>
                  <a:lnTo>
                    <a:pt x="596" y="39"/>
                  </a:lnTo>
                  <a:lnTo>
                    <a:pt x="601" y="42"/>
                  </a:lnTo>
                  <a:lnTo>
                    <a:pt x="606" y="45"/>
                  </a:lnTo>
                  <a:lnTo>
                    <a:pt x="659" y="191"/>
                  </a:lnTo>
                  <a:lnTo>
                    <a:pt x="660" y="195"/>
                  </a:lnTo>
                  <a:lnTo>
                    <a:pt x="662" y="197"/>
                  </a:lnTo>
                  <a:lnTo>
                    <a:pt x="720" y="255"/>
                  </a:lnTo>
                  <a:lnTo>
                    <a:pt x="806" y="447"/>
                  </a:lnTo>
                  <a:lnTo>
                    <a:pt x="793" y="438"/>
                  </a:lnTo>
                  <a:lnTo>
                    <a:pt x="779" y="431"/>
                  </a:lnTo>
                  <a:lnTo>
                    <a:pt x="765" y="425"/>
                  </a:lnTo>
                  <a:lnTo>
                    <a:pt x="750" y="420"/>
                  </a:lnTo>
                  <a:lnTo>
                    <a:pt x="735" y="416"/>
                  </a:lnTo>
                  <a:lnTo>
                    <a:pt x="720" y="413"/>
                  </a:lnTo>
                  <a:lnTo>
                    <a:pt x="704" y="411"/>
                  </a:lnTo>
                  <a:lnTo>
                    <a:pt x="688" y="411"/>
                  </a:lnTo>
                  <a:lnTo>
                    <a:pt x="674" y="411"/>
                  </a:lnTo>
                  <a:lnTo>
                    <a:pt x="660" y="412"/>
                  </a:lnTo>
                  <a:lnTo>
                    <a:pt x="646" y="415"/>
                  </a:lnTo>
                  <a:lnTo>
                    <a:pt x="632" y="418"/>
                  </a:lnTo>
                  <a:lnTo>
                    <a:pt x="619" y="421"/>
                  </a:lnTo>
                  <a:lnTo>
                    <a:pt x="607" y="427"/>
                  </a:lnTo>
                  <a:lnTo>
                    <a:pt x="595" y="432"/>
                  </a:lnTo>
                  <a:lnTo>
                    <a:pt x="583" y="438"/>
                  </a:lnTo>
                  <a:lnTo>
                    <a:pt x="572" y="446"/>
                  </a:lnTo>
                  <a:lnTo>
                    <a:pt x="561" y="453"/>
                  </a:lnTo>
                  <a:lnTo>
                    <a:pt x="551" y="462"/>
                  </a:lnTo>
                  <a:lnTo>
                    <a:pt x="541" y="471"/>
                  </a:lnTo>
                  <a:lnTo>
                    <a:pt x="532" y="480"/>
                  </a:lnTo>
                  <a:lnTo>
                    <a:pt x="523" y="491"/>
                  </a:lnTo>
                  <a:lnTo>
                    <a:pt x="516" y="502"/>
                  </a:lnTo>
                  <a:lnTo>
                    <a:pt x="508" y="512"/>
                  </a:lnTo>
                  <a:lnTo>
                    <a:pt x="508" y="297"/>
                  </a:lnTo>
                  <a:lnTo>
                    <a:pt x="525" y="302"/>
                  </a:lnTo>
                  <a:lnTo>
                    <a:pt x="539" y="307"/>
                  </a:lnTo>
                  <a:lnTo>
                    <a:pt x="552" y="313"/>
                  </a:lnTo>
                  <a:lnTo>
                    <a:pt x="563" y="320"/>
                  </a:lnTo>
                  <a:lnTo>
                    <a:pt x="571" y="327"/>
                  </a:lnTo>
                  <a:lnTo>
                    <a:pt x="578" y="335"/>
                  </a:lnTo>
                  <a:lnTo>
                    <a:pt x="580" y="339"/>
                  </a:lnTo>
                  <a:lnTo>
                    <a:pt x="582" y="342"/>
                  </a:lnTo>
                  <a:lnTo>
                    <a:pt x="583" y="346"/>
                  </a:lnTo>
                  <a:lnTo>
                    <a:pt x="583" y="351"/>
                  </a:lnTo>
                  <a:lnTo>
                    <a:pt x="583" y="354"/>
                  </a:lnTo>
                  <a:lnTo>
                    <a:pt x="584" y="356"/>
                  </a:lnTo>
                  <a:lnTo>
                    <a:pt x="585" y="359"/>
                  </a:lnTo>
                  <a:lnTo>
                    <a:pt x="587" y="361"/>
                  </a:lnTo>
                  <a:lnTo>
                    <a:pt x="589" y="363"/>
                  </a:lnTo>
                  <a:lnTo>
                    <a:pt x="593" y="365"/>
                  </a:lnTo>
                  <a:lnTo>
                    <a:pt x="595" y="365"/>
                  </a:lnTo>
                  <a:lnTo>
                    <a:pt x="598" y="366"/>
                  </a:lnTo>
                  <a:lnTo>
                    <a:pt x="601" y="365"/>
                  </a:lnTo>
                  <a:lnTo>
                    <a:pt x="603" y="365"/>
                  </a:lnTo>
                  <a:lnTo>
                    <a:pt x="607" y="363"/>
                  </a:lnTo>
                  <a:lnTo>
                    <a:pt x="609" y="361"/>
                  </a:lnTo>
                  <a:lnTo>
                    <a:pt x="611" y="359"/>
                  </a:lnTo>
                  <a:lnTo>
                    <a:pt x="612" y="356"/>
                  </a:lnTo>
                  <a:lnTo>
                    <a:pt x="613" y="354"/>
                  </a:lnTo>
                  <a:lnTo>
                    <a:pt x="613" y="351"/>
                  </a:lnTo>
                  <a:lnTo>
                    <a:pt x="612" y="341"/>
                  </a:lnTo>
                  <a:lnTo>
                    <a:pt x="610" y="332"/>
                  </a:lnTo>
                  <a:lnTo>
                    <a:pt x="606" y="323"/>
                  </a:lnTo>
                  <a:lnTo>
                    <a:pt x="600" y="314"/>
                  </a:lnTo>
                  <a:lnTo>
                    <a:pt x="594" y="307"/>
                  </a:lnTo>
                  <a:lnTo>
                    <a:pt x="585" y="299"/>
                  </a:lnTo>
                  <a:lnTo>
                    <a:pt x="577" y="293"/>
                  </a:lnTo>
                  <a:lnTo>
                    <a:pt x="566" y="287"/>
                  </a:lnTo>
                  <a:lnTo>
                    <a:pt x="554" y="281"/>
                  </a:lnTo>
                  <a:lnTo>
                    <a:pt x="541" y="276"/>
                  </a:lnTo>
                  <a:lnTo>
                    <a:pt x="528" y="272"/>
                  </a:lnTo>
                  <a:lnTo>
                    <a:pt x="514" y="267"/>
                  </a:lnTo>
                  <a:lnTo>
                    <a:pt x="499" y="265"/>
                  </a:lnTo>
                  <a:lnTo>
                    <a:pt x="483" y="263"/>
                  </a:lnTo>
                  <a:lnTo>
                    <a:pt x="465" y="261"/>
                  </a:lnTo>
                  <a:lnTo>
                    <a:pt x="448" y="261"/>
                  </a:lnTo>
                  <a:lnTo>
                    <a:pt x="431" y="261"/>
                  </a:lnTo>
                  <a:lnTo>
                    <a:pt x="414" y="263"/>
                  </a:lnTo>
                  <a:lnTo>
                    <a:pt x="399" y="265"/>
                  </a:lnTo>
                  <a:lnTo>
                    <a:pt x="383" y="267"/>
                  </a:lnTo>
                  <a:lnTo>
                    <a:pt x="369" y="272"/>
                  </a:lnTo>
                  <a:lnTo>
                    <a:pt x="355" y="276"/>
                  </a:lnTo>
                  <a:lnTo>
                    <a:pt x="342" y="281"/>
                  </a:lnTo>
                  <a:lnTo>
                    <a:pt x="332" y="287"/>
                  </a:lnTo>
                  <a:lnTo>
                    <a:pt x="321" y="293"/>
                  </a:lnTo>
                  <a:lnTo>
                    <a:pt x="311" y="299"/>
                  </a:lnTo>
                  <a:lnTo>
                    <a:pt x="304" y="307"/>
                  </a:lnTo>
                  <a:lnTo>
                    <a:pt x="296" y="314"/>
                  </a:lnTo>
                  <a:lnTo>
                    <a:pt x="291" y="323"/>
                  </a:lnTo>
                  <a:lnTo>
                    <a:pt x="288" y="332"/>
                  </a:lnTo>
                  <a:lnTo>
                    <a:pt x="285" y="341"/>
                  </a:lnTo>
                  <a:lnTo>
                    <a:pt x="285" y="351"/>
                  </a:lnTo>
                  <a:lnTo>
                    <a:pt x="285" y="354"/>
                  </a:lnTo>
                  <a:lnTo>
                    <a:pt x="286" y="356"/>
                  </a:lnTo>
                  <a:lnTo>
                    <a:pt x="287" y="359"/>
                  </a:lnTo>
                  <a:lnTo>
                    <a:pt x="289" y="361"/>
                  </a:lnTo>
                  <a:lnTo>
                    <a:pt x="291" y="363"/>
                  </a:lnTo>
                  <a:lnTo>
                    <a:pt x="293" y="365"/>
                  </a:lnTo>
                  <a:lnTo>
                    <a:pt x="296" y="365"/>
                  </a:lnTo>
                  <a:lnTo>
                    <a:pt x="300" y="366"/>
                  </a:lnTo>
                  <a:lnTo>
                    <a:pt x="302" y="365"/>
                  </a:lnTo>
                  <a:lnTo>
                    <a:pt x="305" y="365"/>
                  </a:lnTo>
                  <a:lnTo>
                    <a:pt x="307" y="363"/>
                  </a:lnTo>
                  <a:lnTo>
                    <a:pt x="309" y="361"/>
                  </a:lnTo>
                  <a:lnTo>
                    <a:pt x="311" y="359"/>
                  </a:lnTo>
                  <a:lnTo>
                    <a:pt x="312" y="356"/>
                  </a:lnTo>
                  <a:lnTo>
                    <a:pt x="313" y="354"/>
                  </a:lnTo>
                  <a:lnTo>
                    <a:pt x="313" y="351"/>
                  </a:lnTo>
                  <a:lnTo>
                    <a:pt x="315" y="346"/>
                  </a:lnTo>
                  <a:lnTo>
                    <a:pt x="316" y="342"/>
                  </a:lnTo>
                  <a:lnTo>
                    <a:pt x="317" y="339"/>
                  </a:lnTo>
                  <a:lnTo>
                    <a:pt x="319" y="335"/>
                  </a:lnTo>
                  <a:lnTo>
                    <a:pt x="325" y="327"/>
                  </a:lnTo>
                  <a:lnTo>
                    <a:pt x="334" y="320"/>
                  </a:lnTo>
                  <a:lnTo>
                    <a:pt x="345" y="313"/>
                  </a:lnTo>
                  <a:lnTo>
                    <a:pt x="357" y="307"/>
                  </a:lnTo>
                  <a:lnTo>
                    <a:pt x="372" y="302"/>
                  </a:lnTo>
                  <a:lnTo>
                    <a:pt x="388" y="297"/>
                  </a:lnTo>
                  <a:lnTo>
                    <a:pt x="388" y="512"/>
                  </a:lnTo>
                  <a:lnTo>
                    <a:pt x="382" y="500"/>
                  </a:lnTo>
                  <a:lnTo>
                    <a:pt x="373" y="490"/>
                  </a:lnTo>
                  <a:lnTo>
                    <a:pt x="365" y="480"/>
                  </a:lnTo>
                  <a:lnTo>
                    <a:pt x="356" y="471"/>
                  </a:lnTo>
                  <a:lnTo>
                    <a:pt x="347" y="462"/>
                  </a:lnTo>
                  <a:lnTo>
                    <a:pt x="336" y="453"/>
                  </a:lnTo>
                  <a:lnTo>
                    <a:pt x="325" y="446"/>
                  </a:lnTo>
                  <a:lnTo>
                    <a:pt x="313" y="438"/>
                  </a:lnTo>
                  <a:lnTo>
                    <a:pt x="302" y="432"/>
                  </a:lnTo>
                  <a:lnTo>
                    <a:pt x="290" y="427"/>
                  </a:lnTo>
                  <a:lnTo>
                    <a:pt x="277" y="421"/>
                  </a:lnTo>
                  <a:lnTo>
                    <a:pt x="264" y="418"/>
                  </a:lnTo>
                  <a:lnTo>
                    <a:pt x="251" y="415"/>
                  </a:lnTo>
                  <a:lnTo>
                    <a:pt x="238" y="412"/>
                  </a:lnTo>
                  <a:lnTo>
                    <a:pt x="224" y="411"/>
                  </a:lnTo>
                  <a:lnTo>
                    <a:pt x="210" y="411"/>
                  </a:lnTo>
                  <a:lnTo>
                    <a:pt x="194" y="411"/>
                  </a:lnTo>
                  <a:lnTo>
                    <a:pt x="178" y="413"/>
                  </a:lnTo>
                  <a:lnTo>
                    <a:pt x="162" y="416"/>
                  </a:lnTo>
                  <a:lnTo>
                    <a:pt x="147" y="420"/>
                  </a:lnTo>
                  <a:lnTo>
                    <a:pt x="133" y="425"/>
                  </a:lnTo>
                  <a:lnTo>
                    <a:pt x="118" y="431"/>
                  </a:lnTo>
                  <a:lnTo>
                    <a:pt x="105" y="438"/>
                  </a:lnTo>
                  <a:lnTo>
                    <a:pt x="92" y="447"/>
                  </a:lnTo>
                  <a:lnTo>
                    <a:pt x="178" y="255"/>
                  </a:lnTo>
                  <a:lnTo>
                    <a:pt x="235" y="197"/>
                  </a:lnTo>
                  <a:lnTo>
                    <a:pt x="236" y="195"/>
                  </a:lnTo>
                  <a:lnTo>
                    <a:pt x="239" y="191"/>
                  </a:lnTo>
                  <a:lnTo>
                    <a:pt x="296" y="45"/>
                  </a:lnTo>
                  <a:lnTo>
                    <a:pt x="302" y="42"/>
                  </a:lnTo>
                  <a:lnTo>
                    <a:pt x="306" y="39"/>
                  </a:lnTo>
                  <a:lnTo>
                    <a:pt x="311" y="36"/>
                  </a:lnTo>
                  <a:lnTo>
                    <a:pt x="317" y="34"/>
                  </a:lnTo>
                  <a:lnTo>
                    <a:pt x="330" y="31"/>
                  </a:lnTo>
                  <a:lnTo>
                    <a:pt x="342" y="30"/>
                  </a:lnTo>
                  <a:lnTo>
                    <a:pt x="355" y="31"/>
                  </a:lnTo>
                  <a:lnTo>
                    <a:pt x="367" y="33"/>
                  </a:lnTo>
                  <a:lnTo>
                    <a:pt x="373" y="35"/>
                  </a:lnTo>
                  <a:lnTo>
                    <a:pt x="379" y="37"/>
                  </a:lnTo>
                  <a:lnTo>
                    <a:pt x="384" y="41"/>
                  </a:lnTo>
                  <a:lnTo>
                    <a:pt x="388" y="44"/>
                  </a:lnTo>
                  <a:lnTo>
                    <a:pt x="388" y="186"/>
                  </a:lnTo>
                  <a:lnTo>
                    <a:pt x="389" y="189"/>
                  </a:lnTo>
                  <a:lnTo>
                    <a:pt x="389" y="191"/>
                  </a:lnTo>
                  <a:lnTo>
                    <a:pt x="392" y="195"/>
                  </a:lnTo>
                  <a:lnTo>
                    <a:pt x="393" y="197"/>
                  </a:lnTo>
                  <a:lnTo>
                    <a:pt x="396" y="199"/>
                  </a:lnTo>
                  <a:lnTo>
                    <a:pt x="398" y="200"/>
                  </a:lnTo>
                  <a:lnTo>
                    <a:pt x="401" y="201"/>
                  </a:lnTo>
                  <a:lnTo>
                    <a:pt x="403" y="201"/>
                  </a:lnTo>
                  <a:lnTo>
                    <a:pt x="407" y="201"/>
                  </a:lnTo>
                  <a:lnTo>
                    <a:pt x="410" y="200"/>
                  </a:lnTo>
                  <a:lnTo>
                    <a:pt x="412" y="199"/>
                  </a:lnTo>
                  <a:lnTo>
                    <a:pt x="414" y="197"/>
                  </a:lnTo>
                  <a:lnTo>
                    <a:pt x="416" y="195"/>
                  </a:lnTo>
                  <a:lnTo>
                    <a:pt x="417" y="191"/>
                  </a:lnTo>
                  <a:lnTo>
                    <a:pt x="418" y="189"/>
                  </a:lnTo>
                  <a:lnTo>
                    <a:pt x="418" y="186"/>
                  </a:lnTo>
                  <a:lnTo>
                    <a:pt x="418" y="36"/>
                  </a:lnTo>
                  <a:lnTo>
                    <a:pt x="418" y="34"/>
                  </a:lnTo>
                  <a:lnTo>
                    <a:pt x="417" y="31"/>
                  </a:lnTo>
                  <a:lnTo>
                    <a:pt x="416" y="29"/>
                  </a:lnTo>
                  <a:lnTo>
                    <a:pt x="414" y="26"/>
                  </a:lnTo>
                  <a:lnTo>
                    <a:pt x="408" y="20"/>
                  </a:lnTo>
                  <a:lnTo>
                    <a:pt x="400" y="15"/>
                  </a:lnTo>
                  <a:lnTo>
                    <a:pt x="392" y="11"/>
                  </a:lnTo>
                  <a:lnTo>
                    <a:pt x="383" y="6"/>
                  </a:lnTo>
                  <a:lnTo>
                    <a:pt x="373" y="4"/>
                  </a:lnTo>
                  <a:lnTo>
                    <a:pt x="364" y="2"/>
                  </a:lnTo>
                  <a:lnTo>
                    <a:pt x="354" y="1"/>
                  </a:lnTo>
                  <a:lnTo>
                    <a:pt x="343" y="0"/>
                  </a:lnTo>
                  <a:lnTo>
                    <a:pt x="334" y="1"/>
                  </a:lnTo>
                  <a:lnTo>
                    <a:pt x="324" y="2"/>
                  </a:lnTo>
                  <a:lnTo>
                    <a:pt x="315" y="4"/>
                  </a:lnTo>
                  <a:lnTo>
                    <a:pt x="305" y="6"/>
                  </a:lnTo>
                  <a:lnTo>
                    <a:pt x="296" y="11"/>
                  </a:lnTo>
                  <a:lnTo>
                    <a:pt x="288" y="15"/>
                  </a:lnTo>
                  <a:lnTo>
                    <a:pt x="280" y="20"/>
                  </a:lnTo>
                  <a:lnTo>
                    <a:pt x="274" y="26"/>
                  </a:lnTo>
                  <a:lnTo>
                    <a:pt x="272" y="29"/>
                  </a:lnTo>
                  <a:lnTo>
                    <a:pt x="271" y="31"/>
                  </a:lnTo>
                  <a:lnTo>
                    <a:pt x="212" y="178"/>
                  </a:lnTo>
                  <a:lnTo>
                    <a:pt x="154" y="235"/>
                  </a:lnTo>
                  <a:lnTo>
                    <a:pt x="152" y="237"/>
                  </a:lnTo>
                  <a:lnTo>
                    <a:pt x="151" y="240"/>
                  </a:lnTo>
                  <a:lnTo>
                    <a:pt x="31" y="509"/>
                  </a:lnTo>
                  <a:lnTo>
                    <a:pt x="31" y="510"/>
                  </a:lnTo>
                  <a:lnTo>
                    <a:pt x="31" y="511"/>
                  </a:lnTo>
                  <a:lnTo>
                    <a:pt x="24" y="523"/>
                  </a:lnTo>
                  <a:lnTo>
                    <a:pt x="18" y="536"/>
                  </a:lnTo>
                  <a:lnTo>
                    <a:pt x="13" y="549"/>
                  </a:lnTo>
                  <a:lnTo>
                    <a:pt x="9" y="562"/>
                  </a:lnTo>
                  <a:lnTo>
                    <a:pt x="4" y="576"/>
                  </a:lnTo>
                  <a:lnTo>
                    <a:pt x="2" y="590"/>
                  </a:lnTo>
                  <a:lnTo>
                    <a:pt x="1" y="604"/>
                  </a:lnTo>
                  <a:lnTo>
                    <a:pt x="0" y="619"/>
                  </a:lnTo>
                  <a:lnTo>
                    <a:pt x="0" y="630"/>
                  </a:lnTo>
                  <a:lnTo>
                    <a:pt x="1" y="641"/>
                  </a:lnTo>
                  <a:lnTo>
                    <a:pt x="2" y="651"/>
                  </a:lnTo>
                  <a:lnTo>
                    <a:pt x="4" y="662"/>
                  </a:lnTo>
                  <a:lnTo>
                    <a:pt x="10" y="681"/>
                  </a:lnTo>
                  <a:lnTo>
                    <a:pt x="17" y="700"/>
                  </a:lnTo>
                  <a:lnTo>
                    <a:pt x="26" y="719"/>
                  </a:lnTo>
                  <a:lnTo>
                    <a:pt x="36" y="736"/>
                  </a:lnTo>
                  <a:lnTo>
                    <a:pt x="48" y="753"/>
                  </a:lnTo>
                  <a:lnTo>
                    <a:pt x="61" y="767"/>
                  </a:lnTo>
                  <a:lnTo>
                    <a:pt x="76" y="781"/>
                  </a:lnTo>
                  <a:lnTo>
                    <a:pt x="92" y="792"/>
                  </a:lnTo>
                  <a:lnTo>
                    <a:pt x="110" y="803"/>
                  </a:lnTo>
                  <a:lnTo>
                    <a:pt x="128" y="812"/>
                  </a:lnTo>
                  <a:lnTo>
                    <a:pt x="148" y="819"/>
                  </a:lnTo>
                  <a:lnTo>
                    <a:pt x="167" y="824"/>
                  </a:lnTo>
                  <a:lnTo>
                    <a:pt x="178" y="827"/>
                  </a:lnTo>
                  <a:lnTo>
                    <a:pt x="188" y="828"/>
                  </a:lnTo>
                  <a:lnTo>
                    <a:pt x="199" y="829"/>
                  </a:lnTo>
                  <a:lnTo>
                    <a:pt x="210" y="829"/>
                  </a:lnTo>
                  <a:lnTo>
                    <a:pt x="231" y="828"/>
                  </a:lnTo>
                  <a:lnTo>
                    <a:pt x="251" y="824"/>
                  </a:lnTo>
                  <a:lnTo>
                    <a:pt x="272" y="819"/>
                  </a:lnTo>
                  <a:lnTo>
                    <a:pt x="291" y="812"/>
                  </a:lnTo>
                  <a:lnTo>
                    <a:pt x="309" y="803"/>
                  </a:lnTo>
                  <a:lnTo>
                    <a:pt x="326" y="792"/>
                  </a:lnTo>
                  <a:lnTo>
                    <a:pt x="342" y="781"/>
                  </a:lnTo>
                  <a:lnTo>
                    <a:pt x="357" y="767"/>
                  </a:lnTo>
                  <a:lnTo>
                    <a:pt x="371" y="753"/>
                  </a:lnTo>
                  <a:lnTo>
                    <a:pt x="383" y="737"/>
                  </a:lnTo>
                  <a:lnTo>
                    <a:pt x="394" y="719"/>
                  </a:lnTo>
                  <a:lnTo>
                    <a:pt x="402" y="700"/>
                  </a:lnTo>
                  <a:lnTo>
                    <a:pt x="409" y="681"/>
                  </a:lnTo>
                  <a:lnTo>
                    <a:pt x="414" y="662"/>
                  </a:lnTo>
                  <a:lnTo>
                    <a:pt x="416" y="651"/>
                  </a:lnTo>
                  <a:lnTo>
                    <a:pt x="417" y="641"/>
                  </a:lnTo>
                  <a:lnTo>
                    <a:pt x="418" y="630"/>
                  </a:lnTo>
                  <a:lnTo>
                    <a:pt x="418" y="619"/>
                  </a:lnTo>
                  <a:lnTo>
                    <a:pt x="418" y="292"/>
                  </a:lnTo>
                  <a:lnTo>
                    <a:pt x="433" y="291"/>
                  </a:lnTo>
                  <a:lnTo>
                    <a:pt x="448" y="291"/>
                  </a:lnTo>
                  <a:lnTo>
                    <a:pt x="464" y="291"/>
                  </a:lnTo>
                  <a:lnTo>
                    <a:pt x="478" y="292"/>
                  </a:lnTo>
                  <a:lnTo>
                    <a:pt x="478" y="619"/>
                  </a:lnTo>
                  <a:lnTo>
                    <a:pt x="478" y="630"/>
                  </a:lnTo>
                  <a:lnTo>
                    <a:pt x="479" y="641"/>
                  </a:lnTo>
                  <a:lnTo>
                    <a:pt x="480" y="651"/>
                  </a:lnTo>
                  <a:lnTo>
                    <a:pt x="483" y="662"/>
                  </a:lnTo>
                  <a:lnTo>
                    <a:pt x="488" y="681"/>
                  </a:lnTo>
                  <a:lnTo>
                    <a:pt x="495" y="700"/>
                  </a:lnTo>
                  <a:lnTo>
                    <a:pt x="504" y="719"/>
                  </a:lnTo>
                  <a:lnTo>
                    <a:pt x="515" y="736"/>
                  </a:lnTo>
                  <a:lnTo>
                    <a:pt x="526" y="753"/>
                  </a:lnTo>
                  <a:lnTo>
                    <a:pt x="540" y="767"/>
                  </a:lnTo>
                  <a:lnTo>
                    <a:pt x="554" y="781"/>
                  </a:lnTo>
                  <a:lnTo>
                    <a:pt x="570" y="792"/>
                  </a:lnTo>
                  <a:lnTo>
                    <a:pt x="588" y="803"/>
                  </a:lnTo>
                  <a:lnTo>
                    <a:pt x="607" y="812"/>
                  </a:lnTo>
                  <a:lnTo>
                    <a:pt x="626" y="819"/>
                  </a:lnTo>
                  <a:lnTo>
                    <a:pt x="645" y="824"/>
                  </a:lnTo>
                  <a:lnTo>
                    <a:pt x="656" y="827"/>
                  </a:lnTo>
                  <a:lnTo>
                    <a:pt x="666" y="828"/>
                  </a:lnTo>
                  <a:lnTo>
                    <a:pt x="677" y="829"/>
                  </a:lnTo>
                  <a:lnTo>
                    <a:pt x="688" y="829"/>
                  </a:lnTo>
                  <a:lnTo>
                    <a:pt x="709" y="828"/>
                  </a:lnTo>
                  <a:lnTo>
                    <a:pt x="730" y="824"/>
                  </a:lnTo>
                  <a:lnTo>
                    <a:pt x="750" y="819"/>
                  </a:lnTo>
                  <a:lnTo>
                    <a:pt x="769" y="812"/>
                  </a:lnTo>
                  <a:lnTo>
                    <a:pt x="787" y="803"/>
                  </a:lnTo>
                  <a:lnTo>
                    <a:pt x="804" y="792"/>
                  </a:lnTo>
                  <a:lnTo>
                    <a:pt x="821" y="781"/>
                  </a:lnTo>
                  <a:lnTo>
                    <a:pt x="835" y="767"/>
                  </a:lnTo>
                  <a:lnTo>
                    <a:pt x="849" y="753"/>
                  </a:lnTo>
                  <a:lnTo>
                    <a:pt x="861" y="737"/>
                  </a:lnTo>
                  <a:lnTo>
                    <a:pt x="872" y="719"/>
                  </a:lnTo>
                  <a:lnTo>
                    <a:pt x="880" y="700"/>
                  </a:lnTo>
                  <a:lnTo>
                    <a:pt x="888" y="681"/>
                  </a:lnTo>
                  <a:lnTo>
                    <a:pt x="892" y="662"/>
                  </a:lnTo>
                  <a:lnTo>
                    <a:pt x="894" y="651"/>
                  </a:lnTo>
                  <a:lnTo>
                    <a:pt x="895" y="641"/>
                  </a:lnTo>
                  <a:lnTo>
                    <a:pt x="896" y="630"/>
                  </a:lnTo>
                  <a:lnTo>
                    <a:pt x="896" y="619"/>
                  </a:lnTo>
                  <a:lnTo>
                    <a:pt x="896" y="604"/>
                  </a:lnTo>
                  <a:lnTo>
                    <a:pt x="894" y="590"/>
                  </a:lnTo>
                  <a:lnTo>
                    <a:pt x="892" y="576"/>
                  </a:lnTo>
                  <a:lnTo>
                    <a:pt x="889" y="562"/>
                  </a:lnTo>
                  <a:lnTo>
                    <a:pt x="885" y="549"/>
                  </a:lnTo>
                  <a:lnTo>
                    <a:pt x="879" y="536"/>
                  </a:lnTo>
                  <a:lnTo>
                    <a:pt x="873" y="523"/>
                  </a:lnTo>
                  <a:lnTo>
                    <a:pt x="867" y="511"/>
                  </a:lnTo>
                  <a:lnTo>
                    <a:pt x="867" y="5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275">
              <a:extLst>
                <a:ext uri="{FF2B5EF4-FFF2-40B4-BE49-F238E27FC236}">
                  <a16:creationId xmlns:a16="http://schemas.microsoft.com/office/drawing/2014/main" xmlns="" id="{9B50DFDC-92B7-4321-B972-3B3F019B2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2350" y="2657476"/>
              <a:ext cx="44450" cy="44450"/>
            </a:xfrm>
            <a:custGeom>
              <a:avLst/>
              <a:gdLst>
                <a:gd name="T0" fmla="*/ 114 w 142"/>
                <a:gd name="T1" fmla="*/ 1 h 144"/>
                <a:gd name="T2" fmla="*/ 90 w 142"/>
                <a:gd name="T3" fmla="*/ 6 h 144"/>
                <a:gd name="T4" fmla="*/ 66 w 142"/>
                <a:gd name="T5" fmla="*/ 15 h 144"/>
                <a:gd name="T6" fmla="*/ 46 w 142"/>
                <a:gd name="T7" fmla="*/ 29 h 144"/>
                <a:gd name="T8" fmla="*/ 29 w 142"/>
                <a:gd name="T9" fmla="*/ 47 h 144"/>
                <a:gd name="T10" fmla="*/ 15 w 142"/>
                <a:gd name="T11" fmla="*/ 68 h 144"/>
                <a:gd name="T12" fmla="*/ 5 w 142"/>
                <a:gd name="T13" fmla="*/ 90 h 144"/>
                <a:gd name="T14" fmla="*/ 0 w 142"/>
                <a:gd name="T15" fmla="*/ 116 h 144"/>
                <a:gd name="T16" fmla="*/ 0 w 142"/>
                <a:gd name="T17" fmla="*/ 132 h 144"/>
                <a:gd name="T18" fmla="*/ 2 w 142"/>
                <a:gd name="T19" fmla="*/ 136 h 144"/>
                <a:gd name="T20" fmla="*/ 6 w 142"/>
                <a:gd name="T21" fmla="*/ 140 h 144"/>
                <a:gd name="T22" fmla="*/ 12 w 142"/>
                <a:gd name="T23" fmla="*/ 142 h 144"/>
                <a:gd name="T24" fmla="*/ 17 w 142"/>
                <a:gd name="T25" fmla="*/ 142 h 144"/>
                <a:gd name="T26" fmla="*/ 22 w 142"/>
                <a:gd name="T27" fmla="*/ 140 h 144"/>
                <a:gd name="T28" fmla="*/ 27 w 142"/>
                <a:gd name="T29" fmla="*/ 137 h 144"/>
                <a:gd name="T30" fmla="*/ 29 w 142"/>
                <a:gd name="T31" fmla="*/ 132 h 144"/>
                <a:gd name="T32" fmla="*/ 30 w 142"/>
                <a:gd name="T33" fmla="*/ 118 h 144"/>
                <a:gd name="T34" fmla="*/ 34 w 142"/>
                <a:gd name="T35" fmla="*/ 99 h 144"/>
                <a:gd name="T36" fmla="*/ 42 w 142"/>
                <a:gd name="T37" fmla="*/ 82 h 144"/>
                <a:gd name="T38" fmla="*/ 51 w 142"/>
                <a:gd name="T39" fmla="*/ 65 h 144"/>
                <a:gd name="T40" fmla="*/ 65 w 142"/>
                <a:gd name="T41" fmla="*/ 53 h 144"/>
                <a:gd name="T42" fmla="*/ 81 w 142"/>
                <a:gd name="T43" fmla="*/ 42 h 144"/>
                <a:gd name="T44" fmla="*/ 98 w 142"/>
                <a:gd name="T45" fmla="*/ 34 h 144"/>
                <a:gd name="T46" fmla="*/ 118 w 142"/>
                <a:gd name="T47" fmla="*/ 30 h 144"/>
                <a:gd name="T48" fmla="*/ 131 w 142"/>
                <a:gd name="T49" fmla="*/ 30 h 144"/>
                <a:gd name="T50" fmla="*/ 136 w 142"/>
                <a:gd name="T51" fmla="*/ 28 h 144"/>
                <a:gd name="T52" fmla="*/ 140 w 142"/>
                <a:gd name="T53" fmla="*/ 24 h 144"/>
                <a:gd name="T54" fmla="*/ 142 w 142"/>
                <a:gd name="T55" fmla="*/ 18 h 144"/>
                <a:gd name="T56" fmla="*/ 142 w 142"/>
                <a:gd name="T57" fmla="*/ 12 h 144"/>
                <a:gd name="T58" fmla="*/ 140 w 142"/>
                <a:gd name="T59" fmla="*/ 7 h 144"/>
                <a:gd name="T60" fmla="*/ 136 w 142"/>
                <a:gd name="T61" fmla="*/ 2 h 144"/>
                <a:gd name="T62" fmla="*/ 131 w 142"/>
                <a:gd name="T63" fmla="*/ 0 h 144"/>
                <a:gd name="T64" fmla="*/ 127 w 142"/>
                <a:gd name="T6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2" h="144">
                  <a:moveTo>
                    <a:pt x="127" y="0"/>
                  </a:moveTo>
                  <a:lnTo>
                    <a:pt x="114" y="1"/>
                  </a:lnTo>
                  <a:lnTo>
                    <a:pt x="102" y="2"/>
                  </a:lnTo>
                  <a:lnTo>
                    <a:pt x="90" y="6"/>
                  </a:lnTo>
                  <a:lnTo>
                    <a:pt x="78" y="10"/>
                  </a:lnTo>
                  <a:lnTo>
                    <a:pt x="66" y="15"/>
                  </a:lnTo>
                  <a:lnTo>
                    <a:pt x="56" y="22"/>
                  </a:lnTo>
                  <a:lnTo>
                    <a:pt x="46" y="29"/>
                  </a:lnTo>
                  <a:lnTo>
                    <a:pt x="37" y="38"/>
                  </a:lnTo>
                  <a:lnTo>
                    <a:pt x="29" y="47"/>
                  </a:lnTo>
                  <a:lnTo>
                    <a:pt x="21" y="57"/>
                  </a:lnTo>
                  <a:lnTo>
                    <a:pt x="15" y="68"/>
                  </a:lnTo>
                  <a:lnTo>
                    <a:pt x="10" y="78"/>
                  </a:lnTo>
                  <a:lnTo>
                    <a:pt x="5" y="90"/>
                  </a:lnTo>
                  <a:lnTo>
                    <a:pt x="2" y="103"/>
                  </a:lnTo>
                  <a:lnTo>
                    <a:pt x="0" y="116"/>
                  </a:lnTo>
                  <a:lnTo>
                    <a:pt x="0" y="129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4" y="139"/>
                  </a:lnTo>
                  <a:lnTo>
                    <a:pt x="6" y="140"/>
                  </a:lnTo>
                  <a:lnTo>
                    <a:pt x="9" y="142"/>
                  </a:lnTo>
                  <a:lnTo>
                    <a:pt x="12" y="142"/>
                  </a:lnTo>
                  <a:lnTo>
                    <a:pt x="15" y="144"/>
                  </a:lnTo>
                  <a:lnTo>
                    <a:pt x="17" y="142"/>
                  </a:lnTo>
                  <a:lnTo>
                    <a:pt x="20" y="142"/>
                  </a:lnTo>
                  <a:lnTo>
                    <a:pt x="22" y="140"/>
                  </a:lnTo>
                  <a:lnTo>
                    <a:pt x="25" y="139"/>
                  </a:lnTo>
                  <a:lnTo>
                    <a:pt x="27" y="137"/>
                  </a:lnTo>
                  <a:lnTo>
                    <a:pt x="28" y="134"/>
                  </a:lnTo>
                  <a:lnTo>
                    <a:pt x="29" y="132"/>
                  </a:lnTo>
                  <a:lnTo>
                    <a:pt x="30" y="129"/>
                  </a:lnTo>
                  <a:lnTo>
                    <a:pt x="30" y="118"/>
                  </a:lnTo>
                  <a:lnTo>
                    <a:pt x="31" y="108"/>
                  </a:lnTo>
                  <a:lnTo>
                    <a:pt x="34" y="99"/>
                  </a:lnTo>
                  <a:lnTo>
                    <a:pt x="37" y="90"/>
                  </a:lnTo>
                  <a:lnTo>
                    <a:pt x="42" y="82"/>
                  </a:lnTo>
                  <a:lnTo>
                    <a:pt x="46" y="73"/>
                  </a:lnTo>
                  <a:lnTo>
                    <a:pt x="51" y="65"/>
                  </a:lnTo>
                  <a:lnTo>
                    <a:pt x="58" y="59"/>
                  </a:lnTo>
                  <a:lnTo>
                    <a:pt x="65" y="53"/>
                  </a:lnTo>
                  <a:lnTo>
                    <a:pt x="73" y="47"/>
                  </a:lnTo>
                  <a:lnTo>
                    <a:pt x="81" y="42"/>
                  </a:lnTo>
                  <a:lnTo>
                    <a:pt x="90" y="38"/>
                  </a:lnTo>
                  <a:lnTo>
                    <a:pt x="98" y="34"/>
                  </a:lnTo>
                  <a:lnTo>
                    <a:pt x="108" y="32"/>
                  </a:lnTo>
                  <a:lnTo>
                    <a:pt x="118" y="30"/>
                  </a:lnTo>
                  <a:lnTo>
                    <a:pt x="127" y="30"/>
                  </a:lnTo>
                  <a:lnTo>
                    <a:pt x="131" y="30"/>
                  </a:lnTo>
                  <a:lnTo>
                    <a:pt x="134" y="29"/>
                  </a:lnTo>
                  <a:lnTo>
                    <a:pt x="136" y="28"/>
                  </a:lnTo>
                  <a:lnTo>
                    <a:pt x="138" y="26"/>
                  </a:lnTo>
                  <a:lnTo>
                    <a:pt x="140" y="24"/>
                  </a:lnTo>
                  <a:lnTo>
                    <a:pt x="141" y="21"/>
                  </a:lnTo>
                  <a:lnTo>
                    <a:pt x="142" y="18"/>
                  </a:lnTo>
                  <a:lnTo>
                    <a:pt x="142" y="15"/>
                  </a:lnTo>
                  <a:lnTo>
                    <a:pt x="142" y="12"/>
                  </a:lnTo>
                  <a:lnTo>
                    <a:pt x="141" y="10"/>
                  </a:lnTo>
                  <a:lnTo>
                    <a:pt x="140" y="7"/>
                  </a:lnTo>
                  <a:lnTo>
                    <a:pt x="138" y="5"/>
                  </a:lnTo>
                  <a:lnTo>
                    <a:pt x="136" y="2"/>
                  </a:lnTo>
                  <a:lnTo>
                    <a:pt x="134" y="1"/>
                  </a:lnTo>
                  <a:lnTo>
                    <a:pt x="131" y="0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276">
              <a:extLst>
                <a:ext uri="{FF2B5EF4-FFF2-40B4-BE49-F238E27FC236}">
                  <a16:creationId xmlns:a16="http://schemas.microsoft.com/office/drawing/2014/main" xmlns="" id="{C9FED1F6-8410-42E8-B849-458DFEE11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7925" y="2657476"/>
              <a:ext cx="44450" cy="44450"/>
            </a:xfrm>
            <a:custGeom>
              <a:avLst/>
              <a:gdLst>
                <a:gd name="T0" fmla="*/ 114 w 142"/>
                <a:gd name="T1" fmla="*/ 1 h 144"/>
                <a:gd name="T2" fmla="*/ 90 w 142"/>
                <a:gd name="T3" fmla="*/ 6 h 144"/>
                <a:gd name="T4" fmla="*/ 66 w 142"/>
                <a:gd name="T5" fmla="*/ 15 h 144"/>
                <a:gd name="T6" fmla="*/ 46 w 142"/>
                <a:gd name="T7" fmla="*/ 29 h 144"/>
                <a:gd name="T8" fmla="*/ 29 w 142"/>
                <a:gd name="T9" fmla="*/ 47 h 144"/>
                <a:gd name="T10" fmla="*/ 15 w 142"/>
                <a:gd name="T11" fmla="*/ 68 h 144"/>
                <a:gd name="T12" fmla="*/ 5 w 142"/>
                <a:gd name="T13" fmla="*/ 90 h 144"/>
                <a:gd name="T14" fmla="*/ 0 w 142"/>
                <a:gd name="T15" fmla="*/ 116 h 144"/>
                <a:gd name="T16" fmla="*/ 0 w 142"/>
                <a:gd name="T17" fmla="*/ 132 h 144"/>
                <a:gd name="T18" fmla="*/ 2 w 142"/>
                <a:gd name="T19" fmla="*/ 136 h 144"/>
                <a:gd name="T20" fmla="*/ 6 w 142"/>
                <a:gd name="T21" fmla="*/ 140 h 144"/>
                <a:gd name="T22" fmla="*/ 12 w 142"/>
                <a:gd name="T23" fmla="*/ 142 h 144"/>
                <a:gd name="T24" fmla="*/ 17 w 142"/>
                <a:gd name="T25" fmla="*/ 142 h 144"/>
                <a:gd name="T26" fmla="*/ 22 w 142"/>
                <a:gd name="T27" fmla="*/ 140 h 144"/>
                <a:gd name="T28" fmla="*/ 27 w 142"/>
                <a:gd name="T29" fmla="*/ 137 h 144"/>
                <a:gd name="T30" fmla="*/ 29 w 142"/>
                <a:gd name="T31" fmla="*/ 132 h 144"/>
                <a:gd name="T32" fmla="*/ 30 w 142"/>
                <a:gd name="T33" fmla="*/ 118 h 144"/>
                <a:gd name="T34" fmla="*/ 34 w 142"/>
                <a:gd name="T35" fmla="*/ 99 h 144"/>
                <a:gd name="T36" fmla="*/ 42 w 142"/>
                <a:gd name="T37" fmla="*/ 82 h 144"/>
                <a:gd name="T38" fmla="*/ 51 w 142"/>
                <a:gd name="T39" fmla="*/ 65 h 144"/>
                <a:gd name="T40" fmla="*/ 65 w 142"/>
                <a:gd name="T41" fmla="*/ 53 h 144"/>
                <a:gd name="T42" fmla="*/ 81 w 142"/>
                <a:gd name="T43" fmla="*/ 42 h 144"/>
                <a:gd name="T44" fmla="*/ 98 w 142"/>
                <a:gd name="T45" fmla="*/ 34 h 144"/>
                <a:gd name="T46" fmla="*/ 118 w 142"/>
                <a:gd name="T47" fmla="*/ 30 h 144"/>
                <a:gd name="T48" fmla="*/ 130 w 142"/>
                <a:gd name="T49" fmla="*/ 30 h 144"/>
                <a:gd name="T50" fmla="*/ 136 w 142"/>
                <a:gd name="T51" fmla="*/ 28 h 144"/>
                <a:gd name="T52" fmla="*/ 140 w 142"/>
                <a:gd name="T53" fmla="*/ 24 h 144"/>
                <a:gd name="T54" fmla="*/ 142 w 142"/>
                <a:gd name="T55" fmla="*/ 18 h 144"/>
                <a:gd name="T56" fmla="*/ 142 w 142"/>
                <a:gd name="T57" fmla="*/ 12 h 144"/>
                <a:gd name="T58" fmla="*/ 140 w 142"/>
                <a:gd name="T59" fmla="*/ 7 h 144"/>
                <a:gd name="T60" fmla="*/ 136 w 142"/>
                <a:gd name="T61" fmla="*/ 2 h 144"/>
                <a:gd name="T62" fmla="*/ 130 w 142"/>
                <a:gd name="T63" fmla="*/ 0 h 144"/>
                <a:gd name="T64" fmla="*/ 127 w 142"/>
                <a:gd name="T6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2" h="144">
                  <a:moveTo>
                    <a:pt x="127" y="0"/>
                  </a:moveTo>
                  <a:lnTo>
                    <a:pt x="114" y="1"/>
                  </a:lnTo>
                  <a:lnTo>
                    <a:pt x="102" y="2"/>
                  </a:lnTo>
                  <a:lnTo>
                    <a:pt x="90" y="6"/>
                  </a:lnTo>
                  <a:lnTo>
                    <a:pt x="78" y="10"/>
                  </a:lnTo>
                  <a:lnTo>
                    <a:pt x="66" y="15"/>
                  </a:lnTo>
                  <a:lnTo>
                    <a:pt x="56" y="22"/>
                  </a:lnTo>
                  <a:lnTo>
                    <a:pt x="46" y="29"/>
                  </a:lnTo>
                  <a:lnTo>
                    <a:pt x="37" y="38"/>
                  </a:lnTo>
                  <a:lnTo>
                    <a:pt x="29" y="47"/>
                  </a:lnTo>
                  <a:lnTo>
                    <a:pt x="21" y="57"/>
                  </a:lnTo>
                  <a:lnTo>
                    <a:pt x="15" y="68"/>
                  </a:lnTo>
                  <a:lnTo>
                    <a:pt x="10" y="78"/>
                  </a:lnTo>
                  <a:lnTo>
                    <a:pt x="5" y="90"/>
                  </a:lnTo>
                  <a:lnTo>
                    <a:pt x="2" y="103"/>
                  </a:lnTo>
                  <a:lnTo>
                    <a:pt x="0" y="116"/>
                  </a:lnTo>
                  <a:lnTo>
                    <a:pt x="0" y="129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4" y="139"/>
                  </a:lnTo>
                  <a:lnTo>
                    <a:pt x="6" y="140"/>
                  </a:lnTo>
                  <a:lnTo>
                    <a:pt x="8" y="142"/>
                  </a:lnTo>
                  <a:lnTo>
                    <a:pt x="12" y="142"/>
                  </a:lnTo>
                  <a:lnTo>
                    <a:pt x="15" y="144"/>
                  </a:lnTo>
                  <a:lnTo>
                    <a:pt x="17" y="142"/>
                  </a:lnTo>
                  <a:lnTo>
                    <a:pt x="20" y="142"/>
                  </a:lnTo>
                  <a:lnTo>
                    <a:pt x="22" y="140"/>
                  </a:lnTo>
                  <a:lnTo>
                    <a:pt x="25" y="139"/>
                  </a:lnTo>
                  <a:lnTo>
                    <a:pt x="27" y="137"/>
                  </a:lnTo>
                  <a:lnTo>
                    <a:pt x="28" y="134"/>
                  </a:lnTo>
                  <a:lnTo>
                    <a:pt x="29" y="132"/>
                  </a:lnTo>
                  <a:lnTo>
                    <a:pt x="30" y="129"/>
                  </a:lnTo>
                  <a:lnTo>
                    <a:pt x="30" y="118"/>
                  </a:lnTo>
                  <a:lnTo>
                    <a:pt x="31" y="108"/>
                  </a:lnTo>
                  <a:lnTo>
                    <a:pt x="34" y="99"/>
                  </a:lnTo>
                  <a:lnTo>
                    <a:pt x="37" y="90"/>
                  </a:lnTo>
                  <a:lnTo>
                    <a:pt x="42" y="82"/>
                  </a:lnTo>
                  <a:lnTo>
                    <a:pt x="46" y="73"/>
                  </a:lnTo>
                  <a:lnTo>
                    <a:pt x="51" y="65"/>
                  </a:lnTo>
                  <a:lnTo>
                    <a:pt x="58" y="59"/>
                  </a:lnTo>
                  <a:lnTo>
                    <a:pt x="65" y="53"/>
                  </a:lnTo>
                  <a:lnTo>
                    <a:pt x="73" y="47"/>
                  </a:lnTo>
                  <a:lnTo>
                    <a:pt x="81" y="42"/>
                  </a:lnTo>
                  <a:lnTo>
                    <a:pt x="90" y="38"/>
                  </a:lnTo>
                  <a:lnTo>
                    <a:pt x="98" y="34"/>
                  </a:lnTo>
                  <a:lnTo>
                    <a:pt x="108" y="32"/>
                  </a:lnTo>
                  <a:lnTo>
                    <a:pt x="118" y="30"/>
                  </a:lnTo>
                  <a:lnTo>
                    <a:pt x="127" y="30"/>
                  </a:lnTo>
                  <a:lnTo>
                    <a:pt x="130" y="30"/>
                  </a:lnTo>
                  <a:lnTo>
                    <a:pt x="134" y="29"/>
                  </a:lnTo>
                  <a:lnTo>
                    <a:pt x="136" y="28"/>
                  </a:lnTo>
                  <a:lnTo>
                    <a:pt x="138" y="26"/>
                  </a:lnTo>
                  <a:lnTo>
                    <a:pt x="140" y="24"/>
                  </a:lnTo>
                  <a:lnTo>
                    <a:pt x="141" y="21"/>
                  </a:lnTo>
                  <a:lnTo>
                    <a:pt x="142" y="18"/>
                  </a:lnTo>
                  <a:lnTo>
                    <a:pt x="142" y="15"/>
                  </a:lnTo>
                  <a:lnTo>
                    <a:pt x="142" y="12"/>
                  </a:lnTo>
                  <a:lnTo>
                    <a:pt x="141" y="10"/>
                  </a:lnTo>
                  <a:lnTo>
                    <a:pt x="140" y="7"/>
                  </a:lnTo>
                  <a:lnTo>
                    <a:pt x="138" y="5"/>
                  </a:lnTo>
                  <a:lnTo>
                    <a:pt x="136" y="2"/>
                  </a:lnTo>
                  <a:lnTo>
                    <a:pt x="134" y="1"/>
                  </a:lnTo>
                  <a:lnTo>
                    <a:pt x="130" y="0"/>
                  </a:lnTo>
                  <a:lnTo>
                    <a:pt x="127" y="0"/>
                  </a:lnTo>
                  <a:lnTo>
                    <a:pt x="1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628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89382C1-4C4B-436F-B4CF-0159E68F652F}"/>
              </a:ext>
            </a:extLst>
          </p:cNvPr>
          <p:cNvGrpSpPr/>
          <p:nvPr/>
        </p:nvGrpSpPr>
        <p:grpSpPr>
          <a:xfrm>
            <a:off x="545932" y="835593"/>
            <a:ext cx="5121444" cy="5186814"/>
            <a:chOff x="2914227" y="1720911"/>
            <a:chExt cx="4080553" cy="4132638"/>
          </a:xfrm>
        </p:grpSpPr>
        <p:sp>
          <p:nvSpPr>
            <p:cNvPr id="127" name="Circle: Hollow 126">
              <a:extLst>
                <a:ext uri="{FF2B5EF4-FFF2-40B4-BE49-F238E27FC236}">
                  <a16:creationId xmlns:a16="http://schemas.microsoft.com/office/drawing/2014/main" xmlns="" id="{0A9AA137-D74A-43DB-9185-B9F4B05A7CD1}"/>
                </a:ext>
              </a:extLst>
            </p:cNvPr>
            <p:cNvSpPr/>
            <p:nvPr/>
          </p:nvSpPr>
          <p:spPr>
            <a:xfrm>
              <a:off x="3274393" y="2130837"/>
              <a:ext cx="3357213" cy="3357215"/>
            </a:xfrm>
            <a:prstGeom prst="donut">
              <a:avLst>
                <a:gd name="adj" fmla="val 8385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accent5"/>
                </a:solidFill>
              </a:endParaRPr>
            </a:p>
          </p:txBody>
        </p:sp>
        <p:sp>
          <p:nvSpPr>
            <p:cNvPr id="129" name="Right Triangle 128">
              <a:extLst>
                <a:ext uri="{FF2B5EF4-FFF2-40B4-BE49-F238E27FC236}">
                  <a16:creationId xmlns:a16="http://schemas.microsoft.com/office/drawing/2014/main" xmlns="" id="{57BE0BEC-A99A-4DE1-AD3B-D4FAE39015AE}"/>
                </a:ext>
              </a:extLst>
            </p:cNvPr>
            <p:cNvSpPr/>
            <p:nvPr/>
          </p:nvSpPr>
          <p:spPr>
            <a:xfrm flipH="1">
              <a:off x="4634712" y="4886566"/>
              <a:ext cx="37446" cy="49806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Right Triangle 129">
              <a:extLst>
                <a:ext uri="{FF2B5EF4-FFF2-40B4-BE49-F238E27FC236}">
                  <a16:creationId xmlns:a16="http://schemas.microsoft.com/office/drawing/2014/main" xmlns="" id="{19EBCD23-E66F-40E8-9ED7-C3483F550E88}"/>
                </a:ext>
              </a:extLst>
            </p:cNvPr>
            <p:cNvSpPr/>
            <p:nvPr/>
          </p:nvSpPr>
          <p:spPr>
            <a:xfrm rot="18279618" flipH="1">
              <a:off x="5751399" y="4560342"/>
              <a:ext cx="37446" cy="49806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Right Triangle 130">
              <a:extLst>
                <a:ext uri="{FF2B5EF4-FFF2-40B4-BE49-F238E27FC236}">
                  <a16:creationId xmlns:a16="http://schemas.microsoft.com/office/drawing/2014/main" xmlns="" id="{51F63741-984C-4527-B93E-A9ACD9213C33}"/>
                </a:ext>
              </a:extLst>
            </p:cNvPr>
            <p:cNvSpPr/>
            <p:nvPr/>
          </p:nvSpPr>
          <p:spPr>
            <a:xfrm rot="18000000" flipH="1">
              <a:off x="3090662" y="2864180"/>
              <a:ext cx="37446" cy="49806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Right Triangle 131">
              <a:extLst>
                <a:ext uri="{FF2B5EF4-FFF2-40B4-BE49-F238E27FC236}">
                  <a16:creationId xmlns:a16="http://schemas.microsoft.com/office/drawing/2014/main" xmlns="" id="{2E7F61DB-77D1-4E1E-87F5-7E714FCAEF51}"/>
                </a:ext>
              </a:extLst>
            </p:cNvPr>
            <p:cNvSpPr/>
            <p:nvPr/>
          </p:nvSpPr>
          <p:spPr>
            <a:xfrm flipH="1">
              <a:off x="4804247" y="1720911"/>
              <a:ext cx="37446" cy="49806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Right Triangle 132">
              <a:extLst>
                <a:ext uri="{FF2B5EF4-FFF2-40B4-BE49-F238E27FC236}">
                  <a16:creationId xmlns:a16="http://schemas.microsoft.com/office/drawing/2014/main" xmlns="" id="{3A8E86FC-5C40-410C-A6C8-7E8B46F24B26}"/>
                </a:ext>
              </a:extLst>
            </p:cNvPr>
            <p:cNvSpPr/>
            <p:nvPr/>
          </p:nvSpPr>
          <p:spPr>
            <a:xfrm rot="3600000" flipH="1">
              <a:off x="6650799" y="2626671"/>
              <a:ext cx="37446" cy="49806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Right Triangle 133">
              <a:extLst>
                <a:ext uri="{FF2B5EF4-FFF2-40B4-BE49-F238E27FC236}">
                  <a16:creationId xmlns:a16="http://schemas.microsoft.com/office/drawing/2014/main" xmlns="" id="{F1A05905-3239-4992-9DB8-70CCB01C83C9}"/>
                </a:ext>
              </a:extLst>
            </p:cNvPr>
            <p:cNvSpPr/>
            <p:nvPr/>
          </p:nvSpPr>
          <p:spPr>
            <a:xfrm rot="3600000" flipH="1">
              <a:off x="3844926" y="4075921"/>
              <a:ext cx="37446" cy="49806"/>
            </a:xfrm>
            <a:prstGeom prst="rtTriangle">
              <a:avLst/>
            </a:prstGeom>
            <a:solidFill>
              <a:schemeClr val="tx2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Freeform 5">
              <a:extLst>
                <a:ext uri="{FF2B5EF4-FFF2-40B4-BE49-F238E27FC236}">
                  <a16:creationId xmlns:a16="http://schemas.microsoft.com/office/drawing/2014/main" xmlns="" id="{53EEECBE-1911-4280-96A2-36BCED836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9269" y="3956820"/>
              <a:ext cx="1345511" cy="1544563"/>
            </a:xfrm>
            <a:custGeom>
              <a:avLst/>
              <a:gdLst>
                <a:gd name="T0" fmla="*/ 122 w 373"/>
                <a:gd name="T1" fmla="*/ 0 h 429"/>
                <a:gd name="T2" fmla="*/ 232 w 373"/>
                <a:gd name="T3" fmla="*/ 70 h 429"/>
                <a:gd name="T4" fmla="*/ 373 w 373"/>
                <a:gd name="T5" fmla="*/ 0 h 429"/>
                <a:gd name="T6" fmla="*/ 126 w 373"/>
                <a:gd name="T7" fmla="*/ 429 h 429"/>
                <a:gd name="T8" fmla="*/ 0 w 373"/>
                <a:gd name="T9" fmla="*/ 342 h 429"/>
                <a:gd name="T10" fmla="*/ 0 w 373"/>
                <a:gd name="T11" fmla="*/ 212 h 429"/>
                <a:gd name="T12" fmla="*/ 122 w 373"/>
                <a:gd name="T13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3" h="429">
                  <a:moveTo>
                    <a:pt x="122" y="0"/>
                  </a:moveTo>
                  <a:cubicBezTo>
                    <a:pt x="232" y="70"/>
                    <a:pt x="232" y="70"/>
                    <a:pt x="232" y="70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361" y="178"/>
                    <a:pt x="266" y="334"/>
                    <a:pt x="126" y="429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66" y="161"/>
                    <a:pt x="111" y="86"/>
                    <a:pt x="12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xmlns="" id="{5D63040E-68AF-4C20-9440-3E183785A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686" y="1765341"/>
              <a:ext cx="1787634" cy="985687"/>
            </a:xfrm>
            <a:custGeom>
              <a:avLst/>
              <a:gdLst>
                <a:gd name="T0" fmla="*/ 248 w 496"/>
                <a:gd name="T1" fmla="*/ 250 h 274"/>
                <a:gd name="T2" fmla="*/ 126 w 496"/>
                <a:gd name="T3" fmla="*/ 274 h 274"/>
                <a:gd name="T4" fmla="*/ 118 w 496"/>
                <a:gd name="T5" fmla="*/ 149 h 274"/>
                <a:gd name="T6" fmla="*/ 0 w 496"/>
                <a:gd name="T7" fmla="*/ 57 h 274"/>
                <a:gd name="T8" fmla="*/ 248 w 496"/>
                <a:gd name="T9" fmla="*/ 0 h 274"/>
                <a:gd name="T10" fmla="*/ 496 w 496"/>
                <a:gd name="T11" fmla="*/ 57 h 274"/>
                <a:gd name="T12" fmla="*/ 486 w 496"/>
                <a:gd name="T13" fmla="*/ 215 h 274"/>
                <a:gd name="T14" fmla="*/ 370 w 496"/>
                <a:gd name="T15" fmla="*/ 274 h 274"/>
                <a:gd name="T16" fmla="*/ 248 w 496"/>
                <a:gd name="T17" fmla="*/ 25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" h="274">
                  <a:moveTo>
                    <a:pt x="248" y="250"/>
                  </a:moveTo>
                  <a:cubicBezTo>
                    <a:pt x="205" y="250"/>
                    <a:pt x="163" y="259"/>
                    <a:pt x="126" y="274"/>
                  </a:cubicBezTo>
                  <a:cubicBezTo>
                    <a:pt x="118" y="149"/>
                    <a:pt x="118" y="149"/>
                    <a:pt x="118" y="149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5" y="21"/>
                    <a:pt x="159" y="0"/>
                    <a:pt x="248" y="0"/>
                  </a:cubicBezTo>
                  <a:cubicBezTo>
                    <a:pt x="337" y="0"/>
                    <a:pt x="421" y="21"/>
                    <a:pt x="496" y="57"/>
                  </a:cubicBezTo>
                  <a:cubicBezTo>
                    <a:pt x="486" y="215"/>
                    <a:pt x="486" y="215"/>
                    <a:pt x="486" y="215"/>
                  </a:cubicBezTo>
                  <a:cubicBezTo>
                    <a:pt x="370" y="274"/>
                    <a:pt x="370" y="274"/>
                    <a:pt x="370" y="274"/>
                  </a:cubicBezTo>
                  <a:cubicBezTo>
                    <a:pt x="333" y="259"/>
                    <a:pt x="291" y="250"/>
                    <a:pt x="248" y="25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xmlns="" id="{D99E8F8B-4805-4A14-8D94-CA21E60A5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686" y="4867862"/>
              <a:ext cx="1787634" cy="985687"/>
            </a:xfrm>
            <a:custGeom>
              <a:avLst/>
              <a:gdLst>
                <a:gd name="T0" fmla="*/ 248 w 496"/>
                <a:gd name="T1" fmla="*/ 24 h 274"/>
                <a:gd name="T2" fmla="*/ 370 w 496"/>
                <a:gd name="T3" fmla="*/ 0 h 274"/>
                <a:gd name="T4" fmla="*/ 380 w 496"/>
                <a:gd name="T5" fmla="*/ 122 h 274"/>
                <a:gd name="T6" fmla="*/ 496 w 496"/>
                <a:gd name="T7" fmla="*/ 217 h 274"/>
                <a:gd name="T8" fmla="*/ 248 w 496"/>
                <a:gd name="T9" fmla="*/ 274 h 274"/>
                <a:gd name="T10" fmla="*/ 0 w 496"/>
                <a:gd name="T11" fmla="*/ 217 h 274"/>
                <a:gd name="T12" fmla="*/ 0 w 496"/>
                <a:gd name="T13" fmla="*/ 75 h 274"/>
                <a:gd name="T14" fmla="*/ 126 w 496"/>
                <a:gd name="T15" fmla="*/ 0 h 274"/>
                <a:gd name="T16" fmla="*/ 248 w 496"/>
                <a:gd name="T17" fmla="*/ 2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6" h="274">
                  <a:moveTo>
                    <a:pt x="248" y="24"/>
                  </a:moveTo>
                  <a:cubicBezTo>
                    <a:pt x="291" y="24"/>
                    <a:pt x="333" y="16"/>
                    <a:pt x="370" y="0"/>
                  </a:cubicBezTo>
                  <a:cubicBezTo>
                    <a:pt x="380" y="122"/>
                    <a:pt x="380" y="122"/>
                    <a:pt x="380" y="122"/>
                  </a:cubicBezTo>
                  <a:cubicBezTo>
                    <a:pt x="496" y="217"/>
                    <a:pt x="496" y="217"/>
                    <a:pt x="496" y="217"/>
                  </a:cubicBezTo>
                  <a:cubicBezTo>
                    <a:pt x="421" y="253"/>
                    <a:pt x="337" y="274"/>
                    <a:pt x="248" y="274"/>
                  </a:cubicBezTo>
                  <a:cubicBezTo>
                    <a:pt x="159" y="274"/>
                    <a:pt x="75" y="253"/>
                    <a:pt x="0" y="217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63" y="16"/>
                    <a:pt x="205" y="24"/>
                    <a:pt x="248" y="2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xmlns="" id="{0AF58571-95D6-437D-818A-6E03E45CF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227" y="2117508"/>
              <a:ext cx="1343597" cy="1544563"/>
            </a:xfrm>
            <a:custGeom>
              <a:avLst/>
              <a:gdLst>
                <a:gd name="T0" fmla="*/ 251 w 373"/>
                <a:gd name="T1" fmla="*/ 429 h 429"/>
                <a:gd name="T2" fmla="*/ 124 w 373"/>
                <a:gd name="T3" fmla="*/ 357 h 429"/>
                <a:gd name="T4" fmla="*/ 0 w 373"/>
                <a:gd name="T5" fmla="*/ 429 h 429"/>
                <a:gd name="T6" fmla="*/ 248 w 373"/>
                <a:gd name="T7" fmla="*/ 0 h 429"/>
                <a:gd name="T8" fmla="*/ 373 w 373"/>
                <a:gd name="T9" fmla="*/ 78 h 429"/>
                <a:gd name="T10" fmla="*/ 373 w 373"/>
                <a:gd name="T11" fmla="*/ 218 h 429"/>
                <a:gd name="T12" fmla="*/ 251 w 373"/>
                <a:gd name="T13" fmla="*/ 429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3" h="429">
                  <a:moveTo>
                    <a:pt x="251" y="429"/>
                  </a:moveTo>
                  <a:cubicBezTo>
                    <a:pt x="124" y="357"/>
                    <a:pt x="124" y="357"/>
                    <a:pt x="124" y="357"/>
                  </a:cubicBezTo>
                  <a:cubicBezTo>
                    <a:pt x="0" y="429"/>
                    <a:pt x="0" y="429"/>
                    <a:pt x="0" y="429"/>
                  </a:cubicBezTo>
                  <a:cubicBezTo>
                    <a:pt x="13" y="251"/>
                    <a:pt x="108" y="95"/>
                    <a:pt x="248" y="0"/>
                  </a:cubicBezTo>
                  <a:cubicBezTo>
                    <a:pt x="373" y="78"/>
                    <a:pt x="373" y="78"/>
                    <a:pt x="373" y="78"/>
                  </a:cubicBezTo>
                  <a:cubicBezTo>
                    <a:pt x="373" y="218"/>
                    <a:pt x="373" y="218"/>
                    <a:pt x="373" y="218"/>
                  </a:cubicBezTo>
                  <a:cubicBezTo>
                    <a:pt x="307" y="268"/>
                    <a:pt x="262" y="343"/>
                    <a:pt x="251" y="4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xmlns="" id="{CB0F16F0-312A-41B1-91F6-50045A272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9269" y="2117508"/>
              <a:ext cx="1345511" cy="1802946"/>
            </a:xfrm>
            <a:custGeom>
              <a:avLst/>
              <a:gdLst>
                <a:gd name="T0" fmla="*/ 0 w 373"/>
                <a:gd name="T1" fmla="*/ 218 h 501"/>
                <a:gd name="T2" fmla="*/ 111 w 373"/>
                <a:gd name="T3" fmla="*/ 159 h 501"/>
                <a:gd name="T4" fmla="*/ 126 w 373"/>
                <a:gd name="T5" fmla="*/ 0 h 501"/>
                <a:gd name="T6" fmla="*/ 373 w 373"/>
                <a:gd name="T7" fmla="*/ 429 h 501"/>
                <a:gd name="T8" fmla="*/ 239 w 373"/>
                <a:gd name="T9" fmla="*/ 501 h 501"/>
                <a:gd name="T10" fmla="*/ 122 w 373"/>
                <a:gd name="T11" fmla="*/ 429 h 501"/>
                <a:gd name="T12" fmla="*/ 0 w 373"/>
                <a:gd name="T13" fmla="*/ 21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3" h="501">
                  <a:moveTo>
                    <a:pt x="0" y="218"/>
                  </a:moveTo>
                  <a:cubicBezTo>
                    <a:pt x="111" y="159"/>
                    <a:pt x="111" y="159"/>
                    <a:pt x="111" y="159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266" y="95"/>
                    <a:pt x="361" y="251"/>
                    <a:pt x="373" y="429"/>
                  </a:cubicBezTo>
                  <a:cubicBezTo>
                    <a:pt x="239" y="501"/>
                    <a:pt x="239" y="501"/>
                    <a:pt x="239" y="501"/>
                  </a:cubicBezTo>
                  <a:cubicBezTo>
                    <a:pt x="122" y="429"/>
                    <a:pt x="122" y="429"/>
                    <a:pt x="122" y="429"/>
                  </a:cubicBezTo>
                  <a:cubicBezTo>
                    <a:pt x="111" y="343"/>
                    <a:pt x="66" y="268"/>
                    <a:pt x="0" y="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xmlns="" id="{B3044D3F-B01D-4E29-9793-E2A6AF3BF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227" y="3708005"/>
              <a:ext cx="1343597" cy="1793376"/>
            </a:xfrm>
            <a:custGeom>
              <a:avLst/>
              <a:gdLst>
                <a:gd name="T0" fmla="*/ 373 w 373"/>
                <a:gd name="T1" fmla="*/ 281 h 498"/>
                <a:gd name="T2" fmla="*/ 259 w 373"/>
                <a:gd name="T3" fmla="*/ 345 h 498"/>
                <a:gd name="T4" fmla="*/ 248 w 373"/>
                <a:gd name="T5" fmla="*/ 498 h 498"/>
                <a:gd name="T6" fmla="*/ 0 w 373"/>
                <a:gd name="T7" fmla="*/ 69 h 498"/>
                <a:gd name="T8" fmla="*/ 123 w 373"/>
                <a:gd name="T9" fmla="*/ 0 h 498"/>
                <a:gd name="T10" fmla="*/ 251 w 373"/>
                <a:gd name="T11" fmla="*/ 69 h 498"/>
                <a:gd name="T12" fmla="*/ 373 w 373"/>
                <a:gd name="T13" fmla="*/ 281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3" h="498">
                  <a:moveTo>
                    <a:pt x="373" y="281"/>
                  </a:moveTo>
                  <a:cubicBezTo>
                    <a:pt x="259" y="345"/>
                    <a:pt x="259" y="345"/>
                    <a:pt x="259" y="345"/>
                  </a:cubicBezTo>
                  <a:cubicBezTo>
                    <a:pt x="248" y="498"/>
                    <a:pt x="248" y="498"/>
                    <a:pt x="248" y="498"/>
                  </a:cubicBezTo>
                  <a:cubicBezTo>
                    <a:pt x="108" y="403"/>
                    <a:pt x="13" y="247"/>
                    <a:pt x="0" y="69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251" y="69"/>
                    <a:pt x="251" y="69"/>
                    <a:pt x="251" y="69"/>
                  </a:cubicBezTo>
                  <a:cubicBezTo>
                    <a:pt x="262" y="155"/>
                    <a:pt x="307" y="230"/>
                    <a:pt x="373" y="28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D055F919-A1E8-45DB-B478-34668E10D60C}"/>
                </a:ext>
              </a:extLst>
            </p:cNvPr>
            <p:cNvGrpSpPr/>
            <p:nvPr/>
          </p:nvGrpSpPr>
          <p:grpSpPr>
            <a:xfrm>
              <a:off x="4842415" y="1720912"/>
              <a:ext cx="476755" cy="581169"/>
              <a:chOff x="729696" y="2279090"/>
              <a:chExt cx="769796" cy="938389"/>
            </a:xfrm>
            <a:solidFill>
              <a:schemeClr val="accent4"/>
            </a:solidFill>
          </p:grpSpPr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xmlns="" id="{15CE6294-4A1C-463F-AFAC-1EE03A94D9AD}"/>
                  </a:ext>
                </a:extLst>
              </p:cNvPr>
              <p:cNvSpPr/>
              <p:nvPr/>
            </p:nvSpPr>
            <p:spPr>
              <a:xfrm>
                <a:off x="729696" y="2279091"/>
                <a:ext cx="769795" cy="551951"/>
              </a:xfrm>
              <a:prstGeom prst="rect">
                <a:avLst/>
              </a:prstGeom>
              <a:solidFill>
                <a:srgbClr val="92667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Rectangle: Rounded Corners 211">
                <a:extLst>
                  <a:ext uri="{FF2B5EF4-FFF2-40B4-BE49-F238E27FC236}">
                    <a16:creationId xmlns:a16="http://schemas.microsoft.com/office/drawing/2014/main" xmlns="" id="{AC76C33D-999F-4162-98FD-3B4FE7783DFC}"/>
                  </a:ext>
                </a:extLst>
              </p:cNvPr>
              <p:cNvSpPr/>
              <p:nvPr/>
            </p:nvSpPr>
            <p:spPr>
              <a:xfrm flipV="1">
                <a:off x="730025" y="2279090"/>
                <a:ext cx="769467" cy="938389"/>
              </a:xfrm>
              <a:prstGeom prst="roundRect">
                <a:avLst>
                  <a:gd name="adj" fmla="val 50000"/>
                </a:avLst>
              </a:prstGeom>
              <a:solidFill>
                <a:srgbClr val="92667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xmlns="" id="{EC801716-CC39-4055-ACC6-82B339E4FEED}"/>
                </a:ext>
              </a:extLst>
            </p:cNvPr>
            <p:cNvGrpSpPr/>
            <p:nvPr/>
          </p:nvGrpSpPr>
          <p:grpSpPr>
            <a:xfrm rot="3600000">
              <a:off x="6329969" y="2717111"/>
              <a:ext cx="476755" cy="581169"/>
              <a:chOff x="729696" y="2279090"/>
              <a:chExt cx="769796" cy="938389"/>
            </a:xfrm>
            <a:solidFill>
              <a:schemeClr val="accent5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xmlns="" id="{081909A9-262E-41DB-8164-A8186ED3CBCC}"/>
                  </a:ext>
                </a:extLst>
              </p:cNvPr>
              <p:cNvSpPr/>
              <p:nvPr/>
            </p:nvSpPr>
            <p:spPr>
              <a:xfrm>
                <a:off x="729696" y="2279091"/>
                <a:ext cx="769795" cy="551951"/>
              </a:xfrm>
              <a:prstGeom prst="rect">
                <a:avLst/>
              </a:prstGeom>
              <a:solidFill>
                <a:srgbClr val="D1708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77A5B6DE-470E-4339-9B7B-3AC54E102FA7}"/>
                  </a:ext>
                </a:extLst>
              </p:cNvPr>
              <p:cNvSpPr/>
              <p:nvPr/>
            </p:nvSpPr>
            <p:spPr>
              <a:xfrm flipV="1">
                <a:off x="730026" y="2279090"/>
                <a:ext cx="769466" cy="938389"/>
              </a:xfrm>
              <a:prstGeom prst="roundRect">
                <a:avLst>
                  <a:gd name="adj" fmla="val 50000"/>
                </a:avLst>
              </a:prstGeom>
              <a:solidFill>
                <a:srgbClr val="D1708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xmlns="" id="{184B5379-ACDF-4CC7-AB5C-FA769C3D9A76}"/>
                </a:ext>
              </a:extLst>
            </p:cNvPr>
            <p:cNvGrpSpPr/>
            <p:nvPr/>
          </p:nvGrpSpPr>
          <p:grpSpPr>
            <a:xfrm rot="18000000">
              <a:off x="3230006" y="2508058"/>
              <a:ext cx="476756" cy="581169"/>
              <a:chOff x="729696" y="2279089"/>
              <a:chExt cx="769797" cy="938389"/>
            </a:xfrm>
            <a:solidFill>
              <a:schemeClr val="accent4"/>
            </a:solidFill>
          </p:grpSpPr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xmlns="" id="{A25084DB-D2E2-429C-9194-CE4F2F2C4783}"/>
                  </a:ext>
                </a:extLst>
              </p:cNvPr>
              <p:cNvSpPr/>
              <p:nvPr/>
            </p:nvSpPr>
            <p:spPr>
              <a:xfrm>
                <a:off x="729696" y="2279091"/>
                <a:ext cx="769795" cy="551951"/>
              </a:xfrm>
              <a:prstGeom prst="rect">
                <a:avLst/>
              </a:prstGeom>
              <a:solidFill>
                <a:srgbClr val="3C5D7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Rectangle: Rounded Corners 207">
                <a:extLst>
                  <a:ext uri="{FF2B5EF4-FFF2-40B4-BE49-F238E27FC236}">
                    <a16:creationId xmlns:a16="http://schemas.microsoft.com/office/drawing/2014/main" xmlns="" id="{0655980E-3EF8-46C8-B892-1352A7B6EFDA}"/>
                  </a:ext>
                </a:extLst>
              </p:cNvPr>
              <p:cNvSpPr/>
              <p:nvPr/>
            </p:nvSpPr>
            <p:spPr>
              <a:xfrm flipV="1">
                <a:off x="730027" y="2279089"/>
                <a:ext cx="769466" cy="938389"/>
              </a:xfrm>
              <a:prstGeom prst="roundRect">
                <a:avLst>
                  <a:gd name="adj" fmla="val 50000"/>
                </a:avLst>
              </a:prstGeom>
              <a:solidFill>
                <a:srgbClr val="3C5D7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xmlns="" id="{74445BA2-7B54-415E-B90D-4F25AE862439}"/>
                </a:ext>
              </a:extLst>
            </p:cNvPr>
            <p:cNvGrpSpPr/>
            <p:nvPr/>
          </p:nvGrpSpPr>
          <p:grpSpPr>
            <a:xfrm>
              <a:off x="4672880" y="4886567"/>
              <a:ext cx="476755" cy="581169"/>
              <a:chOff x="729696" y="2279090"/>
              <a:chExt cx="769796" cy="938389"/>
            </a:xfrm>
            <a:solidFill>
              <a:schemeClr val="accent5"/>
            </a:solidFill>
          </p:grpSpPr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xmlns="" id="{DFCE8715-1E52-444C-841B-937A422B407B}"/>
                  </a:ext>
                </a:extLst>
              </p:cNvPr>
              <p:cNvSpPr/>
              <p:nvPr/>
            </p:nvSpPr>
            <p:spPr>
              <a:xfrm>
                <a:off x="729696" y="2279091"/>
                <a:ext cx="769795" cy="551951"/>
              </a:xfrm>
              <a:prstGeom prst="rect">
                <a:avLst/>
              </a:prstGeom>
              <a:solidFill>
                <a:srgbClr val="92667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xmlns="" id="{60323C4E-6712-4E33-BB9F-45B5BD933D67}"/>
                  </a:ext>
                </a:extLst>
              </p:cNvPr>
              <p:cNvSpPr/>
              <p:nvPr/>
            </p:nvSpPr>
            <p:spPr>
              <a:xfrm flipV="1">
                <a:off x="730026" y="2279090"/>
                <a:ext cx="769466" cy="938389"/>
              </a:xfrm>
              <a:prstGeom prst="roundRect">
                <a:avLst>
                  <a:gd name="adj" fmla="val 50000"/>
                </a:avLst>
              </a:prstGeom>
              <a:solidFill>
                <a:srgbClr val="92667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xmlns="" id="{62AC91FF-4403-4137-B454-4777A7759AE0}"/>
                </a:ext>
              </a:extLst>
            </p:cNvPr>
            <p:cNvGrpSpPr/>
            <p:nvPr/>
          </p:nvGrpSpPr>
          <p:grpSpPr>
            <a:xfrm rot="18279618">
              <a:off x="5896906" y="4233688"/>
              <a:ext cx="476755" cy="581169"/>
              <a:chOff x="729696" y="2279089"/>
              <a:chExt cx="769796" cy="938389"/>
            </a:xfrm>
            <a:solidFill>
              <a:schemeClr val="accent4"/>
            </a:solidFill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xmlns="" id="{68BC520D-A4D1-4130-8495-87B61F344D6A}"/>
                  </a:ext>
                </a:extLst>
              </p:cNvPr>
              <p:cNvSpPr/>
              <p:nvPr/>
            </p:nvSpPr>
            <p:spPr>
              <a:xfrm>
                <a:off x="729696" y="2279091"/>
                <a:ext cx="769795" cy="551951"/>
              </a:xfrm>
              <a:prstGeom prst="rect">
                <a:avLst/>
              </a:prstGeom>
              <a:solidFill>
                <a:srgbClr val="3C5D7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xmlns="" id="{B72F95BA-E4F0-4B84-A2EB-13E5590FA3B8}"/>
                  </a:ext>
                </a:extLst>
              </p:cNvPr>
              <p:cNvSpPr/>
              <p:nvPr/>
            </p:nvSpPr>
            <p:spPr>
              <a:xfrm flipV="1">
                <a:off x="730026" y="2279089"/>
                <a:ext cx="769466" cy="938389"/>
              </a:xfrm>
              <a:prstGeom prst="roundRect">
                <a:avLst>
                  <a:gd name="adj" fmla="val 50000"/>
                </a:avLst>
              </a:prstGeom>
              <a:solidFill>
                <a:srgbClr val="3C5D7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xmlns="" id="{23270A13-F184-4764-B399-21F2710FEC0F}"/>
                </a:ext>
              </a:extLst>
            </p:cNvPr>
            <p:cNvGrpSpPr/>
            <p:nvPr/>
          </p:nvGrpSpPr>
          <p:grpSpPr>
            <a:xfrm rot="3600000">
              <a:off x="3524095" y="4166361"/>
              <a:ext cx="476756" cy="581169"/>
              <a:chOff x="729696" y="2279091"/>
              <a:chExt cx="769798" cy="938389"/>
            </a:xfrm>
            <a:solidFill>
              <a:schemeClr val="accent4"/>
            </a:solidFill>
          </p:grpSpPr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xmlns="" id="{C05BCF91-496B-41F1-AB8E-08753D0604E6}"/>
                  </a:ext>
                </a:extLst>
              </p:cNvPr>
              <p:cNvSpPr/>
              <p:nvPr/>
            </p:nvSpPr>
            <p:spPr>
              <a:xfrm>
                <a:off x="729696" y="2279091"/>
                <a:ext cx="769795" cy="551951"/>
              </a:xfrm>
              <a:prstGeom prst="rect">
                <a:avLst/>
              </a:prstGeom>
              <a:solidFill>
                <a:srgbClr val="D1708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xmlns="" id="{523B0947-B8FF-40E1-B0BB-FDB4368496BC}"/>
                  </a:ext>
                </a:extLst>
              </p:cNvPr>
              <p:cNvSpPr/>
              <p:nvPr/>
            </p:nvSpPr>
            <p:spPr>
              <a:xfrm flipV="1">
                <a:off x="730028" y="2279091"/>
                <a:ext cx="769466" cy="938389"/>
              </a:xfrm>
              <a:prstGeom prst="roundRect">
                <a:avLst>
                  <a:gd name="adj" fmla="val 50000"/>
                </a:avLst>
              </a:prstGeom>
              <a:solidFill>
                <a:srgbClr val="D17083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393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xmlns="" id="{6BBC15FE-7468-4737-AD19-87AEE9583508}"/>
                </a:ext>
              </a:extLst>
            </p:cNvPr>
            <p:cNvGrpSpPr/>
            <p:nvPr/>
          </p:nvGrpSpPr>
          <p:grpSpPr>
            <a:xfrm rot="18271739">
              <a:off x="6017938" y="4409550"/>
              <a:ext cx="212321" cy="212321"/>
              <a:chOff x="304800" y="3081338"/>
              <a:chExt cx="287338" cy="287338"/>
            </a:xfrm>
            <a:solidFill>
              <a:schemeClr val="bg1"/>
            </a:solidFill>
          </p:grpSpPr>
          <p:sp>
            <p:nvSpPr>
              <p:cNvPr id="196" name="Freeform 14">
                <a:extLst>
                  <a:ext uri="{FF2B5EF4-FFF2-40B4-BE49-F238E27FC236}">
                    <a16:creationId xmlns:a16="http://schemas.microsoft.com/office/drawing/2014/main" xmlns="" id="{0C201550-4EE5-4B86-B004-ED90FAF9CE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4800" y="3081338"/>
                <a:ext cx="287338" cy="287338"/>
              </a:xfrm>
              <a:custGeom>
                <a:avLst/>
                <a:gdLst>
                  <a:gd name="T0" fmla="*/ 719 w 903"/>
                  <a:gd name="T1" fmla="*/ 717 h 903"/>
                  <a:gd name="T2" fmla="*/ 195 w 903"/>
                  <a:gd name="T3" fmla="*/ 722 h 903"/>
                  <a:gd name="T4" fmla="*/ 183 w 903"/>
                  <a:gd name="T5" fmla="*/ 715 h 903"/>
                  <a:gd name="T6" fmla="*/ 181 w 903"/>
                  <a:gd name="T7" fmla="*/ 192 h 903"/>
                  <a:gd name="T8" fmla="*/ 190 w 903"/>
                  <a:gd name="T9" fmla="*/ 181 h 903"/>
                  <a:gd name="T10" fmla="*/ 713 w 903"/>
                  <a:gd name="T11" fmla="*/ 181 h 903"/>
                  <a:gd name="T12" fmla="*/ 722 w 903"/>
                  <a:gd name="T13" fmla="*/ 192 h 903"/>
                  <a:gd name="T14" fmla="*/ 894 w 903"/>
                  <a:gd name="T15" fmla="*/ 450 h 903"/>
                  <a:gd name="T16" fmla="*/ 903 w 903"/>
                  <a:gd name="T17" fmla="*/ 439 h 903"/>
                  <a:gd name="T18" fmla="*/ 899 w 903"/>
                  <a:gd name="T19" fmla="*/ 425 h 903"/>
                  <a:gd name="T20" fmla="*/ 753 w 903"/>
                  <a:gd name="T21" fmla="*/ 421 h 903"/>
                  <a:gd name="T22" fmla="*/ 897 w 903"/>
                  <a:gd name="T23" fmla="*/ 298 h 903"/>
                  <a:gd name="T24" fmla="*/ 903 w 903"/>
                  <a:gd name="T25" fmla="*/ 285 h 903"/>
                  <a:gd name="T26" fmla="*/ 897 w 903"/>
                  <a:gd name="T27" fmla="*/ 273 h 903"/>
                  <a:gd name="T28" fmla="*/ 753 w 903"/>
                  <a:gd name="T29" fmla="*/ 195 h 903"/>
                  <a:gd name="T30" fmla="*/ 733 w 903"/>
                  <a:gd name="T31" fmla="*/ 157 h 903"/>
                  <a:gd name="T32" fmla="*/ 602 w 903"/>
                  <a:gd name="T33" fmla="*/ 15 h 903"/>
                  <a:gd name="T34" fmla="*/ 595 w 903"/>
                  <a:gd name="T35" fmla="*/ 2 h 903"/>
                  <a:gd name="T36" fmla="*/ 581 w 903"/>
                  <a:gd name="T37" fmla="*/ 1 h 903"/>
                  <a:gd name="T38" fmla="*/ 573 w 903"/>
                  <a:gd name="T39" fmla="*/ 11 h 903"/>
                  <a:gd name="T40" fmla="*/ 452 w 903"/>
                  <a:gd name="T41" fmla="*/ 11 h 903"/>
                  <a:gd name="T42" fmla="*/ 442 w 903"/>
                  <a:gd name="T43" fmla="*/ 1 h 903"/>
                  <a:gd name="T44" fmla="*/ 428 w 903"/>
                  <a:gd name="T45" fmla="*/ 2 h 903"/>
                  <a:gd name="T46" fmla="*/ 421 w 903"/>
                  <a:gd name="T47" fmla="*/ 15 h 903"/>
                  <a:gd name="T48" fmla="*/ 300 w 903"/>
                  <a:gd name="T49" fmla="*/ 8 h 903"/>
                  <a:gd name="T50" fmla="*/ 289 w 903"/>
                  <a:gd name="T51" fmla="*/ 0 h 903"/>
                  <a:gd name="T52" fmla="*/ 276 w 903"/>
                  <a:gd name="T53" fmla="*/ 4 h 903"/>
                  <a:gd name="T54" fmla="*/ 271 w 903"/>
                  <a:gd name="T55" fmla="*/ 150 h 903"/>
                  <a:gd name="T56" fmla="*/ 164 w 903"/>
                  <a:gd name="T57" fmla="*/ 163 h 903"/>
                  <a:gd name="T58" fmla="*/ 150 w 903"/>
                  <a:gd name="T59" fmla="*/ 240 h 903"/>
                  <a:gd name="T60" fmla="*/ 4 w 903"/>
                  <a:gd name="T61" fmla="*/ 244 h 903"/>
                  <a:gd name="T62" fmla="*/ 0 w 903"/>
                  <a:gd name="T63" fmla="*/ 258 h 903"/>
                  <a:gd name="T64" fmla="*/ 10 w 903"/>
                  <a:gd name="T65" fmla="*/ 269 h 903"/>
                  <a:gd name="T66" fmla="*/ 15 w 903"/>
                  <a:gd name="T67" fmla="*/ 391 h 903"/>
                  <a:gd name="T68" fmla="*/ 2 w 903"/>
                  <a:gd name="T69" fmla="*/ 398 h 903"/>
                  <a:gd name="T70" fmla="*/ 1 w 903"/>
                  <a:gd name="T71" fmla="*/ 412 h 903"/>
                  <a:gd name="T72" fmla="*/ 12 w 903"/>
                  <a:gd name="T73" fmla="*/ 420 h 903"/>
                  <a:gd name="T74" fmla="*/ 12 w 903"/>
                  <a:gd name="T75" fmla="*/ 541 h 903"/>
                  <a:gd name="T76" fmla="*/ 1 w 903"/>
                  <a:gd name="T77" fmla="*/ 551 h 903"/>
                  <a:gd name="T78" fmla="*/ 2 w 903"/>
                  <a:gd name="T79" fmla="*/ 565 h 903"/>
                  <a:gd name="T80" fmla="*/ 15 w 903"/>
                  <a:gd name="T81" fmla="*/ 571 h 903"/>
                  <a:gd name="T82" fmla="*/ 159 w 903"/>
                  <a:gd name="T83" fmla="*/ 732 h 903"/>
                  <a:gd name="T84" fmla="*/ 195 w 903"/>
                  <a:gd name="T85" fmla="*/ 753 h 903"/>
                  <a:gd name="T86" fmla="*/ 304 w 903"/>
                  <a:gd name="T87" fmla="*/ 896 h 903"/>
                  <a:gd name="T88" fmla="*/ 316 w 903"/>
                  <a:gd name="T89" fmla="*/ 903 h 903"/>
                  <a:gd name="T90" fmla="*/ 328 w 903"/>
                  <a:gd name="T91" fmla="*/ 896 h 903"/>
                  <a:gd name="T92" fmla="*/ 452 w 903"/>
                  <a:gd name="T93" fmla="*/ 752 h 903"/>
                  <a:gd name="T94" fmla="*/ 456 w 903"/>
                  <a:gd name="T95" fmla="*/ 898 h 903"/>
                  <a:gd name="T96" fmla="*/ 470 w 903"/>
                  <a:gd name="T97" fmla="*/ 903 h 903"/>
                  <a:gd name="T98" fmla="*/ 480 w 903"/>
                  <a:gd name="T99" fmla="*/ 893 h 903"/>
                  <a:gd name="T100" fmla="*/ 602 w 903"/>
                  <a:gd name="T101" fmla="*/ 888 h 903"/>
                  <a:gd name="T102" fmla="*/ 609 w 903"/>
                  <a:gd name="T103" fmla="*/ 900 h 903"/>
                  <a:gd name="T104" fmla="*/ 623 w 903"/>
                  <a:gd name="T105" fmla="*/ 902 h 903"/>
                  <a:gd name="T106" fmla="*/ 632 w 903"/>
                  <a:gd name="T107" fmla="*/ 891 h 903"/>
                  <a:gd name="T108" fmla="*/ 725 w 903"/>
                  <a:gd name="T109" fmla="*/ 748 h 903"/>
                  <a:gd name="T110" fmla="*/ 752 w 903"/>
                  <a:gd name="T111" fmla="*/ 716 h 903"/>
                  <a:gd name="T112" fmla="*/ 894 w 903"/>
                  <a:gd name="T113" fmla="*/ 600 h 903"/>
                  <a:gd name="T114" fmla="*/ 903 w 903"/>
                  <a:gd name="T115" fmla="*/ 590 h 903"/>
                  <a:gd name="T116" fmla="*/ 899 w 903"/>
                  <a:gd name="T117" fmla="*/ 576 h 903"/>
                  <a:gd name="T118" fmla="*/ 753 w 903"/>
                  <a:gd name="T119" fmla="*/ 571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03" h="903">
                    <a:moveTo>
                      <a:pt x="723" y="706"/>
                    </a:moveTo>
                    <a:lnTo>
                      <a:pt x="722" y="710"/>
                    </a:lnTo>
                    <a:lnTo>
                      <a:pt x="722" y="713"/>
                    </a:lnTo>
                    <a:lnTo>
                      <a:pt x="720" y="715"/>
                    </a:lnTo>
                    <a:lnTo>
                      <a:pt x="719" y="717"/>
                    </a:lnTo>
                    <a:lnTo>
                      <a:pt x="715" y="719"/>
                    </a:lnTo>
                    <a:lnTo>
                      <a:pt x="713" y="720"/>
                    </a:lnTo>
                    <a:lnTo>
                      <a:pt x="710" y="722"/>
                    </a:lnTo>
                    <a:lnTo>
                      <a:pt x="708" y="722"/>
                    </a:lnTo>
                    <a:lnTo>
                      <a:pt x="195" y="722"/>
                    </a:lnTo>
                    <a:lnTo>
                      <a:pt x="193" y="722"/>
                    </a:lnTo>
                    <a:lnTo>
                      <a:pt x="190" y="720"/>
                    </a:lnTo>
                    <a:lnTo>
                      <a:pt x="188" y="719"/>
                    </a:lnTo>
                    <a:lnTo>
                      <a:pt x="186" y="717"/>
                    </a:lnTo>
                    <a:lnTo>
                      <a:pt x="183" y="715"/>
                    </a:lnTo>
                    <a:lnTo>
                      <a:pt x="182" y="713"/>
                    </a:lnTo>
                    <a:lnTo>
                      <a:pt x="181" y="710"/>
                    </a:lnTo>
                    <a:lnTo>
                      <a:pt x="180" y="706"/>
                    </a:lnTo>
                    <a:lnTo>
                      <a:pt x="180" y="195"/>
                    </a:lnTo>
                    <a:lnTo>
                      <a:pt x="181" y="192"/>
                    </a:lnTo>
                    <a:lnTo>
                      <a:pt x="182" y="190"/>
                    </a:lnTo>
                    <a:lnTo>
                      <a:pt x="183" y="186"/>
                    </a:lnTo>
                    <a:lnTo>
                      <a:pt x="186" y="184"/>
                    </a:lnTo>
                    <a:lnTo>
                      <a:pt x="188" y="183"/>
                    </a:lnTo>
                    <a:lnTo>
                      <a:pt x="190" y="181"/>
                    </a:lnTo>
                    <a:lnTo>
                      <a:pt x="193" y="180"/>
                    </a:lnTo>
                    <a:lnTo>
                      <a:pt x="195" y="180"/>
                    </a:lnTo>
                    <a:lnTo>
                      <a:pt x="708" y="180"/>
                    </a:lnTo>
                    <a:lnTo>
                      <a:pt x="710" y="180"/>
                    </a:lnTo>
                    <a:lnTo>
                      <a:pt x="713" y="181"/>
                    </a:lnTo>
                    <a:lnTo>
                      <a:pt x="715" y="183"/>
                    </a:lnTo>
                    <a:lnTo>
                      <a:pt x="719" y="184"/>
                    </a:lnTo>
                    <a:lnTo>
                      <a:pt x="720" y="186"/>
                    </a:lnTo>
                    <a:lnTo>
                      <a:pt x="722" y="190"/>
                    </a:lnTo>
                    <a:lnTo>
                      <a:pt x="722" y="192"/>
                    </a:lnTo>
                    <a:lnTo>
                      <a:pt x="723" y="195"/>
                    </a:lnTo>
                    <a:lnTo>
                      <a:pt x="723" y="706"/>
                    </a:lnTo>
                    <a:close/>
                    <a:moveTo>
                      <a:pt x="888" y="451"/>
                    </a:moveTo>
                    <a:lnTo>
                      <a:pt x="891" y="451"/>
                    </a:lnTo>
                    <a:lnTo>
                      <a:pt x="894" y="450"/>
                    </a:lnTo>
                    <a:lnTo>
                      <a:pt x="897" y="448"/>
                    </a:lnTo>
                    <a:lnTo>
                      <a:pt x="899" y="447"/>
                    </a:lnTo>
                    <a:lnTo>
                      <a:pt x="901" y="445"/>
                    </a:lnTo>
                    <a:lnTo>
                      <a:pt x="902" y="442"/>
                    </a:lnTo>
                    <a:lnTo>
                      <a:pt x="903" y="439"/>
                    </a:lnTo>
                    <a:lnTo>
                      <a:pt x="903" y="436"/>
                    </a:lnTo>
                    <a:lnTo>
                      <a:pt x="903" y="433"/>
                    </a:lnTo>
                    <a:lnTo>
                      <a:pt x="902" y="430"/>
                    </a:lnTo>
                    <a:lnTo>
                      <a:pt x="901" y="428"/>
                    </a:lnTo>
                    <a:lnTo>
                      <a:pt x="899" y="425"/>
                    </a:lnTo>
                    <a:lnTo>
                      <a:pt x="897" y="423"/>
                    </a:lnTo>
                    <a:lnTo>
                      <a:pt x="894" y="422"/>
                    </a:lnTo>
                    <a:lnTo>
                      <a:pt x="891" y="421"/>
                    </a:lnTo>
                    <a:lnTo>
                      <a:pt x="888" y="421"/>
                    </a:lnTo>
                    <a:lnTo>
                      <a:pt x="753" y="421"/>
                    </a:lnTo>
                    <a:lnTo>
                      <a:pt x="753" y="300"/>
                    </a:lnTo>
                    <a:lnTo>
                      <a:pt x="888" y="300"/>
                    </a:lnTo>
                    <a:lnTo>
                      <a:pt x="891" y="300"/>
                    </a:lnTo>
                    <a:lnTo>
                      <a:pt x="894" y="299"/>
                    </a:lnTo>
                    <a:lnTo>
                      <a:pt x="897" y="298"/>
                    </a:lnTo>
                    <a:lnTo>
                      <a:pt x="899" y="296"/>
                    </a:lnTo>
                    <a:lnTo>
                      <a:pt x="901" y="294"/>
                    </a:lnTo>
                    <a:lnTo>
                      <a:pt x="902" y="291"/>
                    </a:lnTo>
                    <a:lnTo>
                      <a:pt x="903" y="288"/>
                    </a:lnTo>
                    <a:lnTo>
                      <a:pt x="903" y="285"/>
                    </a:lnTo>
                    <a:lnTo>
                      <a:pt x="903" y="283"/>
                    </a:lnTo>
                    <a:lnTo>
                      <a:pt x="902" y="280"/>
                    </a:lnTo>
                    <a:lnTo>
                      <a:pt x="901" y="277"/>
                    </a:lnTo>
                    <a:lnTo>
                      <a:pt x="899" y="274"/>
                    </a:lnTo>
                    <a:lnTo>
                      <a:pt x="897" y="273"/>
                    </a:lnTo>
                    <a:lnTo>
                      <a:pt x="894" y="272"/>
                    </a:lnTo>
                    <a:lnTo>
                      <a:pt x="891" y="271"/>
                    </a:lnTo>
                    <a:lnTo>
                      <a:pt x="888" y="270"/>
                    </a:lnTo>
                    <a:lnTo>
                      <a:pt x="753" y="270"/>
                    </a:lnTo>
                    <a:lnTo>
                      <a:pt x="753" y="195"/>
                    </a:lnTo>
                    <a:lnTo>
                      <a:pt x="752" y="186"/>
                    </a:lnTo>
                    <a:lnTo>
                      <a:pt x="749" y="178"/>
                    </a:lnTo>
                    <a:lnTo>
                      <a:pt x="745" y="170"/>
                    </a:lnTo>
                    <a:lnTo>
                      <a:pt x="739" y="163"/>
                    </a:lnTo>
                    <a:lnTo>
                      <a:pt x="733" y="157"/>
                    </a:lnTo>
                    <a:lnTo>
                      <a:pt x="725" y="153"/>
                    </a:lnTo>
                    <a:lnTo>
                      <a:pt x="716" y="151"/>
                    </a:lnTo>
                    <a:lnTo>
                      <a:pt x="708" y="150"/>
                    </a:lnTo>
                    <a:lnTo>
                      <a:pt x="602" y="150"/>
                    </a:lnTo>
                    <a:lnTo>
                      <a:pt x="602" y="15"/>
                    </a:lnTo>
                    <a:lnTo>
                      <a:pt x="602" y="11"/>
                    </a:lnTo>
                    <a:lnTo>
                      <a:pt x="601" y="8"/>
                    </a:lnTo>
                    <a:lnTo>
                      <a:pt x="600" y="6"/>
                    </a:lnTo>
                    <a:lnTo>
                      <a:pt x="597" y="4"/>
                    </a:lnTo>
                    <a:lnTo>
                      <a:pt x="595" y="2"/>
                    </a:lnTo>
                    <a:lnTo>
                      <a:pt x="593" y="1"/>
                    </a:lnTo>
                    <a:lnTo>
                      <a:pt x="590" y="0"/>
                    </a:lnTo>
                    <a:lnTo>
                      <a:pt x="587" y="0"/>
                    </a:lnTo>
                    <a:lnTo>
                      <a:pt x="585" y="0"/>
                    </a:lnTo>
                    <a:lnTo>
                      <a:pt x="581" y="1"/>
                    </a:lnTo>
                    <a:lnTo>
                      <a:pt x="579" y="2"/>
                    </a:lnTo>
                    <a:lnTo>
                      <a:pt x="576" y="4"/>
                    </a:lnTo>
                    <a:lnTo>
                      <a:pt x="575" y="6"/>
                    </a:lnTo>
                    <a:lnTo>
                      <a:pt x="573" y="8"/>
                    </a:lnTo>
                    <a:lnTo>
                      <a:pt x="573" y="11"/>
                    </a:lnTo>
                    <a:lnTo>
                      <a:pt x="572" y="15"/>
                    </a:lnTo>
                    <a:lnTo>
                      <a:pt x="572" y="150"/>
                    </a:lnTo>
                    <a:lnTo>
                      <a:pt x="452" y="150"/>
                    </a:lnTo>
                    <a:lnTo>
                      <a:pt x="452" y="15"/>
                    </a:lnTo>
                    <a:lnTo>
                      <a:pt x="452" y="11"/>
                    </a:lnTo>
                    <a:lnTo>
                      <a:pt x="450" y="8"/>
                    </a:lnTo>
                    <a:lnTo>
                      <a:pt x="449" y="6"/>
                    </a:lnTo>
                    <a:lnTo>
                      <a:pt x="447" y="4"/>
                    </a:lnTo>
                    <a:lnTo>
                      <a:pt x="445" y="2"/>
                    </a:lnTo>
                    <a:lnTo>
                      <a:pt x="442" y="1"/>
                    </a:lnTo>
                    <a:lnTo>
                      <a:pt x="440" y="0"/>
                    </a:lnTo>
                    <a:lnTo>
                      <a:pt x="437" y="0"/>
                    </a:lnTo>
                    <a:lnTo>
                      <a:pt x="433" y="0"/>
                    </a:lnTo>
                    <a:lnTo>
                      <a:pt x="431" y="1"/>
                    </a:lnTo>
                    <a:lnTo>
                      <a:pt x="428" y="2"/>
                    </a:lnTo>
                    <a:lnTo>
                      <a:pt x="426" y="4"/>
                    </a:lnTo>
                    <a:lnTo>
                      <a:pt x="424" y="6"/>
                    </a:lnTo>
                    <a:lnTo>
                      <a:pt x="423" y="8"/>
                    </a:lnTo>
                    <a:lnTo>
                      <a:pt x="421" y="11"/>
                    </a:lnTo>
                    <a:lnTo>
                      <a:pt x="421" y="15"/>
                    </a:lnTo>
                    <a:lnTo>
                      <a:pt x="421" y="150"/>
                    </a:lnTo>
                    <a:lnTo>
                      <a:pt x="301" y="150"/>
                    </a:lnTo>
                    <a:lnTo>
                      <a:pt x="301" y="15"/>
                    </a:lnTo>
                    <a:lnTo>
                      <a:pt x="300" y="11"/>
                    </a:lnTo>
                    <a:lnTo>
                      <a:pt x="300" y="8"/>
                    </a:lnTo>
                    <a:lnTo>
                      <a:pt x="298" y="6"/>
                    </a:lnTo>
                    <a:lnTo>
                      <a:pt x="297" y="4"/>
                    </a:lnTo>
                    <a:lnTo>
                      <a:pt x="294" y="2"/>
                    </a:lnTo>
                    <a:lnTo>
                      <a:pt x="292" y="1"/>
                    </a:lnTo>
                    <a:lnTo>
                      <a:pt x="289" y="0"/>
                    </a:lnTo>
                    <a:lnTo>
                      <a:pt x="286" y="0"/>
                    </a:lnTo>
                    <a:lnTo>
                      <a:pt x="283" y="0"/>
                    </a:lnTo>
                    <a:lnTo>
                      <a:pt x="280" y="1"/>
                    </a:lnTo>
                    <a:lnTo>
                      <a:pt x="278" y="2"/>
                    </a:lnTo>
                    <a:lnTo>
                      <a:pt x="276" y="4"/>
                    </a:lnTo>
                    <a:lnTo>
                      <a:pt x="273" y="6"/>
                    </a:lnTo>
                    <a:lnTo>
                      <a:pt x="272" y="8"/>
                    </a:lnTo>
                    <a:lnTo>
                      <a:pt x="271" y="11"/>
                    </a:lnTo>
                    <a:lnTo>
                      <a:pt x="271" y="15"/>
                    </a:lnTo>
                    <a:lnTo>
                      <a:pt x="271" y="150"/>
                    </a:lnTo>
                    <a:lnTo>
                      <a:pt x="195" y="150"/>
                    </a:lnTo>
                    <a:lnTo>
                      <a:pt x="187" y="151"/>
                    </a:lnTo>
                    <a:lnTo>
                      <a:pt x="178" y="153"/>
                    </a:lnTo>
                    <a:lnTo>
                      <a:pt x="171" y="157"/>
                    </a:lnTo>
                    <a:lnTo>
                      <a:pt x="164" y="163"/>
                    </a:lnTo>
                    <a:lnTo>
                      <a:pt x="159" y="170"/>
                    </a:lnTo>
                    <a:lnTo>
                      <a:pt x="154" y="178"/>
                    </a:lnTo>
                    <a:lnTo>
                      <a:pt x="151" y="186"/>
                    </a:lnTo>
                    <a:lnTo>
                      <a:pt x="150" y="195"/>
                    </a:lnTo>
                    <a:lnTo>
                      <a:pt x="150" y="240"/>
                    </a:lnTo>
                    <a:lnTo>
                      <a:pt x="15" y="240"/>
                    </a:lnTo>
                    <a:lnTo>
                      <a:pt x="12" y="241"/>
                    </a:lnTo>
                    <a:lnTo>
                      <a:pt x="10" y="241"/>
                    </a:lnTo>
                    <a:lnTo>
                      <a:pt x="6" y="243"/>
                    </a:lnTo>
                    <a:lnTo>
                      <a:pt x="4" y="244"/>
                    </a:lnTo>
                    <a:lnTo>
                      <a:pt x="2" y="247"/>
                    </a:lnTo>
                    <a:lnTo>
                      <a:pt x="1" y="250"/>
                    </a:lnTo>
                    <a:lnTo>
                      <a:pt x="0" y="253"/>
                    </a:lnTo>
                    <a:lnTo>
                      <a:pt x="0" y="255"/>
                    </a:lnTo>
                    <a:lnTo>
                      <a:pt x="0" y="258"/>
                    </a:lnTo>
                    <a:lnTo>
                      <a:pt x="1" y="261"/>
                    </a:lnTo>
                    <a:lnTo>
                      <a:pt x="2" y="264"/>
                    </a:lnTo>
                    <a:lnTo>
                      <a:pt x="4" y="266"/>
                    </a:lnTo>
                    <a:lnTo>
                      <a:pt x="6" y="268"/>
                    </a:lnTo>
                    <a:lnTo>
                      <a:pt x="10" y="269"/>
                    </a:lnTo>
                    <a:lnTo>
                      <a:pt x="12" y="270"/>
                    </a:lnTo>
                    <a:lnTo>
                      <a:pt x="15" y="270"/>
                    </a:lnTo>
                    <a:lnTo>
                      <a:pt x="150" y="270"/>
                    </a:lnTo>
                    <a:lnTo>
                      <a:pt x="150" y="391"/>
                    </a:lnTo>
                    <a:lnTo>
                      <a:pt x="15" y="391"/>
                    </a:lnTo>
                    <a:lnTo>
                      <a:pt x="12" y="391"/>
                    </a:lnTo>
                    <a:lnTo>
                      <a:pt x="10" y="392"/>
                    </a:lnTo>
                    <a:lnTo>
                      <a:pt x="6" y="393"/>
                    </a:lnTo>
                    <a:lnTo>
                      <a:pt x="4" y="395"/>
                    </a:lnTo>
                    <a:lnTo>
                      <a:pt x="2" y="398"/>
                    </a:lnTo>
                    <a:lnTo>
                      <a:pt x="1" y="400"/>
                    </a:lnTo>
                    <a:lnTo>
                      <a:pt x="0" y="403"/>
                    </a:lnTo>
                    <a:lnTo>
                      <a:pt x="0" y="406"/>
                    </a:lnTo>
                    <a:lnTo>
                      <a:pt x="0" y="409"/>
                    </a:lnTo>
                    <a:lnTo>
                      <a:pt x="1" y="412"/>
                    </a:lnTo>
                    <a:lnTo>
                      <a:pt x="2" y="415"/>
                    </a:lnTo>
                    <a:lnTo>
                      <a:pt x="4" y="417"/>
                    </a:lnTo>
                    <a:lnTo>
                      <a:pt x="6" y="418"/>
                    </a:lnTo>
                    <a:lnTo>
                      <a:pt x="10" y="420"/>
                    </a:lnTo>
                    <a:lnTo>
                      <a:pt x="12" y="420"/>
                    </a:lnTo>
                    <a:lnTo>
                      <a:pt x="15" y="421"/>
                    </a:lnTo>
                    <a:lnTo>
                      <a:pt x="150" y="421"/>
                    </a:lnTo>
                    <a:lnTo>
                      <a:pt x="150" y="541"/>
                    </a:lnTo>
                    <a:lnTo>
                      <a:pt x="15" y="541"/>
                    </a:lnTo>
                    <a:lnTo>
                      <a:pt x="12" y="541"/>
                    </a:lnTo>
                    <a:lnTo>
                      <a:pt x="10" y="542"/>
                    </a:lnTo>
                    <a:lnTo>
                      <a:pt x="6" y="543"/>
                    </a:lnTo>
                    <a:lnTo>
                      <a:pt x="4" y="546"/>
                    </a:lnTo>
                    <a:lnTo>
                      <a:pt x="2" y="548"/>
                    </a:lnTo>
                    <a:lnTo>
                      <a:pt x="1" y="551"/>
                    </a:lnTo>
                    <a:lnTo>
                      <a:pt x="0" y="553"/>
                    </a:lnTo>
                    <a:lnTo>
                      <a:pt x="0" y="556"/>
                    </a:lnTo>
                    <a:lnTo>
                      <a:pt x="0" y="560"/>
                    </a:lnTo>
                    <a:lnTo>
                      <a:pt x="1" y="563"/>
                    </a:lnTo>
                    <a:lnTo>
                      <a:pt x="2" y="565"/>
                    </a:lnTo>
                    <a:lnTo>
                      <a:pt x="4" y="567"/>
                    </a:lnTo>
                    <a:lnTo>
                      <a:pt x="6" y="569"/>
                    </a:lnTo>
                    <a:lnTo>
                      <a:pt x="10" y="570"/>
                    </a:lnTo>
                    <a:lnTo>
                      <a:pt x="12" y="571"/>
                    </a:lnTo>
                    <a:lnTo>
                      <a:pt x="15" y="571"/>
                    </a:lnTo>
                    <a:lnTo>
                      <a:pt x="150" y="571"/>
                    </a:lnTo>
                    <a:lnTo>
                      <a:pt x="150" y="706"/>
                    </a:lnTo>
                    <a:lnTo>
                      <a:pt x="151" y="716"/>
                    </a:lnTo>
                    <a:lnTo>
                      <a:pt x="154" y="725"/>
                    </a:lnTo>
                    <a:lnTo>
                      <a:pt x="159" y="732"/>
                    </a:lnTo>
                    <a:lnTo>
                      <a:pt x="164" y="739"/>
                    </a:lnTo>
                    <a:lnTo>
                      <a:pt x="171" y="744"/>
                    </a:lnTo>
                    <a:lnTo>
                      <a:pt x="178" y="748"/>
                    </a:lnTo>
                    <a:lnTo>
                      <a:pt x="187" y="752"/>
                    </a:lnTo>
                    <a:lnTo>
                      <a:pt x="195" y="753"/>
                    </a:lnTo>
                    <a:lnTo>
                      <a:pt x="301" y="752"/>
                    </a:lnTo>
                    <a:lnTo>
                      <a:pt x="301" y="888"/>
                    </a:lnTo>
                    <a:lnTo>
                      <a:pt x="301" y="891"/>
                    </a:lnTo>
                    <a:lnTo>
                      <a:pt x="302" y="893"/>
                    </a:lnTo>
                    <a:lnTo>
                      <a:pt x="304" y="896"/>
                    </a:lnTo>
                    <a:lnTo>
                      <a:pt x="306" y="898"/>
                    </a:lnTo>
                    <a:lnTo>
                      <a:pt x="308" y="900"/>
                    </a:lnTo>
                    <a:lnTo>
                      <a:pt x="310" y="902"/>
                    </a:lnTo>
                    <a:lnTo>
                      <a:pt x="313" y="903"/>
                    </a:lnTo>
                    <a:lnTo>
                      <a:pt x="316" y="903"/>
                    </a:lnTo>
                    <a:lnTo>
                      <a:pt x="320" y="903"/>
                    </a:lnTo>
                    <a:lnTo>
                      <a:pt x="322" y="902"/>
                    </a:lnTo>
                    <a:lnTo>
                      <a:pt x="325" y="900"/>
                    </a:lnTo>
                    <a:lnTo>
                      <a:pt x="327" y="898"/>
                    </a:lnTo>
                    <a:lnTo>
                      <a:pt x="328" y="896"/>
                    </a:lnTo>
                    <a:lnTo>
                      <a:pt x="330" y="893"/>
                    </a:lnTo>
                    <a:lnTo>
                      <a:pt x="330" y="891"/>
                    </a:lnTo>
                    <a:lnTo>
                      <a:pt x="331" y="888"/>
                    </a:lnTo>
                    <a:lnTo>
                      <a:pt x="331" y="752"/>
                    </a:lnTo>
                    <a:lnTo>
                      <a:pt x="452" y="752"/>
                    </a:lnTo>
                    <a:lnTo>
                      <a:pt x="452" y="888"/>
                    </a:lnTo>
                    <a:lnTo>
                      <a:pt x="452" y="891"/>
                    </a:lnTo>
                    <a:lnTo>
                      <a:pt x="453" y="893"/>
                    </a:lnTo>
                    <a:lnTo>
                      <a:pt x="454" y="896"/>
                    </a:lnTo>
                    <a:lnTo>
                      <a:pt x="456" y="898"/>
                    </a:lnTo>
                    <a:lnTo>
                      <a:pt x="458" y="900"/>
                    </a:lnTo>
                    <a:lnTo>
                      <a:pt x="461" y="902"/>
                    </a:lnTo>
                    <a:lnTo>
                      <a:pt x="463" y="903"/>
                    </a:lnTo>
                    <a:lnTo>
                      <a:pt x="467" y="903"/>
                    </a:lnTo>
                    <a:lnTo>
                      <a:pt x="470" y="903"/>
                    </a:lnTo>
                    <a:lnTo>
                      <a:pt x="473" y="902"/>
                    </a:lnTo>
                    <a:lnTo>
                      <a:pt x="475" y="900"/>
                    </a:lnTo>
                    <a:lnTo>
                      <a:pt x="477" y="898"/>
                    </a:lnTo>
                    <a:lnTo>
                      <a:pt x="479" y="896"/>
                    </a:lnTo>
                    <a:lnTo>
                      <a:pt x="480" y="893"/>
                    </a:lnTo>
                    <a:lnTo>
                      <a:pt x="482" y="891"/>
                    </a:lnTo>
                    <a:lnTo>
                      <a:pt x="482" y="888"/>
                    </a:lnTo>
                    <a:lnTo>
                      <a:pt x="482" y="752"/>
                    </a:lnTo>
                    <a:lnTo>
                      <a:pt x="602" y="752"/>
                    </a:lnTo>
                    <a:lnTo>
                      <a:pt x="602" y="888"/>
                    </a:lnTo>
                    <a:lnTo>
                      <a:pt x="603" y="891"/>
                    </a:lnTo>
                    <a:lnTo>
                      <a:pt x="604" y="893"/>
                    </a:lnTo>
                    <a:lnTo>
                      <a:pt x="605" y="896"/>
                    </a:lnTo>
                    <a:lnTo>
                      <a:pt x="607" y="898"/>
                    </a:lnTo>
                    <a:lnTo>
                      <a:pt x="609" y="900"/>
                    </a:lnTo>
                    <a:lnTo>
                      <a:pt x="611" y="902"/>
                    </a:lnTo>
                    <a:lnTo>
                      <a:pt x="615" y="903"/>
                    </a:lnTo>
                    <a:lnTo>
                      <a:pt x="617" y="903"/>
                    </a:lnTo>
                    <a:lnTo>
                      <a:pt x="620" y="903"/>
                    </a:lnTo>
                    <a:lnTo>
                      <a:pt x="623" y="902"/>
                    </a:lnTo>
                    <a:lnTo>
                      <a:pt x="625" y="900"/>
                    </a:lnTo>
                    <a:lnTo>
                      <a:pt x="627" y="898"/>
                    </a:lnTo>
                    <a:lnTo>
                      <a:pt x="630" y="896"/>
                    </a:lnTo>
                    <a:lnTo>
                      <a:pt x="631" y="893"/>
                    </a:lnTo>
                    <a:lnTo>
                      <a:pt x="632" y="891"/>
                    </a:lnTo>
                    <a:lnTo>
                      <a:pt x="632" y="888"/>
                    </a:lnTo>
                    <a:lnTo>
                      <a:pt x="632" y="752"/>
                    </a:lnTo>
                    <a:lnTo>
                      <a:pt x="708" y="752"/>
                    </a:lnTo>
                    <a:lnTo>
                      <a:pt x="716" y="752"/>
                    </a:lnTo>
                    <a:lnTo>
                      <a:pt x="725" y="748"/>
                    </a:lnTo>
                    <a:lnTo>
                      <a:pt x="733" y="744"/>
                    </a:lnTo>
                    <a:lnTo>
                      <a:pt x="739" y="739"/>
                    </a:lnTo>
                    <a:lnTo>
                      <a:pt x="745" y="732"/>
                    </a:lnTo>
                    <a:lnTo>
                      <a:pt x="749" y="725"/>
                    </a:lnTo>
                    <a:lnTo>
                      <a:pt x="752" y="716"/>
                    </a:lnTo>
                    <a:lnTo>
                      <a:pt x="753" y="706"/>
                    </a:lnTo>
                    <a:lnTo>
                      <a:pt x="753" y="601"/>
                    </a:lnTo>
                    <a:lnTo>
                      <a:pt x="888" y="601"/>
                    </a:lnTo>
                    <a:lnTo>
                      <a:pt x="891" y="601"/>
                    </a:lnTo>
                    <a:lnTo>
                      <a:pt x="894" y="600"/>
                    </a:lnTo>
                    <a:lnTo>
                      <a:pt x="897" y="599"/>
                    </a:lnTo>
                    <a:lnTo>
                      <a:pt x="899" y="597"/>
                    </a:lnTo>
                    <a:lnTo>
                      <a:pt x="901" y="595"/>
                    </a:lnTo>
                    <a:lnTo>
                      <a:pt x="902" y="593"/>
                    </a:lnTo>
                    <a:lnTo>
                      <a:pt x="903" y="590"/>
                    </a:lnTo>
                    <a:lnTo>
                      <a:pt x="903" y="586"/>
                    </a:lnTo>
                    <a:lnTo>
                      <a:pt x="903" y="583"/>
                    </a:lnTo>
                    <a:lnTo>
                      <a:pt x="902" y="581"/>
                    </a:lnTo>
                    <a:lnTo>
                      <a:pt x="901" y="578"/>
                    </a:lnTo>
                    <a:lnTo>
                      <a:pt x="899" y="576"/>
                    </a:lnTo>
                    <a:lnTo>
                      <a:pt x="897" y="575"/>
                    </a:lnTo>
                    <a:lnTo>
                      <a:pt x="894" y="572"/>
                    </a:lnTo>
                    <a:lnTo>
                      <a:pt x="891" y="571"/>
                    </a:lnTo>
                    <a:lnTo>
                      <a:pt x="888" y="571"/>
                    </a:lnTo>
                    <a:lnTo>
                      <a:pt x="753" y="571"/>
                    </a:lnTo>
                    <a:lnTo>
                      <a:pt x="753" y="451"/>
                    </a:lnTo>
                    <a:lnTo>
                      <a:pt x="888" y="4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5">
                <a:extLst>
                  <a:ext uri="{FF2B5EF4-FFF2-40B4-BE49-F238E27FC236}">
                    <a16:creationId xmlns:a16="http://schemas.microsoft.com/office/drawing/2014/main" xmlns="" id="{B6DC886C-4F2F-4301-9DD8-D5B8FE813E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1475" y="3148013"/>
                <a:ext cx="153988" cy="152400"/>
              </a:xfrm>
              <a:custGeom>
                <a:avLst/>
                <a:gdLst>
                  <a:gd name="T0" fmla="*/ 451 w 483"/>
                  <a:gd name="T1" fmla="*/ 403 h 481"/>
                  <a:gd name="T2" fmla="*/ 445 w 483"/>
                  <a:gd name="T3" fmla="*/ 420 h 481"/>
                  <a:gd name="T4" fmla="*/ 435 w 483"/>
                  <a:gd name="T5" fmla="*/ 434 h 481"/>
                  <a:gd name="T6" fmla="*/ 421 w 483"/>
                  <a:gd name="T7" fmla="*/ 444 h 481"/>
                  <a:gd name="T8" fmla="*/ 405 w 483"/>
                  <a:gd name="T9" fmla="*/ 450 h 481"/>
                  <a:gd name="T10" fmla="*/ 91 w 483"/>
                  <a:gd name="T11" fmla="*/ 451 h 481"/>
                  <a:gd name="T12" fmla="*/ 73 w 483"/>
                  <a:gd name="T13" fmla="*/ 449 h 481"/>
                  <a:gd name="T14" fmla="*/ 57 w 483"/>
                  <a:gd name="T15" fmla="*/ 442 h 481"/>
                  <a:gd name="T16" fmla="*/ 44 w 483"/>
                  <a:gd name="T17" fmla="*/ 430 h 481"/>
                  <a:gd name="T18" fmla="*/ 36 w 483"/>
                  <a:gd name="T19" fmla="*/ 415 h 481"/>
                  <a:gd name="T20" fmla="*/ 31 w 483"/>
                  <a:gd name="T21" fmla="*/ 398 h 481"/>
                  <a:gd name="T22" fmla="*/ 31 w 483"/>
                  <a:gd name="T23" fmla="*/ 85 h 481"/>
                  <a:gd name="T24" fmla="*/ 36 w 483"/>
                  <a:gd name="T25" fmla="*/ 67 h 481"/>
                  <a:gd name="T26" fmla="*/ 44 w 483"/>
                  <a:gd name="T27" fmla="*/ 52 h 481"/>
                  <a:gd name="T28" fmla="*/ 57 w 483"/>
                  <a:gd name="T29" fmla="*/ 41 h 481"/>
                  <a:gd name="T30" fmla="*/ 73 w 483"/>
                  <a:gd name="T31" fmla="*/ 33 h 481"/>
                  <a:gd name="T32" fmla="*/ 91 w 483"/>
                  <a:gd name="T33" fmla="*/ 30 h 481"/>
                  <a:gd name="T34" fmla="*/ 405 w 483"/>
                  <a:gd name="T35" fmla="*/ 31 h 481"/>
                  <a:gd name="T36" fmla="*/ 421 w 483"/>
                  <a:gd name="T37" fmla="*/ 37 h 481"/>
                  <a:gd name="T38" fmla="*/ 435 w 483"/>
                  <a:gd name="T39" fmla="*/ 48 h 481"/>
                  <a:gd name="T40" fmla="*/ 445 w 483"/>
                  <a:gd name="T41" fmla="*/ 62 h 481"/>
                  <a:gd name="T42" fmla="*/ 451 w 483"/>
                  <a:gd name="T43" fmla="*/ 78 h 481"/>
                  <a:gd name="T44" fmla="*/ 453 w 483"/>
                  <a:gd name="T45" fmla="*/ 391 h 481"/>
                  <a:gd name="T46" fmla="*/ 82 w 483"/>
                  <a:gd name="T47" fmla="*/ 1 h 481"/>
                  <a:gd name="T48" fmla="*/ 56 w 483"/>
                  <a:gd name="T49" fmla="*/ 7 h 481"/>
                  <a:gd name="T50" fmla="*/ 33 w 483"/>
                  <a:gd name="T51" fmla="*/ 20 h 481"/>
                  <a:gd name="T52" fmla="*/ 16 w 483"/>
                  <a:gd name="T53" fmla="*/ 40 h 481"/>
                  <a:gd name="T54" fmla="*/ 5 w 483"/>
                  <a:gd name="T55" fmla="*/ 63 h 481"/>
                  <a:gd name="T56" fmla="*/ 0 w 483"/>
                  <a:gd name="T57" fmla="*/ 90 h 481"/>
                  <a:gd name="T58" fmla="*/ 2 w 483"/>
                  <a:gd name="T59" fmla="*/ 410 h 481"/>
                  <a:gd name="T60" fmla="*/ 12 w 483"/>
                  <a:gd name="T61" fmla="*/ 434 h 481"/>
                  <a:gd name="T62" fmla="*/ 27 w 483"/>
                  <a:gd name="T63" fmla="*/ 456 h 481"/>
                  <a:gd name="T64" fmla="*/ 48 w 483"/>
                  <a:gd name="T65" fmla="*/ 471 h 481"/>
                  <a:gd name="T66" fmla="*/ 73 w 483"/>
                  <a:gd name="T67" fmla="*/ 480 h 481"/>
                  <a:gd name="T68" fmla="*/ 392 w 483"/>
                  <a:gd name="T69" fmla="*/ 481 h 481"/>
                  <a:gd name="T70" fmla="*/ 418 w 483"/>
                  <a:gd name="T71" fmla="*/ 478 h 481"/>
                  <a:gd name="T72" fmla="*/ 442 w 483"/>
                  <a:gd name="T73" fmla="*/ 466 h 481"/>
                  <a:gd name="T74" fmla="*/ 461 w 483"/>
                  <a:gd name="T75" fmla="*/ 449 h 481"/>
                  <a:gd name="T76" fmla="*/ 475 w 483"/>
                  <a:gd name="T77" fmla="*/ 427 h 481"/>
                  <a:gd name="T78" fmla="*/ 482 w 483"/>
                  <a:gd name="T79" fmla="*/ 401 h 481"/>
                  <a:gd name="T80" fmla="*/ 482 w 483"/>
                  <a:gd name="T81" fmla="*/ 81 h 481"/>
                  <a:gd name="T82" fmla="*/ 475 w 483"/>
                  <a:gd name="T83" fmla="*/ 56 h 481"/>
                  <a:gd name="T84" fmla="*/ 461 w 483"/>
                  <a:gd name="T85" fmla="*/ 33 h 481"/>
                  <a:gd name="T86" fmla="*/ 442 w 483"/>
                  <a:gd name="T87" fmla="*/ 16 h 481"/>
                  <a:gd name="T88" fmla="*/ 418 w 483"/>
                  <a:gd name="T89" fmla="*/ 4 h 481"/>
                  <a:gd name="T90" fmla="*/ 392 w 483"/>
                  <a:gd name="T91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83" h="481">
                    <a:moveTo>
                      <a:pt x="453" y="391"/>
                    </a:moveTo>
                    <a:lnTo>
                      <a:pt x="452" y="398"/>
                    </a:lnTo>
                    <a:lnTo>
                      <a:pt x="451" y="403"/>
                    </a:lnTo>
                    <a:lnTo>
                      <a:pt x="450" y="410"/>
                    </a:lnTo>
                    <a:lnTo>
                      <a:pt x="447" y="415"/>
                    </a:lnTo>
                    <a:lnTo>
                      <a:pt x="445" y="420"/>
                    </a:lnTo>
                    <a:lnTo>
                      <a:pt x="442" y="425"/>
                    </a:lnTo>
                    <a:lnTo>
                      <a:pt x="439" y="430"/>
                    </a:lnTo>
                    <a:lnTo>
                      <a:pt x="435" y="434"/>
                    </a:lnTo>
                    <a:lnTo>
                      <a:pt x="430" y="438"/>
                    </a:lnTo>
                    <a:lnTo>
                      <a:pt x="426" y="442"/>
                    </a:lnTo>
                    <a:lnTo>
                      <a:pt x="421" y="444"/>
                    </a:lnTo>
                    <a:lnTo>
                      <a:pt x="415" y="447"/>
                    </a:lnTo>
                    <a:lnTo>
                      <a:pt x="410" y="449"/>
                    </a:lnTo>
                    <a:lnTo>
                      <a:pt x="405" y="450"/>
                    </a:lnTo>
                    <a:lnTo>
                      <a:pt x="398" y="451"/>
                    </a:lnTo>
                    <a:lnTo>
                      <a:pt x="392" y="451"/>
                    </a:lnTo>
                    <a:lnTo>
                      <a:pt x="91" y="451"/>
                    </a:lnTo>
                    <a:lnTo>
                      <a:pt x="85" y="451"/>
                    </a:lnTo>
                    <a:lnTo>
                      <a:pt x="79" y="450"/>
                    </a:lnTo>
                    <a:lnTo>
                      <a:pt x="73" y="449"/>
                    </a:lnTo>
                    <a:lnTo>
                      <a:pt x="68" y="447"/>
                    </a:lnTo>
                    <a:lnTo>
                      <a:pt x="62" y="444"/>
                    </a:lnTo>
                    <a:lnTo>
                      <a:pt x="57" y="442"/>
                    </a:lnTo>
                    <a:lnTo>
                      <a:pt x="53" y="438"/>
                    </a:lnTo>
                    <a:lnTo>
                      <a:pt x="48" y="434"/>
                    </a:lnTo>
                    <a:lnTo>
                      <a:pt x="44" y="430"/>
                    </a:lnTo>
                    <a:lnTo>
                      <a:pt x="41" y="425"/>
                    </a:lnTo>
                    <a:lnTo>
                      <a:pt x="38" y="420"/>
                    </a:lnTo>
                    <a:lnTo>
                      <a:pt x="36" y="415"/>
                    </a:lnTo>
                    <a:lnTo>
                      <a:pt x="33" y="410"/>
                    </a:lnTo>
                    <a:lnTo>
                      <a:pt x="32" y="403"/>
                    </a:lnTo>
                    <a:lnTo>
                      <a:pt x="31" y="398"/>
                    </a:lnTo>
                    <a:lnTo>
                      <a:pt x="31" y="391"/>
                    </a:lnTo>
                    <a:lnTo>
                      <a:pt x="31" y="90"/>
                    </a:lnTo>
                    <a:lnTo>
                      <a:pt x="31" y="85"/>
                    </a:lnTo>
                    <a:lnTo>
                      <a:pt x="32" y="78"/>
                    </a:lnTo>
                    <a:lnTo>
                      <a:pt x="33" y="73"/>
                    </a:lnTo>
                    <a:lnTo>
                      <a:pt x="36" y="67"/>
                    </a:lnTo>
                    <a:lnTo>
                      <a:pt x="38" y="62"/>
                    </a:lnTo>
                    <a:lnTo>
                      <a:pt x="41" y="57"/>
                    </a:lnTo>
                    <a:lnTo>
                      <a:pt x="44" y="52"/>
                    </a:lnTo>
                    <a:lnTo>
                      <a:pt x="48" y="48"/>
                    </a:lnTo>
                    <a:lnTo>
                      <a:pt x="53" y="44"/>
                    </a:lnTo>
                    <a:lnTo>
                      <a:pt x="57" y="41"/>
                    </a:lnTo>
                    <a:lnTo>
                      <a:pt x="62" y="37"/>
                    </a:lnTo>
                    <a:lnTo>
                      <a:pt x="68" y="35"/>
                    </a:lnTo>
                    <a:lnTo>
                      <a:pt x="73" y="33"/>
                    </a:lnTo>
                    <a:lnTo>
                      <a:pt x="79" y="31"/>
                    </a:lnTo>
                    <a:lnTo>
                      <a:pt x="85" y="31"/>
                    </a:lnTo>
                    <a:lnTo>
                      <a:pt x="91" y="30"/>
                    </a:lnTo>
                    <a:lnTo>
                      <a:pt x="392" y="30"/>
                    </a:lnTo>
                    <a:lnTo>
                      <a:pt x="398" y="31"/>
                    </a:lnTo>
                    <a:lnTo>
                      <a:pt x="405" y="31"/>
                    </a:lnTo>
                    <a:lnTo>
                      <a:pt x="410" y="33"/>
                    </a:lnTo>
                    <a:lnTo>
                      <a:pt x="415" y="35"/>
                    </a:lnTo>
                    <a:lnTo>
                      <a:pt x="421" y="37"/>
                    </a:lnTo>
                    <a:lnTo>
                      <a:pt x="426" y="41"/>
                    </a:lnTo>
                    <a:lnTo>
                      <a:pt x="430" y="44"/>
                    </a:lnTo>
                    <a:lnTo>
                      <a:pt x="435" y="48"/>
                    </a:lnTo>
                    <a:lnTo>
                      <a:pt x="439" y="52"/>
                    </a:lnTo>
                    <a:lnTo>
                      <a:pt x="442" y="57"/>
                    </a:lnTo>
                    <a:lnTo>
                      <a:pt x="445" y="62"/>
                    </a:lnTo>
                    <a:lnTo>
                      <a:pt x="447" y="67"/>
                    </a:lnTo>
                    <a:lnTo>
                      <a:pt x="450" y="73"/>
                    </a:lnTo>
                    <a:lnTo>
                      <a:pt x="451" y="78"/>
                    </a:lnTo>
                    <a:lnTo>
                      <a:pt x="452" y="85"/>
                    </a:lnTo>
                    <a:lnTo>
                      <a:pt x="453" y="90"/>
                    </a:lnTo>
                    <a:lnTo>
                      <a:pt x="453" y="391"/>
                    </a:lnTo>
                    <a:close/>
                    <a:moveTo>
                      <a:pt x="392" y="0"/>
                    </a:moveTo>
                    <a:lnTo>
                      <a:pt x="91" y="0"/>
                    </a:lnTo>
                    <a:lnTo>
                      <a:pt x="82" y="1"/>
                    </a:lnTo>
                    <a:lnTo>
                      <a:pt x="73" y="2"/>
                    </a:lnTo>
                    <a:lnTo>
                      <a:pt x="65" y="4"/>
                    </a:lnTo>
                    <a:lnTo>
                      <a:pt x="56" y="7"/>
                    </a:lnTo>
                    <a:lnTo>
                      <a:pt x="48" y="11"/>
                    </a:lnTo>
                    <a:lnTo>
                      <a:pt x="41" y="16"/>
                    </a:lnTo>
                    <a:lnTo>
                      <a:pt x="33" y="20"/>
                    </a:lnTo>
                    <a:lnTo>
                      <a:pt x="27" y="27"/>
                    </a:lnTo>
                    <a:lnTo>
                      <a:pt x="22" y="33"/>
                    </a:lnTo>
                    <a:lnTo>
                      <a:pt x="16" y="40"/>
                    </a:lnTo>
                    <a:lnTo>
                      <a:pt x="12" y="47"/>
                    </a:lnTo>
                    <a:lnTo>
                      <a:pt x="8" y="56"/>
                    </a:lnTo>
                    <a:lnTo>
                      <a:pt x="5" y="63"/>
                    </a:lnTo>
                    <a:lnTo>
                      <a:pt x="2" y="73"/>
                    </a:lnTo>
                    <a:lnTo>
                      <a:pt x="1" y="81"/>
                    </a:lnTo>
                    <a:lnTo>
                      <a:pt x="0" y="90"/>
                    </a:lnTo>
                    <a:lnTo>
                      <a:pt x="0" y="391"/>
                    </a:lnTo>
                    <a:lnTo>
                      <a:pt x="1" y="401"/>
                    </a:lnTo>
                    <a:lnTo>
                      <a:pt x="2" y="410"/>
                    </a:lnTo>
                    <a:lnTo>
                      <a:pt x="5" y="418"/>
                    </a:lnTo>
                    <a:lnTo>
                      <a:pt x="8" y="427"/>
                    </a:lnTo>
                    <a:lnTo>
                      <a:pt x="12" y="434"/>
                    </a:lnTo>
                    <a:lnTo>
                      <a:pt x="16" y="442"/>
                    </a:lnTo>
                    <a:lnTo>
                      <a:pt x="22" y="449"/>
                    </a:lnTo>
                    <a:lnTo>
                      <a:pt x="27" y="456"/>
                    </a:lnTo>
                    <a:lnTo>
                      <a:pt x="33" y="461"/>
                    </a:lnTo>
                    <a:lnTo>
                      <a:pt x="41" y="466"/>
                    </a:lnTo>
                    <a:lnTo>
                      <a:pt x="48" y="471"/>
                    </a:lnTo>
                    <a:lnTo>
                      <a:pt x="56" y="475"/>
                    </a:lnTo>
                    <a:lnTo>
                      <a:pt x="65" y="478"/>
                    </a:lnTo>
                    <a:lnTo>
                      <a:pt x="73" y="480"/>
                    </a:lnTo>
                    <a:lnTo>
                      <a:pt x="82" y="481"/>
                    </a:lnTo>
                    <a:lnTo>
                      <a:pt x="91" y="481"/>
                    </a:lnTo>
                    <a:lnTo>
                      <a:pt x="392" y="481"/>
                    </a:lnTo>
                    <a:lnTo>
                      <a:pt x="401" y="481"/>
                    </a:lnTo>
                    <a:lnTo>
                      <a:pt x="410" y="480"/>
                    </a:lnTo>
                    <a:lnTo>
                      <a:pt x="418" y="478"/>
                    </a:lnTo>
                    <a:lnTo>
                      <a:pt x="427" y="475"/>
                    </a:lnTo>
                    <a:lnTo>
                      <a:pt x="436" y="471"/>
                    </a:lnTo>
                    <a:lnTo>
                      <a:pt x="442" y="466"/>
                    </a:lnTo>
                    <a:lnTo>
                      <a:pt x="450" y="461"/>
                    </a:lnTo>
                    <a:lnTo>
                      <a:pt x="456" y="456"/>
                    </a:lnTo>
                    <a:lnTo>
                      <a:pt x="461" y="449"/>
                    </a:lnTo>
                    <a:lnTo>
                      <a:pt x="467" y="442"/>
                    </a:lnTo>
                    <a:lnTo>
                      <a:pt x="471" y="434"/>
                    </a:lnTo>
                    <a:lnTo>
                      <a:pt x="475" y="427"/>
                    </a:lnTo>
                    <a:lnTo>
                      <a:pt x="479" y="418"/>
                    </a:lnTo>
                    <a:lnTo>
                      <a:pt x="481" y="410"/>
                    </a:lnTo>
                    <a:lnTo>
                      <a:pt x="482" y="401"/>
                    </a:lnTo>
                    <a:lnTo>
                      <a:pt x="483" y="391"/>
                    </a:lnTo>
                    <a:lnTo>
                      <a:pt x="483" y="90"/>
                    </a:lnTo>
                    <a:lnTo>
                      <a:pt x="482" y="81"/>
                    </a:lnTo>
                    <a:lnTo>
                      <a:pt x="481" y="73"/>
                    </a:lnTo>
                    <a:lnTo>
                      <a:pt x="479" y="63"/>
                    </a:lnTo>
                    <a:lnTo>
                      <a:pt x="475" y="56"/>
                    </a:lnTo>
                    <a:lnTo>
                      <a:pt x="471" y="47"/>
                    </a:lnTo>
                    <a:lnTo>
                      <a:pt x="467" y="40"/>
                    </a:lnTo>
                    <a:lnTo>
                      <a:pt x="461" y="33"/>
                    </a:lnTo>
                    <a:lnTo>
                      <a:pt x="456" y="27"/>
                    </a:lnTo>
                    <a:lnTo>
                      <a:pt x="450" y="21"/>
                    </a:lnTo>
                    <a:lnTo>
                      <a:pt x="442" y="16"/>
                    </a:lnTo>
                    <a:lnTo>
                      <a:pt x="436" y="11"/>
                    </a:lnTo>
                    <a:lnTo>
                      <a:pt x="427" y="7"/>
                    </a:lnTo>
                    <a:lnTo>
                      <a:pt x="418" y="4"/>
                    </a:lnTo>
                    <a:lnTo>
                      <a:pt x="410" y="2"/>
                    </a:lnTo>
                    <a:lnTo>
                      <a:pt x="401" y="1"/>
                    </a:lnTo>
                    <a:lnTo>
                      <a:pt x="392" y="0"/>
                    </a:lnTo>
                    <a:lnTo>
                      <a:pt x="39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6">
                <a:extLst>
                  <a:ext uri="{FF2B5EF4-FFF2-40B4-BE49-F238E27FC236}">
                    <a16:creationId xmlns:a16="http://schemas.microsoft.com/office/drawing/2014/main" xmlns="" id="{F0189167-15A1-42BF-AD6D-AA99E58AF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75" y="3186113"/>
                <a:ext cx="57150" cy="9525"/>
              </a:xfrm>
              <a:custGeom>
                <a:avLst/>
                <a:gdLst>
                  <a:gd name="T0" fmla="*/ 15 w 181"/>
                  <a:gd name="T1" fmla="*/ 30 h 30"/>
                  <a:gd name="T2" fmla="*/ 166 w 181"/>
                  <a:gd name="T3" fmla="*/ 30 h 30"/>
                  <a:gd name="T4" fmla="*/ 169 w 181"/>
                  <a:gd name="T5" fmla="*/ 29 h 30"/>
                  <a:gd name="T6" fmla="*/ 172 w 181"/>
                  <a:gd name="T7" fmla="*/ 28 h 30"/>
                  <a:gd name="T8" fmla="*/ 174 w 181"/>
                  <a:gd name="T9" fmla="*/ 27 h 30"/>
                  <a:gd name="T10" fmla="*/ 176 w 181"/>
                  <a:gd name="T11" fmla="*/ 25 h 30"/>
                  <a:gd name="T12" fmla="*/ 178 w 181"/>
                  <a:gd name="T13" fmla="*/ 23 h 30"/>
                  <a:gd name="T14" fmla="*/ 180 w 181"/>
                  <a:gd name="T15" fmla="*/ 20 h 30"/>
                  <a:gd name="T16" fmla="*/ 181 w 181"/>
                  <a:gd name="T17" fmla="*/ 17 h 30"/>
                  <a:gd name="T18" fmla="*/ 181 w 181"/>
                  <a:gd name="T19" fmla="*/ 15 h 30"/>
                  <a:gd name="T20" fmla="*/ 181 w 181"/>
                  <a:gd name="T21" fmla="*/ 12 h 30"/>
                  <a:gd name="T22" fmla="*/ 180 w 181"/>
                  <a:gd name="T23" fmla="*/ 9 h 30"/>
                  <a:gd name="T24" fmla="*/ 178 w 181"/>
                  <a:gd name="T25" fmla="*/ 7 h 30"/>
                  <a:gd name="T26" fmla="*/ 176 w 181"/>
                  <a:gd name="T27" fmla="*/ 4 h 30"/>
                  <a:gd name="T28" fmla="*/ 174 w 181"/>
                  <a:gd name="T29" fmla="*/ 2 h 30"/>
                  <a:gd name="T30" fmla="*/ 172 w 181"/>
                  <a:gd name="T31" fmla="*/ 1 h 30"/>
                  <a:gd name="T32" fmla="*/ 169 w 181"/>
                  <a:gd name="T33" fmla="*/ 0 h 30"/>
                  <a:gd name="T34" fmla="*/ 166 w 181"/>
                  <a:gd name="T35" fmla="*/ 0 h 30"/>
                  <a:gd name="T36" fmla="*/ 15 w 181"/>
                  <a:gd name="T37" fmla="*/ 0 h 30"/>
                  <a:gd name="T38" fmla="*/ 12 w 181"/>
                  <a:gd name="T39" fmla="*/ 0 h 30"/>
                  <a:gd name="T40" fmla="*/ 9 w 181"/>
                  <a:gd name="T41" fmla="*/ 1 h 30"/>
                  <a:gd name="T42" fmla="*/ 7 w 181"/>
                  <a:gd name="T43" fmla="*/ 2 h 30"/>
                  <a:gd name="T44" fmla="*/ 5 w 181"/>
                  <a:gd name="T45" fmla="*/ 4 h 30"/>
                  <a:gd name="T46" fmla="*/ 3 w 181"/>
                  <a:gd name="T47" fmla="*/ 7 h 30"/>
                  <a:gd name="T48" fmla="*/ 1 w 181"/>
                  <a:gd name="T49" fmla="*/ 9 h 30"/>
                  <a:gd name="T50" fmla="*/ 0 w 181"/>
                  <a:gd name="T51" fmla="*/ 12 h 30"/>
                  <a:gd name="T52" fmla="*/ 0 w 181"/>
                  <a:gd name="T53" fmla="*/ 15 h 30"/>
                  <a:gd name="T54" fmla="*/ 0 w 181"/>
                  <a:gd name="T55" fmla="*/ 17 h 30"/>
                  <a:gd name="T56" fmla="*/ 1 w 181"/>
                  <a:gd name="T57" fmla="*/ 20 h 30"/>
                  <a:gd name="T58" fmla="*/ 3 w 181"/>
                  <a:gd name="T59" fmla="*/ 23 h 30"/>
                  <a:gd name="T60" fmla="*/ 5 w 181"/>
                  <a:gd name="T61" fmla="*/ 25 h 30"/>
                  <a:gd name="T62" fmla="*/ 7 w 181"/>
                  <a:gd name="T63" fmla="*/ 27 h 30"/>
                  <a:gd name="T64" fmla="*/ 9 w 181"/>
                  <a:gd name="T65" fmla="*/ 28 h 30"/>
                  <a:gd name="T66" fmla="*/ 12 w 181"/>
                  <a:gd name="T67" fmla="*/ 29 h 30"/>
                  <a:gd name="T68" fmla="*/ 15 w 181"/>
                  <a:gd name="T69" fmla="*/ 30 h 30"/>
                  <a:gd name="T70" fmla="*/ 15 w 181"/>
                  <a:gd name="T7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1" h="30">
                    <a:moveTo>
                      <a:pt x="15" y="30"/>
                    </a:moveTo>
                    <a:lnTo>
                      <a:pt x="166" y="30"/>
                    </a:lnTo>
                    <a:lnTo>
                      <a:pt x="169" y="29"/>
                    </a:lnTo>
                    <a:lnTo>
                      <a:pt x="172" y="28"/>
                    </a:lnTo>
                    <a:lnTo>
                      <a:pt x="174" y="27"/>
                    </a:lnTo>
                    <a:lnTo>
                      <a:pt x="176" y="25"/>
                    </a:lnTo>
                    <a:lnTo>
                      <a:pt x="178" y="23"/>
                    </a:lnTo>
                    <a:lnTo>
                      <a:pt x="180" y="20"/>
                    </a:lnTo>
                    <a:lnTo>
                      <a:pt x="181" y="17"/>
                    </a:lnTo>
                    <a:lnTo>
                      <a:pt x="181" y="15"/>
                    </a:lnTo>
                    <a:lnTo>
                      <a:pt x="181" y="12"/>
                    </a:lnTo>
                    <a:lnTo>
                      <a:pt x="180" y="9"/>
                    </a:lnTo>
                    <a:lnTo>
                      <a:pt x="178" y="7"/>
                    </a:lnTo>
                    <a:lnTo>
                      <a:pt x="176" y="4"/>
                    </a:lnTo>
                    <a:lnTo>
                      <a:pt x="174" y="2"/>
                    </a:lnTo>
                    <a:lnTo>
                      <a:pt x="172" y="1"/>
                    </a:lnTo>
                    <a:lnTo>
                      <a:pt x="169" y="0"/>
                    </a:lnTo>
                    <a:lnTo>
                      <a:pt x="166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1" y="20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7" y="27"/>
                    </a:lnTo>
                    <a:lnTo>
                      <a:pt x="9" y="28"/>
                    </a:lnTo>
                    <a:lnTo>
                      <a:pt x="12" y="29"/>
                    </a:lnTo>
                    <a:lnTo>
                      <a:pt x="15" y="30"/>
                    </a:lnTo>
                    <a:lnTo>
                      <a:pt x="15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7">
                <a:extLst>
                  <a:ext uri="{FF2B5EF4-FFF2-40B4-BE49-F238E27FC236}">
                    <a16:creationId xmlns:a16="http://schemas.microsoft.com/office/drawing/2014/main" xmlns="" id="{7E12396C-1130-4DC5-8ADA-644CD4F38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75" y="3205163"/>
                <a:ext cx="38100" cy="9525"/>
              </a:xfrm>
              <a:custGeom>
                <a:avLst/>
                <a:gdLst>
                  <a:gd name="T0" fmla="*/ 106 w 121"/>
                  <a:gd name="T1" fmla="*/ 0 h 30"/>
                  <a:gd name="T2" fmla="*/ 15 w 121"/>
                  <a:gd name="T3" fmla="*/ 0 h 30"/>
                  <a:gd name="T4" fmla="*/ 12 w 121"/>
                  <a:gd name="T5" fmla="*/ 0 h 30"/>
                  <a:gd name="T6" fmla="*/ 9 w 121"/>
                  <a:gd name="T7" fmla="*/ 1 h 30"/>
                  <a:gd name="T8" fmla="*/ 7 w 121"/>
                  <a:gd name="T9" fmla="*/ 2 h 30"/>
                  <a:gd name="T10" fmla="*/ 5 w 121"/>
                  <a:gd name="T11" fmla="*/ 4 h 30"/>
                  <a:gd name="T12" fmla="*/ 3 w 121"/>
                  <a:gd name="T13" fmla="*/ 7 h 30"/>
                  <a:gd name="T14" fmla="*/ 1 w 121"/>
                  <a:gd name="T15" fmla="*/ 9 h 30"/>
                  <a:gd name="T16" fmla="*/ 0 w 121"/>
                  <a:gd name="T17" fmla="*/ 12 h 30"/>
                  <a:gd name="T18" fmla="*/ 0 w 121"/>
                  <a:gd name="T19" fmla="*/ 15 h 30"/>
                  <a:gd name="T20" fmla="*/ 0 w 121"/>
                  <a:gd name="T21" fmla="*/ 18 h 30"/>
                  <a:gd name="T22" fmla="*/ 1 w 121"/>
                  <a:gd name="T23" fmla="*/ 21 h 30"/>
                  <a:gd name="T24" fmla="*/ 3 w 121"/>
                  <a:gd name="T25" fmla="*/ 24 h 30"/>
                  <a:gd name="T26" fmla="*/ 5 w 121"/>
                  <a:gd name="T27" fmla="*/ 26 h 30"/>
                  <a:gd name="T28" fmla="*/ 7 w 121"/>
                  <a:gd name="T29" fmla="*/ 27 h 30"/>
                  <a:gd name="T30" fmla="*/ 9 w 121"/>
                  <a:gd name="T31" fmla="*/ 29 h 30"/>
                  <a:gd name="T32" fmla="*/ 12 w 121"/>
                  <a:gd name="T33" fmla="*/ 29 h 30"/>
                  <a:gd name="T34" fmla="*/ 15 w 121"/>
                  <a:gd name="T35" fmla="*/ 30 h 30"/>
                  <a:gd name="T36" fmla="*/ 106 w 121"/>
                  <a:gd name="T37" fmla="*/ 30 h 30"/>
                  <a:gd name="T38" fmla="*/ 109 w 121"/>
                  <a:gd name="T39" fmla="*/ 29 h 30"/>
                  <a:gd name="T40" fmla="*/ 111 w 121"/>
                  <a:gd name="T41" fmla="*/ 29 h 30"/>
                  <a:gd name="T42" fmla="*/ 114 w 121"/>
                  <a:gd name="T43" fmla="*/ 27 h 30"/>
                  <a:gd name="T44" fmla="*/ 116 w 121"/>
                  <a:gd name="T45" fmla="*/ 26 h 30"/>
                  <a:gd name="T46" fmla="*/ 118 w 121"/>
                  <a:gd name="T47" fmla="*/ 24 h 30"/>
                  <a:gd name="T48" fmla="*/ 119 w 121"/>
                  <a:gd name="T49" fmla="*/ 21 h 30"/>
                  <a:gd name="T50" fmla="*/ 121 w 121"/>
                  <a:gd name="T51" fmla="*/ 18 h 30"/>
                  <a:gd name="T52" fmla="*/ 121 w 121"/>
                  <a:gd name="T53" fmla="*/ 15 h 30"/>
                  <a:gd name="T54" fmla="*/ 121 w 121"/>
                  <a:gd name="T55" fmla="*/ 12 h 30"/>
                  <a:gd name="T56" fmla="*/ 119 w 121"/>
                  <a:gd name="T57" fmla="*/ 9 h 30"/>
                  <a:gd name="T58" fmla="*/ 118 w 121"/>
                  <a:gd name="T59" fmla="*/ 7 h 30"/>
                  <a:gd name="T60" fmla="*/ 116 w 121"/>
                  <a:gd name="T61" fmla="*/ 4 h 30"/>
                  <a:gd name="T62" fmla="*/ 114 w 121"/>
                  <a:gd name="T63" fmla="*/ 2 h 30"/>
                  <a:gd name="T64" fmla="*/ 111 w 121"/>
                  <a:gd name="T65" fmla="*/ 1 h 30"/>
                  <a:gd name="T66" fmla="*/ 109 w 121"/>
                  <a:gd name="T67" fmla="*/ 0 h 30"/>
                  <a:gd name="T68" fmla="*/ 106 w 121"/>
                  <a:gd name="T69" fmla="*/ 0 h 30"/>
                  <a:gd name="T70" fmla="*/ 106 w 121"/>
                  <a:gd name="T7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1" h="30">
                    <a:moveTo>
                      <a:pt x="106" y="0"/>
                    </a:moveTo>
                    <a:lnTo>
                      <a:pt x="15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9" y="29"/>
                    </a:lnTo>
                    <a:lnTo>
                      <a:pt x="12" y="29"/>
                    </a:lnTo>
                    <a:lnTo>
                      <a:pt x="15" y="30"/>
                    </a:lnTo>
                    <a:lnTo>
                      <a:pt x="106" y="30"/>
                    </a:lnTo>
                    <a:lnTo>
                      <a:pt x="109" y="29"/>
                    </a:lnTo>
                    <a:lnTo>
                      <a:pt x="111" y="29"/>
                    </a:lnTo>
                    <a:lnTo>
                      <a:pt x="114" y="27"/>
                    </a:lnTo>
                    <a:lnTo>
                      <a:pt x="116" y="26"/>
                    </a:lnTo>
                    <a:lnTo>
                      <a:pt x="118" y="24"/>
                    </a:lnTo>
                    <a:lnTo>
                      <a:pt x="119" y="21"/>
                    </a:lnTo>
                    <a:lnTo>
                      <a:pt x="121" y="18"/>
                    </a:lnTo>
                    <a:lnTo>
                      <a:pt x="121" y="15"/>
                    </a:lnTo>
                    <a:lnTo>
                      <a:pt x="121" y="12"/>
                    </a:lnTo>
                    <a:lnTo>
                      <a:pt x="119" y="9"/>
                    </a:lnTo>
                    <a:lnTo>
                      <a:pt x="118" y="7"/>
                    </a:lnTo>
                    <a:lnTo>
                      <a:pt x="116" y="4"/>
                    </a:lnTo>
                    <a:lnTo>
                      <a:pt x="114" y="2"/>
                    </a:lnTo>
                    <a:lnTo>
                      <a:pt x="111" y="1"/>
                    </a:lnTo>
                    <a:lnTo>
                      <a:pt x="109" y="0"/>
                    </a:lnTo>
                    <a:lnTo>
                      <a:pt x="106" y="0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8">
                <a:extLst>
                  <a:ext uri="{FF2B5EF4-FFF2-40B4-BE49-F238E27FC236}">
                    <a16:creationId xmlns:a16="http://schemas.microsoft.com/office/drawing/2014/main" xmlns="" id="{F9DEE245-0C4D-4E3E-BDDC-5963546B5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75" y="3252788"/>
                <a:ext cx="38100" cy="9525"/>
              </a:xfrm>
              <a:custGeom>
                <a:avLst/>
                <a:gdLst>
                  <a:gd name="T0" fmla="*/ 105 w 120"/>
                  <a:gd name="T1" fmla="*/ 0 h 30"/>
                  <a:gd name="T2" fmla="*/ 15 w 120"/>
                  <a:gd name="T3" fmla="*/ 0 h 30"/>
                  <a:gd name="T4" fmla="*/ 11 w 120"/>
                  <a:gd name="T5" fmla="*/ 0 h 30"/>
                  <a:gd name="T6" fmla="*/ 9 w 120"/>
                  <a:gd name="T7" fmla="*/ 1 h 30"/>
                  <a:gd name="T8" fmla="*/ 6 w 120"/>
                  <a:gd name="T9" fmla="*/ 2 h 30"/>
                  <a:gd name="T10" fmla="*/ 4 w 120"/>
                  <a:gd name="T11" fmla="*/ 5 h 30"/>
                  <a:gd name="T12" fmla="*/ 2 w 120"/>
                  <a:gd name="T13" fmla="*/ 7 h 30"/>
                  <a:gd name="T14" fmla="*/ 1 w 120"/>
                  <a:gd name="T15" fmla="*/ 10 h 30"/>
                  <a:gd name="T16" fmla="*/ 0 w 120"/>
                  <a:gd name="T17" fmla="*/ 12 h 30"/>
                  <a:gd name="T18" fmla="*/ 0 w 120"/>
                  <a:gd name="T19" fmla="*/ 15 h 30"/>
                  <a:gd name="T20" fmla="*/ 0 w 120"/>
                  <a:gd name="T21" fmla="*/ 19 h 30"/>
                  <a:gd name="T22" fmla="*/ 1 w 120"/>
                  <a:gd name="T23" fmla="*/ 22 h 30"/>
                  <a:gd name="T24" fmla="*/ 2 w 120"/>
                  <a:gd name="T25" fmla="*/ 24 h 30"/>
                  <a:gd name="T26" fmla="*/ 4 w 120"/>
                  <a:gd name="T27" fmla="*/ 26 h 30"/>
                  <a:gd name="T28" fmla="*/ 6 w 120"/>
                  <a:gd name="T29" fmla="*/ 28 h 30"/>
                  <a:gd name="T30" fmla="*/ 9 w 120"/>
                  <a:gd name="T31" fmla="*/ 29 h 30"/>
                  <a:gd name="T32" fmla="*/ 11 w 120"/>
                  <a:gd name="T33" fmla="*/ 30 h 30"/>
                  <a:gd name="T34" fmla="*/ 15 w 120"/>
                  <a:gd name="T35" fmla="*/ 30 h 30"/>
                  <a:gd name="T36" fmla="*/ 105 w 120"/>
                  <a:gd name="T37" fmla="*/ 30 h 30"/>
                  <a:gd name="T38" fmla="*/ 108 w 120"/>
                  <a:gd name="T39" fmla="*/ 30 h 30"/>
                  <a:gd name="T40" fmla="*/ 111 w 120"/>
                  <a:gd name="T41" fmla="*/ 29 h 30"/>
                  <a:gd name="T42" fmla="*/ 113 w 120"/>
                  <a:gd name="T43" fmla="*/ 28 h 30"/>
                  <a:gd name="T44" fmla="*/ 115 w 120"/>
                  <a:gd name="T45" fmla="*/ 26 h 30"/>
                  <a:gd name="T46" fmla="*/ 117 w 120"/>
                  <a:gd name="T47" fmla="*/ 24 h 30"/>
                  <a:gd name="T48" fmla="*/ 119 w 120"/>
                  <a:gd name="T49" fmla="*/ 22 h 30"/>
                  <a:gd name="T50" fmla="*/ 120 w 120"/>
                  <a:gd name="T51" fmla="*/ 19 h 30"/>
                  <a:gd name="T52" fmla="*/ 120 w 120"/>
                  <a:gd name="T53" fmla="*/ 15 h 30"/>
                  <a:gd name="T54" fmla="*/ 120 w 120"/>
                  <a:gd name="T55" fmla="*/ 12 h 30"/>
                  <a:gd name="T56" fmla="*/ 119 w 120"/>
                  <a:gd name="T57" fmla="*/ 10 h 30"/>
                  <a:gd name="T58" fmla="*/ 117 w 120"/>
                  <a:gd name="T59" fmla="*/ 7 h 30"/>
                  <a:gd name="T60" fmla="*/ 115 w 120"/>
                  <a:gd name="T61" fmla="*/ 5 h 30"/>
                  <a:gd name="T62" fmla="*/ 113 w 120"/>
                  <a:gd name="T63" fmla="*/ 2 h 30"/>
                  <a:gd name="T64" fmla="*/ 111 w 120"/>
                  <a:gd name="T65" fmla="*/ 1 h 30"/>
                  <a:gd name="T66" fmla="*/ 108 w 120"/>
                  <a:gd name="T67" fmla="*/ 0 h 30"/>
                  <a:gd name="T68" fmla="*/ 105 w 120"/>
                  <a:gd name="T69" fmla="*/ 0 h 30"/>
                  <a:gd name="T70" fmla="*/ 105 w 120"/>
                  <a:gd name="T7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0" h="30">
                    <a:moveTo>
                      <a:pt x="105" y="0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9" y="29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105" y="30"/>
                    </a:lnTo>
                    <a:lnTo>
                      <a:pt x="108" y="30"/>
                    </a:lnTo>
                    <a:lnTo>
                      <a:pt x="111" y="29"/>
                    </a:lnTo>
                    <a:lnTo>
                      <a:pt x="113" y="28"/>
                    </a:lnTo>
                    <a:lnTo>
                      <a:pt x="115" y="26"/>
                    </a:lnTo>
                    <a:lnTo>
                      <a:pt x="117" y="24"/>
                    </a:lnTo>
                    <a:lnTo>
                      <a:pt x="119" y="22"/>
                    </a:lnTo>
                    <a:lnTo>
                      <a:pt x="120" y="19"/>
                    </a:lnTo>
                    <a:lnTo>
                      <a:pt x="120" y="15"/>
                    </a:lnTo>
                    <a:lnTo>
                      <a:pt x="120" y="12"/>
                    </a:lnTo>
                    <a:lnTo>
                      <a:pt x="119" y="10"/>
                    </a:lnTo>
                    <a:lnTo>
                      <a:pt x="117" y="7"/>
                    </a:lnTo>
                    <a:lnTo>
                      <a:pt x="115" y="5"/>
                    </a:lnTo>
                    <a:lnTo>
                      <a:pt x="113" y="2"/>
                    </a:lnTo>
                    <a:lnTo>
                      <a:pt x="111" y="1"/>
                    </a:lnTo>
                    <a:lnTo>
                      <a:pt x="108" y="0"/>
                    </a:lnTo>
                    <a:lnTo>
                      <a:pt x="105" y="0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xmlns="" id="{D7332872-8654-470C-B864-B71F22698BA8}"/>
                </a:ext>
              </a:extLst>
            </p:cNvPr>
            <p:cNvGrpSpPr/>
            <p:nvPr/>
          </p:nvGrpSpPr>
          <p:grpSpPr>
            <a:xfrm>
              <a:off x="4983141" y="1910557"/>
              <a:ext cx="189378" cy="189378"/>
              <a:chOff x="8172450" y="1371600"/>
              <a:chExt cx="285750" cy="285750"/>
            </a:xfrm>
            <a:solidFill>
              <a:schemeClr val="bg1"/>
            </a:solidFill>
          </p:grpSpPr>
          <p:sp>
            <p:nvSpPr>
              <p:cNvPr id="191" name="Freeform 246">
                <a:extLst>
                  <a:ext uri="{FF2B5EF4-FFF2-40B4-BE49-F238E27FC236}">
                    <a16:creationId xmlns:a16="http://schemas.microsoft.com/office/drawing/2014/main" xmlns="" id="{8B1325D1-EA71-4465-888E-64121DFA85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24850" y="1524000"/>
                <a:ext cx="133350" cy="133350"/>
              </a:xfrm>
              <a:custGeom>
                <a:avLst/>
                <a:gdLst>
                  <a:gd name="T0" fmla="*/ 32 w 420"/>
                  <a:gd name="T1" fmla="*/ 138 h 420"/>
                  <a:gd name="T2" fmla="*/ 46 w 420"/>
                  <a:gd name="T3" fmla="*/ 101 h 420"/>
                  <a:gd name="T4" fmla="*/ 70 w 420"/>
                  <a:gd name="T5" fmla="*/ 70 h 420"/>
                  <a:gd name="T6" fmla="*/ 101 w 420"/>
                  <a:gd name="T7" fmla="*/ 46 h 420"/>
                  <a:gd name="T8" fmla="*/ 138 w 420"/>
                  <a:gd name="T9" fmla="*/ 33 h 420"/>
                  <a:gd name="T10" fmla="*/ 179 w 420"/>
                  <a:gd name="T11" fmla="*/ 31 h 420"/>
                  <a:gd name="T12" fmla="*/ 217 w 420"/>
                  <a:gd name="T13" fmla="*/ 41 h 420"/>
                  <a:gd name="T14" fmla="*/ 250 w 420"/>
                  <a:gd name="T15" fmla="*/ 61 h 420"/>
                  <a:gd name="T16" fmla="*/ 277 w 420"/>
                  <a:gd name="T17" fmla="*/ 90 h 420"/>
                  <a:gd name="T18" fmla="*/ 294 w 420"/>
                  <a:gd name="T19" fmla="*/ 125 h 420"/>
                  <a:gd name="T20" fmla="*/ 299 w 420"/>
                  <a:gd name="T21" fmla="*/ 165 h 420"/>
                  <a:gd name="T22" fmla="*/ 294 w 420"/>
                  <a:gd name="T23" fmla="*/ 206 h 420"/>
                  <a:gd name="T24" fmla="*/ 277 w 420"/>
                  <a:gd name="T25" fmla="*/ 241 h 420"/>
                  <a:gd name="T26" fmla="*/ 250 w 420"/>
                  <a:gd name="T27" fmla="*/ 270 h 420"/>
                  <a:gd name="T28" fmla="*/ 217 w 420"/>
                  <a:gd name="T29" fmla="*/ 290 h 420"/>
                  <a:gd name="T30" fmla="*/ 179 w 420"/>
                  <a:gd name="T31" fmla="*/ 300 h 420"/>
                  <a:gd name="T32" fmla="*/ 138 w 420"/>
                  <a:gd name="T33" fmla="*/ 297 h 420"/>
                  <a:gd name="T34" fmla="*/ 101 w 420"/>
                  <a:gd name="T35" fmla="*/ 284 h 420"/>
                  <a:gd name="T36" fmla="*/ 70 w 420"/>
                  <a:gd name="T37" fmla="*/ 261 h 420"/>
                  <a:gd name="T38" fmla="*/ 46 w 420"/>
                  <a:gd name="T39" fmla="*/ 230 h 420"/>
                  <a:gd name="T40" fmla="*/ 32 w 420"/>
                  <a:gd name="T41" fmla="*/ 193 h 420"/>
                  <a:gd name="T42" fmla="*/ 30 w 420"/>
                  <a:gd name="T43" fmla="*/ 165 h 420"/>
                  <a:gd name="T44" fmla="*/ 300 w 420"/>
                  <a:gd name="T45" fmla="*/ 260 h 420"/>
                  <a:gd name="T46" fmla="*/ 320 w 420"/>
                  <a:gd name="T47" fmla="*/ 223 h 420"/>
                  <a:gd name="T48" fmla="*/ 329 w 420"/>
                  <a:gd name="T49" fmla="*/ 180 h 420"/>
                  <a:gd name="T50" fmla="*/ 326 w 420"/>
                  <a:gd name="T51" fmla="*/ 132 h 420"/>
                  <a:gd name="T52" fmla="*/ 310 w 420"/>
                  <a:gd name="T53" fmla="*/ 87 h 420"/>
                  <a:gd name="T54" fmla="*/ 281 w 420"/>
                  <a:gd name="T55" fmla="*/ 48 h 420"/>
                  <a:gd name="T56" fmla="*/ 244 w 420"/>
                  <a:gd name="T57" fmla="*/ 21 h 420"/>
                  <a:gd name="T58" fmla="*/ 198 w 420"/>
                  <a:gd name="T59" fmla="*/ 3 h 420"/>
                  <a:gd name="T60" fmla="*/ 148 w 420"/>
                  <a:gd name="T61" fmla="*/ 1 h 420"/>
                  <a:gd name="T62" fmla="*/ 101 w 420"/>
                  <a:gd name="T63" fmla="*/ 13 h 420"/>
                  <a:gd name="T64" fmla="*/ 60 w 420"/>
                  <a:gd name="T65" fmla="*/ 38 h 420"/>
                  <a:gd name="T66" fmla="*/ 28 w 420"/>
                  <a:gd name="T67" fmla="*/ 73 h 420"/>
                  <a:gd name="T68" fmla="*/ 8 w 420"/>
                  <a:gd name="T69" fmla="*/ 117 h 420"/>
                  <a:gd name="T70" fmla="*/ 0 w 420"/>
                  <a:gd name="T71" fmla="*/ 165 h 420"/>
                  <a:gd name="T72" fmla="*/ 8 w 420"/>
                  <a:gd name="T73" fmla="*/ 214 h 420"/>
                  <a:gd name="T74" fmla="*/ 28 w 420"/>
                  <a:gd name="T75" fmla="*/ 258 h 420"/>
                  <a:gd name="T76" fmla="*/ 60 w 420"/>
                  <a:gd name="T77" fmla="*/ 293 h 420"/>
                  <a:gd name="T78" fmla="*/ 101 w 420"/>
                  <a:gd name="T79" fmla="*/ 318 h 420"/>
                  <a:gd name="T80" fmla="*/ 148 w 420"/>
                  <a:gd name="T81" fmla="*/ 330 h 420"/>
                  <a:gd name="T82" fmla="*/ 194 w 420"/>
                  <a:gd name="T83" fmla="*/ 327 h 420"/>
                  <a:gd name="T84" fmla="*/ 235 w 420"/>
                  <a:gd name="T85" fmla="*/ 315 h 420"/>
                  <a:gd name="T86" fmla="*/ 271 w 420"/>
                  <a:gd name="T87" fmla="*/ 292 h 420"/>
                  <a:gd name="T88" fmla="*/ 399 w 420"/>
                  <a:gd name="T89" fmla="*/ 419 h 420"/>
                  <a:gd name="T90" fmla="*/ 407 w 420"/>
                  <a:gd name="T91" fmla="*/ 420 h 420"/>
                  <a:gd name="T92" fmla="*/ 416 w 420"/>
                  <a:gd name="T93" fmla="*/ 416 h 420"/>
                  <a:gd name="T94" fmla="*/ 419 w 420"/>
                  <a:gd name="T95" fmla="*/ 409 h 420"/>
                  <a:gd name="T96" fmla="*/ 419 w 420"/>
                  <a:gd name="T97" fmla="*/ 400 h 420"/>
                  <a:gd name="T98" fmla="*/ 416 w 420"/>
                  <a:gd name="T99" fmla="*/ 395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0" h="420">
                    <a:moveTo>
                      <a:pt x="30" y="165"/>
                    </a:moveTo>
                    <a:lnTo>
                      <a:pt x="30" y="152"/>
                    </a:lnTo>
                    <a:lnTo>
                      <a:pt x="32" y="138"/>
                    </a:lnTo>
                    <a:lnTo>
                      <a:pt x="35" y="125"/>
                    </a:lnTo>
                    <a:lnTo>
                      <a:pt x="41" y="112"/>
                    </a:lnTo>
                    <a:lnTo>
                      <a:pt x="46" y="101"/>
                    </a:lnTo>
                    <a:lnTo>
                      <a:pt x="52" y="90"/>
                    </a:lnTo>
                    <a:lnTo>
                      <a:pt x="61" y="79"/>
                    </a:lnTo>
                    <a:lnTo>
                      <a:pt x="70" y="70"/>
                    </a:lnTo>
                    <a:lnTo>
                      <a:pt x="79" y="61"/>
                    </a:lnTo>
                    <a:lnTo>
                      <a:pt x="89" y="54"/>
                    </a:lnTo>
                    <a:lnTo>
                      <a:pt x="101" y="46"/>
                    </a:lnTo>
                    <a:lnTo>
                      <a:pt x="112" y="41"/>
                    </a:lnTo>
                    <a:lnTo>
                      <a:pt x="125" y="37"/>
                    </a:lnTo>
                    <a:lnTo>
                      <a:pt x="138" y="33"/>
                    </a:lnTo>
                    <a:lnTo>
                      <a:pt x="151" y="31"/>
                    </a:lnTo>
                    <a:lnTo>
                      <a:pt x="165" y="30"/>
                    </a:lnTo>
                    <a:lnTo>
                      <a:pt x="179" y="31"/>
                    </a:lnTo>
                    <a:lnTo>
                      <a:pt x="191" y="33"/>
                    </a:lnTo>
                    <a:lnTo>
                      <a:pt x="205" y="37"/>
                    </a:lnTo>
                    <a:lnTo>
                      <a:pt x="217" y="41"/>
                    </a:lnTo>
                    <a:lnTo>
                      <a:pt x="229" y="46"/>
                    </a:lnTo>
                    <a:lnTo>
                      <a:pt x="241" y="54"/>
                    </a:lnTo>
                    <a:lnTo>
                      <a:pt x="250" y="61"/>
                    </a:lnTo>
                    <a:lnTo>
                      <a:pt x="260" y="70"/>
                    </a:lnTo>
                    <a:lnTo>
                      <a:pt x="268" y="79"/>
                    </a:lnTo>
                    <a:lnTo>
                      <a:pt x="277" y="90"/>
                    </a:lnTo>
                    <a:lnTo>
                      <a:pt x="283" y="101"/>
                    </a:lnTo>
                    <a:lnTo>
                      <a:pt x="289" y="112"/>
                    </a:lnTo>
                    <a:lnTo>
                      <a:pt x="294" y="125"/>
                    </a:lnTo>
                    <a:lnTo>
                      <a:pt x="297" y="138"/>
                    </a:lnTo>
                    <a:lnTo>
                      <a:pt x="299" y="152"/>
                    </a:lnTo>
                    <a:lnTo>
                      <a:pt x="299" y="165"/>
                    </a:lnTo>
                    <a:lnTo>
                      <a:pt x="299" y="179"/>
                    </a:lnTo>
                    <a:lnTo>
                      <a:pt x="297" y="193"/>
                    </a:lnTo>
                    <a:lnTo>
                      <a:pt x="294" y="206"/>
                    </a:lnTo>
                    <a:lnTo>
                      <a:pt x="289" y="218"/>
                    </a:lnTo>
                    <a:lnTo>
                      <a:pt x="283" y="230"/>
                    </a:lnTo>
                    <a:lnTo>
                      <a:pt x="277" y="241"/>
                    </a:lnTo>
                    <a:lnTo>
                      <a:pt x="268" y="252"/>
                    </a:lnTo>
                    <a:lnTo>
                      <a:pt x="260" y="261"/>
                    </a:lnTo>
                    <a:lnTo>
                      <a:pt x="250" y="270"/>
                    </a:lnTo>
                    <a:lnTo>
                      <a:pt x="241" y="277"/>
                    </a:lnTo>
                    <a:lnTo>
                      <a:pt x="229" y="285"/>
                    </a:lnTo>
                    <a:lnTo>
                      <a:pt x="217" y="290"/>
                    </a:lnTo>
                    <a:lnTo>
                      <a:pt x="205" y="294"/>
                    </a:lnTo>
                    <a:lnTo>
                      <a:pt x="191" y="297"/>
                    </a:lnTo>
                    <a:lnTo>
                      <a:pt x="179" y="300"/>
                    </a:lnTo>
                    <a:lnTo>
                      <a:pt x="165" y="301"/>
                    </a:lnTo>
                    <a:lnTo>
                      <a:pt x="151" y="300"/>
                    </a:lnTo>
                    <a:lnTo>
                      <a:pt x="138" y="297"/>
                    </a:lnTo>
                    <a:lnTo>
                      <a:pt x="125" y="294"/>
                    </a:lnTo>
                    <a:lnTo>
                      <a:pt x="112" y="290"/>
                    </a:lnTo>
                    <a:lnTo>
                      <a:pt x="101" y="284"/>
                    </a:lnTo>
                    <a:lnTo>
                      <a:pt x="89" y="277"/>
                    </a:lnTo>
                    <a:lnTo>
                      <a:pt x="79" y="270"/>
                    </a:lnTo>
                    <a:lnTo>
                      <a:pt x="70" y="261"/>
                    </a:lnTo>
                    <a:lnTo>
                      <a:pt x="61" y="252"/>
                    </a:lnTo>
                    <a:lnTo>
                      <a:pt x="52" y="241"/>
                    </a:lnTo>
                    <a:lnTo>
                      <a:pt x="46" y="230"/>
                    </a:lnTo>
                    <a:lnTo>
                      <a:pt x="41" y="218"/>
                    </a:lnTo>
                    <a:lnTo>
                      <a:pt x="35" y="206"/>
                    </a:lnTo>
                    <a:lnTo>
                      <a:pt x="32" y="193"/>
                    </a:lnTo>
                    <a:lnTo>
                      <a:pt x="30" y="179"/>
                    </a:lnTo>
                    <a:lnTo>
                      <a:pt x="30" y="165"/>
                    </a:lnTo>
                    <a:lnTo>
                      <a:pt x="30" y="165"/>
                    </a:lnTo>
                    <a:close/>
                    <a:moveTo>
                      <a:pt x="416" y="395"/>
                    </a:moveTo>
                    <a:lnTo>
                      <a:pt x="292" y="271"/>
                    </a:lnTo>
                    <a:lnTo>
                      <a:pt x="300" y="260"/>
                    </a:lnTo>
                    <a:lnTo>
                      <a:pt x="308" y="248"/>
                    </a:lnTo>
                    <a:lnTo>
                      <a:pt x="314" y="235"/>
                    </a:lnTo>
                    <a:lnTo>
                      <a:pt x="320" y="223"/>
                    </a:lnTo>
                    <a:lnTo>
                      <a:pt x="324" y="209"/>
                    </a:lnTo>
                    <a:lnTo>
                      <a:pt x="327" y="195"/>
                    </a:lnTo>
                    <a:lnTo>
                      <a:pt x="329" y="180"/>
                    </a:lnTo>
                    <a:lnTo>
                      <a:pt x="329" y="165"/>
                    </a:lnTo>
                    <a:lnTo>
                      <a:pt x="329" y="149"/>
                    </a:lnTo>
                    <a:lnTo>
                      <a:pt x="326" y="132"/>
                    </a:lnTo>
                    <a:lnTo>
                      <a:pt x="322" y="117"/>
                    </a:lnTo>
                    <a:lnTo>
                      <a:pt x="316" y="101"/>
                    </a:lnTo>
                    <a:lnTo>
                      <a:pt x="310" y="87"/>
                    </a:lnTo>
                    <a:lnTo>
                      <a:pt x="302" y="73"/>
                    </a:lnTo>
                    <a:lnTo>
                      <a:pt x="292" y="60"/>
                    </a:lnTo>
                    <a:lnTo>
                      <a:pt x="281" y="48"/>
                    </a:lnTo>
                    <a:lnTo>
                      <a:pt x="269" y="38"/>
                    </a:lnTo>
                    <a:lnTo>
                      <a:pt x="257" y="29"/>
                    </a:lnTo>
                    <a:lnTo>
                      <a:pt x="244" y="21"/>
                    </a:lnTo>
                    <a:lnTo>
                      <a:pt x="229" y="13"/>
                    </a:lnTo>
                    <a:lnTo>
                      <a:pt x="214" y="8"/>
                    </a:lnTo>
                    <a:lnTo>
                      <a:pt x="198" y="3"/>
                    </a:lnTo>
                    <a:lnTo>
                      <a:pt x="182" y="1"/>
                    </a:lnTo>
                    <a:lnTo>
                      <a:pt x="165" y="0"/>
                    </a:lnTo>
                    <a:lnTo>
                      <a:pt x="148" y="1"/>
                    </a:lnTo>
                    <a:lnTo>
                      <a:pt x="132" y="3"/>
                    </a:lnTo>
                    <a:lnTo>
                      <a:pt x="116" y="8"/>
                    </a:lnTo>
                    <a:lnTo>
                      <a:pt x="101" y="13"/>
                    </a:lnTo>
                    <a:lnTo>
                      <a:pt x="86" y="21"/>
                    </a:lnTo>
                    <a:lnTo>
                      <a:pt x="73" y="28"/>
                    </a:lnTo>
                    <a:lnTo>
                      <a:pt x="60" y="38"/>
                    </a:lnTo>
                    <a:lnTo>
                      <a:pt x="48" y="48"/>
                    </a:lnTo>
                    <a:lnTo>
                      <a:pt x="37" y="60"/>
                    </a:lnTo>
                    <a:lnTo>
                      <a:pt x="28" y="73"/>
                    </a:lnTo>
                    <a:lnTo>
                      <a:pt x="19" y="87"/>
                    </a:lnTo>
                    <a:lnTo>
                      <a:pt x="13" y="101"/>
                    </a:lnTo>
                    <a:lnTo>
                      <a:pt x="8" y="117"/>
                    </a:lnTo>
                    <a:lnTo>
                      <a:pt x="3" y="132"/>
                    </a:lnTo>
                    <a:lnTo>
                      <a:pt x="0" y="149"/>
                    </a:lnTo>
                    <a:lnTo>
                      <a:pt x="0" y="165"/>
                    </a:lnTo>
                    <a:lnTo>
                      <a:pt x="0" y="182"/>
                    </a:lnTo>
                    <a:lnTo>
                      <a:pt x="3" y="199"/>
                    </a:lnTo>
                    <a:lnTo>
                      <a:pt x="8" y="214"/>
                    </a:lnTo>
                    <a:lnTo>
                      <a:pt x="13" y="229"/>
                    </a:lnTo>
                    <a:lnTo>
                      <a:pt x="19" y="244"/>
                    </a:lnTo>
                    <a:lnTo>
                      <a:pt x="28" y="258"/>
                    </a:lnTo>
                    <a:lnTo>
                      <a:pt x="37" y="271"/>
                    </a:lnTo>
                    <a:lnTo>
                      <a:pt x="48" y="283"/>
                    </a:lnTo>
                    <a:lnTo>
                      <a:pt x="60" y="293"/>
                    </a:lnTo>
                    <a:lnTo>
                      <a:pt x="73" y="302"/>
                    </a:lnTo>
                    <a:lnTo>
                      <a:pt x="86" y="310"/>
                    </a:lnTo>
                    <a:lnTo>
                      <a:pt x="101" y="318"/>
                    </a:lnTo>
                    <a:lnTo>
                      <a:pt x="116" y="323"/>
                    </a:lnTo>
                    <a:lnTo>
                      <a:pt x="132" y="327"/>
                    </a:lnTo>
                    <a:lnTo>
                      <a:pt x="148" y="330"/>
                    </a:lnTo>
                    <a:lnTo>
                      <a:pt x="165" y="331"/>
                    </a:lnTo>
                    <a:lnTo>
                      <a:pt x="180" y="330"/>
                    </a:lnTo>
                    <a:lnTo>
                      <a:pt x="194" y="327"/>
                    </a:lnTo>
                    <a:lnTo>
                      <a:pt x="209" y="324"/>
                    </a:lnTo>
                    <a:lnTo>
                      <a:pt x="221" y="320"/>
                    </a:lnTo>
                    <a:lnTo>
                      <a:pt x="235" y="315"/>
                    </a:lnTo>
                    <a:lnTo>
                      <a:pt x="247" y="308"/>
                    </a:lnTo>
                    <a:lnTo>
                      <a:pt x="259" y="301"/>
                    </a:lnTo>
                    <a:lnTo>
                      <a:pt x="271" y="292"/>
                    </a:lnTo>
                    <a:lnTo>
                      <a:pt x="395" y="416"/>
                    </a:lnTo>
                    <a:lnTo>
                      <a:pt x="397" y="418"/>
                    </a:lnTo>
                    <a:lnTo>
                      <a:pt x="399" y="419"/>
                    </a:lnTo>
                    <a:lnTo>
                      <a:pt x="402" y="420"/>
                    </a:lnTo>
                    <a:lnTo>
                      <a:pt x="405" y="420"/>
                    </a:lnTo>
                    <a:lnTo>
                      <a:pt x="407" y="420"/>
                    </a:lnTo>
                    <a:lnTo>
                      <a:pt x="411" y="419"/>
                    </a:lnTo>
                    <a:lnTo>
                      <a:pt x="413" y="418"/>
                    </a:lnTo>
                    <a:lnTo>
                      <a:pt x="416" y="416"/>
                    </a:lnTo>
                    <a:lnTo>
                      <a:pt x="417" y="414"/>
                    </a:lnTo>
                    <a:lnTo>
                      <a:pt x="419" y="411"/>
                    </a:lnTo>
                    <a:lnTo>
                      <a:pt x="419" y="409"/>
                    </a:lnTo>
                    <a:lnTo>
                      <a:pt x="420" y="405"/>
                    </a:lnTo>
                    <a:lnTo>
                      <a:pt x="419" y="402"/>
                    </a:lnTo>
                    <a:lnTo>
                      <a:pt x="419" y="400"/>
                    </a:lnTo>
                    <a:lnTo>
                      <a:pt x="417" y="397"/>
                    </a:lnTo>
                    <a:lnTo>
                      <a:pt x="416" y="395"/>
                    </a:lnTo>
                    <a:lnTo>
                      <a:pt x="416" y="39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247">
                <a:extLst>
                  <a:ext uri="{FF2B5EF4-FFF2-40B4-BE49-F238E27FC236}">
                    <a16:creationId xmlns:a16="http://schemas.microsoft.com/office/drawing/2014/main" xmlns="" id="{F45C8BC4-7DD0-4C12-8017-D02ED5B3B8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72450" y="1371600"/>
                <a:ext cx="246062" cy="200025"/>
              </a:xfrm>
              <a:custGeom>
                <a:avLst/>
                <a:gdLst>
                  <a:gd name="T0" fmla="*/ 696 w 779"/>
                  <a:gd name="T1" fmla="*/ 30 h 630"/>
                  <a:gd name="T2" fmla="*/ 713 w 779"/>
                  <a:gd name="T3" fmla="*/ 35 h 630"/>
                  <a:gd name="T4" fmla="*/ 728 w 779"/>
                  <a:gd name="T5" fmla="*/ 44 h 630"/>
                  <a:gd name="T6" fmla="*/ 740 w 779"/>
                  <a:gd name="T7" fmla="*/ 57 h 630"/>
                  <a:gd name="T8" fmla="*/ 747 w 779"/>
                  <a:gd name="T9" fmla="*/ 73 h 630"/>
                  <a:gd name="T10" fmla="*/ 749 w 779"/>
                  <a:gd name="T11" fmla="*/ 90 h 630"/>
                  <a:gd name="T12" fmla="*/ 30 w 779"/>
                  <a:gd name="T13" fmla="*/ 90 h 630"/>
                  <a:gd name="T14" fmla="*/ 32 w 779"/>
                  <a:gd name="T15" fmla="*/ 73 h 630"/>
                  <a:gd name="T16" fmla="*/ 40 w 779"/>
                  <a:gd name="T17" fmla="*/ 57 h 630"/>
                  <a:gd name="T18" fmla="*/ 51 w 779"/>
                  <a:gd name="T19" fmla="*/ 44 h 630"/>
                  <a:gd name="T20" fmla="*/ 66 w 779"/>
                  <a:gd name="T21" fmla="*/ 35 h 630"/>
                  <a:gd name="T22" fmla="*/ 83 w 779"/>
                  <a:gd name="T23" fmla="*/ 30 h 630"/>
                  <a:gd name="T24" fmla="*/ 90 w 779"/>
                  <a:gd name="T25" fmla="*/ 600 h 630"/>
                  <a:gd name="T26" fmla="*/ 72 w 779"/>
                  <a:gd name="T27" fmla="*/ 598 h 630"/>
                  <a:gd name="T28" fmla="*/ 56 w 779"/>
                  <a:gd name="T29" fmla="*/ 590 h 630"/>
                  <a:gd name="T30" fmla="*/ 43 w 779"/>
                  <a:gd name="T31" fmla="*/ 579 h 630"/>
                  <a:gd name="T32" fmla="*/ 34 w 779"/>
                  <a:gd name="T33" fmla="*/ 564 h 630"/>
                  <a:gd name="T34" fmla="*/ 30 w 779"/>
                  <a:gd name="T35" fmla="*/ 547 h 630"/>
                  <a:gd name="T36" fmla="*/ 749 w 779"/>
                  <a:gd name="T37" fmla="*/ 180 h 630"/>
                  <a:gd name="T38" fmla="*/ 751 w 779"/>
                  <a:gd name="T39" fmla="*/ 366 h 630"/>
                  <a:gd name="T40" fmla="*/ 756 w 779"/>
                  <a:gd name="T41" fmla="*/ 372 h 630"/>
                  <a:gd name="T42" fmla="*/ 764 w 779"/>
                  <a:gd name="T43" fmla="*/ 375 h 630"/>
                  <a:gd name="T44" fmla="*/ 773 w 779"/>
                  <a:gd name="T45" fmla="*/ 372 h 630"/>
                  <a:gd name="T46" fmla="*/ 778 w 779"/>
                  <a:gd name="T47" fmla="*/ 366 h 630"/>
                  <a:gd name="T48" fmla="*/ 779 w 779"/>
                  <a:gd name="T49" fmla="*/ 90 h 630"/>
                  <a:gd name="T50" fmla="*/ 776 w 779"/>
                  <a:gd name="T51" fmla="*/ 63 h 630"/>
                  <a:gd name="T52" fmla="*/ 764 w 779"/>
                  <a:gd name="T53" fmla="*/ 40 h 630"/>
                  <a:gd name="T54" fmla="*/ 747 w 779"/>
                  <a:gd name="T55" fmla="*/ 20 h 630"/>
                  <a:gd name="T56" fmla="*/ 725 w 779"/>
                  <a:gd name="T57" fmla="*/ 8 h 630"/>
                  <a:gd name="T58" fmla="*/ 699 w 779"/>
                  <a:gd name="T59" fmla="*/ 1 h 630"/>
                  <a:gd name="T60" fmla="*/ 80 w 779"/>
                  <a:gd name="T61" fmla="*/ 0 h 630"/>
                  <a:gd name="T62" fmla="*/ 55 w 779"/>
                  <a:gd name="T63" fmla="*/ 8 h 630"/>
                  <a:gd name="T64" fmla="*/ 32 w 779"/>
                  <a:gd name="T65" fmla="*/ 20 h 630"/>
                  <a:gd name="T66" fmla="*/ 15 w 779"/>
                  <a:gd name="T67" fmla="*/ 40 h 630"/>
                  <a:gd name="T68" fmla="*/ 3 w 779"/>
                  <a:gd name="T69" fmla="*/ 63 h 630"/>
                  <a:gd name="T70" fmla="*/ 0 w 779"/>
                  <a:gd name="T71" fmla="*/ 90 h 630"/>
                  <a:gd name="T72" fmla="*/ 1 w 779"/>
                  <a:gd name="T73" fmla="*/ 558 h 630"/>
                  <a:gd name="T74" fmla="*/ 11 w 779"/>
                  <a:gd name="T75" fmla="*/ 583 h 630"/>
                  <a:gd name="T76" fmla="*/ 26 w 779"/>
                  <a:gd name="T77" fmla="*/ 604 h 630"/>
                  <a:gd name="T78" fmla="*/ 47 w 779"/>
                  <a:gd name="T79" fmla="*/ 619 h 630"/>
                  <a:gd name="T80" fmla="*/ 72 w 779"/>
                  <a:gd name="T81" fmla="*/ 629 h 630"/>
                  <a:gd name="T82" fmla="*/ 374 w 779"/>
                  <a:gd name="T83" fmla="*/ 630 h 630"/>
                  <a:gd name="T84" fmla="*/ 383 w 779"/>
                  <a:gd name="T85" fmla="*/ 628 h 630"/>
                  <a:gd name="T86" fmla="*/ 388 w 779"/>
                  <a:gd name="T87" fmla="*/ 621 h 630"/>
                  <a:gd name="T88" fmla="*/ 389 w 779"/>
                  <a:gd name="T89" fmla="*/ 613 h 630"/>
                  <a:gd name="T90" fmla="*/ 385 w 779"/>
                  <a:gd name="T91" fmla="*/ 604 h 630"/>
                  <a:gd name="T92" fmla="*/ 377 w 779"/>
                  <a:gd name="T93" fmla="*/ 60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79" h="630">
                    <a:moveTo>
                      <a:pt x="90" y="30"/>
                    </a:moveTo>
                    <a:lnTo>
                      <a:pt x="690" y="30"/>
                    </a:lnTo>
                    <a:lnTo>
                      <a:pt x="696" y="30"/>
                    </a:lnTo>
                    <a:lnTo>
                      <a:pt x="701" y="31"/>
                    </a:lnTo>
                    <a:lnTo>
                      <a:pt x="708" y="33"/>
                    </a:lnTo>
                    <a:lnTo>
                      <a:pt x="713" y="35"/>
                    </a:lnTo>
                    <a:lnTo>
                      <a:pt x="718" y="38"/>
                    </a:lnTo>
                    <a:lnTo>
                      <a:pt x="724" y="41"/>
                    </a:lnTo>
                    <a:lnTo>
                      <a:pt x="728" y="44"/>
                    </a:lnTo>
                    <a:lnTo>
                      <a:pt x="732" y="48"/>
                    </a:lnTo>
                    <a:lnTo>
                      <a:pt x="736" y="52"/>
                    </a:lnTo>
                    <a:lnTo>
                      <a:pt x="740" y="57"/>
                    </a:lnTo>
                    <a:lnTo>
                      <a:pt x="743" y="62"/>
                    </a:lnTo>
                    <a:lnTo>
                      <a:pt x="745" y="66"/>
                    </a:lnTo>
                    <a:lnTo>
                      <a:pt x="747" y="73"/>
                    </a:lnTo>
                    <a:lnTo>
                      <a:pt x="748" y="78"/>
                    </a:lnTo>
                    <a:lnTo>
                      <a:pt x="749" y="85"/>
                    </a:lnTo>
                    <a:lnTo>
                      <a:pt x="749" y="90"/>
                    </a:lnTo>
                    <a:lnTo>
                      <a:pt x="749" y="150"/>
                    </a:lnTo>
                    <a:lnTo>
                      <a:pt x="30" y="150"/>
                    </a:lnTo>
                    <a:lnTo>
                      <a:pt x="30" y="90"/>
                    </a:lnTo>
                    <a:lnTo>
                      <a:pt x="30" y="83"/>
                    </a:lnTo>
                    <a:lnTo>
                      <a:pt x="31" y="78"/>
                    </a:lnTo>
                    <a:lnTo>
                      <a:pt x="32" y="73"/>
                    </a:lnTo>
                    <a:lnTo>
                      <a:pt x="34" y="66"/>
                    </a:lnTo>
                    <a:lnTo>
                      <a:pt x="36" y="61"/>
                    </a:lnTo>
                    <a:lnTo>
                      <a:pt x="40" y="57"/>
                    </a:lnTo>
                    <a:lnTo>
                      <a:pt x="43" y="52"/>
                    </a:lnTo>
                    <a:lnTo>
                      <a:pt x="47" y="48"/>
                    </a:lnTo>
                    <a:lnTo>
                      <a:pt x="51" y="44"/>
                    </a:lnTo>
                    <a:lnTo>
                      <a:pt x="56" y="41"/>
                    </a:lnTo>
                    <a:lnTo>
                      <a:pt x="61" y="38"/>
                    </a:lnTo>
                    <a:lnTo>
                      <a:pt x="66" y="35"/>
                    </a:lnTo>
                    <a:lnTo>
                      <a:pt x="72" y="33"/>
                    </a:lnTo>
                    <a:lnTo>
                      <a:pt x="77" y="31"/>
                    </a:lnTo>
                    <a:lnTo>
                      <a:pt x="83" y="30"/>
                    </a:lnTo>
                    <a:lnTo>
                      <a:pt x="90" y="30"/>
                    </a:lnTo>
                    <a:close/>
                    <a:moveTo>
                      <a:pt x="374" y="600"/>
                    </a:moveTo>
                    <a:lnTo>
                      <a:pt x="90" y="600"/>
                    </a:lnTo>
                    <a:lnTo>
                      <a:pt x="83" y="600"/>
                    </a:lnTo>
                    <a:lnTo>
                      <a:pt x="77" y="599"/>
                    </a:lnTo>
                    <a:lnTo>
                      <a:pt x="72" y="598"/>
                    </a:lnTo>
                    <a:lnTo>
                      <a:pt x="66" y="596"/>
                    </a:lnTo>
                    <a:lnTo>
                      <a:pt x="61" y="594"/>
                    </a:lnTo>
                    <a:lnTo>
                      <a:pt x="56" y="590"/>
                    </a:lnTo>
                    <a:lnTo>
                      <a:pt x="51" y="587"/>
                    </a:lnTo>
                    <a:lnTo>
                      <a:pt x="47" y="583"/>
                    </a:lnTo>
                    <a:lnTo>
                      <a:pt x="43" y="579"/>
                    </a:lnTo>
                    <a:lnTo>
                      <a:pt x="40" y="574"/>
                    </a:lnTo>
                    <a:lnTo>
                      <a:pt x="36" y="569"/>
                    </a:lnTo>
                    <a:lnTo>
                      <a:pt x="34" y="564"/>
                    </a:lnTo>
                    <a:lnTo>
                      <a:pt x="32" y="558"/>
                    </a:lnTo>
                    <a:lnTo>
                      <a:pt x="31" y="553"/>
                    </a:lnTo>
                    <a:lnTo>
                      <a:pt x="30" y="547"/>
                    </a:lnTo>
                    <a:lnTo>
                      <a:pt x="30" y="540"/>
                    </a:lnTo>
                    <a:lnTo>
                      <a:pt x="30" y="180"/>
                    </a:lnTo>
                    <a:lnTo>
                      <a:pt x="749" y="180"/>
                    </a:lnTo>
                    <a:lnTo>
                      <a:pt x="749" y="360"/>
                    </a:lnTo>
                    <a:lnTo>
                      <a:pt x="751" y="364"/>
                    </a:lnTo>
                    <a:lnTo>
                      <a:pt x="751" y="366"/>
                    </a:lnTo>
                    <a:lnTo>
                      <a:pt x="753" y="369"/>
                    </a:lnTo>
                    <a:lnTo>
                      <a:pt x="754" y="371"/>
                    </a:lnTo>
                    <a:lnTo>
                      <a:pt x="756" y="372"/>
                    </a:lnTo>
                    <a:lnTo>
                      <a:pt x="759" y="374"/>
                    </a:lnTo>
                    <a:lnTo>
                      <a:pt x="761" y="375"/>
                    </a:lnTo>
                    <a:lnTo>
                      <a:pt x="764" y="375"/>
                    </a:lnTo>
                    <a:lnTo>
                      <a:pt x="768" y="375"/>
                    </a:lnTo>
                    <a:lnTo>
                      <a:pt x="771" y="374"/>
                    </a:lnTo>
                    <a:lnTo>
                      <a:pt x="773" y="372"/>
                    </a:lnTo>
                    <a:lnTo>
                      <a:pt x="775" y="371"/>
                    </a:lnTo>
                    <a:lnTo>
                      <a:pt x="777" y="369"/>
                    </a:lnTo>
                    <a:lnTo>
                      <a:pt x="778" y="366"/>
                    </a:lnTo>
                    <a:lnTo>
                      <a:pt x="779" y="364"/>
                    </a:lnTo>
                    <a:lnTo>
                      <a:pt x="779" y="360"/>
                    </a:lnTo>
                    <a:lnTo>
                      <a:pt x="779" y="90"/>
                    </a:lnTo>
                    <a:lnTo>
                      <a:pt x="779" y="81"/>
                    </a:lnTo>
                    <a:lnTo>
                      <a:pt x="778" y="72"/>
                    </a:lnTo>
                    <a:lnTo>
                      <a:pt x="776" y="63"/>
                    </a:lnTo>
                    <a:lnTo>
                      <a:pt x="773" y="55"/>
                    </a:lnTo>
                    <a:lnTo>
                      <a:pt x="769" y="47"/>
                    </a:lnTo>
                    <a:lnTo>
                      <a:pt x="764" y="40"/>
                    </a:lnTo>
                    <a:lnTo>
                      <a:pt x="759" y="33"/>
                    </a:lnTo>
                    <a:lnTo>
                      <a:pt x="754" y="27"/>
                    </a:lnTo>
                    <a:lnTo>
                      <a:pt x="747" y="20"/>
                    </a:lnTo>
                    <a:lnTo>
                      <a:pt x="740" y="15"/>
                    </a:lnTo>
                    <a:lnTo>
                      <a:pt x="732" y="11"/>
                    </a:lnTo>
                    <a:lnTo>
                      <a:pt x="725" y="8"/>
                    </a:lnTo>
                    <a:lnTo>
                      <a:pt x="716" y="4"/>
                    </a:lnTo>
                    <a:lnTo>
                      <a:pt x="708" y="2"/>
                    </a:lnTo>
                    <a:lnTo>
                      <a:pt x="699" y="1"/>
                    </a:lnTo>
                    <a:lnTo>
                      <a:pt x="690" y="0"/>
                    </a:lnTo>
                    <a:lnTo>
                      <a:pt x="90" y="0"/>
                    </a:lnTo>
                    <a:lnTo>
                      <a:pt x="80" y="0"/>
                    </a:lnTo>
                    <a:lnTo>
                      <a:pt x="72" y="2"/>
                    </a:lnTo>
                    <a:lnTo>
                      <a:pt x="63" y="4"/>
                    </a:lnTo>
                    <a:lnTo>
                      <a:pt x="55" y="8"/>
                    </a:lnTo>
                    <a:lnTo>
                      <a:pt x="47" y="11"/>
                    </a:lnTo>
                    <a:lnTo>
                      <a:pt x="40" y="15"/>
                    </a:lnTo>
                    <a:lnTo>
                      <a:pt x="32" y="20"/>
                    </a:lnTo>
                    <a:lnTo>
                      <a:pt x="26" y="27"/>
                    </a:lnTo>
                    <a:lnTo>
                      <a:pt x="20" y="33"/>
                    </a:lnTo>
                    <a:lnTo>
                      <a:pt x="15" y="40"/>
                    </a:lnTo>
                    <a:lnTo>
                      <a:pt x="11" y="47"/>
                    </a:lnTo>
                    <a:lnTo>
                      <a:pt x="6" y="55"/>
                    </a:lnTo>
                    <a:lnTo>
                      <a:pt x="3" y="63"/>
                    </a:lnTo>
                    <a:lnTo>
                      <a:pt x="1" y="72"/>
                    </a:lnTo>
                    <a:lnTo>
                      <a:pt x="0" y="81"/>
                    </a:lnTo>
                    <a:lnTo>
                      <a:pt x="0" y="90"/>
                    </a:lnTo>
                    <a:lnTo>
                      <a:pt x="0" y="540"/>
                    </a:lnTo>
                    <a:lnTo>
                      <a:pt x="0" y="550"/>
                    </a:lnTo>
                    <a:lnTo>
                      <a:pt x="1" y="558"/>
                    </a:lnTo>
                    <a:lnTo>
                      <a:pt x="3" y="567"/>
                    </a:lnTo>
                    <a:lnTo>
                      <a:pt x="6" y="575"/>
                    </a:lnTo>
                    <a:lnTo>
                      <a:pt x="11" y="583"/>
                    </a:lnTo>
                    <a:lnTo>
                      <a:pt x="15" y="590"/>
                    </a:lnTo>
                    <a:lnTo>
                      <a:pt x="20" y="598"/>
                    </a:lnTo>
                    <a:lnTo>
                      <a:pt x="26" y="604"/>
                    </a:lnTo>
                    <a:lnTo>
                      <a:pt x="32" y="610"/>
                    </a:lnTo>
                    <a:lnTo>
                      <a:pt x="40" y="615"/>
                    </a:lnTo>
                    <a:lnTo>
                      <a:pt x="47" y="619"/>
                    </a:lnTo>
                    <a:lnTo>
                      <a:pt x="55" y="624"/>
                    </a:lnTo>
                    <a:lnTo>
                      <a:pt x="63" y="627"/>
                    </a:lnTo>
                    <a:lnTo>
                      <a:pt x="72" y="629"/>
                    </a:lnTo>
                    <a:lnTo>
                      <a:pt x="80" y="630"/>
                    </a:lnTo>
                    <a:lnTo>
                      <a:pt x="90" y="630"/>
                    </a:lnTo>
                    <a:lnTo>
                      <a:pt x="374" y="630"/>
                    </a:lnTo>
                    <a:lnTo>
                      <a:pt x="377" y="630"/>
                    </a:lnTo>
                    <a:lnTo>
                      <a:pt x="381" y="629"/>
                    </a:lnTo>
                    <a:lnTo>
                      <a:pt x="383" y="628"/>
                    </a:lnTo>
                    <a:lnTo>
                      <a:pt x="385" y="626"/>
                    </a:lnTo>
                    <a:lnTo>
                      <a:pt x="387" y="624"/>
                    </a:lnTo>
                    <a:lnTo>
                      <a:pt x="388" y="621"/>
                    </a:lnTo>
                    <a:lnTo>
                      <a:pt x="389" y="618"/>
                    </a:lnTo>
                    <a:lnTo>
                      <a:pt x="389" y="615"/>
                    </a:lnTo>
                    <a:lnTo>
                      <a:pt x="389" y="613"/>
                    </a:lnTo>
                    <a:lnTo>
                      <a:pt x="388" y="610"/>
                    </a:lnTo>
                    <a:lnTo>
                      <a:pt x="387" y="607"/>
                    </a:lnTo>
                    <a:lnTo>
                      <a:pt x="385" y="604"/>
                    </a:lnTo>
                    <a:lnTo>
                      <a:pt x="383" y="603"/>
                    </a:lnTo>
                    <a:lnTo>
                      <a:pt x="381" y="601"/>
                    </a:lnTo>
                    <a:lnTo>
                      <a:pt x="377" y="601"/>
                    </a:lnTo>
                    <a:lnTo>
                      <a:pt x="374" y="6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248">
                <a:extLst>
                  <a:ext uri="{FF2B5EF4-FFF2-40B4-BE49-F238E27FC236}">
                    <a16:creationId xmlns:a16="http://schemas.microsoft.com/office/drawing/2014/main" xmlns="" id="{CC09C65D-1BC2-4857-8653-1FD5658B7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1025" y="1390650"/>
                <a:ext cx="19050" cy="19050"/>
              </a:xfrm>
              <a:custGeom>
                <a:avLst/>
                <a:gdLst>
                  <a:gd name="T0" fmla="*/ 30 w 60"/>
                  <a:gd name="T1" fmla="*/ 60 h 60"/>
                  <a:gd name="T2" fmla="*/ 35 w 60"/>
                  <a:gd name="T3" fmla="*/ 60 h 60"/>
                  <a:gd name="T4" fmla="*/ 42 w 60"/>
                  <a:gd name="T5" fmla="*/ 58 h 60"/>
                  <a:gd name="T6" fmla="*/ 47 w 60"/>
                  <a:gd name="T7" fmla="*/ 54 h 60"/>
                  <a:gd name="T8" fmla="*/ 51 w 60"/>
                  <a:gd name="T9" fmla="*/ 51 h 60"/>
                  <a:gd name="T10" fmla="*/ 54 w 60"/>
                  <a:gd name="T11" fmla="*/ 47 h 60"/>
                  <a:gd name="T12" fmla="*/ 58 w 60"/>
                  <a:gd name="T13" fmla="*/ 42 h 60"/>
                  <a:gd name="T14" fmla="*/ 59 w 60"/>
                  <a:gd name="T15" fmla="*/ 36 h 60"/>
                  <a:gd name="T16" fmla="*/ 60 w 60"/>
                  <a:gd name="T17" fmla="*/ 30 h 60"/>
                  <a:gd name="T18" fmla="*/ 59 w 60"/>
                  <a:gd name="T19" fmla="*/ 25 h 60"/>
                  <a:gd name="T20" fmla="*/ 58 w 60"/>
                  <a:gd name="T21" fmla="*/ 18 h 60"/>
                  <a:gd name="T22" fmla="*/ 54 w 60"/>
                  <a:gd name="T23" fmla="*/ 14 h 60"/>
                  <a:gd name="T24" fmla="*/ 51 w 60"/>
                  <a:gd name="T25" fmla="*/ 9 h 60"/>
                  <a:gd name="T26" fmla="*/ 47 w 60"/>
                  <a:gd name="T27" fmla="*/ 5 h 60"/>
                  <a:gd name="T28" fmla="*/ 42 w 60"/>
                  <a:gd name="T29" fmla="*/ 2 h 60"/>
                  <a:gd name="T30" fmla="*/ 35 w 60"/>
                  <a:gd name="T31" fmla="*/ 1 h 60"/>
                  <a:gd name="T32" fmla="*/ 30 w 60"/>
                  <a:gd name="T33" fmla="*/ 0 h 60"/>
                  <a:gd name="T34" fmla="*/ 23 w 60"/>
                  <a:gd name="T35" fmla="*/ 1 h 60"/>
                  <a:gd name="T36" fmla="*/ 18 w 60"/>
                  <a:gd name="T37" fmla="*/ 2 h 60"/>
                  <a:gd name="T38" fmla="*/ 13 w 60"/>
                  <a:gd name="T39" fmla="*/ 5 h 60"/>
                  <a:gd name="T40" fmla="*/ 8 w 60"/>
                  <a:gd name="T41" fmla="*/ 9 h 60"/>
                  <a:gd name="T42" fmla="*/ 5 w 60"/>
                  <a:gd name="T43" fmla="*/ 14 h 60"/>
                  <a:gd name="T44" fmla="*/ 2 w 60"/>
                  <a:gd name="T45" fmla="*/ 18 h 60"/>
                  <a:gd name="T46" fmla="*/ 0 w 60"/>
                  <a:gd name="T47" fmla="*/ 25 h 60"/>
                  <a:gd name="T48" fmla="*/ 0 w 60"/>
                  <a:gd name="T49" fmla="*/ 30 h 60"/>
                  <a:gd name="T50" fmla="*/ 0 w 60"/>
                  <a:gd name="T51" fmla="*/ 36 h 60"/>
                  <a:gd name="T52" fmla="*/ 2 w 60"/>
                  <a:gd name="T53" fmla="*/ 42 h 60"/>
                  <a:gd name="T54" fmla="*/ 5 w 60"/>
                  <a:gd name="T55" fmla="*/ 47 h 60"/>
                  <a:gd name="T56" fmla="*/ 8 w 60"/>
                  <a:gd name="T57" fmla="*/ 51 h 60"/>
                  <a:gd name="T58" fmla="*/ 13 w 60"/>
                  <a:gd name="T59" fmla="*/ 54 h 60"/>
                  <a:gd name="T60" fmla="*/ 18 w 60"/>
                  <a:gd name="T61" fmla="*/ 58 h 60"/>
                  <a:gd name="T62" fmla="*/ 23 w 60"/>
                  <a:gd name="T63" fmla="*/ 60 h 60"/>
                  <a:gd name="T64" fmla="*/ 30 w 60"/>
                  <a:gd name="T65" fmla="*/ 60 h 60"/>
                  <a:gd name="T66" fmla="*/ 30 w 60"/>
                  <a:gd name="T6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0" h="60">
                    <a:moveTo>
                      <a:pt x="30" y="60"/>
                    </a:moveTo>
                    <a:lnTo>
                      <a:pt x="35" y="60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8" y="42"/>
                    </a:lnTo>
                    <a:lnTo>
                      <a:pt x="59" y="36"/>
                    </a:lnTo>
                    <a:lnTo>
                      <a:pt x="60" y="30"/>
                    </a:lnTo>
                    <a:lnTo>
                      <a:pt x="59" y="25"/>
                    </a:lnTo>
                    <a:lnTo>
                      <a:pt x="58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5" y="1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8" y="2"/>
                    </a:lnTo>
                    <a:lnTo>
                      <a:pt x="13" y="5"/>
                    </a:lnTo>
                    <a:lnTo>
                      <a:pt x="8" y="9"/>
                    </a:lnTo>
                    <a:lnTo>
                      <a:pt x="5" y="14"/>
                    </a:lnTo>
                    <a:lnTo>
                      <a:pt x="2" y="18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8" y="51"/>
                    </a:lnTo>
                    <a:lnTo>
                      <a:pt x="13" y="54"/>
                    </a:lnTo>
                    <a:lnTo>
                      <a:pt x="18" y="58"/>
                    </a:lnTo>
                    <a:lnTo>
                      <a:pt x="23" y="60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249">
                <a:extLst>
                  <a:ext uri="{FF2B5EF4-FFF2-40B4-BE49-F238E27FC236}">
                    <a16:creationId xmlns:a16="http://schemas.microsoft.com/office/drawing/2014/main" xmlns="" id="{8BDA9D4B-500B-48ED-BB30-53743A9FF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9600" y="1390650"/>
                <a:ext cx="19050" cy="19050"/>
              </a:xfrm>
              <a:custGeom>
                <a:avLst/>
                <a:gdLst>
                  <a:gd name="T0" fmla="*/ 30 w 60"/>
                  <a:gd name="T1" fmla="*/ 60 h 60"/>
                  <a:gd name="T2" fmla="*/ 36 w 60"/>
                  <a:gd name="T3" fmla="*/ 60 h 60"/>
                  <a:gd name="T4" fmla="*/ 41 w 60"/>
                  <a:gd name="T5" fmla="*/ 58 h 60"/>
                  <a:gd name="T6" fmla="*/ 47 w 60"/>
                  <a:gd name="T7" fmla="*/ 54 h 60"/>
                  <a:gd name="T8" fmla="*/ 51 w 60"/>
                  <a:gd name="T9" fmla="*/ 51 h 60"/>
                  <a:gd name="T10" fmla="*/ 54 w 60"/>
                  <a:gd name="T11" fmla="*/ 47 h 60"/>
                  <a:gd name="T12" fmla="*/ 57 w 60"/>
                  <a:gd name="T13" fmla="*/ 42 h 60"/>
                  <a:gd name="T14" fmla="*/ 60 w 60"/>
                  <a:gd name="T15" fmla="*/ 36 h 60"/>
                  <a:gd name="T16" fmla="*/ 60 w 60"/>
                  <a:gd name="T17" fmla="*/ 30 h 60"/>
                  <a:gd name="T18" fmla="*/ 60 w 60"/>
                  <a:gd name="T19" fmla="*/ 25 h 60"/>
                  <a:gd name="T20" fmla="*/ 57 w 60"/>
                  <a:gd name="T21" fmla="*/ 18 h 60"/>
                  <a:gd name="T22" fmla="*/ 54 w 60"/>
                  <a:gd name="T23" fmla="*/ 14 h 60"/>
                  <a:gd name="T24" fmla="*/ 51 w 60"/>
                  <a:gd name="T25" fmla="*/ 9 h 60"/>
                  <a:gd name="T26" fmla="*/ 47 w 60"/>
                  <a:gd name="T27" fmla="*/ 5 h 60"/>
                  <a:gd name="T28" fmla="*/ 41 w 60"/>
                  <a:gd name="T29" fmla="*/ 2 h 60"/>
                  <a:gd name="T30" fmla="*/ 36 w 60"/>
                  <a:gd name="T31" fmla="*/ 1 h 60"/>
                  <a:gd name="T32" fmla="*/ 30 w 60"/>
                  <a:gd name="T33" fmla="*/ 0 h 60"/>
                  <a:gd name="T34" fmla="*/ 23 w 60"/>
                  <a:gd name="T35" fmla="*/ 1 h 60"/>
                  <a:gd name="T36" fmla="*/ 18 w 60"/>
                  <a:gd name="T37" fmla="*/ 2 h 60"/>
                  <a:gd name="T38" fmla="*/ 12 w 60"/>
                  <a:gd name="T39" fmla="*/ 5 h 60"/>
                  <a:gd name="T40" fmla="*/ 8 w 60"/>
                  <a:gd name="T41" fmla="*/ 9 h 60"/>
                  <a:gd name="T42" fmla="*/ 5 w 60"/>
                  <a:gd name="T43" fmla="*/ 14 h 60"/>
                  <a:gd name="T44" fmla="*/ 2 w 60"/>
                  <a:gd name="T45" fmla="*/ 18 h 60"/>
                  <a:gd name="T46" fmla="*/ 1 w 60"/>
                  <a:gd name="T47" fmla="*/ 25 h 60"/>
                  <a:gd name="T48" fmla="*/ 0 w 60"/>
                  <a:gd name="T49" fmla="*/ 30 h 60"/>
                  <a:gd name="T50" fmla="*/ 1 w 60"/>
                  <a:gd name="T51" fmla="*/ 36 h 60"/>
                  <a:gd name="T52" fmla="*/ 2 w 60"/>
                  <a:gd name="T53" fmla="*/ 42 h 60"/>
                  <a:gd name="T54" fmla="*/ 5 w 60"/>
                  <a:gd name="T55" fmla="*/ 47 h 60"/>
                  <a:gd name="T56" fmla="*/ 8 w 60"/>
                  <a:gd name="T57" fmla="*/ 51 h 60"/>
                  <a:gd name="T58" fmla="*/ 12 w 60"/>
                  <a:gd name="T59" fmla="*/ 54 h 60"/>
                  <a:gd name="T60" fmla="*/ 18 w 60"/>
                  <a:gd name="T61" fmla="*/ 58 h 60"/>
                  <a:gd name="T62" fmla="*/ 23 w 60"/>
                  <a:gd name="T63" fmla="*/ 60 h 60"/>
                  <a:gd name="T64" fmla="*/ 30 w 60"/>
                  <a:gd name="T65" fmla="*/ 60 h 60"/>
                  <a:gd name="T66" fmla="*/ 30 w 60"/>
                  <a:gd name="T6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0" h="60">
                    <a:moveTo>
                      <a:pt x="30" y="60"/>
                    </a:moveTo>
                    <a:lnTo>
                      <a:pt x="36" y="60"/>
                    </a:lnTo>
                    <a:lnTo>
                      <a:pt x="41" y="58"/>
                    </a:lnTo>
                    <a:lnTo>
                      <a:pt x="47" y="54"/>
                    </a:lnTo>
                    <a:lnTo>
                      <a:pt x="51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60" y="25"/>
                    </a:lnTo>
                    <a:lnTo>
                      <a:pt x="57" y="18"/>
                    </a:lnTo>
                    <a:lnTo>
                      <a:pt x="54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8" y="2"/>
                    </a:lnTo>
                    <a:lnTo>
                      <a:pt x="12" y="5"/>
                    </a:lnTo>
                    <a:lnTo>
                      <a:pt x="8" y="9"/>
                    </a:lnTo>
                    <a:lnTo>
                      <a:pt x="5" y="14"/>
                    </a:lnTo>
                    <a:lnTo>
                      <a:pt x="2" y="18"/>
                    </a:lnTo>
                    <a:lnTo>
                      <a:pt x="1" y="25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2"/>
                    </a:lnTo>
                    <a:lnTo>
                      <a:pt x="5" y="47"/>
                    </a:lnTo>
                    <a:lnTo>
                      <a:pt x="8" y="51"/>
                    </a:lnTo>
                    <a:lnTo>
                      <a:pt x="12" y="54"/>
                    </a:lnTo>
                    <a:lnTo>
                      <a:pt x="18" y="58"/>
                    </a:lnTo>
                    <a:lnTo>
                      <a:pt x="23" y="60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250">
                <a:extLst>
                  <a:ext uri="{FF2B5EF4-FFF2-40B4-BE49-F238E27FC236}">
                    <a16:creationId xmlns:a16="http://schemas.microsoft.com/office/drawing/2014/main" xmlns="" id="{E6513143-A600-45B2-9049-5AE44845D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6588" y="1390650"/>
                <a:ext cx="19050" cy="19050"/>
              </a:xfrm>
              <a:custGeom>
                <a:avLst/>
                <a:gdLst>
                  <a:gd name="T0" fmla="*/ 30 w 60"/>
                  <a:gd name="T1" fmla="*/ 60 h 60"/>
                  <a:gd name="T2" fmla="*/ 37 w 60"/>
                  <a:gd name="T3" fmla="*/ 60 h 60"/>
                  <a:gd name="T4" fmla="*/ 42 w 60"/>
                  <a:gd name="T5" fmla="*/ 58 h 60"/>
                  <a:gd name="T6" fmla="*/ 47 w 60"/>
                  <a:gd name="T7" fmla="*/ 54 h 60"/>
                  <a:gd name="T8" fmla="*/ 52 w 60"/>
                  <a:gd name="T9" fmla="*/ 51 h 60"/>
                  <a:gd name="T10" fmla="*/ 56 w 60"/>
                  <a:gd name="T11" fmla="*/ 47 h 60"/>
                  <a:gd name="T12" fmla="*/ 58 w 60"/>
                  <a:gd name="T13" fmla="*/ 42 h 60"/>
                  <a:gd name="T14" fmla="*/ 60 w 60"/>
                  <a:gd name="T15" fmla="*/ 36 h 60"/>
                  <a:gd name="T16" fmla="*/ 60 w 60"/>
                  <a:gd name="T17" fmla="*/ 30 h 60"/>
                  <a:gd name="T18" fmla="*/ 60 w 60"/>
                  <a:gd name="T19" fmla="*/ 25 h 60"/>
                  <a:gd name="T20" fmla="*/ 58 w 60"/>
                  <a:gd name="T21" fmla="*/ 18 h 60"/>
                  <a:gd name="T22" fmla="*/ 56 w 60"/>
                  <a:gd name="T23" fmla="*/ 14 h 60"/>
                  <a:gd name="T24" fmla="*/ 52 w 60"/>
                  <a:gd name="T25" fmla="*/ 9 h 60"/>
                  <a:gd name="T26" fmla="*/ 47 w 60"/>
                  <a:gd name="T27" fmla="*/ 5 h 60"/>
                  <a:gd name="T28" fmla="*/ 42 w 60"/>
                  <a:gd name="T29" fmla="*/ 2 h 60"/>
                  <a:gd name="T30" fmla="*/ 37 w 60"/>
                  <a:gd name="T31" fmla="*/ 1 h 60"/>
                  <a:gd name="T32" fmla="*/ 30 w 60"/>
                  <a:gd name="T33" fmla="*/ 0 h 60"/>
                  <a:gd name="T34" fmla="*/ 25 w 60"/>
                  <a:gd name="T35" fmla="*/ 1 h 60"/>
                  <a:gd name="T36" fmla="*/ 19 w 60"/>
                  <a:gd name="T37" fmla="*/ 2 h 60"/>
                  <a:gd name="T38" fmla="*/ 14 w 60"/>
                  <a:gd name="T39" fmla="*/ 5 h 60"/>
                  <a:gd name="T40" fmla="*/ 9 w 60"/>
                  <a:gd name="T41" fmla="*/ 9 h 60"/>
                  <a:gd name="T42" fmla="*/ 6 w 60"/>
                  <a:gd name="T43" fmla="*/ 14 h 60"/>
                  <a:gd name="T44" fmla="*/ 3 w 60"/>
                  <a:gd name="T45" fmla="*/ 18 h 60"/>
                  <a:gd name="T46" fmla="*/ 2 w 60"/>
                  <a:gd name="T47" fmla="*/ 25 h 60"/>
                  <a:gd name="T48" fmla="*/ 0 w 60"/>
                  <a:gd name="T49" fmla="*/ 30 h 60"/>
                  <a:gd name="T50" fmla="*/ 2 w 60"/>
                  <a:gd name="T51" fmla="*/ 36 h 60"/>
                  <a:gd name="T52" fmla="*/ 3 w 60"/>
                  <a:gd name="T53" fmla="*/ 42 h 60"/>
                  <a:gd name="T54" fmla="*/ 6 w 60"/>
                  <a:gd name="T55" fmla="*/ 47 h 60"/>
                  <a:gd name="T56" fmla="*/ 9 w 60"/>
                  <a:gd name="T57" fmla="*/ 51 h 60"/>
                  <a:gd name="T58" fmla="*/ 14 w 60"/>
                  <a:gd name="T59" fmla="*/ 54 h 60"/>
                  <a:gd name="T60" fmla="*/ 19 w 60"/>
                  <a:gd name="T61" fmla="*/ 58 h 60"/>
                  <a:gd name="T62" fmla="*/ 25 w 60"/>
                  <a:gd name="T63" fmla="*/ 60 h 60"/>
                  <a:gd name="T64" fmla="*/ 30 w 60"/>
                  <a:gd name="T65" fmla="*/ 60 h 60"/>
                  <a:gd name="T66" fmla="*/ 30 w 60"/>
                  <a:gd name="T6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0" h="60">
                    <a:moveTo>
                      <a:pt x="30" y="60"/>
                    </a:moveTo>
                    <a:lnTo>
                      <a:pt x="37" y="60"/>
                    </a:lnTo>
                    <a:lnTo>
                      <a:pt x="42" y="58"/>
                    </a:lnTo>
                    <a:lnTo>
                      <a:pt x="47" y="54"/>
                    </a:lnTo>
                    <a:lnTo>
                      <a:pt x="52" y="51"/>
                    </a:lnTo>
                    <a:lnTo>
                      <a:pt x="56" y="47"/>
                    </a:lnTo>
                    <a:lnTo>
                      <a:pt x="58" y="42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60" y="25"/>
                    </a:lnTo>
                    <a:lnTo>
                      <a:pt x="58" y="18"/>
                    </a:lnTo>
                    <a:lnTo>
                      <a:pt x="56" y="14"/>
                    </a:lnTo>
                    <a:lnTo>
                      <a:pt x="52" y="9"/>
                    </a:lnTo>
                    <a:lnTo>
                      <a:pt x="47" y="5"/>
                    </a:lnTo>
                    <a:lnTo>
                      <a:pt x="42" y="2"/>
                    </a:lnTo>
                    <a:lnTo>
                      <a:pt x="37" y="1"/>
                    </a:lnTo>
                    <a:lnTo>
                      <a:pt x="30" y="0"/>
                    </a:lnTo>
                    <a:lnTo>
                      <a:pt x="25" y="1"/>
                    </a:lnTo>
                    <a:lnTo>
                      <a:pt x="19" y="2"/>
                    </a:lnTo>
                    <a:lnTo>
                      <a:pt x="14" y="5"/>
                    </a:lnTo>
                    <a:lnTo>
                      <a:pt x="9" y="9"/>
                    </a:lnTo>
                    <a:lnTo>
                      <a:pt x="6" y="14"/>
                    </a:lnTo>
                    <a:lnTo>
                      <a:pt x="3" y="18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3" y="42"/>
                    </a:lnTo>
                    <a:lnTo>
                      <a:pt x="6" y="47"/>
                    </a:lnTo>
                    <a:lnTo>
                      <a:pt x="9" y="51"/>
                    </a:lnTo>
                    <a:lnTo>
                      <a:pt x="14" y="54"/>
                    </a:lnTo>
                    <a:lnTo>
                      <a:pt x="19" y="58"/>
                    </a:lnTo>
                    <a:lnTo>
                      <a:pt x="25" y="60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xmlns="" id="{52EF68CA-48B7-474B-8F64-1CE4499A2C4F}"/>
                </a:ext>
              </a:extLst>
            </p:cNvPr>
            <p:cNvGrpSpPr/>
            <p:nvPr/>
          </p:nvGrpSpPr>
          <p:grpSpPr>
            <a:xfrm rot="3506821">
              <a:off x="6503467" y="2893953"/>
              <a:ext cx="165264" cy="196412"/>
              <a:chOff x="3425825" y="1808163"/>
              <a:chExt cx="303213" cy="360362"/>
            </a:xfrm>
            <a:solidFill>
              <a:schemeClr val="bg1"/>
            </a:solidFill>
          </p:grpSpPr>
          <p:sp>
            <p:nvSpPr>
              <p:cNvPr id="186" name="Freeform 174">
                <a:extLst>
                  <a:ext uri="{FF2B5EF4-FFF2-40B4-BE49-F238E27FC236}">
                    <a16:creationId xmlns:a16="http://schemas.microsoft.com/office/drawing/2014/main" xmlns="" id="{CC84C087-59B1-4832-A5EF-E5B4041B3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5825" y="1808163"/>
                <a:ext cx="255588" cy="330200"/>
              </a:xfrm>
              <a:custGeom>
                <a:avLst/>
                <a:gdLst>
                  <a:gd name="T0" fmla="*/ 34 w 1124"/>
                  <a:gd name="T1" fmla="*/ 1456 h 1456"/>
                  <a:gd name="T2" fmla="*/ 27 w 1124"/>
                  <a:gd name="T3" fmla="*/ 1455 h 1456"/>
                  <a:gd name="T4" fmla="*/ 15 w 1124"/>
                  <a:gd name="T5" fmla="*/ 1449 h 1456"/>
                  <a:gd name="T6" fmla="*/ 6 w 1124"/>
                  <a:gd name="T7" fmla="*/ 1441 h 1456"/>
                  <a:gd name="T8" fmla="*/ 1 w 1124"/>
                  <a:gd name="T9" fmla="*/ 1429 h 1456"/>
                  <a:gd name="T10" fmla="*/ 0 w 1124"/>
                  <a:gd name="T11" fmla="*/ 33 h 1456"/>
                  <a:gd name="T12" fmla="*/ 1 w 1124"/>
                  <a:gd name="T13" fmla="*/ 26 h 1456"/>
                  <a:gd name="T14" fmla="*/ 6 w 1124"/>
                  <a:gd name="T15" fmla="*/ 15 h 1456"/>
                  <a:gd name="T16" fmla="*/ 15 w 1124"/>
                  <a:gd name="T17" fmla="*/ 6 h 1456"/>
                  <a:gd name="T18" fmla="*/ 27 w 1124"/>
                  <a:gd name="T19" fmla="*/ 1 h 1456"/>
                  <a:gd name="T20" fmla="*/ 761 w 1124"/>
                  <a:gd name="T21" fmla="*/ 0 h 1456"/>
                  <a:gd name="T22" fmla="*/ 767 w 1124"/>
                  <a:gd name="T23" fmla="*/ 1 h 1456"/>
                  <a:gd name="T24" fmla="*/ 780 w 1124"/>
                  <a:gd name="T25" fmla="*/ 6 h 1456"/>
                  <a:gd name="T26" fmla="*/ 1115 w 1124"/>
                  <a:gd name="T27" fmla="*/ 341 h 1456"/>
                  <a:gd name="T28" fmla="*/ 1119 w 1124"/>
                  <a:gd name="T29" fmla="*/ 346 h 1456"/>
                  <a:gd name="T30" fmla="*/ 1124 w 1124"/>
                  <a:gd name="T31" fmla="*/ 357 h 1456"/>
                  <a:gd name="T32" fmla="*/ 1124 w 1124"/>
                  <a:gd name="T33" fmla="*/ 430 h 1456"/>
                  <a:gd name="T34" fmla="*/ 1124 w 1124"/>
                  <a:gd name="T35" fmla="*/ 437 h 1456"/>
                  <a:gd name="T36" fmla="*/ 1119 w 1124"/>
                  <a:gd name="T37" fmla="*/ 449 h 1456"/>
                  <a:gd name="T38" fmla="*/ 1110 w 1124"/>
                  <a:gd name="T39" fmla="*/ 458 h 1456"/>
                  <a:gd name="T40" fmla="*/ 1098 w 1124"/>
                  <a:gd name="T41" fmla="*/ 463 h 1456"/>
                  <a:gd name="T42" fmla="*/ 1091 w 1124"/>
                  <a:gd name="T43" fmla="*/ 463 h 1456"/>
                  <a:gd name="T44" fmla="*/ 1079 w 1124"/>
                  <a:gd name="T45" fmla="*/ 461 h 1456"/>
                  <a:gd name="T46" fmla="*/ 1068 w 1124"/>
                  <a:gd name="T47" fmla="*/ 454 h 1456"/>
                  <a:gd name="T48" fmla="*/ 1061 w 1124"/>
                  <a:gd name="T49" fmla="*/ 443 h 1456"/>
                  <a:gd name="T50" fmla="*/ 1058 w 1124"/>
                  <a:gd name="T51" fmla="*/ 430 h 1456"/>
                  <a:gd name="T52" fmla="*/ 748 w 1124"/>
                  <a:gd name="T53" fmla="*/ 67 h 1456"/>
                  <a:gd name="T54" fmla="*/ 67 w 1124"/>
                  <a:gd name="T55" fmla="*/ 1389 h 1456"/>
                  <a:gd name="T56" fmla="*/ 629 w 1124"/>
                  <a:gd name="T57" fmla="*/ 1389 h 1456"/>
                  <a:gd name="T58" fmla="*/ 642 w 1124"/>
                  <a:gd name="T59" fmla="*/ 1391 h 1456"/>
                  <a:gd name="T60" fmla="*/ 652 w 1124"/>
                  <a:gd name="T61" fmla="*/ 1399 h 1456"/>
                  <a:gd name="T62" fmla="*/ 660 w 1124"/>
                  <a:gd name="T63" fmla="*/ 1409 h 1456"/>
                  <a:gd name="T64" fmla="*/ 662 w 1124"/>
                  <a:gd name="T65" fmla="*/ 1422 h 1456"/>
                  <a:gd name="T66" fmla="*/ 661 w 1124"/>
                  <a:gd name="T67" fmla="*/ 1429 h 1456"/>
                  <a:gd name="T68" fmla="*/ 657 w 1124"/>
                  <a:gd name="T69" fmla="*/ 1441 h 1456"/>
                  <a:gd name="T70" fmla="*/ 647 w 1124"/>
                  <a:gd name="T71" fmla="*/ 1449 h 1456"/>
                  <a:gd name="T72" fmla="*/ 636 w 1124"/>
                  <a:gd name="T73" fmla="*/ 1455 h 1456"/>
                  <a:gd name="T74" fmla="*/ 629 w 1124"/>
                  <a:gd name="T75" fmla="*/ 1456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24" h="1456">
                    <a:moveTo>
                      <a:pt x="629" y="1456"/>
                    </a:moveTo>
                    <a:lnTo>
                      <a:pt x="34" y="1456"/>
                    </a:lnTo>
                    <a:lnTo>
                      <a:pt x="34" y="1456"/>
                    </a:lnTo>
                    <a:lnTo>
                      <a:pt x="27" y="1455"/>
                    </a:lnTo>
                    <a:lnTo>
                      <a:pt x="21" y="1452"/>
                    </a:lnTo>
                    <a:lnTo>
                      <a:pt x="15" y="1449"/>
                    </a:lnTo>
                    <a:lnTo>
                      <a:pt x="10" y="1445"/>
                    </a:lnTo>
                    <a:lnTo>
                      <a:pt x="6" y="1441"/>
                    </a:lnTo>
                    <a:lnTo>
                      <a:pt x="4" y="1435"/>
                    </a:lnTo>
                    <a:lnTo>
                      <a:pt x="1" y="1429"/>
                    </a:lnTo>
                    <a:lnTo>
                      <a:pt x="0" y="1422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6"/>
                    </a:lnTo>
                    <a:lnTo>
                      <a:pt x="4" y="20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1" y="2"/>
                    </a:lnTo>
                    <a:lnTo>
                      <a:pt x="27" y="1"/>
                    </a:lnTo>
                    <a:lnTo>
                      <a:pt x="34" y="0"/>
                    </a:lnTo>
                    <a:lnTo>
                      <a:pt x="761" y="0"/>
                    </a:lnTo>
                    <a:lnTo>
                      <a:pt x="761" y="0"/>
                    </a:lnTo>
                    <a:lnTo>
                      <a:pt x="767" y="1"/>
                    </a:lnTo>
                    <a:lnTo>
                      <a:pt x="773" y="2"/>
                    </a:lnTo>
                    <a:lnTo>
                      <a:pt x="780" y="6"/>
                    </a:lnTo>
                    <a:lnTo>
                      <a:pt x="785" y="10"/>
                    </a:lnTo>
                    <a:lnTo>
                      <a:pt x="1115" y="341"/>
                    </a:lnTo>
                    <a:lnTo>
                      <a:pt x="1115" y="341"/>
                    </a:lnTo>
                    <a:lnTo>
                      <a:pt x="1119" y="346"/>
                    </a:lnTo>
                    <a:lnTo>
                      <a:pt x="1122" y="351"/>
                    </a:lnTo>
                    <a:lnTo>
                      <a:pt x="1124" y="357"/>
                    </a:lnTo>
                    <a:lnTo>
                      <a:pt x="1124" y="364"/>
                    </a:lnTo>
                    <a:lnTo>
                      <a:pt x="1124" y="430"/>
                    </a:lnTo>
                    <a:lnTo>
                      <a:pt x="1124" y="430"/>
                    </a:lnTo>
                    <a:lnTo>
                      <a:pt x="1124" y="437"/>
                    </a:lnTo>
                    <a:lnTo>
                      <a:pt x="1122" y="443"/>
                    </a:lnTo>
                    <a:lnTo>
                      <a:pt x="1119" y="449"/>
                    </a:lnTo>
                    <a:lnTo>
                      <a:pt x="1115" y="454"/>
                    </a:lnTo>
                    <a:lnTo>
                      <a:pt x="1110" y="458"/>
                    </a:lnTo>
                    <a:lnTo>
                      <a:pt x="1105" y="461"/>
                    </a:lnTo>
                    <a:lnTo>
                      <a:pt x="1098" y="463"/>
                    </a:lnTo>
                    <a:lnTo>
                      <a:pt x="1091" y="463"/>
                    </a:lnTo>
                    <a:lnTo>
                      <a:pt x="1091" y="463"/>
                    </a:lnTo>
                    <a:lnTo>
                      <a:pt x="1085" y="463"/>
                    </a:lnTo>
                    <a:lnTo>
                      <a:pt x="1079" y="461"/>
                    </a:lnTo>
                    <a:lnTo>
                      <a:pt x="1074" y="458"/>
                    </a:lnTo>
                    <a:lnTo>
                      <a:pt x="1068" y="454"/>
                    </a:lnTo>
                    <a:lnTo>
                      <a:pt x="1064" y="449"/>
                    </a:lnTo>
                    <a:lnTo>
                      <a:pt x="1061" y="443"/>
                    </a:lnTo>
                    <a:lnTo>
                      <a:pt x="1059" y="437"/>
                    </a:lnTo>
                    <a:lnTo>
                      <a:pt x="1058" y="430"/>
                    </a:lnTo>
                    <a:lnTo>
                      <a:pt x="1058" y="378"/>
                    </a:lnTo>
                    <a:lnTo>
                      <a:pt x="748" y="67"/>
                    </a:lnTo>
                    <a:lnTo>
                      <a:pt x="67" y="67"/>
                    </a:lnTo>
                    <a:lnTo>
                      <a:pt x="67" y="1389"/>
                    </a:lnTo>
                    <a:lnTo>
                      <a:pt x="629" y="1389"/>
                    </a:lnTo>
                    <a:lnTo>
                      <a:pt x="629" y="1389"/>
                    </a:lnTo>
                    <a:lnTo>
                      <a:pt x="636" y="1390"/>
                    </a:lnTo>
                    <a:lnTo>
                      <a:pt x="642" y="1391"/>
                    </a:lnTo>
                    <a:lnTo>
                      <a:pt x="647" y="1395"/>
                    </a:lnTo>
                    <a:lnTo>
                      <a:pt x="652" y="1399"/>
                    </a:lnTo>
                    <a:lnTo>
                      <a:pt x="657" y="1404"/>
                    </a:lnTo>
                    <a:lnTo>
                      <a:pt x="660" y="1409"/>
                    </a:lnTo>
                    <a:lnTo>
                      <a:pt x="661" y="1415"/>
                    </a:lnTo>
                    <a:lnTo>
                      <a:pt x="662" y="1422"/>
                    </a:lnTo>
                    <a:lnTo>
                      <a:pt x="662" y="1422"/>
                    </a:lnTo>
                    <a:lnTo>
                      <a:pt x="661" y="1429"/>
                    </a:lnTo>
                    <a:lnTo>
                      <a:pt x="660" y="1435"/>
                    </a:lnTo>
                    <a:lnTo>
                      <a:pt x="657" y="1441"/>
                    </a:lnTo>
                    <a:lnTo>
                      <a:pt x="652" y="1445"/>
                    </a:lnTo>
                    <a:lnTo>
                      <a:pt x="647" y="1449"/>
                    </a:lnTo>
                    <a:lnTo>
                      <a:pt x="642" y="1452"/>
                    </a:lnTo>
                    <a:lnTo>
                      <a:pt x="636" y="1455"/>
                    </a:lnTo>
                    <a:lnTo>
                      <a:pt x="629" y="1456"/>
                    </a:lnTo>
                    <a:lnTo>
                      <a:pt x="629" y="14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175">
                <a:extLst>
                  <a:ext uri="{FF2B5EF4-FFF2-40B4-BE49-F238E27FC236}">
                    <a16:creationId xmlns:a16="http://schemas.microsoft.com/office/drawing/2014/main" xmlns="" id="{9E23A255-BF87-4C5A-B2E1-05F9BBEA1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925" y="1808163"/>
                <a:ext cx="90488" cy="90488"/>
              </a:xfrm>
              <a:custGeom>
                <a:avLst/>
                <a:gdLst>
                  <a:gd name="T0" fmla="*/ 363 w 396"/>
                  <a:gd name="T1" fmla="*/ 397 h 397"/>
                  <a:gd name="T2" fmla="*/ 33 w 396"/>
                  <a:gd name="T3" fmla="*/ 397 h 397"/>
                  <a:gd name="T4" fmla="*/ 33 w 396"/>
                  <a:gd name="T5" fmla="*/ 397 h 397"/>
                  <a:gd name="T6" fmla="*/ 26 w 396"/>
                  <a:gd name="T7" fmla="*/ 397 h 397"/>
                  <a:gd name="T8" fmla="*/ 20 w 396"/>
                  <a:gd name="T9" fmla="*/ 395 h 397"/>
                  <a:gd name="T10" fmla="*/ 14 w 396"/>
                  <a:gd name="T11" fmla="*/ 392 h 397"/>
                  <a:gd name="T12" fmla="*/ 9 w 396"/>
                  <a:gd name="T13" fmla="*/ 387 h 397"/>
                  <a:gd name="T14" fmla="*/ 5 w 396"/>
                  <a:gd name="T15" fmla="*/ 382 h 397"/>
                  <a:gd name="T16" fmla="*/ 2 w 396"/>
                  <a:gd name="T17" fmla="*/ 377 h 397"/>
                  <a:gd name="T18" fmla="*/ 1 w 396"/>
                  <a:gd name="T19" fmla="*/ 371 h 397"/>
                  <a:gd name="T20" fmla="*/ 0 w 396"/>
                  <a:gd name="T21" fmla="*/ 364 h 397"/>
                  <a:gd name="T22" fmla="*/ 0 w 396"/>
                  <a:gd name="T23" fmla="*/ 33 h 397"/>
                  <a:gd name="T24" fmla="*/ 0 w 396"/>
                  <a:gd name="T25" fmla="*/ 33 h 397"/>
                  <a:gd name="T26" fmla="*/ 1 w 396"/>
                  <a:gd name="T27" fmla="*/ 26 h 397"/>
                  <a:gd name="T28" fmla="*/ 2 w 396"/>
                  <a:gd name="T29" fmla="*/ 20 h 397"/>
                  <a:gd name="T30" fmla="*/ 5 w 396"/>
                  <a:gd name="T31" fmla="*/ 15 h 397"/>
                  <a:gd name="T32" fmla="*/ 9 w 396"/>
                  <a:gd name="T33" fmla="*/ 10 h 397"/>
                  <a:gd name="T34" fmla="*/ 14 w 396"/>
                  <a:gd name="T35" fmla="*/ 6 h 397"/>
                  <a:gd name="T36" fmla="*/ 20 w 396"/>
                  <a:gd name="T37" fmla="*/ 2 h 397"/>
                  <a:gd name="T38" fmla="*/ 26 w 396"/>
                  <a:gd name="T39" fmla="*/ 1 h 397"/>
                  <a:gd name="T40" fmla="*/ 33 w 396"/>
                  <a:gd name="T41" fmla="*/ 0 h 397"/>
                  <a:gd name="T42" fmla="*/ 33 w 396"/>
                  <a:gd name="T43" fmla="*/ 0 h 397"/>
                  <a:gd name="T44" fmla="*/ 39 w 396"/>
                  <a:gd name="T45" fmla="*/ 1 h 397"/>
                  <a:gd name="T46" fmla="*/ 45 w 396"/>
                  <a:gd name="T47" fmla="*/ 2 h 397"/>
                  <a:gd name="T48" fmla="*/ 52 w 396"/>
                  <a:gd name="T49" fmla="*/ 6 h 397"/>
                  <a:gd name="T50" fmla="*/ 57 w 396"/>
                  <a:gd name="T51" fmla="*/ 10 h 397"/>
                  <a:gd name="T52" fmla="*/ 60 w 396"/>
                  <a:gd name="T53" fmla="*/ 15 h 397"/>
                  <a:gd name="T54" fmla="*/ 63 w 396"/>
                  <a:gd name="T55" fmla="*/ 20 h 397"/>
                  <a:gd name="T56" fmla="*/ 65 w 396"/>
                  <a:gd name="T57" fmla="*/ 26 h 397"/>
                  <a:gd name="T58" fmla="*/ 66 w 396"/>
                  <a:gd name="T59" fmla="*/ 33 h 397"/>
                  <a:gd name="T60" fmla="*/ 66 w 396"/>
                  <a:gd name="T61" fmla="*/ 331 h 397"/>
                  <a:gd name="T62" fmla="*/ 363 w 396"/>
                  <a:gd name="T63" fmla="*/ 331 h 397"/>
                  <a:gd name="T64" fmla="*/ 363 w 396"/>
                  <a:gd name="T65" fmla="*/ 331 h 397"/>
                  <a:gd name="T66" fmla="*/ 370 w 396"/>
                  <a:gd name="T67" fmla="*/ 332 h 397"/>
                  <a:gd name="T68" fmla="*/ 377 w 396"/>
                  <a:gd name="T69" fmla="*/ 334 h 397"/>
                  <a:gd name="T70" fmla="*/ 382 w 396"/>
                  <a:gd name="T71" fmla="*/ 337 h 397"/>
                  <a:gd name="T72" fmla="*/ 387 w 396"/>
                  <a:gd name="T73" fmla="*/ 341 h 397"/>
                  <a:gd name="T74" fmla="*/ 391 w 396"/>
                  <a:gd name="T75" fmla="*/ 346 h 397"/>
                  <a:gd name="T76" fmla="*/ 394 w 396"/>
                  <a:gd name="T77" fmla="*/ 351 h 397"/>
                  <a:gd name="T78" fmla="*/ 396 w 396"/>
                  <a:gd name="T79" fmla="*/ 357 h 397"/>
                  <a:gd name="T80" fmla="*/ 396 w 396"/>
                  <a:gd name="T81" fmla="*/ 364 h 397"/>
                  <a:gd name="T82" fmla="*/ 396 w 396"/>
                  <a:gd name="T83" fmla="*/ 364 h 397"/>
                  <a:gd name="T84" fmla="*/ 396 w 396"/>
                  <a:gd name="T85" fmla="*/ 371 h 397"/>
                  <a:gd name="T86" fmla="*/ 394 w 396"/>
                  <a:gd name="T87" fmla="*/ 377 h 397"/>
                  <a:gd name="T88" fmla="*/ 391 w 396"/>
                  <a:gd name="T89" fmla="*/ 382 h 397"/>
                  <a:gd name="T90" fmla="*/ 387 w 396"/>
                  <a:gd name="T91" fmla="*/ 387 h 397"/>
                  <a:gd name="T92" fmla="*/ 382 w 396"/>
                  <a:gd name="T93" fmla="*/ 392 h 397"/>
                  <a:gd name="T94" fmla="*/ 377 w 396"/>
                  <a:gd name="T95" fmla="*/ 395 h 397"/>
                  <a:gd name="T96" fmla="*/ 370 w 396"/>
                  <a:gd name="T97" fmla="*/ 397 h 397"/>
                  <a:gd name="T98" fmla="*/ 363 w 396"/>
                  <a:gd name="T99" fmla="*/ 397 h 397"/>
                  <a:gd name="T100" fmla="*/ 363 w 396"/>
                  <a:gd name="T101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96" h="397">
                    <a:moveTo>
                      <a:pt x="363" y="397"/>
                    </a:moveTo>
                    <a:lnTo>
                      <a:pt x="33" y="397"/>
                    </a:lnTo>
                    <a:lnTo>
                      <a:pt x="33" y="397"/>
                    </a:lnTo>
                    <a:lnTo>
                      <a:pt x="26" y="397"/>
                    </a:lnTo>
                    <a:lnTo>
                      <a:pt x="20" y="395"/>
                    </a:lnTo>
                    <a:lnTo>
                      <a:pt x="14" y="392"/>
                    </a:lnTo>
                    <a:lnTo>
                      <a:pt x="9" y="387"/>
                    </a:lnTo>
                    <a:lnTo>
                      <a:pt x="5" y="382"/>
                    </a:lnTo>
                    <a:lnTo>
                      <a:pt x="2" y="377"/>
                    </a:lnTo>
                    <a:lnTo>
                      <a:pt x="1" y="371"/>
                    </a:lnTo>
                    <a:lnTo>
                      <a:pt x="0" y="364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6"/>
                    </a:lnTo>
                    <a:lnTo>
                      <a:pt x="2" y="20"/>
                    </a:lnTo>
                    <a:lnTo>
                      <a:pt x="5" y="15"/>
                    </a:lnTo>
                    <a:lnTo>
                      <a:pt x="9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1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9" y="1"/>
                    </a:lnTo>
                    <a:lnTo>
                      <a:pt x="45" y="2"/>
                    </a:lnTo>
                    <a:lnTo>
                      <a:pt x="52" y="6"/>
                    </a:lnTo>
                    <a:lnTo>
                      <a:pt x="57" y="10"/>
                    </a:lnTo>
                    <a:lnTo>
                      <a:pt x="60" y="15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6" y="33"/>
                    </a:lnTo>
                    <a:lnTo>
                      <a:pt x="66" y="331"/>
                    </a:lnTo>
                    <a:lnTo>
                      <a:pt x="363" y="331"/>
                    </a:lnTo>
                    <a:lnTo>
                      <a:pt x="363" y="331"/>
                    </a:lnTo>
                    <a:lnTo>
                      <a:pt x="370" y="332"/>
                    </a:lnTo>
                    <a:lnTo>
                      <a:pt x="377" y="334"/>
                    </a:lnTo>
                    <a:lnTo>
                      <a:pt x="382" y="337"/>
                    </a:lnTo>
                    <a:lnTo>
                      <a:pt x="387" y="341"/>
                    </a:lnTo>
                    <a:lnTo>
                      <a:pt x="391" y="346"/>
                    </a:lnTo>
                    <a:lnTo>
                      <a:pt x="394" y="351"/>
                    </a:lnTo>
                    <a:lnTo>
                      <a:pt x="396" y="357"/>
                    </a:lnTo>
                    <a:lnTo>
                      <a:pt x="396" y="364"/>
                    </a:lnTo>
                    <a:lnTo>
                      <a:pt x="396" y="364"/>
                    </a:lnTo>
                    <a:lnTo>
                      <a:pt x="396" y="371"/>
                    </a:lnTo>
                    <a:lnTo>
                      <a:pt x="394" y="377"/>
                    </a:lnTo>
                    <a:lnTo>
                      <a:pt x="391" y="382"/>
                    </a:lnTo>
                    <a:lnTo>
                      <a:pt x="387" y="387"/>
                    </a:lnTo>
                    <a:lnTo>
                      <a:pt x="382" y="392"/>
                    </a:lnTo>
                    <a:lnTo>
                      <a:pt x="377" y="395"/>
                    </a:lnTo>
                    <a:lnTo>
                      <a:pt x="370" y="397"/>
                    </a:lnTo>
                    <a:lnTo>
                      <a:pt x="363" y="397"/>
                    </a:lnTo>
                    <a:lnTo>
                      <a:pt x="363" y="3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76">
                <a:extLst>
                  <a:ext uri="{FF2B5EF4-FFF2-40B4-BE49-F238E27FC236}">
                    <a16:creationId xmlns:a16="http://schemas.microsoft.com/office/drawing/2014/main" xmlns="" id="{37A33017-2BF3-47F6-9B07-666BAB7DC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6800" y="2063750"/>
                <a:ext cx="104775" cy="104775"/>
              </a:xfrm>
              <a:custGeom>
                <a:avLst/>
                <a:gdLst>
                  <a:gd name="T0" fmla="*/ 430 w 463"/>
                  <a:gd name="T1" fmla="*/ 464 h 464"/>
                  <a:gd name="T2" fmla="*/ 430 w 463"/>
                  <a:gd name="T3" fmla="*/ 464 h 464"/>
                  <a:gd name="T4" fmla="*/ 424 w 463"/>
                  <a:gd name="T5" fmla="*/ 463 h 464"/>
                  <a:gd name="T6" fmla="*/ 418 w 463"/>
                  <a:gd name="T7" fmla="*/ 462 h 464"/>
                  <a:gd name="T8" fmla="*/ 413 w 463"/>
                  <a:gd name="T9" fmla="*/ 459 h 464"/>
                  <a:gd name="T10" fmla="*/ 409 w 463"/>
                  <a:gd name="T11" fmla="*/ 456 h 464"/>
                  <a:gd name="T12" fmla="*/ 232 w 463"/>
                  <a:gd name="T13" fmla="*/ 309 h 464"/>
                  <a:gd name="T14" fmla="*/ 54 w 463"/>
                  <a:gd name="T15" fmla="*/ 456 h 464"/>
                  <a:gd name="T16" fmla="*/ 54 w 463"/>
                  <a:gd name="T17" fmla="*/ 456 h 464"/>
                  <a:gd name="T18" fmla="*/ 51 w 463"/>
                  <a:gd name="T19" fmla="*/ 459 h 464"/>
                  <a:gd name="T20" fmla="*/ 47 w 463"/>
                  <a:gd name="T21" fmla="*/ 461 h 464"/>
                  <a:gd name="T22" fmla="*/ 42 w 463"/>
                  <a:gd name="T23" fmla="*/ 463 h 464"/>
                  <a:gd name="T24" fmla="*/ 37 w 463"/>
                  <a:gd name="T25" fmla="*/ 463 h 464"/>
                  <a:gd name="T26" fmla="*/ 32 w 463"/>
                  <a:gd name="T27" fmla="*/ 464 h 464"/>
                  <a:gd name="T28" fmla="*/ 28 w 463"/>
                  <a:gd name="T29" fmla="*/ 463 h 464"/>
                  <a:gd name="T30" fmla="*/ 24 w 463"/>
                  <a:gd name="T31" fmla="*/ 462 h 464"/>
                  <a:gd name="T32" fmla="*/ 19 w 463"/>
                  <a:gd name="T33" fmla="*/ 461 h 464"/>
                  <a:gd name="T34" fmla="*/ 19 w 463"/>
                  <a:gd name="T35" fmla="*/ 461 h 464"/>
                  <a:gd name="T36" fmla="*/ 15 w 463"/>
                  <a:gd name="T37" fmla="*/ 458 h 464"/>
                  <a:gd name="T38" fmla="*/ 12 w 463"/>
                  <a:gd name="T39" fmla="*/ 456 h 464"/>
                  <a:gd name="T40" fmla="*/ 8 w 463"/>
                  <a:gd name="T41" fmla="*/ 452 h 464"/>
                  <a:gd name="T42" fmla="*/ 5 w 463"/>
                  <a:gd name="T43" fmla="*/ 449 h 464"/>
                  <a:gd name="T44" fmla="*/ 3 w 463"/>
                  <a:gd name="T45" fmla="*/ 444 h 464"/>
                  <a:gd name="T46" fmla="*/ 1 w 463"/>
                  <a:gd name="T47" fmla="*/ 440 h 464"/>
                  <a:gd name="T48" fmla="*/ 0 w 463"/>
                  <a:gd name="T49" fmla="*/ 435 h 464"/>
                  <a:gd name="T50" fmla="*/ 0 w 463"/>
                  <a:gd name="T51" fmla="*/ 431 h 464"/>
                  <a:gd name="T52" fmla="*/ 0 w 463"/>
                  <a:gd name="T53" fmla="*/ 0 h 464"/>
                  <a:gd name="T54" fmla="*/ 66 w 463"/>
                  <a:gd name="T55" fmla="*/ 0 h 464"/>
                  <a:gd name="T56" fmla="*/ 66 w 463"/>
                  <a:gd name="T57" fmla="*/ 360 h 464"/>
                  <a:gd name="T58" fmla="*/ 210 w 463"/>
                  <a:gd name="T59" fmla="*/ 239 h 464"/>
                  <a:gd name="T60" fmla="*/ 210 w 463"/>
                  <a:gd name="T61" fmla="*/ 239 h 464"/>
                  <a:gd name="T62" fmla="*/ 215 w 463"/>
                  <a:gd name="T63" fmla="*/ 236 h 464"/>
                  <a:gd name="T64" fmla="*/ 221 w 463"/>
                  <a:gd name="T65" fmla="*/ 234 h 464"/>
                  <a:gd name="T66" fmla="*/ 226 w 463"/>
                  <a:gd name="T67" fmla="*/ 232 h 464"/>
                  <a:gd name="T68" fmla="*/ 232 w 463"/>
                  <a:gd name="T69" fmla="*/ 232 h 464"/>
                  <a:gd name="T70" fmla="*/ 237 w 463"/>
                  <a:gd name="T71" fmla="*/ 232 h 464"/>
                  <a:gd name="T72" fmla="*/ 242 w 463"/>
                  <a:gd name="T73" fmla="*/ 234 h 464"/>
                  <a:gd name="T74" fmla="*/ 247 w 463"/>
                  <a:gd name="T75" fmla="*/ 236 h 464"/>
                  <a:gd name="T76" fmla="*/ 253 w 463"/>
                  <a:gd name="T77" fmla="*/ 239 h 464"/>
                  <a:gd name="T78" fmla="*/ 396 w 463"/>
                  <a:gd name="T79" fmla="*/ 360 h 464"/>
                  <a:gd name="T80" fmla="*/ 396 w 463"/>
                  <a:gd name="T81" fmla="*/ 0 h 464"/>
                  <a:gd name="T82" fmla="*/ 463 w 463"/>
                  <a:gd name="T83" fmla="*/ 0 h 464"/>
                  <a:gd name="T84" fmla="*/ 463 w 463"/>
                  <a:gd name="T85" fmla="*/ 431 h 464"/>
                  <a:gd name="T86" fmla="*/ 463 w 463"/>
                  <a:gd name="T87" fmla="*/ 431 h 464"/>
                  <a:gd name="T88" fmla="*/ 463 w 463"/>
                  <a:gd name="T89" fmla="*/ 435 h 464"/>
                  <a:gd name="T90" fmla="*/ 462 w 463"/>
                  <a:gd name="T91" fmla="*/ 440 h 464"/>
                  <a:gd name="T92" fmla="*/ 460 w 463"/>
                  <a:gd name="T93" fmla="*/ 444 h 464"/>
                  <a:gd name="T94" fmla="*/ 458 w 463"/>
                  <a:gd name="T95" fmla="*/ 449 h 464"/>
                  <a:gd name="T96" fmla="*/ 455 w 463"/>
                  <a:gd name="T97" fmla="*/ 452 h 464"/>
                  <a:gd name="T98" fmla="*/ 451 w 463"/>
                  <a:gd name="T99" fmla="*/ 456 h 464"/>
                  <a:gd name="T100" fmla="*/ 448 w 463"/>
                  <a:gd name="T101" fmla="*/ 458 h 464"/>
                  <a:gd name="T102" fmla="*/ 444 w 463"/>
                  <a:gd name="T103" fmla="*/ 461 h 464"/>
                  <a:gd name="T104" fmla="*/ 444 w 463"/>
                  <a:gd name="T105" fmla="*/ 461 h 464"/>
                  <a:gd name="T106" fmla="*/ 437 w 463"/>
                  <a:gd name="T107" fmla="*/ 463 h 464"/>
                  <a:gd name="T108" fmla="*/ 430 w 463"/>
                  <a:gd name="T109" fmla="*/ 464 h 464"/>
                  <a:gd name="T110" fmla="*/ 430 w 463"/>
                  <a:gd name="T111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63" h="464">
                    <a:moveTo>
                      <a:pt x="430" y="464"/>
                    </a:moveTo>
                    <a:lnTo>
                      <a:pt x="430" y="464"/>
                    </a:lnTo>
                    <a:lnTo>
                      <a:pt x="424" y="463"/>
                    </a:lnTo>
                    <a:lnTo>
                      <a:pt x="418" y="462"/>
                    </a:lnTo>
                    <a:lnTo>
                      <a:pt x="413" y="459"/>
                    </a:lnTo>
                    <a:lnTo>
                      <a:pt x="409" y="456"/>
                    </a:lnTo>
                    <a:lnTo>
                      <a:pt x="232" y="309"/>
                    </a:lnTo>
                    <a:lnTo>
                      <a:pt x="54" y="456"/>
                    </a:lnTo>
                    <a:lnTo>
                      <a:pt x="54" y="456"/>
                    </a:lnTo>
                    <a:lnTo>
                      <a:pt x="51" y="459"/>
                    </a:lnTo>
                    <a:lnTo>
                      <a:pt x="47" y="461"/>
                    </a:lnTo>
                    <a:lnTo>
                      <a:pt x="42" y="463"/>
                    </a:lnTo>
                    <a:lnTo>
                      <a:pt x="37" y="463"/>
                    </a:lnTo>
                    <a:lnTo>
                      <a:pt x="32" y="464"/>
                    </a:lnTo>
                    <a:lnTo>
                      <a:pt x="28" y="463"/>
                    </a:lnTo>
                    <a:lnTo>
                      <a:pt x="24" y="462"/>
                    </a:lnTo>
                    <a:lnTo>
                      <a:pt x="19" y="461"/>
                    </a:lnTo>
                    <a:lnTo>
                      <a:pt x="19" y="461"/>
                    </a:lnTo>
                    <a:lnTo>
                      <a:pt x="15" y="458"/>
                    </a:lnTo>
                    <a:lnTo>
                      <a:pt x="12" y="456"/>
                    </a:lnTo>
                    <a:lnTo>
                      <a:pt x="8" y="452"/>
                    </a:lnTo>
                    <a:lnTo>
                      <a:pt x="5" y="449"/>
                    </a:lnTo>
                    <a:lnTo>
                      <a:pt x="3" y="444"/>
                    </a:lnTo>
                    <a:lnTo>
                      <a:pt x="1" y="440"/>
                    </a:lnTo>
                    <a:lnTo>
                      <a:pt x="0" y="435"/>
                    </a:lnTo>
                    <a:lnTo>
                      <a:pt x="0" y="431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360"/>
                    </a:lnTo>
                    <a:lnTo>
                      <a:pt x="210" y="239"/>
                    </a:lnTo>
                    <a:lnTo>
                      <a:pt x="210" y="239"/>
                    </a:lnTo>
                    <a:lnTo>
                      <a:pt x="215" y="236"/>
                    </a:lnTo>
                    <a:lnTo>
                      <a:pt x="221" y="234"/>
                    </a:lnTo>
                    <a:lnTo>
                      <a:pt x="226" y="232"/>
                    </a:lnTo>
                    <a:lnTo>
                      <a:pt x="232" y="232"/>
                    </a:lnTo>
                    <a:lnTo>
                      <a:pt x="237" y="232"/>
                    </a:lnTo>
                    <a:lnTo>
                      <a:pt x="242" y="234"/>
                    </a:lnTo>
                    <a:lnTo>
                      <a:pt x="247" y="236"/>
                    </a:lnTo>
                    <a:lnTo>
                      <a:pt x="253" y="239"/>
                    </a:lnTo>
                    <a:lnTo>
                      <a:pt x="396" y="360"/>
                    </a:lnTo>
                    <a:lnTo>
                      <a:pt x="396" y="0"/>
                    </a:lnTo>
                    <a:lnTo>
                      <a:pt x="463" y="0"/>
                    </a:lnTo>
                    <a:lnTo>
                      <a:pt x="463" y="431"/>
                    </a:lnTo>
                    <a:lnTo>
                      <a:pt x="463" y="431"/>
                    </a:lnTo>
                    <a:lnTo>
                      <a:pt x="463" y="435"/>
                    </a:lnTo>
                    <a:lnTo>
                      <a:pt x="462" y="440"/>
                    </a:lnTo>
                    <a:lnTo>
                      <a:pt x="460" y="444"/>
                    </a:lnTo>
                    <a:lnTo>
                      <a:pt x="458" y="449"/>
                    </a:lnTo>
                    <a:lnTo>
                      <a:pt x="455" y="452"/>
                    </a:lnTo>
                    <a:lnTo>
                      <a:pt x="451" y="456"/>
                    </a:lnTo>
                    <a:lnTo>
                      <a:pt x="448" y="458"/>
                    </a:lnTo>
                    <a:lnTo>
                      <a:pt x="444" y="461"/>
                    </a:lnTo>
                    <a:lnTo>
                      <a:pt x="444" y="461"/>
                    </a:lnTo>
                    <a:lnTo>
                      <a:pt x="437" y="463"/>
                    </a:lnTo>
                    <a:lnTo>
                      <a:pt x="430" y="464"/>
                    </a:lnTo>
                    <a:lnTo>
                      <a:pt x="430" y="4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177">
                <a:extLst>
                  <a:ext uri="{FF2B5EF4-FFF2-40B4-BE49-F238E27FC236}">
                    <a16:creationId xmlns:a16="http://schemas.microsoft.com/office/drawing/2014/main" xmlns="" id="{86EBC03D-416B-4DD7-9925-88EA613263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29025" y="1989138"/>
                <a:ext cx="60325" cy="60325"/>
              </a:xfrm>
              <a:custGeom>
                <a:avLst/>
                <a:gdLst>
                  <a:gd name="T0" fmla="*/ 118 w 264"/>
                  <a:gd name="T1" fmla="*/ 264 h 264"/>
                  <a:gd name="T2" fmla="*/ 81 w 264"/>
                  <a:gd name="T3" fmla="*/ 254 h 264"/>
                  <a:gd name="T4" fmla="*/ 48 w 264"/>
                  <a:gd name="T5" fmla="*/ 234 h 264"/>
                  <a:gd name="T6" fmla="*/ 23 w 264"/>
                  <a:gd name="T7" fmla="*/ 206 h 264"/>
                  <a:gd name="T8" fmla="*/ 6 w 264"/>
                  <a:gd name="T9" fmla="*/ 172 h 264"/>
                  <a:gd name="T10" fmla="*/ 0 w 264"/>
                  <a:gd name="T11" fmla="*/ 133 h 264"/>
                  <a:gd name="T12" fmla="*/ 3 w 264"/>
                  <a:gd name="T13" fmla="*/ 106 h 264"/>
                  <a:gd name="T14" fmla="*/ 16 w 264"/>
                  <a:gd name="T15" fmla="*/ 70 h 264"/>
                  <a:gd name="T16" fmla="*/ 39 w 264"/>
                  <a:gd name="T17" fmla="*/ 39 h 264"/>
                  <a:gd name="T18" fmla="*/ 70 w 264"/>
                  <a:gd name="T19" fmla="*/ 16 h 264"/>
                  <a:gd name="T20" fmla="*/ 106 w 264"/>
                  <a:gd name="T21" fmla="*/ 2 h 264"/>
                  <a:gd name="T22" fmla="*/ 133 w 264"/>
                  <a:gd name="T23" fmla="*/ 0 h 264"/>
                  <a:gd name="T24" fmla="*/ 172 w 264"/>
                  <a:gd name="T25" fmla="*/ 6 h 264"/>
                  <a:gd name="T26" fmla="*/ 206 w 264"/>
                  <a:gd name="T27" fmla="*/ 23 h 264"/>
                  <a:gd name="T28" fmla="*/ 234 w 264"/>
                  <a:gd name="T29" fmla="*/ 48 h 264"/>
                  <a:gd name="T30" fmla="*/ 254 w 264"/>
                  <a:gd name="T31" fmla="*/ 81 h 264"/>
                  <a:gd name="T32" fmla="*/ 264 w 264"/>
                  <a:gd name="T33" fmla="*/ 119 h 264"/>
                  <a:gd name="T34" fmla="*/ 264 w 264"/>
                  <a:gd name="T35" fmla="*/ 146 h 264"/>
                  <a:gd name="T36" fmla="*/ 254 w 264"/>
                  <a:gd name="T37" fmla="*/ 183 h 264"/>
                  <a:gd name="T38" fmla="*/ 234 w 264"/>
                  <a:gd name="T39" fmla="*/ 217 h 264"/>
                  <a:gd name="T40" fmla="*/ 206 w 264"/>
                  <a:gd name="T41" fmla="*/ 242 h 264"/>
                  <a:gd name="T42" fmla="*/ 172 w 264"/>
                  <a:gd name="T43" fmla="*/ 259 h 264"/>
                  <a:gd name="T44" fmla="*/ 133 w 264"/>
                  <a:gd name="T45" fmla="*/ 264 h 264"/>
                  <a:gd name="T46" fmla="*/ 133 w 264"/>
                  <a:gd name="T47" fmla="*/ 66 h 264"/>
                  <a:gd name="T48" fmla="*/ 113 w 264"/>
                  <a:gd name="T49" fmla="*/ 70 h 264"/>
                  <a:gd name="T50" fmla="*/ 96 w 264"/>
                  <a:gd name="T51" fmla="*/ 78 h 264"/>
                  <a:gd name="T52" fmla="*/ 74 w 264"/>
                  <a:gd name="T53" fmla="*/ 101 h 264"/>
                  <a:gd name="T54" fmla="*/ 68 w 264"/>
                  <a:gd name="T55" fmla="*/ 119 h 264"/>
                  <a:gd name="T56" fmla="*/ 67 w 264"/>
                  <a:gd name="T57" fmla="*/ 133 h 264"/>
                  <a:gd name="T58" fmla="*/ 70 w 264"/>
                  <a:gd name="T59" fmla="*/ 152 h 264"/>
                  <a:gd name="T60" fmla="*/ 78 w 264"/>
                  <a:gd name="T61" fmla="*/ 169 h 264"/>
                  <a:gd name="T62" fmla="*/ 101 w 264"/>
                  <a:gd name="T63" fmla="*/ 191 h 264"/>
                  <a:gd name="T64" fmla="*/ 119 w 264"/>
                  <a:gd name="T65" fmla="*/ 197 h 264"/>
                  <a:gd name="T66" fmla="*/ 133 w 264"/>
                  <a:gd name="T67" fmla="*/ 198 h 264"/>
                  <a:gd name="T68" fmla="*/ 153 w 264"/>
                  <a:gd name="T69" fmla="*/ 196 h 264"/>
                  <a:gd name="T70" fmla="*/ 169 w 264"/>
                  <a:gd name="T71" fmla="*/ 188 h 264"/>
                  <a:gd name="T72" fmla="*/ 191 w 264"/>
                  <a:gd name="T73" fmla="*/ 164 h 264"/>
                  <a:gd name="T74" fmla="*/ 197 w 264"/>
                  <a:gd name="T75" fmla="*/ 145 h 264"/>
                  <a:gd name="T76" fmla="*/ 198 w 264"/>
                  <a:gd name="T77" fmla="*/ 133 h 264"/>
                  <a:gd name="T78" fmla="*/ 196 w 264"/>
                  <a:gd name="T79" fmla="*/ 113 h 264"/>
                  <a:gd name="T80" fmla="*/ 188 w 264"/>
                  <a:gd name="T81" fmla="*/ 95 h 264"/>
                  <a:gd name="T82" fmla="*/ 164 w 264"/>
                  <a:gd name="T83" fmla="*/ 74 h 264"/>
                  <a:gd name="T84" fmla="*/ 145 w 264"/>
                  <a:gd name="T85" fmla="*/ 67 h 264"/>
                  <a:gd name="T86" fmla="*/ 133 w 264"/>
                  <a:gd name="T87" fmla="*/ 66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4" h="264">
                    <a:moveTo>
                      <a:pt x="133" y="264"/>
                    </a:moveTo>
                    <a:lnTo>
                      <a:pt x="133" y="264"/>
                    </a:lnTo>
                    <a:lnTo>
                      <a:pt x="118" y="264"/>
                    </a:lnTo>
                    <a:lnTo>
                      <a:pt x="106" y="262"/>
                    </a:lnTo>
                    <a:lnTo>
                      <a:pt x="94" y="259"/>
                    </a:lnTo>
                    <a:lnTo>
                      <a:pt x="81" y="254"/>
                    </a:lnTo>
                    <a:lnTo>
                      <a:pt x="70" y="249"/>
                    </a:lnTo>
                    <a:lnTo>
                      <a:pt x="58" y="242"/>
                    </a:lnTo>
                    <a:lnTo>
                      <a:pt x="48" y="234"/>
                    </a:lnTo>
                    <a:lnTo>
                      <a:pt x="39" y="226"/>
                    </a:lnTo>
                    <a:lnTo>
                      <a:pt x="30" y="217"/>
                    </a:lnTo>
                    <a:lnTo>
                      <a:pt x="23" y="206"/>
                    </a:lnTo>
                    <a:lnTo>
                      <a:pt x="16" y="195"/>
                    </a:lnTo>
                    <a:lnTo>
                      <a:pt x="11" y="183"/>
                    </a:lnTo>
                    <a:lnTo>
                      <a:pt x="6" y="172"/>
                    </a:lnTo>
                    <a:lnTo>
                      <a:pt x="3" y="159"/>
                    </a:lnTo>
                    <a:lnTo>
                      <a:pt x="0" y="146"/>
                    </a:lnTo>
                    <a:lnTo>
                      <a:pt x="0" y="133"/>
                    </a:lnTo>
                    <a:lnTo>
                      <a:pt x="0" y="133"/>
                    </a:lnTo>
                    <a:lnTo>
                      <a:pt x="0" y="119"/>
                    </a:lnTo>
                    <a:lnTo>
                      <a:pt x="3" y="106"/>
                    </a:lnTo>
                    <a:lnTo>
                      <a:pt x="6" y="93"/>
                    </a:lnTo>
                    <a:lnTo>
                      <a:pt x="11" y="81"/>
                    </a:lnTo>
                    <a:lnTo>
                      <a:pt x="16" y="70"/>
                    </a:lnTo>
                    <a:lnTo>
                      <a:pt x="23" y="58"/>
                    </a:lnTo>
                    <a:lnTo>
                      <a:pt x="30" y="48"/>
                    </a:lnTo>
                    <a:lnTo>
                      <a:pt x="39" y="39"/>
                    </a:lnTo>
                    <a:lnTo>
                      <a:pt x="48" y="30"/>
                    </a:lnTo>
                    <a:lnTo>
                      <a:pt x="58" y="23"/>
                    </a:lnTo>
                    <a:lnTo>
                      <a:pt x="70" y="16"/>
                    </a:lnTo>
                    <a:lnTo>
                      <a:pt x="81" y="11"/>
                    </a:lnTo>
                    <a:lnTo>
                      <a:pt x="94" y="6"/>
                    </a:lnTo>
                    <a:lnTo>
                      <a:pt x="106" y="2"/>
                    </a:lnTo>
                    <a:lnTo>
                      <a:pt x="118" y="0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46" y="0"/>
                    </a:lnTo>
                    <a:lnTo>
                      <a:pt x="159" y="2"/>
                    </a:lnTo>
                    <a:lnTo>
                      <a:pt x="172" y="6"/>
                    </a:lnTo>
                    <a:lnTo>
                      <a:pt x="184" y="11"/>
                    </a:lnTo>
                    <a:lnTo>
                      <a:pt x="195" y="16"/>
                    </a:lnTo>
                    <a:lnTo>
                      <a:pt x="206" y="23"/>
                    </a:lnTo>
                    <a:lnTo>
                      <a:pt x="217" y="30"/>
                    </a:lnTo>
                    <a:lnTo>
                      <a:pt x="226" y="39"/>
                    </a:lnTo>
                    <a:lnTo>
                      <a:pt x="234" y="48"/>
                    </a:lnTo>
                    <a:lnTo>
                      <a:pt x="242" y="58"/>
                    </a:lnTo>
                    <a:lnTo>
                      <a:pt x="249" y="70"/>
                    </a:lnTo>
                    <a:lnTo>
                      <a:pt x="254" y="81"/>
                    </a:lnTo>
                    <a:lnTo>
                      <a:pt x="259" y="93"/>
                    </a:lnTo>
                    <a:lnTo>
                      <a:pt x="262" y="106"/>
                    </a:lnTo>
                    <a:lnTo>
                      <a:pt x="264" y="119"/>
                    </a:lnTo>
                    <a:lnTo>
                      <a:pt x="264" y="133"/>
                    </a:lnTo>
                    <a:lnTo>
                      <a:pt x="264" y="133"/>
                    </a:lnTo>
                    <a:lnTo>
                      <a:pt x="264" y="146"/>
                    </a:lnTo>
                    <a:lnTo>
                      <a:pt x="262" y="159"/>
                    </a:lnTo>
                    <a:lnTo>
                      <a:pt x="259" y="172"/>
                    </a:lnTo>
                    <a:lnTo>
                      <a:pt x="254" y="183"/>
                    </a:lnTo>
                    <a:lnTo>
                      <a:pt x="249" y="195"/>
                    </a:lnTo>
                    <a:lnTo>
                      <a:pt x="242" y="206"/>
                    </a:lnTo>
                    <a:lnTo>
                      <a:pt x="234" y="217"/>
                    </a:lnTo>
                    <a:lnTo>
                      <a:pt x="226" y="226"/>
                    </a:lnTo>
                    <a:lnTo>
                      <a:pt x="217" y="234"/>
                    </a:lnTo>
                    <a:lnTo>
                      <a:pt x="206" y="242"/>
                    </a:lnTo>
                    <a:lnTo>
                      <a:pt x="195" y="249"/>
                    </a:lnTo>
                    <a:lnTo>
                      <a:pt x="184" y="254"/>
                    </a:lnTo>
                    <a:lnTo>
                      <a:pt x="172" y="259"/>
                    </a:lnTo>
                    <a:lnTo>
                      <a:pt x="159" y="262"/>
                    </a:lnTo>
                    <a:lnTo>
                      <a:pt x="146" y="264"/>
                    </a:lnTo>
                    <a:lnTo>
                      <a:pt x="133" y="264"/>
                    </a:lnTo>
                    <a:lnTo>
                      <a:pt x="133" y="264"/>
                    </a:lnTo>
                    <a:close/>
                    <a:moveTo>
                      <a:pt x="133" y="66"/>
                    </a:moveTo>
                    <a:lnTo>
                      <a:pt x="133" y="66"/>
                    </a:lnTo>
                    <a:lnTo>
                      <a:pt x="126" y="66"/>
                    </a:lnTo>
                    <a:lnTo>
                      <a:pt x="119" y="67"/>
                    </a:lnTo>
                    <a:lnTo>
                      <a:pt x="113" y="70"/>
                    </a:lnTo>
                    <a:lnTo>
                      <a:pt x="107" y="72"/>
                    </a:lnTo>
                    <a:lnTo>
                      <a:pt x="101" y="74"/>
                    </a:lnTo>
                    <a:lnTo>
                      <a:pt x="96" y="78"/>
                    </a:lnTo>
                    <a:lnTo>
                      <a:pt x="85" y="85"/>
                    </a:lnTo>
                    <a:lnTo>
                      <a:pt x="78" y="95"/>
                    </a:lnTo>
                    <a:lnTo>
                      <a:pt x="74" y="101"/>
                    </a:lnTo>
                    <a:lnTo>
                      <a:pt x="72" y="107"/>
                    </a:lnTo>
                    <a:lnTo>
                      <a:pt x="70" y="113"/>
                    </a:lnTo>
                    <a:lnTo>
                      <a:pt x="68" y="119"/>
                    </a:lnTo>
                    <a:lnTo>
                      <a:pt x="67" y="125"/>
                    </a:lnTo>
                    <a:lnTo>
                      <a:pt x="67" y="133"/>
                    </a:lnTo>
                    <a:lnTo>
                      <a:pt x="67" y="133"/>
                    </a:lnTo>
                    <a:lnTo>
                      <a:pt x="67" y="139"/>
                    </a:lnTo>
                    <a:lnTo>
                      <a:pt x="68" y="145"/>
                    </a:lnTo>
                    <a:lnTo>
                      <a:pt x="70" y="152"/>
                    </a:lnTo>
                    <a:lnTo>
                      <a:pt x="72" y="158"/>
                    </a:lnTo>
                    <a:lnTo>
                      <a:pt x="74" y="164"/>
                    </a:lnTo>
                    <a:lnTo>
                      <a:pt x="78" y="169"/>
                    </a:lnTo>
                    <a:lnTo>
                      <a:pt x="85" y="179"/>
                    </a:lnTo>
                    <a:lnTo>
                      <a:pt x="96" y="188"/>
                    </a:lnTo>
                    <a:lnTo>
                      <a:pt x="101" y="191"/>
                    </a:lnTo>
                    <a:lnTo>
                      <a:pt x="107" y="193"/>
                    </a:lnTo>
                    <a:lnTo>
                      <a:pt x="113" y="196"/>
                    </a:lnTo>
                    <a:lnTo>
                      <a:pt x="119" y="197"/>
                    </a:lnTo>
                    <a:lnTo>
                      <a:pt x="126" y="198"/>
                    </a:lnTo>
                    <a:lnTo>
                      <a:pt x="133" y="198"/>
                    </a:lnTo>
                    <a:lnTo>
                      <a:pt x="133" y="198"/>
                    </a:lnTo>
                    <a:lnTo>
                      <a:pt x="139" y="198"/>
                    </a:lnTo>
                    <a:lnTo>
                      <a:pt x="145" y="197"/>
                    </a:lnTo>
                    <a:lnTo>
                      <a:pt x="153" y="196"/>
                    </a:lnTo>
                    <a:lnTo>
                      <a:pt x="158" y="193"/>
                    </a:lnTo>
                    <a:lnTo>
                      <a:pt x="164" y="191"/>
                    </a:lnTo>
                    <a:lnTo>
                      <a:pt x="169" y="188"/>
                    </a:lnTo>
                    <a:lnTo>
                      <a:pt x="180" y="179"/>
                    </a:lnTo>
                    <a:lnTo>
                      <a:pt x="188" y="169"/>
                    </a:lnTo>
                    <a:lnTo>
                      <a:pt x="191" y="164"/>
                    </a:lnTo>
                    <a:lnTo>
                      <a:pt x="193" y="158"/>
                    </a:lnTo>
                    <a:lnTo>
                      <a:pt x="196" y="152"/>
                    </a:lnTo>
                    <a:lnTo>
                      <a:pt x="197" y="145"/>
                    </a:lnTo>
                    <a:lnTo>
                      <a:pt x="198" y="139"/>
                    </a:lnTo>
                    <a:lnTo>
                      <a:pt x="198" y="133"/>
                    </a:lnTo>
                    <a:lnTo>
                      <a:pt x="198" y="133"/>
                    </a:lnTo>
                    <a:lnTo>
                      <a:pt x="198" y="125"/>
                    </a:lnTo>
                    <a:lnTo>
                      <a:pt x="197" y="119"/>
                    </a:lnTo>
                    <a:lnTo>
                      <a:pt x="196" y="113"/>
                    </a:lnTo>
                    <a:lnTo>
                      <a:pt x="193" y="107"/>
                    </a:lnTo>
                    <a:lnTo>
                      <a:pt x="191" y="101"/>
                    </a:lnTo>
                    <a:lnTo>
                      <a:pt x="188" y="95"/>
                    </a:lnTo>
                    <a:lnTo>
                      <a:pt x="180" y="85"/>
                    </a:lnTo>
                    <a:lnTo>
                      <a:pt x="169" y="78"/>
                    </a:lnTo>
                    <a:lnTo>
                      <a:pt x="164" y="74"/>
                    </a:lnTo>
                    <a:lnTo>
                      <a:pt x="158" y="72"/>
                    </a:lnTo>
                    <a:lnTo>
                      <a:pt x="153" y="70"/>
                    </a:lnTo>
                    <a:lnTo>
                      <a:pt x="145" y="67"/>
                    </a:lnTo>
                    <a:lnTo>
                      <a:pt x="139" y="66"/>
                    </a:lnTo>
                    <a:lnTo>
                      <a:pt x="133" y="66"/>
                    </a:lnTo>
                    <a:lnTo>
                      <a:pt x="133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178">
                <a:extLst>
                  <a:ext uri="{FF2B5EF4-FFF2-40B4-BE49-F238E27FC236}">
                    <a16:creationId xmlns:a16="http://schemas.microsoft.com/office/drawing/2014/main" xmlns="" id="{0544977A-39CC-423B-8900-DDA1A6DDF1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89338" y="1944688"/>
                <a:ext cx="139700" cy="149225"/>
              </a:xfrm>
              <a:custGeom>
                <a:avLst/>
                <a:gdLst>
                  <a:gd name="T0" fmla="*/ 264 w 617"/>
                  <a:gd name="T1" fmla="*/ 656 h 661"/>
                  <a:gd name="T2" fmla="*/ 208 w 617"/>
                  <a:gd name="T3" fmla="*/ 627 h 661"/>
                  <a:gd name="T4" fmla="*/ 165 w 617"/>
                  <a:gd name="T5" fmla="*/ 578 h 661"/>
                  <a:gd name="T6" fmla="*/ 112 w 617"/>
                  <a:gd name="T7" fmla="*/ 570 h 661"/>
                  <a:gd name="T8" fmla="*/ 57 w 617"/>
                  <a:gd name="T9" fmla="*/ 538 h 661"/>
                  <a:gd name="T10" fmla="*/ 22 w 617"/>
                  <a:gd name="T11" fmla="*/ 495 h 661"/>
                  <a:gd name="T12" fmla="*/ 2 w 617"/>
                  <a:gd name="T13" fmla="*/ 434 h 661"/>
                  <a:gd name="T14" fmla="*/ 6 w 617"/>
                  <a:gd name="T15" fmla="*/ 370 h 661"/>
                  <a:gd name="T16" fmla="*/ 17 w 617"/>
                  <a:gd name="T17" fmla="*/ 320 h 661"/>
                  <a:gd name="T18" fmla="*/ 1 w 617"/>
                  <a:gd name="T19" fmla="*/ 259 h 661"/>
                  <a:gd name="T20" fmla="*/ 9 w 617"/>
                  <a:gd name="T21" fmla="*/ 195 h 661"/>
                  <a:gd name="T22" fmla="*/ 35 w 617"/>
                  <a:gd name="T23" fmla="*/ 146 h 661"/>
                  <a:gd name="T24" fmla="*/ 82 w 617"/>
                  <a:gd name="T25" fmla="*/ 105 h 661"/>
                  <a:gd name="T26" fmla="*/ 143 w 617"/>
                  <a:gd name="T27" fmla="*/ 84 h 661"/>
                  <a:gd name="T28" fmla="*/ 185 w 617"/>
                  <a:gd name="T29" fmla="*/ 55 h 661"/>
                  <a:gd name="T30" fmla="*/ 234 w 617"/>
                  <a:gd name="T31" fmla="*/ 17 h 661"/>
                  <a:gd name="T32" fmla="*/ 298 w 617"/>
                  <a:gd name="T33" fmla="*/ 0 h 661"/>
                  <a:gd name="T34" fmla="*/ 352 w 617"/>
                  <a:gd name="T35" fmla="*/ 6 h 661"/>
                  <a:gd name="T36" fmla="*/ 409 w 617"/>
                  <a:gd name="T37" fmla="*/ 34 h 661"/>
                  <a:gd name="T38" fmla="*/ 452 w 617"/>
                  <a:gd name="T39" fmla="*/ 82 h 661"/>
                  <a:gd name="T40" fmla="*/ 505 w 617"/>
                  <a:gd name="T41" fmla="*/ 92 h 661"/>
                  <a:gd name="T42" fmla="*/ 560 w 617"/>
                  <a:gd name="T43" fmla="*/ 123 h 661"/>
                  <a:gd name="T44" fmla="*/ 595 w 617"/>
                  <a:gd name="T45" fmla="*/ 165 h 661"/>
                  <a:gd name="T46" fmla="*/ 615 w 617"/>
                  <a:gd name="T47" fmla="*/ 227 h 661"/>
                  <a:gd name="T48" fmla="*/ 611 w 617"/>
                  <a:gd name="T49" fmla="*/ 290 h 661"/>
                  <a:gd name="T50" fmla="*/ 600 w 617"/>
                  <a:gd name="T51" fmla="*/ 340 h 661"/>
                  <a:gd name="T52" fmla="*/ 616 w 617"/>
                  <a:gd name="T53" fmla="*/ 402 h 661"/>
                  <a:gd name="T54" fmla="*/ 608 w 617"/>
                  <a:gd name="T55" fmla="*/ 465 h 661"/>
                  <a:gd name="T56" fmla="*/ 582 w 617"/>
                  <a:gd name="T57" fmla="*/ 514 h 661"/>
                  <a:gd name="T58" fmla="*/ 535 w 617"/>
                  <a:gd name="T59" fmla="*/ 556 h 661"/>
                  <a:gd name="T60" fmla="*/ 473 w 617"/>
                  <a:gd name="T61" fmla="*/ 577 h 661"/>
                  <a:gd name="T62" fmla="*/ 446 w 617"/>
                  <a:gd name="T63" fmla="*/ 587 h 661"/>
                  <a:gd name="T64" fmla="*/ 401 w 617"/>
                  <a:gd name="T65" fmla="*/ 633 h 661"/>
                  <a:gd name="T66" fmla="*/ 341 w 617"/>
                  <a:gd name="T67" fmla="*/ 658 h 661"/>
                  <a:gd name="T68" fmla="*/ 186 w 617"/>
                  <a:gd name="T69" fmla="*/ 511 h 661"/>
                  <a:gd name="T70" fmla="*/ 212 w 617"/>
                  <a:gd name="T71" fmla="*/ 523 h 661"/>
                  <a:gd name="T72" fmla="*/ 242 w 617"/>
                  <a:gd name="T73" fmla="*/ 569 h 661"/>
                  <a:gd name="T74" fmla="*/ 309 w 617"/>
                  <a:gd name="T75" fmla="*/ 595 h 661"/>
                  <a:gd name="T76" fmla="*/ 386 w 617"/>
                  <a:gd name="T77" fmla="*/ 557 h 661"/>
                  <a:gd name="T78" fmla="*/ 410 w 617"/>
                  <a:gd name="T79" fmla="*/ 518 h 661"/>
                  <a:gd name="T80" fmla="*/ 436 w 617"/>
                  <a:gd name="T81" fmla="*/ 511 h 661"/>
                  <a:gd name="T82" fmla="*/ 519 w 617"/>
                  <a:gd name="T83" fmla="*/ 486 h 661"/>
                  <a:gd name="T84" fmla="*/ 551 w 617"/>
                  <a:gd name="T85" fmla="*/ 420 h 661"/>
                  <a:gd name="T86" fmla="*/ 528 w 617"/>
                  <a:gd name="T87" fmla="*/ 351 h 661"/>
                  <a:gd name="T88" fmla="*/ 523 w 617"/>
                  <a:gd name="T89" fmla="*/ 319 h 661"/>
                  <a:gd name="T90" fmla="*/ 548 w 617"/>
                  <a:gd name="T91" fmla="*/ 270 h 661"/>
                  <a:gd name="T92" fmla="*/ 538 w 617"/>
                  <a:gd name="T93" fmla="*/ 198 h 661"/>
                  <a:gd name="T94" fmla="*/ 466 w 617"/>
                  <a:gd name="T95" fmla="*/ 150 h 661"/>
                  <a:gd name="T96" fmla="*/ 420 w 617"/>
                  <a:gd name="T97" fmla="*/ 149 h 661"/>
                  <a:gd name="T98" fmla="*/ 401 w 617"/>
                  <a:gd name="T99" fmla="*/ 129 h 661"/>
                  <a:gd name="T100" fmla="*/ 338 w 617"/>
                  <a:gd name="T101" fmla="*/ 70 h 661"/>
                  <a:gd name="T102" fmla="*/ 265 w 617"/>
                  <a:gd name="T103" fmla="*/ 76 h 661"/>
                  <a:gd name="T104" fmla="*/ 216 w 617"/>
                  <a:gd name="T105" fmla="*/ 129 h 661"/>
                  <a:gd name="T106" fmla="*/ 192 w 617"/>
                  <a:gd name="T107" fmla="*/ 150 h 661"/>
                  <a:gd name="T108" fmla="*/ 136 w 617"/>
                  <a:gd name="T109" fmla="*/ 153 h 661"/>
                  <a:gd name="T110" fmla="*/ 79 w 617"/>
                  <a:gd name="T111" fmla="*/ 198 h 661"/>
                  <a:gd name="T112" fmla="*/ 73 w 617"/>
                  <a:gd name="T113" fmla="*/ 283 h 661"/>
                  <a:gd name="T114" fmla="*/ 95 w 617"/>
                  <a:gd name="T115" fmla="*/ 324 h 661"/>
                  <a:gd name="T116" fmla="*/ 89 w 617"/>
                  <a:gd name="T117" fmla="*/ 351 h 661"/>
                  <a:gd name="T118" fmla="*/ 69 w 617"/>
                  <a:gd name="T119" fmla="*/ 434 h 661"/>
                  <a:gd name="T120" fmla="*/ 109 w 617"/>
                  <a:gd name="T121" fmla="*/ 495 h 661"/>
                  <a:gd name="T122" fmla="*/ 181 w 617"/>
                  <a:gd name="T123" fmla="*/ 511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17" h="661">
                    <a:moveTo>
                      <a:pt x="309" y="661"/>
                    </a:moveTo>
                    <a:lnTo>
                      <a:pt x="309" y="661"/>
                    </a:lnTo>
                    <a:lnTo>
                      <a:pt x="298" y="661"/>
                    </a:lnTo>
                    <a:lnTo>
                      <a:pt x="286" y="660"/>
                    </a:lnTo>
                    <a:lnTo>
                      <a:pt x="276" y="658"/>
                    </a:lnTo>
                    <a:lnTo>
                      <a:pt x="264" y="656"/>
                    </a:lnTo>
                    <a:lnTo>
                      <a:pt x="254" y="652"/>
                    </a:lnTo>
                    <a:lnTo>
                      <a:pt x="245" y="648"/>
                    </a:lnTo>
                    <a:lnTo>
                      <a:pt x="234" y="643"/>
                    </a:lnTo>
                    <a:lnTo>
                      <a:pt x="225" y="639"/>
                    </a:lnTo>
                    <a:lnTo>
                      <a:pt x="217" y="633"/>
                    </a:lnTo>
                    <a:lnTo>
                      <a:pt x="208" y="627"/>
                    </a:lnTo>
                    <a:lnTo>
                      <a:pt x="199" y="619"/>
                    </a:lnTo>
                    <a:lnTo>
                      <a:pt x="192" y="612"/>
                    </a:lnTo>
                    <a:lnTo>
                      <a:pt x="185" y="605"/>
                    </a:lnTo>
                    <a:lnTo>
                      <a:pt x="178" y="597"/>
                    </a:lnTo>
                    <a:lnTo>
                      <a:pt x="171" y="587"/>
                    </a:lnTo>
                    <a:lnTo>
                      <a:pt x="165" y="578"/>
                    </a:lnTo>
                    <a:lnTo>
                      <a:pt x="165" y="578"/>
                    </a:lnTo>
                    <a:lnTo>
                      <a:pt x="155" y="578"/>
                    </a:lnTo>
                    <a:lnTo>
                      <a:pt x="144" y="577"/>
                    </a:lnTo>
                    <a:lnTo>
                      <a:pt x="133" y="576"/>
                    </a:lnTo>
                    <a:lnTo>
                      <a:pt x="123" y="573"/>
                    </a:lnTo>
                    <a:lnTo>
                      <a:pt x="112" y="570"/>
                    </a:lnTo>
                    <a:lnTo>
                      <a:pt x="103" y="567"/>
                    </a:lnTo>
                    <a:lnTo>
                      <a:pt x="93" y="563"/>
                    </a:lnTo>
                    <a:lnTo>
                      <a:pt x="83" y="557"/>
                    </a:lnTo>
                    <a:lnTo>
                      <a:pt x="74" y="551"/>
                    </a:lnTo>
                    <a:lnTo>
                      <a:pt x="66" y="545"/>
                    </a:lnTo>
                    <a:lnTo>
                      <a:pt x="57" y="538"/>
                    </a:lnTo>
                    <a:lnTo>
                      <a:pt x="49" y="530"/>
                    </a:lnTo>
                    <a:lnTo>
                      <a:pt x="42" y="523"/>
                    </a:lnTo>
                    <a:lnTo>
                      <a:pt x="35" y="514"/>
                    </a:lnTo>
                    <a:lnTo>
                      <a:pt x="29" y="506"/>
                    </a:lnTo>
                    <a:lnTo>
                      <a:pt x="22" y="495"/>
                    </a:lnTo>
                    <a:lnTo>
                      <a:pt x="22" y="495"/>
                    </a:lnTo>
                    <a:lnTo>
                      <a:pt x="17" y="486"/>
                    </a:lnTo>
                    <a:lnTo>
                      <a:pt x="12" y="476"/>
                    </a:lnTo>
                    <a:lnTo>
                      <a:pt x="9" y="465"/>
                    </a:lnTo>
                    <a:lnTo>
                      <a:pt x="6" y="455"/>
                    </a:lnTo>
                    <a:lnTo>
                      <a:pt x="3" y="445"/>
                    </a:lnTo>
                    <a:lnTo>
                      <a:pt x="2" y="434"/>
                    </a:lnTo>
                    <a:lnTo>
                      <a:pt x="1" y="423"/>
                    </a:lnTo>
                    <a:lnTo>
                      <a:pt x="0" y="412"/>
                    </a:lnTo>
                    <a:lnTo>
                      <a:pt x="1" y="402"/>
                    </a:lnTo>
                    <a:lnTo>
                      <a:pt x="2" y="392"/>
                    </a:lnTo>
                    <a:lnTo>
                      <a:pt x="4" y="380"/>
                    </a:lnTo>
                    <a:lnTo>
                      <a:pt x="6" y="370"/>
                    </a:lnTo>
                    <a:lnTo>
                      <a:pt x="9" y="360"/>
                    </a:lnTo>
                    <a:lnTo>
                      <a:pt x="13" y="350"/>
                    </a:lnTo>
                    <a:lnTo>
                      <a:pt x="17" y="340"/>
                    </a:lnTo>
                    <a:lnTo>
                      <a:pt x="22" y="331"/>
                    </a:lnTo>
                    <a:lnTo>
                      <a:pt x="22" y="331"/>
                    </a:lnTo>
                    <a:lnTo>
                      <a:pt x="17" y="320"/>
                    </a:lnTo>
                    <a:lnTo>
                      <a:pt x="13" y="311"/>
                    </a:lnTo>
                    <a:lnTo>
                      <a:pt x="9" y="301"/>
                    </a:lnTo>
                    <a:lnTo>
                      <a:pt x="6" y="290"/>
                    </a:lnTo>
                    <a:lnTo>
                      <a:pt x="4" y="280"/>
                    </a:lnTo>
                    <a:lnTo>
                      <a:pt x="2" y="270"/>
                    </a:lnTo>
                    <a:lnTo>
                      <a:pt x="1" y="259"/>
                    </a:lnTo>
                    <a:lnTo>
                      <a:pt x="0" y="248"/>
                    </a:lnTo>
                    <a:lnTo>
                      <a:pt x="1" y="238"/>
                    </a:lnTo>
                    <a:lnTo>
                      <a:pt x="2" y="227"/>
                    </a:lnTo>
                    <a:lnTo>
                      <a:pt x="3" y="216"/>
                    </a:lnTo>
                    <a:lnTo>
                      <a:pt x="6" y="205"/>
                    </a:lnTo>
                    <a:lnTo>
                      <a:pt x="9" y="195"/>
                    </a:lnTo>
                    <a:lnTo>
                      <a:pt x="12" y="185"/>
                    </a:lnTo>
                    <a:lnTo>
                      <a:pt x="17" y="174"/>
                    </a:lnTo>
                    <a:lnTo>
                      <a:pt x="22" y="165"/>
                    </a:lnTo>
                    <a:lnTo>
                      <a:pt x="22" y="165"/>
                    </a:lnTo>
                    <a:lnTo>
                      <a:pt x="29" y="156"/>
                    </a:lnTo>
                    <a:lnTo>
                      <a:pt x="35" y="146"/>
                    </a:lnTo>
                    <a:lnTo>
                      <a:pt x="41" y="138"/>
                    </a:lnTo>
                    <a:lnTo>
                      <a:pt x="49" y="130"/>
                    </a:lnTo>
                    <a:lnTo>
                      <a:pt x="56" y="123"/>
                    </a:lnTo>
                    <a:lnTo>
                      <a:pt x="65" y="116"/>
                    </a:lnTo>
                    <a:lnTo>
                      <a:pt x="74" y="110"/>
                    </a:lnTo>
                    <a:lnTo>
                      <a:pt x="82" y="105"/>
                    </a:lnTo>
                    <a:lnTo>
                      <a:pt x="93" y="100"/>
                    </a:lnTo>
                    <a:lnTo>
                      <a:pt x="102" y="96"/>
                    </a:lnTo>
                    <a:lnTo>
                      <a:pt x="112" y="92"/>
                    </a:lnTo>
                    <a:lnTo>
                      <a:pt x="123" y="89"/>
                    </a:lnTo>
                    <a:lnTo>
                      <a:pt x="133" y="86"/>
                    </a:lnTo>
                    <a:lnTo>
                      <a:pt x="143" y="84"/>
                    </a:lnTo>
                    <a:lnTo>
                      <a:pt x="155" y="83"/>
                    </a:lnTo>
                    <a:lnTo>
                      <a:pt x="165" y="82"/>
                    </a:lnTo>
                    <a:lnTo>
                      <a:pt x="165" y="82"/>
                    </a:lnTo>
                    <a:lnTo>
                      <a:pt x="171" y="73"/>
                    </a:lnTo>
                    <a:lnTo>
                      <a:pt x="178" y="65"/>
                    </a:lnTo>
                    <a:lnTo>
                      <a:pt x="185" y="55"/>
                    </a:lnTo>
                    <a:lnTo>
                      <a:pt x="192" y="48"/>
                    </a:lnTo>
                    <a:lnTo>
                      <a:pt x="199" y="41"/>
                    </a:lnTo>
                    <a:lnTo>
                      <a:pt x="208" y="34"/>
                    </a:lnTo>
                    <a:lnTo>
                      <a:pt x="216" y="27"/>
                    </a:lnTo>
                    <a:lnTo>
                      <a:pt x="225" y="22"/>
                    </a:lnTo>
                    <a:lnTo>
                      <a:pt x="234" y="17"/>
                    </a:lnTo>
                    <a:lnTo>
                      <a:pt x="245" y="12"/>
                    </a:lnTo>
                    <a:lnTo>
                      <a:pt x="254" y="9"/>
                    </a:lnTo>
                    <a:lnTo>
                      <a:pt x="264" y="6"/>
                    </a:lnTo>
                    <a:lnTo>
                      <a:pt x="276" y="3"/>
                    </a:lnTo>
                    <a:lnTo>
                      <a:pt x="286" y="1"/>
                    </a:lnTo>
                    <a:lnTo>
                      <a:pt x="298" y="0"/>
                    </a:lnTo>
                    <a:lnTo>
                      <a:pt x="309" y="0"/>
                    </a:lnTo>
                    <a:lnTo>
                      <a:pt x="309" y="0"/>
                    </a:lnTo>
                    <a:lnTo>
                      <a:pt x="319" y="0"/>
                    </a:lnTo>
                    <a:lnTo>
                      <a:pt x="331" y="1"/>
                    </a:lnTo>
                    <a:lnTo>
                      <a:pt x="341" y="3"/>
                    </a:lnTo>
                    <a:lnTo>
                      <a:pt x="352" y="6"/>
                    </a:lnTo>
                    <a:lnTo>
                      <a:pt x="363" y="9"/>
                    </a:lnTo>
                    <a:lnTo>
                      <a:pt x="372" y="12"/>
                    </a:lnTo>
                    <a:lnTo>
                      <a:pt x="382" y="17"/>
                    </a:lnTo>
                    <a:lnTo>
                      <a:pt x="392" y="22"/>
                    </a:lnTo>
                    <a:lnTo>
                      <a:pt x="401" y="27"/>
                    </a:lnTo>
                    <a:lnTo>
                      <a:pt x="409" y="34"/>
                    </a:lnTo>
                    <a:lnTo>
                      <a:pt x="418" y="41"/>
                    </a:lnTo>
                    <a:lnTo>
                      <a:pt x="425" y="48"/>
                    </a:lnTo>
                    <a:lnTo>
                      <a:pt x="433" y="55"/>
                    </a:lnTo>
                    <a:lnTo>
                      <a:pt x="439" y="65"/>
                    </a:lnTo>
                    <a:lnTo>
                      <a:pt x="446" y="73"/>
                    </a:lnTo>
                    <a:lnTo>
                      <a:pt x="452" y="82"/>
                    </a:lnTo>
                    <a:lnTo>
                      <a:pt x="452" y="82"/>
                    </a:lnTo>
                    <a:lnTo>
                      <a:pt x="462" y="83"/>
                    </a:lnTo>
                    <a:lnTo>
                      <a:pt x="473" y="84"/>
                    </a:lnTo>
                    <a:lnTo>
                      <a:pt x="484" y="86"/>
                    </a:lnTo>
                    <a:lnTo>
                      <a:pt x="494" y="89"/>
                    </a:lnTo>
                    <a:lnTo>
                      <a:pt x="505" y="92"/>
                    </a:lnTo>
                    <a:lnTo>
                      <a:pt x="515" y="96"/>
                    </a:lnTo>
                    <a:lnTo>
                      <a:pt x="524" y="100"/>
                    </a:lnTo>
                    <a:lnTo>
                      <a:pt x="534" y="105"/>
                    </a:lnTo>
                    <a:lnTo>
                      <a:pt x="543" y="110"/>
                    </a:lnTo>
                    <a:lnTo>
                      <a:pt x="552" y="116"/>
                    </a:lnTo>
                    <a:lnTo>
                      <a:pt x="560" y="123"/>
                    </a:lnTo>
                    <a:lnTo>
                      <a:pt x="568" y="130"/>
                    </a:lnTo>
                    <a:lnTo>
                      <a:pt x="576" y="138"/>
                    </a:lnTo>
                    <a:lnTo>
                      <a:pt x="582" y="146"/>
                    </a:lnTo>
                    <a:lnTo>
                      <a:pt x="589" y="156"/>
                    </a:lnTo>
                    <a:lnTo>
                      <a:pt x="595" y="165"/>
                    </a:lnTo>
                    <a:lnTo>
                      <a:pt x="595" y="165"/>
                    </a:lnTo>
                    <a:lnTo>
                      <a:pt x="600" y="174"/>
                    </a:lnTo>
                    <a:lnTo>
                      <a:pt x="605" y="185"/>
                    </a:lnTo>
                    <a:lnTo>
                      <a:pt x="608" y="195"/>
                    </a:lnTo>
                    <a:lnTo>
                      <a:pt x="611" y="205"/>
                    </a:lnTo>
                    <a:lnTo>
                      <a:pt x="614" y="216"/>
                    </a:lnTo>
                    <a:lnTo>
                      <a:pt x="615" y="227"/>
                    </a:lnTo>
                    <a:lnTo>
                      <a:pt x="616" y="238"/>
                    </a:lnTo>
                    <a:lnTo>
                      <a:pt x="617" y="248"/>
                    </a:lnTo>
                    <a:lnTo>
                      <a:pt x="616" y="258"/>
                    </a:lnTo>
                    <a:lnTo>
                      <a:pt x="615" y="270"/>
                    </a:lnTo>
                    <a:lnTo>
                      <a:pt x="614" y="280"/>
                    </a:lnTo>
                    <a:lnTo>
                      <a:pt x="611" y="290"/>
                    </a:lnTo>
                    <a:lnTo>
                      <a:pt x="608" y="301"/>
                    </a:lnTo>
                    <a:lnTo>
                      <a:pt x="604" y="311"/>
                    </a:lnTo>
                    <a:lnTo>
                      <a:pt x="600" y="320"/>
                    </a:lnTo>
                    <a:lnTo>
                      <a:pt x="595" y="331"/>
                    </a:lnTo>
                    <a:lnTo>
                      <a:pt x="595" y="331"/>
                    </a:lnTo>
                    <a:lnTo>
                      <a:pt x="600" y="340"/>
                    </a:lnTo>
                    <a:lnTo>
                      <a:pt x="604" y="349"/>
                    </a:lnTo>
                    <a:lnTo>
                      <a:pt x="608" y="360"/>
                    </a:lnTo>
                    <a:lnTo>
                      <a:pt x="611" y="370"/>
                    </a:lnTo>
                    <a:lnTo>
                      <a:pt x="614" y="380"/>
                    </a:lnTo>
                    <a:lnTo>
                      <a:pt x="615" y="391"/>
                    </a:lnTo>
                    <a:lnTo>
                      <a:pt x="616" y="402"/>
                    </a:lnTo>
                    <a:lnTo>
                      <a:pt x="617" y="412"/>
                    </a:lnTo>
                    <a:lnTo>
                      <a:pt x="616" y="423"/>
                    </a:lnTo>
                    <a:lnTo>
                      <a:pt x="616" y="434"/>
                    </a:lnTo>
                    <a:lnTo>
                      <a:pt x="614" y="445"/>
                    </a:lnTo>
                    <a:lnTo>
                      <a:pt x="612" y="455"/>
                    </a:lnTo>
                    <a:lnTo>
                      <a:pt x="608" y="465"/>
                    </a:lnTo>
                    <a:lnTo>
                      <a:pt x="605" y="476"/>
                    </a:lnTo>
                    <a:lnTo>
                      <a:pt x="600" y="486"/>
                    </a:lnTo>
                    <a:lnTo>
                      <a:pt x="595" y="495"/>
                    </a:lnTo>
                    <a:lnTo>
                      <a:pt x="595" y="495"/>
                    </a:lnTo>
                    <a:lnTo>
                      <a:pt x="589" y="505"/>
                    </a:lnTo>
                    <a:lnTo>
                      <a:pt x="582" y="514"/>
                    </a:lnTo>
                    <a:lnTo>
                      <a:pt x="576" y="522"/>
                    </a:lnTo>
                    <a:lnTo>
                      <a:pt x="569" y="530"/>
                    </a:lnTo>
                    <a:lnTo>
                      <a:pt x="560" y="538"/>
                    </a:lnTo>
                    <a:lnTo>
                      <a:pt x="552" y="545"/>
                    </a:lnTo>
                    <a:lnTo>
                      <a:pt x="543" y="551"/>
                    </a:lnTo>
                    <a:lnTo>
                      <a:pt x="535" y="556"/>
                    </a:lnTo>
                    <a:lnTo>
                      <a:pt x="525" y="562"/>
                    </a:lnTo>
                    <a:lnTo>
                      <a:pt x="515" y="566"/>
                    </a:lnTo>
                    <a:lnTo>
                      <a:pt x="506" y="570"/>
                    </a:lnTo>
                    <a:lnTo>
                      <a:pt x="495" y="573"/>
                    </a:lnTo>
                    <a:lnTo>
                      <a:pt x="485" y="575"/>
                    </a:lnTo>
                    <a:lnTo>
                      <a:pt x="473" y="577"/>
                    </a:lnTo>
                    <a:lnTo>
                      <a:pt x="463" y="578"/>
                    </a:lnTo>
                    <a:lnTo>
                      <a:pt x="452" y="578"/>
                    </a:lnTo>
                    <a:lnTo>
                      <a:pt x="452" y="578"/>
                    </a:lnTo>
                    <a:lnTo>
                      <a:pt x="452" y="578"/>
                    </a:lnTo>
                    <a:lnTo>
                      <a:pt x="452" y="578"/>
                    </a:lnTo>
                    <a:lnTo>
                      <a:pt x="446" y="587"/>
                    </a:lnTo>
                    <a:lnTo>
                      <a:pt x="439" y="597"/>
                    </a:lnTo>
                    <a:lnTo>
                      <a:pt x="433" y="605"/>
                    </a:lnTo>
                    <a:lnTo>
                      <a:pt x="425" y="612"/>
                    </a:lnTo>
                    <a:lnTo>
                      <a:pt x="418" y="619"/>
                    </a:lnTo>
                    <a:lnTo>
                      <a:pt x="409" y="627"/>
                    </a:lnTo>
                    <a:lnTo>
                      <a:pt x="401" y="633"/>
                    </a:lnTo>
                    <a:lnTo>
                      <a:pt x="392" y="639"/>
                    </a:lnTo>
                    <a:lnTo>
                      <a:pt x="382" y="643"/>
                    </a:lnTo>
                    <a:lnTo>
                      <a:pt x="372" y="648"/>
                    </a:lnTo>
                    <a:lnTo>
                      <a:pt x="363" y="652"/>
                    </a:lnTo>
                    <a:lnTo>
                      <a:pt x="352" y="656"/>
                    </a:lnTo>
                    <a:lnTo>
                      <a:pt x="341" y="658"/>
                    </a:lnTo>
                    <a:lnTo>
                      <a:pt x="331" y="660"/>
                    </a:lnTo>
                    <a:lnTo>
                      <a:pt x="319" y="661"/>
                    </a:lnTo>
                    <a:lnTo>
                      <a:pt x="309" y="661"/>
                    </a:lnTo>
                    <a:lnTo>
                      <a:pt x="309" y="661"/>
                    </a:lnTo>
                    <a:close/>
                    <a:moveTo>
                      <a:pt x="186" y="511"/>
                    </a:moveTo>
                    <a:lnTo>
                      <a:pt x="186" y="511"/>
                    </a:lnTo>
                    <a:lnTo>
                      <a:pt x="191" y="511"/>
                    </a:lnTo>
                    <a:lnTo>
                      <a:pt x="195" y="512"/>
                    </a:lnTo>
                    <a:lnTo>
                      <a:pt x="200" y="514"/>
                    </a:lnTo>
                    <a:lnTo>
                      <a:pt x="204" y="516"/>
                    </a:lnTo>
                    <a:lnTo>
                      <a:pt x="208" y="519"/>
                    </a:lnTo>
                    <a:lnTo>
                      <a:pt x="212" y="523"/>
                    </a:lnTo>
                    <a:lnTo>
                      <a:pt x="214" y="527"/>
                    </a:lnTo>
                    <a:lnTo>
                      <a:pt x="216" y="531"/>
                    </a:lnTo>
                    <a:lnTo>
                      <a:pt x="216" y="531"/>
                    </a:lnTo>
                    <a:lnTo>
                      <a:pt x="223" y="545"/>
                    </a:lnTo>
                    <a:lnTo>
                      <a:pt x="231" y="557"/>
                    </a:lnTo>
                    <a:lnTo>
                      <a:pt x="242" y="569"/>
                    </a:lnTo>
                    <a:lnTo>
                      <a:pt x="253" y="578"/>
                    </a:lnTo>
                    <a:lnTo>
                      <a:pt x="265" y="585"/>
                    </a:lnTo>
                    <a:lnTo>
                      <a:pt x="279" y="590"/>
                    </a:lnTo>
                    <a:lnTo>
                      <a:pt x="293" y="594"/>
                    </a:lnTo>
                    <a:lnTo>
                      <a:pt x="309" y="595"/>
                    </a:lnTo>
                    <a:lnTo>
                      <a:pt x="309" y="595"/>
                    </a:lnTo>
                    <a:lnTo>
                      <a:pt x="323" y="594"/>
                    </a:lnTo>
                    <a:lnTo>
                      <a:pt x="338" y="590"/>
                    </a:lnTo>
                    <a:lnTo>
                      <a:pt x="351" y="585"/>
                    </a:lnTo>
                    <a:lnTo>
                      <a:pt x="365" y="578"/>
                    </a:lnTo>
                    <a:lnTo>
                      <a:pt x="376" y="569"/>
                    </a:lnTo>
                    <a:lnTo>
                      <a:pt x="386" y="557"/>
                    </a:lnTo>
                    <a:lnTo>
                      <a:pt x="394" y="545"/>
                    </a:lnTo>
                    <a:lnTo>
                      <a:pt x="401" y="531"/>
                    </a:lnTo>
                    <a:lnTo>
                      <a:pt x="401" y="531"/>
                    </a:lnTo>
                    <a:lnTo>
                      <a:pt x="403" y="526"/>
                    </a:lnTo>
                    <a:lnTo>
                      <a:pt x="406" y="522"/>
                    </a:lnTo>
                    <a:lnTo>
                      <a:pt x="410" y="518"/>
                    </a:lnTo>
                    <a:lnTo>
                      <a:pt x="416" y="515"/>
                    </a:lnTo>
                    <a:lnTo>
                      <a:pt x="420" y="513"/>
                    </a:lnTo>
                    <a:lnTo>
                      <a:pt x="426" y="511"/>
                    </a:lnTo>
                    <a:lnTo>
                      <a:pt x="431" y="511"/>
                    </a:lnTo>
                    <a:lnTo>
                      <a:pt x="436" y="511"/>
                    </a:lnTo>
                    <a:lnTo>
                      <a:pt x="436" y="511"/>
                    </a:lnTo>
                    <a:lnTo>
                      <a:pt x="452" y="512"/>
                    </a:lnTo>
                    <a:lnTo>
                      <a:pt x="466" y="511"/>
                    </a:lnTo>
                    <a:lnTo>
                      <a:pt x="481" y="508"/>
                    </a:lnTo>
                    <a:lnTo>
                      <a:pt x="495" y="503"/>
                    </a:lnTo>
                    <a:lnTo>
                      <a:pt x="508" y="495"/>
                    </a:lnTo>
                    <a:lnTo>
                      <a:pt x="519" y="486"/>
                    </a:lnTo>
                    <a:lnTo>
                      <a:pt x="529" y="476"/>
                    </a:lnTo>
                    <a:lnTo>
                      <a:pt x="538" y="462"/>
                    </a:lnTo>
                    <a:lnTo>
                      <a:pt x="538" y="462"/>
                    </a:lnTo>
                    <a:lnTo>
                      <a:pt x="544" y="449"/>
                    </a:lnTo>
                    <a:lnTo>
                      <a:pt x="548" y="434"/>
                    </a:lnTo>
                    <a:lnTo>
                      <a:pt x="551" y="420"/>
                    </a:lnTo>
                    <a:lnTo>
                      <a:pt x="550" y="405"/>
                    </a:lnTo>
                    <a:lnTo>
                      <a:pt x="548" y="391"/>
                    </a:lnTo>
                    <a:lnTo>
                      <a:pt x="544" y="377"/>
                    </a:lnTo>
                    <a:lnTo>
                      <a:pt x="538" y="364"/>
                    </a:lnTo>
                    <a:lnTo>
                      <a:pt x="528" y="351"/>
                    </a:lnTo>
                    <a:lnTo>
                      <a:pt x="528" y="351"/>
                    </a:lnTo>
                    <a:lnTo>
                      <a:pt x="525" y="346"/>
                    </a:lnTo>
                    <a:lnTo>
                      <a:pt x="523" y="341"/>
                    </a:lnTo>
                    <a:lnTo>
                      <a:pt x="522" y="336"/>
                    </a:lnTo>
                    <a:lnTo>
                      <a:pt x="521" y="331"/>
                    </a:lnTo>
                    <a:lnTo>
                      <a:pt x="522" y="324"/>
                    </a:lnTo>
                    <a:lnTo>
                      <a:pt x="523" y="319"/>
                    </a:lnTo>
                    <a:lnTo>
                      <a:pt x="525" y="314"/>
                    </a:lnTo>
                    <a:lnTo>
                      <a:pt x="528" y="310"/>
                    </a:lnTo>
                    <a:lnTo>
                      <a:pt x="528" y="310"/>
                    </a:lnTo>
                    <a:lnTo>
                      <a:pt x="538" y="297"/>
                    </a:lnTo>
                    <a:lnTo>
                      <a:pt x="544" y="283"/>
                    </a:lnTo>
                    <a:lnTo>
                      <a:pt x="548" y="270"/>
                    </a:lnTo>
                    <a:lnTo>
                      <a:pt x="550" y="255"/>
                    </a:lnTo>
                    <a:lnTo>
                      <a:pt x="551" y="241"/>
                    </a:lnTo>
                    <a:lnTo>
                      <a:pt x="548" y="226"/>
                    </a:lnTo>
                    <a:lnTo>
                      <a:pt x="544" y="212"/>
                    </a:lnTo>
                    <a:lnTo>
                      <a:pt x="538" y="198"/>
                    </a:lnTo>
                    <a:lnTo>
                      <a:pt x="538" y="198"/>
                    </a:lnTo>
                    <a:lnTo>
                      <a:pt x="529" y="186"/>
                    </a:lnTo>
                    <a:lnTo>
                      <a:pt x="519" y="174"/>
                    </a:lnTo>
                    <a:lnTo>
                      <a:pt x="508" y="165"/>
                    </a:lnTo>
                    <a:lnTo>
                      <a:pt x="494" y="158"/>
                    </a:lnTo>
                    <a:lnTo>
                      <a:pt x="481" y="153"/>
                    </a:lnTo>
                    <a:lnTo>
                      <a:pt x="466" y="150"/>
                    </a:lnTo>
                    <a:lnTo>
                      <a:pt x="452" y="149"/>
                    </a:lnTo>
                    <a:lnTo>
                      <a:pt x="436" y="150"/>
                    </a:lnTo>
                    <a:lnTo>
                      <a:pt x="436" y="150"/>
                    </a:lnTo>
                    <a:lnTo>
                      <a:pt x="431" y="151"/>
                    </a:lnTo>
                    <a:lnTo>
                      <a:pt x="425" y="150"/>
                    </a:lnTo>
                    <a:lnTo>
                      <a:pt x="420" y="149"/>
                    </a:lnTo>
                    <a:lnTo>
                      <a:pt x="416" y="145"/>
                    </a:lnTo>
                    <a:lnTo>
                      <a:pt x="410" y="142"/>
                    </a:lnTo>
                    <a:lnTo>
                      <a:pt x="406" y="139"/>
                    </a:lnTo>
                    <a:lnTo>
                      <a:pt x="403" y="134"/>
                    </a:lnTo>
                    <a:lnTo>
                      <a:pt x="401" y="129"/>
                    </a:lnTo>
                    <a:lnTo>
                      <a:pt x="401" y="129"/>
                    </a:lnTo>
                    <a:lnTo>
                      <a:pt x="394" y="115"/>
                    </a:lnTo>
                    <a:lnTo>
                      <a:pt x="386" y="103"/>
                    </a:lnTo>
                    <a:lnTo>
                      <a:pt x="376" y="93"/>
                    </a:lnTo>
                    <a:lnTo>
                      <a:pt x="365" y="83"/>
                    </a:lnTo>
                    <a:lnTo>
                      <a:pt x="351" y="76"/>
                    </a:lnTo>
                    <a:lnTo>
                      <a:pt x="338" y="70"/>
                    </a:lnTo>
                    <a:lnTo>
                      <a:pt x="323" y="67"/>
                    </a:lnTo>
                    <a:lnTo>
                      <a:pt x="309" y="66"/>
                    </a:lnTo>
                    <a:lnTo>
                      <a:pt x="309" y="66"/>
                    </a:lnTo>
                    <a:lnTo>
                      <a:pt x="293" y="67"/>
                    </a:lnTo>
                    <a:lnTo>
                      <a:pt x="279" y="70"/>
                    </a:lnTo>
                    <a:lnTo>
                      <a:pt x="265" y="76"/>
                    </a:lnTo>
                    <a:lnTo>
                      <a:pt x="253" y="83"/>
                    </a:lnTo>
                    <a:lnTo>
                      <a:pt x="242" y="93"/>
                    </a:lnTo>
                    <a:lnTo>
                      <a:pt x="231" y="103"/>
                    </a:lnTo>
                    <a:lnTo>
                      <a:pt x="223" y="115"/>
                    </a:lnTo>
                    <a:lnTo>
                      <a:pt x="216" y="129"/>
                    </a:lnTo>
                    <a:lnTo>
                      <a:pt x="216" y="129"/>
                    </a:lnTo>
                    <a:lnTo>
                      <a:pt x="214" y="134"/>
                    </a:lnTo>
                    <a:lnTo>
                      <a:pt x="211" y="139"/>
                    </a:lnTo>
                    <a:lnTo>
                      <a:pt x="206" y="142"/>
                    </a:lnTo>
                    <a:lnTo>
                      <a:pt x="202" y="145"/>
                    </a:lnTo>
                    <a:lnTo>
                      <a:pt x="197" y="149"/>
                    </a:lnTo>
                    <a:lnTo>
                      <a:pt x="192" y="150"/>
                    </a:lnTo>
                    <a:lnTo>
                      <a:pt x="186" y="151"/>
                    </a:lnTo>
                    <a:lnTo>
                      <a:pt x="181" y="150"/>
                    </a:lnTo>
                    <a:lnTo>
                      <a:pt x="181" y="150"/>
                    </a:lnTo>
                    <a:lnTo>
                      <a:pt x="165" y="149"/>
                    </a:lnTo>
                    <a:lnTo>
                      <a:pt x="151" y="150"/>
                    </a:lnTo>
                    <a:lnTo>
                      <a:pt x="136" y="153"/>
                    </a:lnTo>
                    <a:lnTo>
                      <a:pt x="123" y="158"/>
                    </a:lnTo>
                    <a:lnTo>
                      <a:pt x="109" y="165"/>
                    </a:lnTo>
                    <a:lnTo>
                      <a:pt x="98" y="174"/>
                    </a:lnTo>
                    <a:lnTo>
                      <a:pt x="87" y="186"/>
                    </a:lnTo>
                    <a:lnTo>
                      <a:pt x="79" y="198"/>
                    </a:lnTo>
                    <a:lnTo>
                      <a:pt x="79" y="198"/>
                    </a:lnTo>
                    <a:lnTo>
                      <a:pt x="73" y="212"/>
                    </a:lnTo>
                    <a:lnTo>
                      <a:pt x="69" y="226"/>
                    </a:lnTo>
                    <a:lnTo>
                      <a:pt x="67" y="241"/>
                    </a:lnTo>
                    <a:lnTo>
                      <a:pt x="67" y="255"/>
                    </a:lnTo>
                    <a:lnTo>
                      <a:pt x="69" y="270"/>
                    </a:lnTo>
                    <a:lnTo>
                      <a:pt x="73" y="283"/>
                    </a:lnTo>
                    <a:lnTo>
                      <a:pt x="79" y="297"/>
                    </a:lnTo>
                    <a:lnTo>
                      <a:pt x="89" y="310"/>
                    </a:lnTo>
                    <a:lnTo>
                      <a:pt x="89" y="310"/>
                    </a:lnTo>
                    <a:lnTo>
                      <a:pt x="92" y="314"/>
                    </a:lnTo>
                    <a:lnTo>
                      <a:pt x="94" y="319"/>
                    </a:lnTo>
                    <a:lnTo>
                      <a:pt x="95" y="324"/>
                    </a:lnTo>
                    <a:lnTo>
                      <a:pt x="96" y="331"/>
                    </a:lnTo>
                    <a:lnTo>
                      <a:pt x="95" y="336"/>
                    </a:lnTo>
                    <a:lnTo>
                      <a:pt x="94" y="341"/>
                    </a:lnTo>
                    <a:lnTo>
                      <a:pt x="92" y="346"/>
                    </a:lnTo>
                    <a:lnTo>
                      <a:pt x="89" y="351"/>
                    </a:lnTo>
                    <a:lnTo>
                      <a:pt x="89" y="351"/>
                    </a:lnTo>
                    <a:lnTo>
                      <a:pt x="79" y="364"/>
                    </a:lnTo>
                    <a:lnTo>
                      <a:pt x="73" y="377"/>
                    </a:lnTo>
                    <a:lnTo>
                      <a:pt x="69" y="391"/>
                    </a:lnTo>
                    <a:lnTo>
                      <a:pt x="67" y="405"/>
                    </a:lnTo>
                    <a:lnTo>
                      <a:pt x="67" y="420"/>
                    </a:lnTo>
                    <a:lnTo>
                      <a:pt x="69" y="434"/>
                    </a:lnTo>
                    <a:lnTo>
                      <a:pt x="73" y="449"/>
                    </a:lnTo>
                    <a:lnTo>
                      <a:pt x="79" y="462"/>
                    </a:lnTo>
                    <a:lnTo>
                      <a:pt x="79" y="462"/>
                    </a:lnTo>
                    <a:lnTo>
                      <a:pt x="87" y="476"/>
                    </a:lnTo>
                    <a:lnTo>
                      <a:pt x="98" y="486"/>
                    </a:lnTo>
                    <a:lnTo>
                      <a:pt x="109" y="495"/>
                    </a:lnTo>
                    <a:lnTo>
                      <a:pt x="123" y="503"/>
                    </a:lnTo>
                    <a:lnTo>
                      <a:pt x="136" y="508"/>
                    </a:lnTo>
                    <a:lnTo>
                      <a:pt x="151" y="511"/>
                    </a:lnTo>
                    <a:lnTo>
                      <a:pt x="165" y="512"/>
                    </a:lnTo>
                    <a:lnTo>
                      <a:pt x="181" y="511"/>
                    </a:lnTo>
                    <a:lnTo>
                      <a:pt x="181" y="511"/>
                    </a:lnTo>
                    <a:lnTo>
                      <a:pt x="186" y="511"/>
                    </a:lnTo>
                    <a:lnTo>
                      <a:pt x="186" y="5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xmlns="" id="{401BD0DF-8074-4932-BC77-4D2A8BF6E3E7}"/>
                </a:ext>
              </a:extLst>
            </p:cNvPr>
            <p:cNvGrpSpPr/>
            <p:nvPr/>
          </p:nvGrpSpPr>
          <p:grpSpPr>
            <a:xfrm>
              <a:off x="4821198" y="5052433"/>
              <a:ext cx="196413" cy="196412"/>
              <a:chOff x="8435975" y="2889250"/>
              <a:chExt cx="360363" cy="360363"/>
            </a:xfrm>
            <a:solidFill>
              <a:schemeClr val="bg1"/>
            </a:solidFill>
          </p:grpSpPr>
          <p:sp>
            <p:nvSpPr>
              <p:cNvPr id="176" name="Freeform 186">
                <a:extLst>
                  <a:ext uri="{FF2B5EF4-FFF2-40B4-BE49-F238E27FC236}">
                    <a16:creationId xmlns:a16="http://schemas.microsoft.com/office/drawing/2014/main" xmlns="" id="{AE74D340-3943-4F15-A1A5-A67F7FD58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5975" y="2933700"/>
                <a:ext cx="179388" cy="285750"/>
              </a:xfrm>
              <a:custGeom>
                <a:avLst/>
                <a:gdLst>
                  <a:gd name="T0" fmla="*/ 165 w 793"/>
                  <a:gd name="T1" fmla="*/ 1257 h 1257"/>
                  <a:gd name="T2" fmla="*/ 148 w 793"/>
                  <a:gd name="T3" fmla="*/ 1256 h 1257"/>
                  <a:gd name="T4" fmla="*/ 115 w 793"/>
                  <a:gd name="T5" fmla="*/ 1250 h 1257"/>
                  <a:gd name="T6" fmla="*/ 87 w 793"/>
                  <a:gd name="T7" fmla="*/ 1238 h 1257"/>
                  <a:gd name="T8" fmla="*/ 60 w 793"/>
                  <a:gd name="T9" fmla="*/ 1219 h 1257"/>
                  <a:gd name="T10" fmla="*/ 37 w 793"/>
                  <a:gd name="T11" fmla="*/ 1197 h 1257"/>
                  <a:gd name="T12" fmla="*/ 19 w 793"/>
                  <a:gd name="T13" fmla="*/ 1170 h 1257"/>
                  <a:gd name="T14" fmla="*/ 7 w 793"/>
                  <a:gd name="T15" fmla="*/ 1141 h 1257"/>
                  <a:gd name="T16" fmla="*/ 1 w 793"/>
                  <a:gd name="T17" fmla="*/ 1108 h 1257"/>
                  <a:gd name="T18" fmla="*/ 0 w 793"/>
                  <a:gd name="T19" fmla="*/ 33 h 1257"/>
                  <a:gd name="T20" fmla="*/ 1 w 793"/>
                  <a:gd name="T21" fmla="*/ 26 h 1257"/>
                  <a:gd name="T22" fmla="*/ 5 w 793"/>
                  <a:gd name="T23" fmla="*/ 15 h 1257"/>
                  <a:gd name="T24" fmla="*/ 14 w 793"/>
                  <a:gd name="T25" fmla="*/ 6 h 1257"/>
                  <a:gd name="T26" fmla="*/ 25 w 793"/>
                  <a:gd name="T27" fmla="*/ 0 h 1257"/>
                  <a:gd name="T28" fmla="*/ 297 w 793"/>
                  <a:gd name="T29" fmla="*/ 0 h 1257"/>
                  <a:gd name="T30" fmla="*/ 304 w 793"/>
                  <a:gd name="T31" fmla="*/ 0 h 1257"/>
                  <a:gd name="T32" fmla="*/ 315 w 793"/>
                  <a:gd name="T33" fmla="*/ 6 h 1257"/>
                  <a:gd name="T34" fmla="*/ 325 w 793"/>
                  <a:gd name="T35" fmla="*/ 15 h 1257"/>
                  <a:gd name="T36" fmla="*/ 330 w 793"/>
                  <a:gd name="T37" fmla="*/ 26 h 1257"/>
                  <a:gd name="T38" fmla="*/ 330 w 793"/>
                  <a:gd name="T39" fmla="*/ 33 h 1257"/>
                  <a:gd name="T40" fmla="*/ 328 w 793"/>
                  <a:gd name="T41" fmla="*/ 46 h 1257"/>
                  <a:gd name="T42" fmla="*/ 320 w 793"/>
                  <a:gd name="T43" fmla="*/ 56 h 1257"/>
                  <a:gd name="T44" fmla="*/ 310 w 793"/>
                  <a:gd name="T45" fmla="*/ 64 h 1257"/>
                  <a:gd name="T46" fmla="*/ 297 w 793"/>
                  <a:gd name="T47" fmla="*/ 67 h 1257"/>
                  <a:gd name="T48" fmla="*/ 66 w 793"/>
                  <a:gd name="T49" fmla="*/ 1092 h 1257"/>
                  <a:gd name="T50" fmla="*/ 66 w 793"/>
                  <a:gd name="T51" fmla="*/ 1102 h 1257"/>
                  <a:gd name="T52" fmla="*/ 70 w 793"/>
                  <a:gd name="T53" fmla="*/ 1122 h 1257"/>
                  <a:gd name="T54" fmla="*/ 77 w 793"/>
                  <a:gd name="T55" fmla="*/ 1139 h 1257"/>
                  <a:gd name="T56" fmla="*/ 89 w 793"/>
                  <a:gd name="T57" fmla="*/ 1155 h 1257"/>
                  <a:gd name="T58" fmla="*/ 102 w 793"/>
                  <a:gd name="T59" fmla="*/ 1168 h 1257"/>
                  <a:gd name="T60" fmla="*/ 118 w 793"/>
                  <a:gd name="T61" fmla="*/ 1179 h 1257"/>
                  <a:gd name="T62" fmla="*/ 135 w 793"/>
                  <a:gd name="T63" fmla="*/ 1187 h 1257"/>
                  <a:gd name="T64" fmla="*/ 155 w 793"/>
                  <a:gd name="T65" fmla="*/ 1190 h 1257"/>
                  <a:gd name="T66" fmla="*/ 760 w 793"/>
                  <a:gd name="T67" fmla="*/ 1191 h 1257"/>
                  <a:gd name="T68" fmla="*/ 766 w 793"/>
                  <a:gd name="T69" fmla="*/ 1192 h 1257"/>
                  <a:gd name="T70" fmla="*/ 779 w 793"/>
                  <a:gd name="T71" fmla="*/ 1196 h 1257"/>
                  <a:gd name="T72" fmla="*/ 787 w 793"/>
                  <a:gd name="T73" fmla="*/ 1206 h 1257"/>
                  <a:gd name="T74" fmla="*/ 792 w 793"/>
                  <a:gd name="T75" fmla="*/ 1217 h 1257"/>
                  <a:gd name="T76" fmla="*/ 793 w 793"/>
                  <a:gd name="T77" fmla="*/ 1224 h 1257"/>
                  <a:gd name="T78" fmla="*/ 790 w 793"/>
                  <a:gd name="T79" fmla="*/ 1237 h 1257"/>
                  <a:gd name="T80" fmla="*/ 783 w 793"/>
                  <a:gd name="T81" fmla="*/ 1247 h 1257"/>
                  <a:gd name="T82" fmla="*/ 773 w 793"/>
                  <a:gd name="T83" fmla="*/ 1254 h 1257"/>
                  <a:gd name="T84" fmla="*/ 760 w 793"/>
                  <a:gd name="T85" fmla="*/ 1257 h 1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93" h="1257">
                    <a:moveTo>
                      <a:pt x="760" y="1257"/>
                    </a:moveTo>
                    <a:lnTo>
                      <a:pt x="165" y="1257"/>
                    </a:lnTo>
                    <a:lnTo>
                      <a:pt x="165" y="1257"/>
                    </a:lnTo>
                    <a:lnTo>
                      <a:pt x="148" y="1256"/>
                    </a:lnTo>
                    <a:lnTo>
                      <a:pt x="132" y="1254"/>
                    </a:lnTo>
                    <a:lnTo>
                      <a:pt x="115" y="1250"/>
                    </a:lnTo>
                    <a:lnTo>
                      <a:pt x="101" y="1244"/>
                    </a:lnTo>
                    <a:lnTo>
                      <a:pt x="87" y="1238"/>
                    </a:lnTo>
                    <a:lnTo>
                      <a:pt x="72" y="1229"/>
                    </a:lnTo>
                    <a:lnTo>
                      <a:pt x="60" y="1219"/>
                    </a:lnTo>
                    <a:lnTo>
                      <a:pt x="48" y="1209"/>
                    </a:lnTo>
                    <a:lnTo>
                      <a:pt x="37" y="1197"/>
                    </a:lnTo>
                    <a:lnTo>
                      <a:pt x="28" y="1184"/>
                    </a:lnTo>
                    <a:lnTo>
                      <a:pt x="19" y="1170"/>
                    </a:lnTo>
                    <a:lnTo>
                      <a:pt x="12" y="1156"/>
                    </a:lnTo>
                    <a:lnTo>
                      <a:pt x="7" y="1141"/>
                    </a:lnTo>
                    <a:lnTo>
                      <a:pt x="3" y="1125"/>
                    </a:lnTo>
                    <a:lnTo>
                      <a:pt x="1" y="1108"/>
                    </a:lnTo>
                    <a:lnTo>
                      <a:pt x="0" y="1092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6"/>
                    </a:lnTo>
                    <a:lnTo>
                      <a:pt x="2" y="20"/>
                    </a:lnTo>
                    <a:lnTo>
                      <a:pt x="5" y="15"/>
                    </a:lnTo>
                    <a:lnTo>
                      <a:pt x="9" y="10"/>
                    </a:lnTo>
                    <a:lnTo>
                      <a:pt x="14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304" y="0"/>
                    </a:lnTo>
                    <a:lnTo>
                      <a:pt x="310" y="2"/>
                    </a:lnTo>
                    <a:lnTo>
                      <a:pt x="315" y="6"/>
                    </a:lnTo>
                    <a:lnTo>
                      <a:pt x="320" y="10"/>
                    </a:lnTo>
                    <a:lnTo>
                      <a:pt x="325" y="15"/>
                    </a:lnTo>
                    <a:lnTo>
                      <a:pt x="328" y="20"/>
                    </a:lnTo>
                    <a:lnTo>
                      <a:pt x="330" y="26"/>
                    </a:lnTo>
                    <a:lnTo>
                      <a:pt x="330" y="33"/>
                    </a:lnTo>
                    <a:lnTo>
                      <a:pt x="330" y="33"/>
                    </a:lnTo>
                    <a:lnTo>
                      <a:pt x="330" y="40"/>
                    </a:lnTo>
                    <a:lnTo>
                      <a:pt x="328" y="46"/>
                    </a:lnTo>
                    <a:lnTo>
                      <a:pt x="325" y="52"/>
                    </a:lnTo>
                    <a:lnTo>
                      <a:pt x="320" y="56"/>
                    </a:lnTo>
                    <a:lnTo>
                      <a:pt x="315" y="60"/>
                    </a:lnTo>
                    <a:lnTo>
                      <a:pt x="310" y="64"/>
                    </a:lnTo>
                    <a:lnTo>
                      <a:pt x="304" y="66"/>
                    </a:lnTo>
                    <a:lnTo>
                      <a:pt x="297" y="67"/>
                    </a:lnTo>
                    <a:lnTo>
                      <a:pt x="66" y="67"/>
                    </a:lnTo>
                    <a:lnTo>
                      <a:pt x="66" y="1092"/>
                    </a:lnTo>
                    <a:lnTo>
                      <a:pt x="66" y="1092"/>
                    </a:lnTo>
                    <a:lnTo>
                      <a:pt x="66" y="1102"/>
                    </a:lnTo>
                    <a:lnTo>
                      <a:pt x="68" y="1111"/>
                    </a:lnTo>
                    <a:lnTo>
                      <a:pt x="70" y="1122"/>
                    </a:lnTo>
                    <a:lnTo>
                      <a:pt x="73" y="1130"/>
                    </a:lnTo>
                    <a:lnTo>
                      <a:pt x="77" y="1139"/>
                    </a:lnTo>
                    <a:lnTo>
                      <a:pt x="82" y="1148"/>
                    </a:lnTo>
                    <a:lnTo>
                      <a:pt x="89" y="1155"/>
                    </a:lnTo>
                    <a:lnTo>
                      <a:pt x="95" y="1162"/>
                    </a:lnTo>
                    <a:lnTo>
                      <a:pt x="102" y="1168"/>
                    </a:lnTo>
                    <a:lnTo>
                      <a:pt x="109" y="1174"/>
                    </a:lnTo>
                    <a:lnTo>
                      <a:pt x="118" y="1179"/>
                    </a:lnTo>
                    <a:lnTo>
                      <a:pt x="126" y="1183"/>
                    </a:lnTo>
                    <a:lnTo>
                      <a:pt x="135" y="1187"/>
                    </a:lnTo>
                    <a:lnTo>
                      <a:pt x="144" y="1189"/>
                    </a:lnTo>
                    <a:lnTo>
                      <a:pt x="155" y="1190"/>
                    </a:lnTo>
                    <a:lnTo>
                      <a:pt x="165" y="1191"/>
                    </a:lnTo>
                    <a:lnTo>
                      <a:pt x="760" y="1191"/>
                    </a:lnTo>
                    <a:lnTo>
                      <a:pt x="760" y="1191"/>
                    </a:lnTo>
                    <a:lnTo>
                      <a:pt x="766" y="1192"/>
                    </a:lnTo>
                    <a:lnTo>
                      <a:pt x="773" y="1193"/>
                    </a:lnTo>
                    <a:lnTo>
                      <a:pt x="779" y="1196"/>
                    </a:lnTo>
                    <a:lnTo>
                      <a:pt x="783" y="1200"/>
                    </a:lnTo>
                    <a:lnTo>
                      <a:pt x="787" y="1206"/>
                    </a:lnTo>
                    <a:lnTo>
                      <a:pt x="790" y="1211"/>
                    </a:lnTo>
                    <a:lnTo>
                      <a:pt x="792" y="1217"/>
                    </a:lnTo>
                    <a:lnTo>
                      <a:pt x="793" y="1224"/>
                    </a:lnTo>
                    <a:lnTo>
                      <a:pt x="793" y="1224"/>
                    </a:lnTo>
                    <a:lnTo>
                      <a:pt x="792" y="1230"/>
                    </a:lnTo>
                    <a:lnTo>
                      <a:pt x="790" y="1237"/>
                    </a:lnTo>
                    <a:lnTo>
                      <a:pt x="787" y="1243"/>
                    </a:lnTo>
                    <a:lnTo>
                      <a:pt x="783" y="1247"/>
                    </a:lnTo>
                    <a:lnTo>
                      <a:pt x="779" y="1251"/>
                    </a:lnTo>
                    <a:lnTo>
                      <a:pt x="773" y="1254"/>
                    </a:lnTo>
                    <a:lnTo>
                      <a:pt x="766" y="1256"/>
                    </a:lnTo>
                    <a:lnTo>
                      <a:pt x="760" y="1257"/>
                    </a:lnTo>
                    <a:lnTo>
                      <a:pt x="760" y="12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187">
                <a:extLst>
                  <a:ext uri="{FF2B5EF4-FFF2-40B4-BE49-F238E27FC236}">
                    <a16:creationId xmlns:a16="http://schemas.microsoft.com/office/drawing/2014/main" xmlns="" id="{45147872-D533-4359-BA0C-462CCFE10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6138" y="2963863"/>
                <a:ext cx="165100" cy="225425"/>
              </a:xfrm>
              <a:custGeom>
                <a:avLst/>
                <a:gdLst>
                  <a:gd name="T0" fmla="*/ 694 w 728"/>
                  <a:gd name="T1" fmla="*/ 993 h 993"/>
                  <a:gd name="T2" fmla="*/ 33 w 728"/>
                  <a:gd name="T3" fmla="*/ 993 h 993"/>
                  <a:gd name="T4" fmla="*/ 33 w 728"/>
                  <a:gd name="T5" fmla="*/ 993 h 993"/>
                  <a:gd name="T6" fmla="*/ 26 w 728"/>
                  <a:gd name="T7" fmla="*/ 992 h 993"/>
                  <a:gd name="T8" fmla="*/ 20 w 728"/>
                  <a:gd name="T9" fmla="*/ 991 h 993"/>
                  <a:gd name="T10" fmla="*/ 15 w 728"/>
                  <a:gd name="T11" fmla="*/ 988 h 993"/>
                  <a:gd name="T12" fmla="*/ 9 w 728"/>
                  <a:gd name="T13" fmla="*/ 983 h 993"/>
                  <a:gd name="T14" fmla="*/ 5 w 728"/>
                  <a:gd name="T15" fmla="*/ 978 h 993"/>
                  <a:gd name="T16" fmla="*/ 2 w 728"/>
                  <a:gd name="T17" fmla="*/ 973 h 993"/>
                  <a:gd name="T18" fmla="*/ 0 w 728"/>
                  <a:gd name="T19" fmla="*/ 967 h 993"/>
                  <a:gd name="T20" fmla="*/ 0 w 728"/>
                  <a:gd name="T21" fmla="*/ 960 h 993"/>
                  <a:gd name="T22" fmla="*/ 0 w 728"/>
                  <a:gd name="T23" fmla="*/ 33 h 993"/>
                  <a:gd name="T24" fmla="*/ 0 w 728"/>
                  <a:gd name="T25" fmla="*/ 33 h 993"/>
                  <a:gd name="T26" fmla="*/ 0 w 728"/>
                  <a:gd name="T27" fmla="*/ 27 h 993"/>
                  <a:gd name="T28" fmla="*/ 2 w 728"/>
                  <a:gd name="T29" fmla="*/ 21 h 993"/>
                  <a:gd name="T30" fmla="*/ 5 w 728"/>
                  <a:gd name="T31" fmla="*/ 15 h 993"/>
                  <a:gd name="T32" fmla="*/ 9 w 728"/>
                  <a:gd name="T33" fmla="*/ 10 h 993"/>
                  <a:gd name="T34" fmla="*/ 15 w 728"/>
                  <a:gd name="T35" fmla="*/ 6 h 993"/>
                  <a:gd name="T36" fmla="*/ 20 w 728"/>
                  <a:gd name="T37" fmla="*/ 3 h 993"/>
                  <a:gd name="T38" fmla="*/ 26 w 728"/>
                  <a:gd name="T39" fmla="*/ 1 h 993"/>
                  <a:gd name="T40" fmla="*/ 33 w 728"/>
                  <a:gd name="T41" fmla="*/ 0 h 993"/>
                  <a:gd name="T42" fmla="*/ 165 w 728"/>
                  <a:gd name="T43" fmla="*/ 0 h 993"/>
                  <a:gd name="T44" fmla="*/ 165 w 728"/>
                  <a:gd name="T45" fmla="*/ 0 h 993"/>
                  <a:gd name="T46" fmla="*/ 172 w 728"/>
                  <a:gd name="T47" fmla="*/ 1 h 993"/>
                  <a:gd name="T48" fmla="*/ 178 w 728"/>
                  <a:gd name="T49" fmla="*/ 3 h 993"/>
                  <a:gd name="T50" fmla="*/ 183 w 728"/>
                  <a:gd name="T51" fmla="*/ 6 h 993"/>
                  <a:gd name="T52" fmla="*/ 188 w 728"/>
                  <a:gd name="T53" fmla="*/ 10 h 993"/>
                  <a:gd name="T54" fmla="*/ 193 w 728"/>
                  <a:gd name="T55" fmla="*/ 15 h 993"/>
                  <a:gd name="T56" fmla="*/ 196 w 728"/>
                  <a:gd name="T57" fmla="*/ 21 h 993"/>
                  <a:gd name="T58" fmla="*/ 198 w 728"/>
                  <a:gd name="T59" fmla="*/ 27 h 993"/>
                  <a:gd name="T60" fmla="*/ 198 w 728"/>
                  <a:gd name="T61" fmla="*/ 33 h 993"/>
                  <a:gd name="T62" fmla="*/ 198 w 728"/>
                  <a:gd name="T63" fmla="*/ 33 h 993"/>
                  <a:gd name="T64" fmla="*/ 198 w 728"/>
                  <a:gd name="T65" fmla="*/ 40 h 993"/>
                  <a:gd name="T66" fmla="*/ 196 w 728"/>
                  <a:gd name="T67" fmla="*/ 46 h 993"/>
                  <a:gd name="T68" fmla="*/ 193 w 728"/>
                  <a:gd name="T69" fmla="*/ 52 h 993"/>
                  <a:gd name="T70" fmla="*/ 188 w 728"/>
                  <a:gd name="T71" fmla="*/ 57 h 993"/>
                  <a:gd name="T72" fmla="*/ 183 w 728"/>
                  <a:gd name="T73" fmla="*/ 61 h 993"/>
                  <a:gd name="T74" fmla="*/ 178 w 728"/>
                  <a:gd name="T75" fmla="*/ 64 h 993"/>
                  <a:gd name="T76" fmla="*/ 172 w 728"/>
                  <a:gd name="T77" fmla="*/ 66 h 993"/>
                  <a:gd name="T78" fmla="*/ 165 w 728"/>
                  <a:gd name="T79" fmla="*/ 66 h 993"/>
                  <a:gd name="T80" fmla="*/ 66 w 728"/>
                  <a:gd name="T81" fmla="*/ 66 h 993"/>
                  <a:gd name="T82" fmla="*/ 66 w 728"/>
                  <a:gd name="T83" fmla="*/ 927 h 993"/>
                  <a:gd name="T84" fmla="*/ 694 w 728"/>
                  <a:gd name="T85" fmla="*/ 927 h 993"/>
                  <a:gd name="T86" fmla="*/ 694 w 728"/>
                  <a:gd name="T87" fmla="*/ 927 h 993"/>
                  <a:gd name="T88" fmla="*/ 701 w 728"/>
                  <a:gd name="T89" fmla="*/ 928 h 993"/>
                  <a:gd name="T90" fmla="*/ 707 w 728"/>
                  <a:gd name="T91" fmla="*/ 930 h 993"/>
                  <a:gd name="T92" fmla="*/ 713 w 728"/>
                  <a:gd name="T93" fmla="*/ 933 h 993"/>
                  <a:gd name="T94" fmla="*/ 717 w 728"/>
                  <a:gd name="T95" fmla="*/ 936 h 993"/>
                  <a:gd name="T96" fmla="*/ 721 w 728"/>
                  <a:gd name="T97" fmla="*/ 941 h 993"/>
                  <a:gd name="T98" fmla="*/ 724 w 728"/>
                  <a:gd name="T99" fmla="*/ 947 h 993"/>
                  <a:gd name="T100" fmla="*/ 727 w 728"/>
                  <a:gd name="T101" fmla="*/ 953 h 993"/>
                  <a:gd name="T102" fmla="*/ 728 w 728"/>
                  <a:gd name="T103" fmla="*/ 960 h 993"/>
                  <a:gd name="T104" fmla="*/ 728 w 728"/>
                  <a:gd name="T105" fmla="*/ 960 h 993"/>
                  <a:gd name="T106" fmla="*/ 727 w 728"/>
                  <a:gd name="T107" fmla="*/ 967 h 993"/>
                  <a:gd name="T108" fmla="*/ 724 w 728"/>
                  <a:gd name="T109" fmla="*/ 973 h 993"/>
                  <a:gd name="T110" fmla="*/ 721 w 728"/>
                  <a:gd name="T111" fmla="*/ 978 h 993"/>
                  <a:gd name="T112" fmla="*/ 717 w 728"/>
                  <a:gd name="T113" fmla="*/ 983 h 993"/>
                  <a:gd name="T114" fmla="*/ 713 w 728"/>
                  <a:gd name="T115" fmla="*/ 988 h 993"/>
                  <a:gd name="T116" fmla="*/ 707 w 728"/>
                  <a:gd name="T117" fmla="*/ 991 h 993"/>
                  <a:gd name="T118" fmla="*/ 701 w 728"/>
                  <a:gd name="T119" fmla="*/ 992 h 993"/>
                  <a:gd name="T120" fmla="*/ 694 w 728"/>
                  <a:gd name="T121" fmla="*/ 993 h 993"/>
                  <a:gd name="T122" fmla="*/ 694 w 728"/>
                  <a:gd name="T123" fmla="*/ 993 h 9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28" h="993">
                    <a:moveTo>
                      <a:pt x="694" y="993"/>
                    </a:moveTo>
                    <a:lnTo>
                      <a:pt x="33" y="993"/>
                    </a:lnTo>
                    <a:lnTo>
                      <a:pt x="33" y="993"/>
                    </a:lnTo>
                    <a:lnTo>
                      <a:pt x="26" y="992"/>
                    </a:lnTo>
                    <a:lnTo>
                      <a:pt x="20" y="991"/>
                    </a:lnTo>
                    <a:lnTo>
                      <a:pt x="15" y="988"/>
                    </a:lnTo>
                    <a:lnTo>
                      <a:pt x="9" y="983"/>
                    </a:lnTo>
                    <a:lnTo>
                      <a:pt x="5" y="978"/>
                    </a:lnTo>
                    <a:lnTo>
                      <a:pt x="2" y="973"/>
                    </a:lnTo>
                    <a:lnTo>
                      <a:pt x="0" y="967"/>
                    </a:lnTo>
                    <a:lnTo>
                      <a:pt x="0" y="96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2" y="21"/>
                    </a:lnTo>
                    <a:lnTo>
                      <a:pt x="5" y="15"/>
                    </a:lnTo>
                    <a:lnTo>
                      <a:pt x="9" y="10"/>
                    </a:lnTo>
                    <a:lnTo>
                      <a:pt x="15" y="6"/>
                    </a:lnTo>
                    <a:lnTo>
                      <a:pt x="20" y="3"/>
                    </a:lnTo>
                    <a:lnTo>
                      <a:pt x="26" y="1"/>
                    </a:lnTo>
                    <a:lnTo>
                      <a:pt x="33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72" y="1"/>
                    </a:lnTo>
                    <a:lnTo>
                      <a:pt x="178" y="3"/>
                    </a:lnTo>
                    <a:lnTo>
                      <a:pt x="183" y="6"/>
                    </a:lnTo>
                    <a:lnTo>
                      <a:pt x="188" y="10"/>
                    </a:lnTo>
                    <a:lnTo>
                      <a:pt x="193" y="15"/>
                    </a:lnTo>
                    <a:lnTo>
                      <a:pt x="196" y="21"/>
                    </a:lnTo>
                    <a:lnTo>
                      <a:pt x="198" y="27"/>
                    </a:lnTo>
                    <a:lnTo>
                      <a:pt x="198" y="33"/>
                    </a:lnTo>
                    <a:lnTo>
                      <a:pt x="198" y="33"/>
                    </a:lnTo>
                    <a:lnTo>
                      <a:pt x="198" y="40"/>
                    </a:lnTo>
                    <a:lnTo>
                      <a:pt x="196" y="46"/>
                    </a:lnTo>
                    <a:lnTo>
                      <a:pt x="193" y="52"/>
                    </a:lnTo>
                    <a:lnTo>
                      <a:pt x="188" y="57"/>
                    </a:lnTo>
                    <a:lnTo>
                      <a:pt x="183" y="61"/>
                    </a:lnTo>
                    <a:lnTo>
                      <a:pt x="178" y="64"/>
                    </a:lnTo>
                    <a:lnTo>
                      <a:pt x="172" y="66"/>
                    </a:lnTo>
                    <a:lnTo>
                      <a:pt x="165" y="66"/>
                    </a:lnTo>
                    <a:lnTo>
                      <a:pt x="66" y="66"/>
                    </a:lnTo>
                    <a:lnTo>
                      <a:pt x="66" y="927"/>
                    </a:lnTo>
                    <a:lnTo>
                      <a:pt x="694" y="927"/>
                    </a:lnTo>
                    <a:lnTo>
                      <a:pt x="694" y="927"/>
                    </a:lnTo>
                    <a:lnTo>
                      <a:pt x="701" y="928"/>
                    </a:lnTo>
                    <a:lnTo>
                      <a:pt x="707" y="930"/>
                    </a:lnTo>
                    <a:lnTo>
                      <a:pt x="713" y="933"/>
                    </a:lnTo>
                    <a:lnTo>
                      <a:pt x="717" y="936"/>
                    </a:lnTo>
                    <a:lnTo>
                      <a:pt x="721" y="941"/>
                    </a:lnTo>
                    <a:lnTo>
                      <a:pt x="724" y="947"/>
                    </a:lnTo>
                    <a:lnTo>
                      <a:pt x="727" y="953"/>
                    </a:lnTo>
                    <a:lnTo>
                      <a:pt x="728" y="960"/>
                    </a:lnTo>
                    <a:lnTo>
                      <a:pt x="728" y="960"/>
                    </a:lnTo>
                    <a:lnTo>
                      <a:pt x="727" y="967"/>
                    </a:lnTo>
                    <a:lnTo>
                      <a:pt x="724" y="973"/>
                    </a:lnTo>
                    <a:lnTo>
                      <a:pt x="721" y="978"/>
                    </a:lnTo>
                    <a:lnTo>
                      <a:pt x="717" y="983"/>
                    </a:lnTo>
                    <a:lnTo>
                      <a:pt x="713" y="988"/>
                    </a:lnTo>
                    <a:lnTo>
                      <a:pt x="707" y="991"/>
                    </a:lnTo>
                    <a:lnTo>
                      <a:pt x="701" y="992"/>
                    </a:lnTo>
                    <a:lnTo>
                      <a:pt x="694" y="993"/>
                    </a:lnTo>
                    <a:lnTo>
                      <a:pt x="694" y="9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88">
                <a:extLst>
                  <a:ext uri="{FF2B5EF4-FFF2-40B4-BE49-F238E27FC236}">
                    <a16:creationId xmlns:a16="http://schemas.microsoft.com/office/drawing/2014/main" xmlns="" id="{0DAAB16B-5915-490D-BDCF-0B55A98FB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5363" y="2933700"/>
                <a:ext cx="74613" cy="127000"/>
              </a:xfrm>
              <a:custGeom>
                <a:avLst/>
                <a:gdLst>
                  <a:gd name="T0" fmla="*/ 297 w 330"/>
                  <a:gd name="T1" fmla="*/ 563 h 563"/>
                  <a:gd name="T2" fmla="*/ 297 w 330"/>
                  <a:gd name="T3" fmla="*/ 563 h 563"/>
                  <a:gd name="T4" fmla="*/ 291 w 330"/>
                  <a:gd name="T5" fmla="*/ 562 h 563"/>
                  <a:gd name="T6" fmla="*/ 285 w 330"/>
                  <a:gd name="T7" fmla="*/ 559 h 563"/>
                  <a:gd name="T8" fmla="*/ 279 w 330"/>
                  <a:gd name="T9" fmla="*/ 556 h 563"/>
                  <a:gd name="T10" fmla="*/ 275 w 330"/>
                  <a:gd name="T11" fmla="*/ 553 h 563"/>
                  <a:gd name="T12" fmla="*/ 270 w 330"/>
                  <a:gd name="T13" fmla="*/ 548 h 563"/>
                  <a:gd name="T14" fmla="*/ 267 w 330"/>
                  <a:gd name="T15" fmla="*/ 542 h 563"/>
                  <a:gd name="T16" fmla="*/ 265 w 330"/>
                  <a:gd name="T17" fmla="*/ 536 h 563"/>
                  <a:gd name="T18" fmla="*/ 264 w 330"/>
                  <a:gd name="T19" fmla="*/ 529 h 563"/>
                  <a:gd name="T20" fmla="*/ 264 w 330"/>
                  <a:gd name="T21" fmla="*/ 67 h 563"/>
                  <a:gd name="T22" fmla="*/ 33 w 330"/>
                  <a:gd name="T23" fmla="*/ 67 h 563"/>
                  <a:gd name="T24" fmla="*/ 33 w 330"/>
                  <a:gd name="T25" fmla="*/ 67 h 563"/>
                  <a:gd name="T26" fmla="*/ 26 w 330"/>
                  <a:gd name="T27" fmla="*/ 66 h 563"/>
                  <a:gd name="T28" fmla="*/ 20 w 330"/>
                  <a:gd name="T29" fmla="*/ 64 h 563"/>
                  <a:gd name="T30" fmla="*/ 15 w 330"/>
                  <a:gd name="T31" fmla="*/ 60 h 563"/>
                  <a:gd name="T32" fmla="*/ 10 w 330"/>
                  <a:gd name="T33" fmla="*/ 56 h 563"/>
                  <a:gd name="T34" fmla="*/ 5 w 330"/>
                  <a:gd name="T35" fmla="*/ 52 h 563"/>
                  <a:gd name="T36" fmla="*/ 2 w 330"/>
                  <a:gd name="T37" fmla="*/ 46 h 563"/>
                  <a:gd name="T38" fmla="*/ 0 w 330"/>
                  <a:gd name="T39" fmla="*/ 40 h 563"/>
                  <a:gd name="T40" fmla="*/ 0 w 330"/>
                  <a:gd name="T41" fmla="*/ 33 h 563"/>
                  <a:gd name="T42" fmla="*/ 0 w 330"/>
                  <a:gd name="T43" fmla="*/ 33 h 563"/>
                  <a:gd name="T44" fmla="*/ 0 w 330"/>
                  <a:gd name="T45" fmla="*/ 26 h 563"/>
                  <a:gd name="T46" fmla="*/ 2 w 330"/>
                  <a:gd name="T47" fmla="*/ 20 h 563"/>
                  <a:gd name="T48" fmla="*/ 5 w 330"/>
                  <a:gd name="T49" fmla="*/ 15 h 563"/>
                  <a:gd name="T50" fmla="*/ 10 w 330"/>
                  <a:gd name="T51" fmla="*/ 10 h 563"/>
                  <a:gd name="T52" fmla="*/ 15 w 330"/>
                  <a:gd name="T53" fmla="*/ 6 h 563"/>
                  <a:gd name="T54" fmla="*/ 20 w 330"/>
                  <a:gd name="T55" fmla="*/ 2 h 563"/>
                  <a:gd name="T56" fmla="*/ 26 w 330"/>
                  <a:gd name="T57" fmla="*/ 0 h 563"/>
                  <a:gd name="T58" fmla="*/ 33 w 330"/>
                  <a:gd name="T59" fmla="*/ 0 h 563"/>
                  <a:gd name="T60" fmla="*/ 297 w 330"/>
                  <a:gd name="T61" fmla="*/ 0 h 563"/>
                  <a:gd name="T62" fmla="*/ 297 w 330"/>
                  <a:gd name="T63" fmla="*/ 0 h 563"/>
                  <a:gd name="T64" fmla="*/ 305 w 330"/>
                  <a:gd name="T65" fmla="*/ 0 h 563"/>
                  <a:gd name="T66" fmla="*/ 311 w 330"/>
                  <a:gd name="T67" fmla="*/ 2 h 563"/>
                  <a:gd name="T68" fmla="*/ 316 w 330"/>
                  <a:gd name="T69" fmla="*/ 6 h 563"/>
                  <a:gd name="T70" fmla="*/ 321 w 330"/>
                  <a:gd name="T71" fmla="*/ 10 h 563"/>
                  <a:gd name="T72" fmla="*/ 325 w 330"/>
                  <a:gd name="T73" fmla="*/ 15 h 563"/>
                  <a:gd name="T74" fmla="*/ 328 w 330"/>
                  <a:gd name="T75" fmla="*/ 20 h 563"/>
                  <a:gd name="T76" fmla="*/ 330 w 330"/>
                  <a:gd name="T77" fmla="*/ 26 h 563"/>
                  <a:gd name="T78" fmla="*/ 330 w 330"/>
                  <a:gd name="T79" fmla="*/ 33 h 563"/>
                  <a:gd name="T80" fmla="*/ 330 w 330"/>
                  <a:gd name="T81" fmla="*/ 529 h 563"/>
                  <a:gd name="T82" fmla="*/ 330 w 330"/>
                  <a:gd name="T83" fmla="*/ 529 h 563"/>
                  <a:gd name="T84" fmla="*/ 330 w 330"/>
                  <a:gd name="T85" fmla="*/ 536 h 563"/>
                  <a:gd name="T86" fmla="*/ 328 w 330"/>
                  <a:gd name="T87" fmla="*/ 542 h 563"/>
                  <a:gd name="T88" fmla="*/ 325 w 330"/>
                  <a:gd name="T89" fmla="*/ 548 h 563"/>
                  <a:gd name="T90" fmla="*/ 321 w 330"/>
                  <a:gd name="T91" fmla="*/ 553 h 563"/>
                  <a:gd name="T92" fmla="*/ 316 w 330"/>
                  <a:gd name="T93" fmla="*/ 556 h 563"/>
                  <a:gd name="T94" fmla="*/ 311 w 330"/>
                  <a:gd name="T95" fmla="*/ 559 h 563"/>
                  <a:gd name="T96" fmla="*/ 305 w 330"/>
                  <a:gd name="T97" fmla="*/ 562 h 563"/>
                  <a:gd name="T98" fmla="*/ 297 w 330"/>
                  <a:gd name="T99" fmla="*/ 563 h 563"/>
                  <a:gd name="T100" fmla="*/ 297 w 330"/>
                  <a:gd name="T101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0" h="563">
                    <a:moveTo>
                      <a:pt x="297" y="563"/>
                    </a:moveTo>
                    <a:lnTo>
                      <a:pt x="297" y="563"/>
                    </a:lnTo>
                    <a:lnTo>
                      <a:pt x="291" y="562"/>
                    </a:lnTo>
                    <a:lnTo>
                      <a:pt x="285" y="559"/>
                    </a:lnTo>
                    <a:lnTo>
                      <a:pt x="279" y="556"/>
                    </a:lnTo>
                    <a:lnTo>
                      <a:pt x="275" y="553"/>
                    </a:lnTo>
                    <a:lnTo>
                      <a:pt x="270" y="548"/>
                    </a:lnTo>
                    <a:lnTo>
                      <a:pt x="267" y="542"/>
                    </a:lnTo>
                    <a:lnTo>
                      <a:pt x="265" y="536"/>
                    </a:lnTo>
                    <a:lnTo>
                      <a:pt x="264" y="529"/>
                    </a:lnTo>
                    <a:lnTo>
                      <a:pt x="264" y="67"/>
                    </a:lnTo>
                    <a:lnTo>
                      <a:pt x="33" y="67"/>
                    </a:lnTo>
                    <a:lnTo>
                      <a:pt x="33" y="67"/>
                    </a:lnTo>
                    <a:lnTo>
                      <a:pt x="26" y="66"/>
                    </a:lnTo>
                    <a:lnTo>
                      <a:pt x="20" y="64"/>
                    </a:lnTo>
                    <a:lnTo>
                      <a:pt x="15" y="60"/>
                    </a:lnTo>
                    <a:lnTo>
                      <a:pt x="10" y="56"/>
                    </a:lnTo>
                    <a:lnTo>
                      <a:pt x="5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5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305" y="0"/>
                    </a:lnTo>
                    <a:lnTo>
                      <a:pt x="311" y="2"/>
                    </a:lnTo>
                    <a:lnTo>
                      <a:pt x="316" y="6"/>
                    </a:lnTo>
                    <a:lnTo>
                      <a:pt x="321" y="10"/>
                    </a:lnTo>
                    <a:lnTo>
                      <a:pt x="325" y="15"/>
                    </a:lnTo>
                    <a:lnTo>
                      <a:pt x="328" y="20"/>
                    </a:lnTo>
                    <a:lnTo>
                      <a:pt x="330" y="26"/>
                    </a:lnTo>
                    <a:lnTo>
                      <a:pt x="330" y="33"/>
                    </a:lnTo>
                    <a:lnTo>
                      <a:pt x="330" y="529"/>
                    </a:lnTo>
                    <a:lnTo>
                      <a:pt x="330" y="529"/>
                    </a:lnTo>
                    <a:lnTo>
                      <a:pt x="330" y="536"/>
                    </a:lnTo>
                    <a:lnTo>
                      <a:pt x="328" y="542"/>
                    </a:lnTo>
                    <a:lnTo>
                      <a:pt x="325" y="548"/>
                    </a:lnTo>
                    <a:lnTo>
                      <a:pt x="321" y="553"/>
                    </a:lnTo>
                    <a:lnTo>
                      <a:pt x="316" y="556"/>
                    </a:lnTo>
                    <a:lnTo>
                      <a:pt x="311" y="559"/>
                    </a:lnTo>
                    <a:lnTo>
                      <a:pt x="305" y="562"/>
                    </a:lnTo>
                    <a:lnTo>
                      <a:pt x="297" y="563"/>
                    </a:lnTo>
                    <a:lnTo>
                      <a:pt x="297" y="5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89">
                <a:extLst>
                  <a:ext uri="{FF2B5EF4-FFF2-40B4-BE49-F238E27FC236}">
                    <a16:creationId xmlns:a16="http://schemas.microsoft.com/office/drawing/2014/main" xmlns="" id="{FB5AD761-5EA8-4F3B-9859-1741A4B121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6300" y="2889250"/>
                <a:ext cx="134938" cy="104775"/>
              </a:xfrm>
              <a:custGeom>
                <a:avLst/>
                <a:gdLst>
                  <a:gd name="T0" fmla="*/ 32 w 595"/>
                  <a:gd name="T1" fmla="*/ 462 h 462"/>
                  <a:gd name="T2" fmla="*/ 14 w 595"/>
                  <a:gd name="T3" fmla="*/ 457 h 462"/>
                  <a:gd name="T4" fmla="*/ 2 w 595"/>
                  <a:gd name="T5" fmla="*/ 443 h 462"/>
                  <a:gd name="T6" fmla="*/ 0 w 595"/>
                  <a:gd name="T7" fmla="*/ 165 h 462"/>
                  <a:gd name="T8" fmla="*/ 2 w 595"/>
                  <a:gd name="T9" fmla="*/ 152 h 462"/>
                  <a:gd name="T10" fmla="*/ 14 w 595"/>
                  <a:gd name="T11" fmla="*/ 137 h 462"/>
                  <a:gd name="T12" fmla="*/ 32 w 595"/>
                  <a:gd name="T13" fmla="*/ 132 h 462"/>
                  <a:gd name="T14" fmla="*/ 137 w 595"/>
                  <a:gd name="T15" fmla="*/ 119 h 462"/>
                  <a:gd name="T16" fmla="*/ 152 w 595"/>
                  <a:gd name="T17" fmla="*/ 82 h 462"/>
                  <a:gd name="T18" fmla="*/ 173 w 595"/>
                  <a:gd name="T19" fmla="*/ 49 h 462"/>
                  <a:gd name="T20" fmla="*/ 205 w 595"/>
                  <a:gd name="T21" fmla="*/ 23 h 462"/>
                  <a:gd name="T22" fmla="*/ 247 w 595"/>
                  <a:gd name="T23" fmla="*/ 6 h 462"/>
                  <a:gd name="T24" fmla="*/ 297 w 595"/>
                  <a:gd name="T25" fmla="*/ 0 h 462"/>
                  <a:gd name="T26" fmla="*/ 332 w 595"/>
                  <a:gd name="T27" fmla="*/ 3 h 462"/>
                  <a:gd name="T28" fmla="*/ 375 w 595"/>
                  <a:gd name="T29" fmla="*/ 16 h 462"/>
                  <a:gd name="T30" fmla="*/ 410 w 595"/>
                  <a:gd name="T31" fmla="*/ 40 h 462"/>
                  <a:gd name="T32" fmla="*/ 435 w 595"/>
                  <a:gd name="T33" fmla="*/ 71 h 462"/>
                  <a:gd name="T34" fmla="*/ 453 w 595"/>
                  <a:gd name="T35" fmla="*/ 106 h 462"/>
                  <a:gd name="T36" fmla="*/ 561 w 595"/>
                  <a:gd name="T37" fmla="*/ 132 h 462"/>
                  <a:gd name="T38" fmla="*/ 574 w 595"/>
                  <a:gd name="T39" fmla="*/ 134 h 462"/>
                  <a:gd name="T40" fmla="*/ 588 w 595"/>
                  <a:gd name="T41" fmla="*/ 147 h 462"/>
                  <a:gd name="T42" fmla="*/ 595 w 595"/>
                  <a:gd name="T43" fmla="*/ 165 h 462"/>
                  <a:gd name="T44" fmla="*/ 594 w 595"/>
                  <a:gd name="T45" fmla="*/ 436 h 462"/>
                  <a:gd name="T46" fmla="*/ 584 w 595"/>
                  <a:gd name="T47" fmla="*/ 453 h 462"/>
                  <a:gd name="T48" fmla="*/ 568 w 595"/>
                  <a:gd name="T49" fmla="*/ 462 h 462"/>
                  <a:gd name="T50" fmla="*/ 65 w 595"/>
                  <a:gd name="T51" fmla="*/ 396 h 462"/>
                  <a:gd name="T52" fmla="*/ 429 w 595"/>
                  <a:gd name="T53" fmla="*/ 198 h 462"/>
                  <a:gd name="T54" fmla="*/ 416 w 595"/>
                  <a:gd name="T55" fmla="*/ 195 h 462"/>
                  <a:gd name="T56" fmla="*/ 401 w 595"/>
                  <a:gd name="T57" fmla="*/ 184 h 462"/>
                  <a:gd name="T58" fmla="*/ 396 w 595"/>
                  <a:gd name="T59" fmla="*/ 165 h 462"/>
                  <a:gd name="T60" fmla="*/ 394 w 595"/>
                  <a:gd name="T61" fmla="*/ 146 h 462"/>
                  <a:gd name="T62" fmla="*/ 387 w 595"/>
                  <a:gd name="T63" fmla="*/ 121 h 462"/>
                  <a:gd name="T64" fmla="*/ 370 w 595"/>
                  <a:gd name="T65" fmla="*/ 95 h 462"/>
                  <a:gd name="T66" fmla="*/ 342 w 595"/>
                  <a:gd name="T67" fmla="*/ 74 h 462"/>
                  <a:gd name="T68" fmla="*/ 297 w 595"/>
                  <a:gd name="T69" fmla="*/ 66 h 462"/>
                  <a:gd name="T70" fmla="*/ 264 w 595"/>
                  <a:gd name="T71" fmla="*/ 70 h 462"/>
                  <a:gd name="T72" fmla="*/ 231 w 595"/>
                  <a:gd name="T73" fmla="*/ 87 h 462"/>
                  <a:gd name="T74" fmla="*/ 211 w 595"/>
                  <a:gd name="T75" fmla="*/ 111 h 462"/>
                  <a:gd name="T76" fmla="*/ 201 w 595"/>
                  <a:gd name="T77" fmla="*/ 137 h 462"/>
                  <a:gd name="T78" fmla="*/ 197 w 595"/>
                  <a:gd name="T79" fmla="*/ 165 h 462"/>
                  <a:gd name="T80" fmla="*/ 195 w 595"/>
                  <a:gd name="T81" fmla="*/ 178 h 462"/>
                  <a:gd name="T82" fmla="*/ 183 w 595"/>
                  <a:gd name="T83" fmla="*/ 192 h 462"/>
                  <a:gd name="T84" fmla="*/ 164 w 595"/>
                  <a:gd name="T85" fmla="*/ 198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95" h="462">
                    <a:moveTo>
                      <a:pt x="561" y="462"/>
                    </a:moveTo>
                    <a:lnTo>
                      <a:pt x="32" y="462"/>
                    </a:lnTo>
                    <a:lnTo>
                      <a:pt x="32" y="462"/>
                    </a:lnTo>
                    <a:lnTo>
                      <a:pt x="25" y="462"/>
                    </a:lnTo>
                    <a:lnTo>
                      <a:pt x="19" y="460"/>
                    </a:lnTo>
                    <a:lnTo>
                      <a:pt x="14" y="457"/>
                    </a:lnTo>
                    <a:lnTo>
                      <a:pt x="9" y="453"/>
                    </a:lnTo>
                    <a:lnTo>
                      <a:pt x="5" y="448"/>
                    </a:lnTo>
                    <a:lnTo>
                      <a:pt x="2" y="443"/>
                    </a:lnTo>
                    <a:lnTo>
                      <a:pt x="0" y="436"/>
                    </a:lnTo>
                    <a:lnTo>
                      <a:pt x="0" y="429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58"/>
                    </a:lnTo>
                    <a:lnTo>
                      <a:pt x="2" y="152"/>
                    </a:lnTo>
                    <a:lnTo>
                      <a:pt x="5" y="147"/>
                    </a:lnTo>
                    <a:lnTo>
                      <a:pt x="9" y="141"/>
                    </a:lnTo>
                    <a:lnTo>
                      <a:pt x="14" y="137"/>
                    </a:lnTo>
                    <a:lnTo>
                      <a:pt x="19" y="134"/>
                    </a:lnTo>
                    <a:lnTo>
                      <a:pt x="25" y="132"/>
                    </a:lnTo>
                    <a:lnTo>
                      <a:pt x="32" y="132"/>
                    </a:lnTo>
                    <a:lnTo>
                      <a:pt x="134" y="132"/>
                    </a:lnTo>
                    <a:lnTo>
                      <a:pt x="134" y="132"/>
                    </a:lnTo>
                    <a:lnTo>
                      <a:pt x="137" y="119"/>
                    </a:lnTo>
                    <a:lnTo>
                      <a:pt x="141" y="106"/>
                    </a:lnTo>
                    <a:lnTo>
                      <a:pt x="145" y="94"/>
                    </a:lnTo>
                    <a:lnTo>
                      <a:pt x="152" y="82"/>
                    </a:lnTo>
                    <a:lnTo>
                      <a:pt x="158" y="71"/>
                    </a:lnTo>
                    <a:lnTo>
                      <a:pt x="165" y="60"/>
                    </a:lnTo>
                    <a:lnTo>
                      <a:pt x="173" y="49"/>
                    </a:lnTo>
                    <a:lnTo>
                      <a:pt x="184" y="40"/>
                    </a:lnTo>
                    <a:lnTo>
                      <a:pt x="194" y="32"/>
                    </a:lnTo>
                    <a:lnTo>
                      <a:pt x="205" y="23"/>
                    </a:lnTo>
                    <a:lnTo>
                      <a:pt x="218" y="16"/>
                    </a:lnTo>
                    <a:lnTo>
                      <a:pt x="231" y="11"/>
                    </a:lnTo>
                    <a:lnTo>
                      <a:pt x="247" y="6"/>
                    </a:lnTo>
                    <a:lnTo>
                      <a:pt x="262" y="3"/>
                    </a:lnTo>
                    <a:lnTo>
                      <a:pt x="279" y="1"/>
                    </a:lnTo>
                    <a:lnTo>
                      <a:pt x="297" y="0"/>
                    </a:lnTo>
                    <a:lnTo>
                      <a:pt x="297" y="0"/>
                    </a:lnTo>
                    <a:lnTo>
                      <a:pt x="314" y="1"/>
                    </a:lnTo>
                    <a:lnTo>
                      <a:pt x="332" y="3"/>
                    </a:lnTo>
                    <a:lnTo>
                      <a:pt x="347" y="6"/>
                    </a:lnTo>
                    <a:lnTo>
                      <a:pt x="362" y="11"/>
                    </a:lnTo>
                    <a:lnTo>
                      <a:pt x="375" y="16"/>
                    </a:lnTo>
                    <a:lnTo>
                      <a:pt x="388" y="23"/>
                    </a:lnTo>
                    <a:lnTo>
                      <a:pt x="399" y="32"/>
                    </a:lnTo>
                    <a:lnTo>
                      <a:pt x="410" y="40"/>
                    </a:lnTo>
                    <a:lnTo>
                      <a:pt x="420" y="49"/>
                    </a:lnTo>
                    <a:lnTo>
                      <a:pt x="428" y="60"/>
                    </a:lnTo>
                    <a:lnTo>
                      <a:pt x="435" y="71"/>
                    </a:lnTo>
                    <a:lnTo>
                      <a:pt x="442" y="82"/>
                    </a:lnTo>
                    <a:lnTo>
                      <a:pt x="448" y="94"/>
                    </a:lnTo>
                    <a:lnTo>
                      <a:pt x="453" y="106"/>
                    </a:lnTo>
                    <a:lnTo>
                      <a:pt x="456" y="119"/>
                    </a:lnTo>
                    <a:lnTo>
                      <a:pt x="459" y="132"/>
                    </a:lnTo>
                    <a:lnTo>
                      <a:pt x="561" y="132"/>
                    </a:lnTo>
                    <a:lnTo>
                      <a:pt x="561" y="132"/>
                    </a:lnTo>
                    <a:lnTo>
                      <a:pt x="568" y="132"/>
                    </a:lnTo>
                    <a:lnTo>
                      <a:pt x="574" y="134"/>
                    </a:lnTo>
                    <a:lnTo>
                      <a:pt x="580" y="137"/>
                    </a:lnTo>
                    <a:lnTo>
                      <a:pt x="584" y="141"/>
                    </a:lnTo>
                    <a:lnTo>
                      <a:pt x="588" y="147"/>
                    </a:lnTo>
                    <a:lnTo>
                      <a:pt x="591" y="152"/>
                    </a:lnTo>
                    <a:lnTo>
                      <a:pt x="594" y="158"/>
                    </a:lnTo>
                    <a:lnTo>
                      <a:pt x="595" y="165"/>
                    </a:lnTo>
                    <a:lnTo>
                      <a:pt x="595" y="429"/>
                    </a:lnTo>
                    <a:lnTo>
                      <a:pt x="595" y="429"/>
                    </a:lnTo>
                    <a:lnTo>
                      <a:pt x="594" y="436"/>
                    </a:lnTo>
                    <a:lnTo>
                      <a:pt x="591" y="443"/>
                    </a:lnTo>
                    <a:lnTo>
                      <a:pt x="588" y="448"/>
                    </a:lnTo>
                    <a:lnTo>
                      <a:pt x="584" y="453"/>
                    </a:lnTo>
                    <a:lnTo>
                      <a:pt x="580" y="457"/>
                    </a:lnTo>
                    <a:lnTo>
                      <a:pt x="574" y="460"/>
                    </a:lnTo>
                    <a:lnTo>
                      <a:pt x="568" y="462"/>
                    </a:lnTo>
                    <a:lnTo>
                      <a:pt x="561" y="462"/>
                    </a:lnTo>
                    <a:lnTo>
                      <a:pt x="561" y="462"/>
                    </a:lnTo>
                    <a:close/>
                    <a:moveTo>
                      <a:pt x="65" y="396"/>
                    </a:moveTo>
                    <a:lnTo>
                      <a:pt x="528" y="396"/>
                    </a:lnTo>
                    <a:lnTo>
                      <a:pt x="528" y="198"/>
                    </a:lnTo>
                    <a:lnTo>
                      <a:pt x="429" y="198"/>
                    </a:lnTo>
                    <a:lnTo>
                      <a:pt x="429" y="198"/>
                    </a:lnTo>
                    <a:lnTo>
                      <a:pt x="422" y="197"/>
                    </a:lnTo>
                    <a:lnTo>
                      <a:pt x="416" y="195"/>
                    </a:lnTo>
                    <a:lnTo>
                      <a:pt x="410" y="192"/>
                    </a:lnTo>
                    <a:lnTo>
                      <a:pt x="405" y="188"/>
                    </a:lnTo>
                    <a:lnTo>
                      <a:pt x="401" y="184"/>
                    </a:lnTo>
                    <a:lnTo>
                      <a:pt x="398" y="178"/>
                    </a:lnTo>
                    <a:lnTo>
                      <a:pt x="397" y="171"/>
                    </a:lnTo>
                    <a:lnTo>
                      <a:pt x="396" y="165"/>
                    </a:lnTo>
                    <a:lnTo>
                      <a:pt x="396" y="165"/>
                    </a:lnTo>
                    <a:lnTo>
                      <a:pt x="396" y="158"/>
                    </a:lnTo>
                    <a:lnTo>
                      <a:pt x="394" y="146"/>
                    </a:lnTo>
                    <a:lnTo>
                      <a:pt x="392" y="137"/>
                    </a:lnTo>
                    <a:lnTo>
                      <a:pt x="390" y="129"/>
                    </a:lnTo>
                    <a:lnTo>
                      <a:pt x="387" y="121"/>
                    </a:lnTo>
                    <a:lnTo>
                      <a:pt x="382" y="111"/>
                    </a:lnTo>
                    <a:lnTo>
                      <a:pt x="377" y="103"/>
                    </a:lnTo>
                    <a:lnTo>
                      <a:pt x="370" y="95"/>
                    </a:lnTo>
                    <a:lnTo>
                      <a:pt x="363" y="87"/>
                    </a:lnTo>
                    <a:lnTo>
                      <a:pt x="352" y="79"/>
                    </a:lnTo>
                    <a:lnTo>
                      <a:pt x="342" y="74"/>
                    </a:lnTo>
                    <a:lnTo>
                      <a:pt x="329" y="70"/>
                    </a:lnTo>
                    <a:lnTo>
                      <a:pt x="314" y="67"/>
                    </a:lnTo>
                    <a:lnTo>
                      <a:pt x="297" y="66"/>
                    </a:lnTo>
                    <a:lnTo>
                      <a:pt x="297" y="66"/>
                    </a:lnTo>
                    <a:lnTo>
                      <a:pt x="280" y="67"/>
                    </a:lnTo>
                    <a:lnTo>
                      <a:pt x="264" y="70"/>
                    </a:lnTo>
                    <a:lnTo>
                      <a:pt x="252" y="74"/>
                    </a:lnTo>
                    <a:lnTo>
                      <a:pt x="241" y="79"/>
                    </a:lnTo>
                    <a:lnTo>
                      <a:pt x="231" y="87"/>
                    </a:lnTo>
                    <a:lnTo>
                      <a:pt x="223" y="95"/>
                    </a:lnTo>
                    <a:lnTo>
                      <a:pt x="216" y="103"/>
                    </a:lnTo>
                    <a:lnTo>
                      <a:pt x="211" y="111"/>
                    </a:lnTo>
                    <a:lnTo>
                      <a:pt x="206" y="121"/>
                    </a:lnTo>
                    <a:lnTo>
                      <a:pt x="203" y="129"/>
                    </a:lnTo>
                    <a:lnTo>
                      <a:pt x="201" y="137"/>
                    </a:lnTo>
                    <a:lnTo>
                      <a:pt x="199" y="146"/>
                    </a:lnTo>
                    <a:lnTo>
                      <a:pt x="198" y="158"/>
                    </a:lnTo>
                    <a:lnTo>
                      <a:pt x="197" y="165"/>
                    </a:lnTo>
                    <a:lnTo>
                      <a:pt x="197" y="165"/>
                    </a:lnTo>
                    <a:lnTo>
                      <a:pt x="197" y="171"/>
                    </a:lnTo>
                    <a:lnTo>
                      <a:pt x="195" y="178"/>
                    </a:lnTo>
                    <a:lnTo>
                      <a:pt x="192" y="184"/>
                    </a:lnTo>
                    <a:lnTo>
                      <a:pt x="188" y="188"/>
                    </a:lnTo>
                    <a:lnTo>
                      <a:pt x="183" y="192"/>
                    </a:lnTo>
                    <a:lnTo>
                      <a:pt x="178" y="195"/>
                    </a:lnTo>
                    <a:lnTo>
                      <a:pt x="171" y="197"/>
                    </a:lnTo>
                    <a:lnTo>
                      <a:pt x="164" y="198"/>
                    </a:lnTo>
                    <a:lnTo>
                      <a:pt x="65" y="198"/>
                    </a:lnTo>
                    <a:lnTo>
                      <a:pt x="65" y="3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90">
                <a:extLst>
                  <a:ext uri="{FF2B5EF4-FFF2-40B4-BE49-F238E27FC236}">
                    <a16:creationId xmlns:a16="http://schemas.microsoft.com/office/drawing/2014/main" xmlns="" id="{3E50C8A5-C076-4595-8FAC-3DE574558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5363" y="2963863"/>
                <a:ext cx="44450" cy="127000"/>
              </a:xfrm>
              <a:custGeom>
                <a:avLst/>
                <a:gdLst>
                  <a:gd name="T0" fmla="*/ 166 w 198"/>
                  <a:gd name="T1" fmla="*/ 563 h 563"/>
                  <a:gd name="T2" fmla="*/ 166 w 198"/>
                  <a:gd name="T3" fmla="*/ 563 h 563"/>
                  <a:gd name="T4" fmla="*/ 159 w 198"/>
                  <a:gd name="T5" fmla="*/ 562 h 563"/>
                  <a:gd name="T6" fmla="*/ 152 w 198"/>
                  <a:gd name="T7" fmla="*/ 560 h 563"/>
                  <a:gd name="T8" fmla="*/ 147 w 198"/>
                  <a:gd name="T9" fmla="*/ 557 h 563"/>
                  <a:gd name="T10" fmla="*/ 142 w 198"/>
                  <a:gd name="T11" fmla="*/ 553 h 563"/>
                  <a:gd name="T12" fmla="*/ 138 w 198"/>
                  <a:gd name="T13" fmla="*/ 549 h 563"/>
                  <a:gd name="T14" fmla="*/ 135 w 198"/>
                  <a:gd name="T15" fmla="*/ 542 h 563"/>
                  <a:gd name="T16" fmla="*/ 133 w 198"/>
                  <a:gd name="T17" fmla="*/ 536 h 563"/>
                  <a:gd name="T18" fmla="*/ 133 w 198"/>
                  <a:gd name="T19" fmla="*/ 530 h 563"/>
                  <a:gd name="T20" fmla="*/ 133 w 198"/>
                  <a:gd name="T21" fmla="*/ 66 h 563"/>
                  <a:gd name="T22" fmla="*/ 33 w 198"/>
                  <a:gd name="T23" fmla="*/ 66 h 563"/>
                  <a:gd name="T24" fmla="*/ 33 w 198"/>
                  <a:gd name="T25" fmla="*/ 66 h 563"/>
                  <a:gd name="T26" fmla="*/ 26 w 198"/>
                  <a:gd name="T27" fmla="*/ 66 h 563"/>
                  <a:gd name="T28" fmla="*/ 20 w 198"/>
                  <a:gd name="T29" fmla="*/ 64 h 563"/>
                  <a:gd name="T30" fmla="*/ 15 w 198"/>
                  <a:gd name="T31" fmla="*/ 61 h 563"/>
                  <a:gd name="T32" fmla="*/ 10 w 198"/>
                  <a:gd name="T33" fmla="*/ 57 h 563"/>
                  <a:gd name="T34" fmla="*/ 5 w 198"/>
                  <a:gd name="T35" fmla="*/ 52 h 563"/>
                  <a:gd name="T36" fmla="*/ 2 w 198"/>
                  <a:gd name="T37" fmla="*/ 46 h 563"/>
                  <a:gd name="T38" fmla="*/ 0 w 198"/>
                  <a:gd name="T39" fmla="*/ 40 h 563"/>
                  <a:gd name="T40" fmla="*/ 0 w 198"/>
                  <a:gd name="T41" fmla="*/ 33 h 563"/>
                  <a:gd name="T42" fmla="*/ 0 w 198"/>
                  <a:gd name="T43" fmla="*/ 33 h 563"/>
                  <a:gd name="T44" fmla="*/ 0 w 198"/>
                  <a:gd name="T45" fmla="*/ 27 h 563"/>
                  <a:gd name="T46" fmla="*/ 2 w 198"/>
                  <a:gd name="T47" fmla="*/ 21 h 563"/>
                  <a:gd name="T48" fmla="*/ 5 w 198"/>
                  <a:gd name="T49" fmla="*/ 15 h 563"/>
                  <a:gd name="T50" fmla="*/ 10 w 198"/>
                  <a:gd name="T51" fmla="*/ 10 h 563"/>
                  <a:gd name="T52" fmla="*/ 15 w 198"/>
                  <a:gd name="T53" fmla="*/ 6 h 563"/>
                  <a:gd name="T54" fmla="*/ 20 w 198"/>
                  <a:gd name="T55" fmla="*/ 3 h 563"/>
                  <a:gd name="T56" fmla="*/ 26 w 198"/>
                  <a:gd name="T57" fmla="*/ 1 h 563"/>
                  <a:gd name="T58" fmla="*/ 33 w 198"/>
                  <a:gd name="T59" fmla="*/ 0 h 563"/>
                  <a:gd name="T60" fmla="*/ 166 w 198"/>
                  <a:gd name="T61" fmla="*/ 0 h 563"/>
                  <a:gd name="T62" fmla="*/ 166 w 198"/>
                  <a:gd name="T63" fmla="*/ 0 h 563"/>
                  <a:gd name="T64" fmla="*/ 172 w 198"/>
                  <a:gd name="T65" fmla="*/ 1 h 563"/>
                  <a:gd name="T66" fmla="*/ 178 w 198"/>
                  <a:gd name="T67" fmla="*/ 3 h 563"/>
                  <a:gd name="T68" fmla="*/ 183 w 198"/>
                  <a:gd name="T69" fmla="*/ 6 h 563"/>
                  <a:gd name="T70" fmla="*/ 189 w 198"/>
                  <a:gd name="T71" fmla="*/ 10 h 563"/>
                  <a:gd name="T72" fmla="*/ 193 w 198"/>
                  <a:gd name="T73" fmla="*/ 15 h 563"/>
                  <a:gd name="T74" fmla="*/ 196 w 198"/>
                  <a:gd name="T75" fmla="*/ 21 h 563"/>
                  <a:gd name="T76" fmla="*/ 198 w 198"/>
                  <a:gd name="T77" fmla="*/ 27 h 563"/>
                  <a:gd name="T78" fmla="*/ 198 w 198"/>
                  <a:gd name="T79" fmla="*/ 33 h 563"/>
                  <a:gd name="T80" fmla="*/ 198 w 198"/>
                  <a:gd name="T81" fmla="*/ 530 h 563"/>
                  <a:gd name="T82" fmla="*/ 198 w 198"/>
                  <a:gd name="T83" fmla="*/ 530 h 563"/>
                  <a:gd name="T84" fmla="*/ 198 w 198"/>
                  <a:gd name="T85" fmla="*/ 536 h 563"/>
                  <a:gd name="T86" fmla="*/ 196 w 198"/>
                  <a:gd name="T87" fmla="*/ 542 h 563"/>
                  <a:gd name="T88" fmla="*/ 193 w 198"/>
                  <a:gd name="T89" fmla="*/ 549 h 563"/>
                  <a:gd name="T90" fmla="*/ 189 w 198"/>
                  <a:gd name="T91" fmla="*/ 553 h 563"/>
                  <a:gd name="T92" fmla="*/ 183 w 198"/>
                  <a:gd name="T93" fmla="*/ 557 h 563"/>
                  <a:gd name="T94" fmla="*/ 178 w 198"/>
                  <a:gd name="T95" fmla="*/ 560 h 563"/>
                  <a:gd name="T96" fmla="*/ 172 w 198"/>
                  <a:gd name="T97" fmla="*/ 562 h 563"/>
                  <a:gd name="T98" fmla="*/ 166 w 198"/>
                  <a:gd name="T99" fmla="*/ 563 h 563"/>
                  <a:gd name="T100" fmla="*/ 166 w 198"/>
                  <a:gd name="T101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8" h="563">
                    <a:moveTo>
                      <a:pt x="166" y="563"/>
                    </a:moveTo>
                    <a:lnTo>
                      <a:pt x="166" y="563"/>
                    </a:lnTo>
                    <a:lnTo>
                      <a:pt x="159" y="562"/>
                    </a:lnTo>
                    <a:lnTo>
                      <a:pt x="152" y="560"/>
                    </a:lnTo>
                    <a:lnTo>
                      <a:pt x="147" y="557"/>
                    </a:lnTo>
                    <a:lnTo>
                      <a:pt x="142" y="553"/>
                    </a:lnTo>
                    <a:lnTo>
                      <a:pt x="138" y="549"/>
                    </a:lnTo>
                    <a:lnTo>
                      <a:pt x="135" y="542"/>
                    </a:lnTo>
                    <a:lnTo>
                      <a:pt x="133" y="536"/>
                    </a:lnTo>
                    <a:lnTo>
                      <a:pt x="133" y="530"/>
                    </a:lnTo>
                    <a:lnTo>
                      <a:pt x="133" y="66"/>
                    </a:lnTo>
                    <a:lnTo>
                      <a:pt x="33" y="66"/>
                    </a:lnTo>
                    <a:lnTo>
                      <a:pt x="33" y="66"/>
                    </a:lnTo>
                    <a:lnTo>
                      <a:pt x="26" y="66"/>
                    </a:lnTo>
                    <a:lnTo>
                      <a:pt x="20" y="64"/>
                    </a:lnTo>
                    <a:lnTo>
                      <a:pt x="15" y="61"/>
                    </a:lnTo>
                    <a:lnTo>
                      <a:pt x="10" y="57"/>
                    </a:lnTo>
                    <a:lnTo>
                      <a:pt x="5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2" y="21"/>
                    </a:lnTo>
                    <a:lnTo>
                      <a:pt x="5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0" y="3"/>
                    </a:lnTo>
                    <a:lnTo>
                      <a:pt x="26" y="1"/>
                    </a:lnTo>
                    <a:lnTo>
                      <a:pt x="33" y="0"/>
                    </a:lnTo>
                    <a:lnTo>
                      <a:pt x="166" y="0"/>
                    </a:lnTo>
                    <a:lnTo>
                      <a:pt x="166" y="0"/>
                    </a:lnTo>
                    <a:lnTo>
                      <a:pt x="172" y="1"/>
                    </a:lnTo>
                    <a:lnTo>
                      <a:pt x="178" y="3"/>
                    </a:lnTo>
                    <a:lnTo>
                      <a:pt x="183" y="6"/>
                    </a:lnTo>
                    <a:lnTo>
                      <a:pt x="189" y="10"/>
                    </a:lnTo>
                    <a:lnTo>
                      <a:pt x="193" y="15"/>
                    </a:lnTo>
                    <a:lnTo>
                      <a:pt x="196" y="21"/>
                    </a:lnTo>
                    <a:lnTo>
                      <a:pt x="198" y="27"/>
                    </a:lnTo>
                    <a:lnTo>
                      <a:pt x="198" y="33"/>
                    </a:lnTo>
                    <a:lnTo>
                      <a:pt x="198" y="530"/>
                    </a:lnTo>
                    <a:lnTo>
                      <a:pt x="198" y="530"/>
                    </a:lnTo>
                    <a:lnTo>
                      <a:pt x="198" y="536"/>
                    </a:lnTo>
                    <a:lnTo>
                      <a:pt x="196" y="542"/>
                    </a:lnTo>
                    <a:lnTo>
                      <a:pt x="193" y="549"/>
                    </a:lnTo>
                    <a:lnTo>
                      <a:pt x="189" y="553"/>
                    </a:lnTo>
                    <a:lnTo>
                      <a:pt x="183" y="557"/>
                    </a:lnTo>
                    <a:lnTo>
                      <a:pt x="178" y="560"/>
                    </a:lnTo>
                    <a:lnTo>
                      <a:pt x="172" y="562"/>
                    </a:lnTo>
                    <a:lnTo>
                      <a:pt x="166" y="563"/>
                    </a:lnTo>
                    <a:lnTo>
                      <a:pt x="166" y="5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91">
                <a:extLst>
                  <a:ext uri="{FF2B5EF4-FFF2-40B4-BE49-F238E27FC236}">
                    <a16:creationId xmlns:a16="http://schemas.microsoft.com/office/drawing/2014/main" xmlns="" id="{CD2FB0DC-CB77-4428-9009-943C829F6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0588" y="3024188"/>
                <a:ext cx="90488" cy="14288"/>
              </a:xfrm>
              <a:custGeom>
                <a:avLst/>
                <a:gdLst>
                  <a:gd name="T0" fmla="*/ 364 w 397"/>
                  <a:gd name="T1" fmla="*/ 66 h 66"/>
                  <a:gd name="T2" fmla="*/ 33 w 397"/>
                  <a:gd name="T3" fmla="*/ 66 h 66"/>
                  <a:gd name="T4" fmla="*/ 33 w 397"/>
                  <a:gd name="T5" fmla="*/ 66 h 66"/>
                  <a:gd name="T6" fmla="*/ 27 w 397"/>
                  <a:gd name="T7" fmla="*/ 65 h 66"/>
                  <a:gd name="T8" fmla="*/ 20 w 397"/>
                  <a:gd name="T9" fmla="*/ 63 h 66"/>
                  <a:gd name="T10" fmla="*/ 15 w 397"/>
                  <a:gd name="T11" fmla="*/ 61 h 66"/>
                  <a:gd name="T12" fmla="*/ 10 w 397"/>
                  <a:gd name="T13" fmla="*/ 57 h 66"/>
                  <a:gd name="T14" fmla="*/ 6 w 397"/>
                  <a:gd name="T15" fmla="*/ 52 h 66"/>
                  <a:gd name="T16" fmla="*/ 3 w 397"/>
                  <a:gd name="T17" fmla="*/ 45 h 66"/>
                  <a:gd name="T18" fmla="*/ 1 w 397"/>
                  <a:gd name="T19" fmla="*/ 39 h 66"/>
                  <a:gd name="T20" fmla="*/ 0 w 397"/>
                  <a:gd name="T21" fmla="*/ 33 h 66"/>
                  <a:gd name="T22" fmla="*/ 0 w 397"/>
                  <a:gd name="T23" fmla="*/ 33 h 66"/>
                  <a:gd name="T24" fmla="*/ 1 w 397"/>
                  <a:gd name="T25" fmla="*/ 27 h 66"/>
                  <a:gd name="T26" fmla="*/ 3 w 397"/>
                  <a:gd name="T27" fmla="*/ 21 h 66"/>
                  <a:gd name="T28" fmla="*/ 6 w 397"/>
                  <a:gd name="T29" fmla="*/ 14 h 66"/>
                  <a:gd name="T30" fmla="*/ 10 w 397"/>
                  <a:gd name="T31" fmla="*/ 9 h 66"/>
                  <a:gd name="T32" fmla="*/ 15 w 397"/>
                  <a:gd name="T33" fmla="*/ 6 h 66"/>
                  <a:gd name="T34" fmla="*/ 20 w 397"/>
                  <a:gd name="T35" fmla="*/ 3 h 66"/>
                  <a:gd name="T36" fmla="*/ 27 w 397"/>
                  <a:gd name="T37" fmla="*/ 1 h 66"/>
                  <a:gd name="T38" fmla="*/ 33 w 397"/>
                  <a:gd name="T39" fmla="*/ 0 h 66"/>
                  <a:gd name="T40" fmla="*/ 364 w 397"/>
                  <a:gd name="T41" fmla="*/ 0 h 66"/>
                  <a:gd name="T42" fmla="*/ 364 w 397"/>
                  <a:gd name="T43" fmla="*/ 0 h 66"/>
                  <a:gd name="T44" fmla="*/ 370 w 397"/>
                  <a:gd name="T45" fmla="*/ 1 h 66"/>
                  <a:gd name="T46" fmla="*/ 376 w 397"/>
                  <a:gd name="T47" fmla="*/ 3 h 66"/>
                  <a:gd name="T48" fmla="*/ 383 w 397"/>
                  <a:gd name="T49" fmla="*/ 6 h 66"/>
                  <a:gd name="T50" fmla="*/ 388 w 397"/>
                  <a:gd name="T51" fmla="*/ 9 h 66"/>
                  <a:gd name="T52" fmla="*/ 391 w 397"/>
                  <a:gd name="T53" fmla="*/ 14 h 66"/>
                  <a:gd name="T54" fmla="*/ 394 w 397"/>
                  <a:gd name="T55" fmla="*/ 21 h 66"/>
                  <a:gd name="T56" fmla="*/ 396 w 397"/>
                  <a:gd name="T57" fmla="*/ 27 h 66"/>
                  <a:gd name="T58" fmla="*/ 397 w 397"/>
                  <a:gd name="T59" fmla="*/ 33 h 66"/>
                  <a:gd name="T60" fmla="*/ 397 w 397"/>
                  <a:gd name="T61" fmla="*/ 33 h 66"/>
                  <a:gd name="T62" fmla="*/ 396 w 397"/>
                  <a:gd name="T63" fmla="*/ 39 h 66"/>
                  <a:gd name="T64" fmla="*/ 394 w 397"/>
                  <a:gd name="T65" fmla="*/ 45 h 66"/>
                  <a:gd name="T66" fmla="*/ 391 w 397"/>
                  <a:gd name="T67" fmla="*/ 52 h 66"/>
                  <a:gd name="T68" fmla="*/ 388 w 397"/>
                  <a:gd name="T69" fmla="*/ 57 h 66"/>
                  <a:gd name="T70" fmla="*/ 383 w 397"/>
                  <a:gd name="T71" fmla="*/ 61 h 66"/>
                  <a:gd name="T72" fmla="*/ 376 w 397"/>
                  <a:gd name="T73" fmla="*/ 63 h 66"/>
                  <a:gd name="T74" fmla="*/ 370 w 397"/>
                  <a:gd name="T75" fmla="*/ 65 h 66"/>
                  <a:gd name="T76" fmla="*/ 364 w 397"/>
                  <a:gd name="T77" fmla="*/ 66 h 66"/>
                  <a:gd name="T78" fmla="*/ 364 w 397"/>
                  <a:gd name="T7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7" h="66">
                    <a:moveTo>
                      <a:pt x="364" y="66"/>
                    </a:moveTo>
                    <a:lnTo>
                      <a:pt x="33" y="66"/>
                    </a:lnTo>
                    <a:lnTo>
                      <a:pt x="33" y="66"/>
                    </a:lnTo>
                    <a:lnTo>
                      <a:pt x="27" y="65"/>
                    </a:lnTo>
                    <a:lnTo>
                      <a:pt x="20" y="63"/>
                    </a:lnTo>
                    <a:lnTo>
                      <a:pt x="15" y="61"/>
                    </a:lnTo>
                    <a:lnTo>
                      <a:pt x="10" y="57"/>
                    </a:lnTo>
                    <a:lnTo>
                      <a:pt x="6" y="52"/>
                    </a:lnTo>
                    <a:lnTo>
                      <a:pt x="3" y="45"/>
                    </a:lnTo>
                    <a:lnTo>
                      <a:pt x="1" y="3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7"/>
                    </a:lnTo>
                    <a:lnTo>
                      <a:pt x="3" y="21"/>
                    </a:lnTo>
                    <a:lnTo>
                      <a:pt x="6" y="14"/>
                    </a:lnTo>
                    <a:lnTo>
                      <a:pt x="10" y="9"/>
                    </a:lnTo>
                    <a:lnTo>
                      <a:pt x="15" y="6"/>
                    </a:lnTo>
                    <a:lnTo>
                      <a:pt x="20" y="3"/>
                    </a:lnTo>
                    <a:lnTo>
                      <a:pt x="27" y="1"/>
                    </a:lnTo>
                    <a:lnTo>
                      <a:pt x="3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70" y="1"/>
                    </a:lnTo>
                    <a:lnTo>
                      <a:pt x="376" y="3"/>
                    </a:lnTo>
                    <a:lnTo>
                      <a:pt x="383" y="6"/>
                    </a:lnTo>
                    <a:lnTo>
                      <a:pt x="388" y="9"/>
                    </a:lnTo>
                    <a:lnTo>
                      <a:pt x="391" y="14"/>
                    </a:lnTo>
                    <a:lnTo>
                      <a:pt x="394" y="21"/>
                    </a:lnTo>
                    <a:lnTo>
                      <a:pt x="396" y="27"/>
                    </a:lnTo>
                    <a:lnTo>
                      <a:pt x="397" y="33"/>
                    </a:lnTo>
                    <a:lnTo>
                      <a:pt x="397" y="33"/>
                    </a:lnTo>
                    <a:lnTo>
                      <a:pt x="396" y="39"/>
                    </a:lnTo>
                    <a:lnTo>
                      <a:pt x="394" y="45"/>
                    </a:lnTo>
                    <a:lnTo>
                      <a:pt x="391" y="52"/>
                    </a:lnTo>
                    <a:lnTo>
                      <a:pt x="388" y="57"/>
                    </a:lnTo>
                    <a:lnTo>
                      <a:pt x="383" y="61"/>
                    </a:lnTo>
                    <a:lnTo>
                      <a:pt x="376" y="63"/>
                    </a:lnTo>
                    <a:lnTo>
                      <a:pt x="370" y="65"/>
                    </a:lnTo>
                    <a:lnTo>
                      <a:pt x="364" y="66"/>
                    </a:lnTo>
                    <a:lnTo>
                      <a:pt x="364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192">
                <a:extLst>
                  <a:ext uri="{FF2B5EF4-FFF2-40B4-BE49-F238E27FC236}">
                    <a16:creationId xmlns:a16="http://schemas.microsoft.com/office/drawing/2014/main" xmlns="" id="{77D7DFA8-9FA0-4D4D-A2AB-F0725E6F3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0588" y="3054350"/>
                <a:ext cx="90488" cy="14288"/>
              </a:xfrm>
              <a:custGeom>
                <a:avLst/>
                <a:gdLst>
                  <a:gd name="T0" fmla="*/ 364 w 397"/>
                  <a:gd name="T1" fmla="*/ 67 h 67"/>
                  <a:gd name="T2" fmla="*/ 33 w 397"/>
                  <a:gd name="T3" fmla="*/ 67 h 67"/>
                  <a:gd name="T4" fmla="*/ 33 w 397"/>
                  <a:gd name="T5" fmla="*/ 67 h 67"/>
                  <a:gd name="T6" fmla="*/ 27 w 397"/>
                  <a:gd name="T7" fmla="*/ 66 h 67"/>
                  <a:gd name="T8" fmla="*/ 20 w 397"/>
                  <a:gd name="T9" fmla="*/ 64 h 67"/>
                  <a:gd name="T10" fmla="*/ 15 w 397"/>
                  <a:gd name="T11" fmla="*/ 60 h 67"/>
                  <a:gd name="T12" fmla="*/ 10 w 397"/>
                  <a:gd name="T13" fmla="*/ 56 h 67"/>
                  <a:gd name="T14" fmla="*/ 6 w 397"/>
                  <a:gd name="T15" fmla="*/ 52 h 67"/>
                  <a:gd name="T16" fmla="*/ 3 w 397"/>
                  <a:gd name="T17" fmla="*/ 46 h 67"/>
                  <a:gd name="T18" fmla="*/ 1 w 397"/>
                  <a:gd name="T19" fmla="*/ 40 h 67"/>
                  <a:gd name="T20" fmla="*/ 0 w 397"/>
                  <a:gd name="T21" fmla="*/ 34 h 67"/>
                  <a:gd name="T22" fmla="*/ 0 w 397"/>
                  <a:gd name="T23" fmla="*/ 34 h 67"/>
                  <a:gd name="T24" fmla="*/ 1 w 397"/>
                  <a:gd name="T25" fmla="*/ 26 h 67"/>
                  <a:gd name="T26" fmla="*/ 3 w 397"/>
                  <a:gd name="T27" fmla="*/ 20 h 67"/>
                  <a:gd name="T28" fmla="*/ 6 w 397"/>
                  <a:gd name="T29" fmla="*/ 15 h 67"/>
                  <a:gd name="T30" fmla="*/ 10 w 397"/>
                  <a:gd name="T31" fmla="*/ 10 h 67"/>
                  <a:gd name="T32" fmla="*/ 15 w 397"/>
                  <a:gd name="T33" fmla="*/ 6 h 67"/>
                  <a:gd name="T34" fmla="*/ 20 w 397"/>
                  <a:gd name="T35" fmla="*/ 3 h 67"/>
                  <a:gd name="T36" fmla="*/ 27 w 397"/>
                  <a:gd name="T37" fmla="*/ 1 h 67"/>
                  <a:gd name="T38" fmla="*/ 33 w 397"/>
                  <a:gd name="T39" fmla="*/ 0 h 67"/>
                  <a:gd name="T40" fmla="*/ 364 w 397"/>
                  <a:gd name="T41" fmla="*/ 0 h 67"/>
                  <a:gd name="T42" fmla="*/ 364 w 397"/>
                  <a:gd name="T43" fmla="*/ 0 h 67"/>
                  <a:gd name="T44" fmla="*/ 370 w 397"/>
                  <a:gd name="T45" fmla="*/ 1 h 67"/>
                  <a:gd name="T46" fmla="*/ 376 w 397"/>
                  <a:gd name="T47" fmla="*/ 3 h 67"/>
                  <a:gd name="T48" fmla="*/ 383 w 397"/>
                  <a:gd name="T49" fmla="*/ 6 h 67"/>
                  <a:gd name="T50" fmla="*/ 388 w 397"/>
                  <a:gd name="T51" fmla="*/ 10 h 67"/>
                  <a:gd name="T52" fmla="*/ 391 w 397"/>
                  <a:gd name="T53" fmla="*/ 15 h 67"/>
                  <a:gd name="T54" fmla="*/ 394 w 397"/>
                  <a:gd name="T55" fmla="*/ 20 h 67"/>
                  <a:gd name="T56" fmla="*/ 396 w 397"/>
                  <a:gd name="T57" fmla="*/ 26 h 67"/>
                  <a:gd name="T58" fmla="*/ 397 w 397"/>
                  <a:gd name="T59" fmla="*/ 34 h 67"/>
                  <a:gd name="T60" fmla="*/ 397 w 397"/>
                  <a:gd name="T61" fmla="*/ 34 h 67"/>
                  <a:gd name="T62" fmla="*/ 396 w 397"/>
                  <a:gd name="T63" fmla="*/ 40 h 67"/>
                  <a:gd name="T64" fmla="*/ 394 w 397"/>
                  <a:gd name="T65" fmla="*/ 46 h 67"/>
                  <a:gd name="T66" fmla="*/ 391 w 397"/>
                  <a:gd name="T67" fmla="*/ 52 h 67"/>
                  <a:gd name="T68" fmla="*/ 388 w 397"/>
                  <a:gd name="T69" fmla="*/ 56 h 67"/>
                  <a:gd name="T70" fmla="*/ 383 w 397"/>
                  <a:gd name="T71" fmla="*/ 60 h 67"/>
                  <a:gd name="T72" fmla="*/ 376 w 397"/>
                  <a:gd name="T73" fmla="*/ 64 h 67"/>
                  <a:gd name="T74" fmla="*/ 370 w 397"/>
                  <a:gd name="T75" fmla="*/ 66 h 67"/>
                  <a:gd name="T76" fmla="*/ 364 w 397"/>
                  <a:gd name="T77" fmla="*/ 67 h 67"/>
                  <a:gd name="T78" fmla="*/ 364 w 397"/>
                  <a:gd name="T7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7" h="67">
                    <a:moveTo>
                      <a:pt x="364" y="67"/>
                    </a:moveTo>
                    <a:lnTo>
                      <a:pt x="33" y="67"/>
                    </a:lnTo>
                    <a:lnTo>
                      <a:pt x="33" y="67"/>
                    </a:lnTo>
                    <a:lnTo>
                      <a:pt x="27" y="66"/>
                    </a:lnTo>
                    <a:lnTo>
                      <a:pt x="20" y="64"/>
                    </a:lnTo>
                    <a:lnTo>
                      <a:pt x="15" y="60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3" y="46"/>
                    </a:lnTo>
                    <a:lnTo>
                      <a:pt x="1" y="4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3" y="20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0" y="3"/>
                    </a:lnTo>
                    <a:lnTo>
                      <a:pt x="27" y="1"/>
                    </a:lnTo>
                    <a:lnTo>
                      <a:pt x="3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70" y="1"/>
                    </a:lnTo>
                    <a:lnTo>
                      <a:pt x="376" y="3"/>
                    </a:lnTo>
                    <a:lnTo>
                      <a:pt x="383" y="6"/>
                    </a:lnTo>
                    <a:lnTo>
                      <a:pt x="388" y="10"/>
                    </a:lnTo>
                    <a:lnTo>
                      <a:pt x="391" y="15"/>
                    </a:lnTo>
                    <a:lnTo>
                      <a:pt x="394" y="20"/>
                    </a:lnTo>
                    <a:lnTo>
                      <a:pt x="396" y="26"/>
                    </a:lnTo>
                    <a:lnTo>
                      <a:pt x="397" y="34"/>
                    </a:lnTo>
                    <a:lnTo>
                      <a:pt x="397" y="34"/>
                    </a:lnTo>
                    <a:lnTo>
                      <a:pt x="396" y="40"/>
                    </a:lnTo>
                    <a:lnTo>
                      <a:pt x="394" y="46"/>
                    </a:lnTo>
                    <a:lnTo>
                      <a:pt x="391" y="52"/>
                    </a:lnTo>
                    <a:lnTo>
                      <a:pt x="388" y="56"/>
                    </a:lnTo>
                    <a:lnTo>
                      <a:pt x="383" y="60"/>
                    </a:lnTo>
                    <a:lnTo>
                      <a:pt x="376" y="64"/>
                    </a:lnTo>
                    <a:lnTo>
                      <a:pt x="370" y="66"/>
                    </a:lnTo>
                    <a:lnTo>
                      <a:pt x="364" y="67"/>
                    </a:lnTo>
                    <a:lnTo>
                      <a:pt x="364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193">
                <a:extLst>
                  <a:ext uri="{FF2B5EF4-FFF2-40B4-BE49-F238E27FC236}">
                    <a16:creationId xmlns:a16="http://schemas.microsoft.com/office/drawing/2014/main" xmlns="" id="{74B30BD8-0C0F-427A-968D-5FA7E3139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0588" y="3084513"/>
                <a:ext cx="90488" cy="14288"/>
              </a:xfrm>
              <a:custGeom>
                <a:avLst/>
                <a:gdLst>
                  <a:gd name="T0" fmla="*/ 364 w 397"/>
                  <a:gd name="T1" fmla="*/ 66 h 66"/>
                  <a:gd name="T2" fmla="*/ 33 w 397"/>
                  <a:gd name="T3" fmla="*/ 66 h 66"/>
                  <a:gd name="T4" fmla="*/ 33 w 397"/>
                  <a:gd name="T5" fmla="*/ 66 h 66"/>
                  <a:gd name="T6" fmla="*/ 27 w 397"/>
                  <a:gd name="T7" fmla="*/ 65 h 66"/>
                  <a:gd name="T8" fmla="*/ 20 w 397"/>
                  <a:gd name="T9" fmla="*/ 63 h 66"/>
                  <a:gd name="T10" fmla="*/ 15 w 397"/>
                  <a:gd name="T11" fmla="*/ 60 h 66"/>
                  <a:gd name="T12" fmla="*/ 10 w 397"/>
                  <a:gd name="T13" fmla="*/ 56 h 66"/>
                  <a:gd name="T14" fmla="*/ 6 w 397"/>
                  <a:gd name="T15" fmla="*/ 52 h 66"/>
                  <a:gd name="T16" fmla="*/ 3 w 397"/>
                  <a:gd name="T17" fmla="*/ 46 h 66"/>
                  <a:gd name="T18" fmla="*/ 1 w 397"/>
                  <a:gd name="T19" fmla="*/ 39 h 66"/>
                  <a:gd name="T20" fmla="*/ 0 w 397"/>
                  <a:gd name="T21" fmla="*/ 33 h 66"/>
                  <a:gd name="T22" fmla="*/ 0 w 397"/>
                  <a:gd name="T23" fmla="*/ 33 h 66"/>
                  <a:gd name="T24" fmla="*/ 1 w 397"/>
                  <a:gd name="T25" fmla="*/ 26 h 66"/>
                  <a:gd name="T26" fmla="*/ 3 w 397"/>
                  <a:gd name="T27" fmla="*/ 20 h 66"/>
                  <a:gd name="T28" fmla="*/ 6 w 397"/>
                  <a:gd name="T29" fmla="*/ 14 h 66"/>
                  <a:gd name="T30" fmla="*/ 10 w 397"/>
                  <a:gd name="T31" fmla="*/ 9 h 66"/>
                  <a:gd name="T32" fmla="*/ 15 w 397"/>
                  <a:gd name="T33" fmla="*/ 5 h 66"/>
                  <a:gd name="T34" fmla="*/ 20 w 397"/>
                  <a:gd name="T35" fmla="*/ 2 h 66"/>
                  <a:gd name="T36" fmla="*/ 27 w 397"/>
                  <a:gd name="T37" fmla="*/ 0 h 66"/>
                  <a:gd name="T38" fmla="*/ 33 w 397"/>
                  <a:gd name="T39" fmla="*/ 0 h 66"/>
                  <a:gd name="T40" fmla="*/ 364 w 397"/>
                  <a:gd name="T41" fmla="*/ 0 h 66"/>
                  <a:gd name="T42" fmla="*/ 364 w 397"/>
                  <a:gd name="T43" fmla="*/ 0 h 66"/>
                  <a:gd name="T44" fmla="*/ 370 w 397"/>
                  <a:gd name="T45" fmla="*/ 0 h 66"/>
                  <a:gd name="T46" fmla="*/ 376 w 397"/>
                  <a:gd name="T47" fmla="*/ 2 h 66"/>
                  <a:gd name="T48" fmla="*/ 383 w 397"/>
                  <a:gd name="T49" fmla="*/ 5 h 66"/>
                  <a:gd name="T50" fmla="*/ 388 w 397"/>
                  <a:gd name="T51" fmla="*/ 9 h 66"/>
                  <a:gd name="T52" fmla="*/ 391 w 397"/>
                  <a:gd name="T53" fmla="*/ 14 h 66"/>
                  <a:gd name="T54" fmla="*/ 394 w 397"/>
                  <a:gd name="T55" fmla="*/ 20 h 66"/>
                  <a:gd name="T56" fmla="*/ 396 w 397"/>
                  <a:gd name="T57" fmla="*/ 26 h 66"/>
                  <a:gd name="T58" fmla="*/ 397 w 397"/>
                  <a:gd name="T59" fmla="*/ 33 h 66"/>
                  <a:gd name="T60" fmla="*/ 397 w 397"/>
                  <a:gd name="T61" fmla="*/ 33 h 66"/>
                  <a:gd name="T62" fmla="*/ 396 w 397"/>
                  <a:gd name="T63" fmla="*/ 39 h 66"/>
                  <a:gd name="T64" fmla="*/ 394 w 397"/>
                  <a:gd name="T65" fmla="*/ 46 h 66"/>
                  <a:gd name="T66" fmla="*/ 391 w 397"/>
                  <a:gd name="T67" fmla="*/ 52 h 66"/>
                  <a:gd name="T68" fmla="*/ 388 w 397"/>
                  <a:gd name="T69" fmla="*/ 56 h 66"/>
                  <a:gd name="T70" fmla="*/ 383 w 397"/>
                  <a:gd name="T71" fmla="*/ 60 h 66"/>
                  <a:gd name="T72" fmla="*/ 376 w 397"/>
                  <a:gd name="T73" fmla="*/ 63 h 66"/>
                  <a:gd name="T74" fmla="*/ 370 w 397"/>
                  <a:gd name="T75" fmla="*/ 65 h 66"/>
                  <a:gd name="T76" fmla="*/ 364 w 397"/>
                  <a:gd name="T77" fmla="*/ 66 h 66"/>
                  <a:gd name="T78" fmla="*/ 364 w 397"/>
                  <a:gd name="T7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97" h="66">
                    <a:moveTo>
                      <a:pt x="364" y="66"/>
                    </a:moveTo>
                    <a:lnTo>
                      <a:pt x="33" y="66"/>
                    </a:lnTo>
                    <a:lnTo>
                      <a:pt x="33" y="66"/>
                    </a:lnTo>
                    <a:lnTo>
                      <a:pt x="27" y="65"/>
                    </a:lnTo>
                    <a:lnTo>
                      <a:pt x="20" y="63"/>
                    </a:lnTo>
                    <a:lnTo>
                      <a:pt x="15" y="60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3" y="46"/>
                    </a:lnTo>
                    <a:lnTo>
                      <a:pt x="1" y="3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6"/>
                    </a:lnTo>
                    <a:lnTo>
                      <a:pt x="3" y="20"/>
                    </a:lnTo>
                    <a:lnTo>
                      <a:pt x="6" y="14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0" y="2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364" y="0"/>
                    </a:lnTo>
                    <a:lnTo>
                      <a:pt x="364" y="0"/>
                    </a:lnTo>
                    <a:lnTo>
                      <a:pt x="370" y="0"/>
                    </a:lnTo>
                    <a:lnTo>
                      <a:pt x="376" y="2"/>
                    </a:lnTo>
                    <a:lnTo>
                      <a:pt x="383" y="5"/>
                    </a:lnTo>
                    <a:lnTo>
                      <a:pt x="388" y="9"/>
                    </a:lnTo>
                    <a:lnTo>
                      <a:pt x="391" y="14"/>
                    </a:lnTo>
                    <a:lnTo>
                      <a:pt x="394" y="20"/>
                    </a:lnTo>
                    <a:lnTo>
                      <a:pt x="396" y="26"/>
                    </a:lnTo>
                    <a:lnTo>
                      <a:pt x="397" y="33"/>
                    </a:lnTo>
                    <a:lnTo>
                      <a:pt x="397" y="33"/>
                    </a:lnTo>
                    <a:lnTo>
                      <a:pt x="396" y="39"/>
                    </a:lnTo>
                    <a:lnTo>
                      <a:pt x="394" y="46"/>
                    </a:lnTo>
                    <a:lnTo>
                      <a:pt x="391" y="52"/>
                    </a:lnTo>
                    <a:lnTo>
                      <a:pt x="388" y="56"/>
                    </a:lnTo>
                    <a:lnTo>
                      <a:pt x="383" y="60"/>
                    </a:lnTo>
                    <a:lnTo>
                      <a:pt x="376" y="63"/>
                    </a:lnTo>
                    <a:lnTo>
                      <a:pt x="370" y="65"/>
                    </a:lnTo>
                    <a:lnTo>
                      <a:pt x="364" y="66"/>
                    </a:lnTo>
                    <a:lnTo>
                      <a:pt x="364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94">
                <a:extLst>
                  <a:ext uri="{FF2B5EF4-FFF2-40B4-BE49-F238E27FC236}">
                    <a16:creationId xmlns:a16="http://schemas.microsoft.com/office/drawing/2014/main" xmlns="" id="{AE1B5B00-36F5-4206-80B0-750DCD0AD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0588" y="3114675"/>
                <a:ext cx="60325" cy="14288"/>
              </a:xfrm>
              <a:custGeom>
                <a:avLst/>
                <a:gdLst>
                  <a:gd name="T0" fmla="*/ 232 w 265"/>
                  <a:gd name="T1" fmla="*/ 65 h 65"/>
                  <a:gd name="T2" fmla="*/ 33 w 265"/>
                  <a:gd name="T3" fmla="*/ 65 h 65"/>
                  <a:gd name="T4" fmla="*/ 33 w 265"/>
                  <a:gd name="T5" fmla="*/ 65 h 65"/>
                  <a:gd name="T6" fmla="*/ 27 w 265"/>
                  <a:gd name="T7" fmla="*/ 65 h 65"/>
                  <a:gd name="T8" fmla="*/ 20 w 265"/>
                  <a:gd name="T9" fmla="*/ 63 h 65"/>
                  <a:gd name="T10" fmla="*/ 15 w 265"/>
                  <a:gd name="T11" fmla="*/ 60 h 65"/>
                  <a:gd name="T12" fmla="*/ 10 w 265"/>
                  <a:gd name="T13" fmla="*/ 55 h 65"/>
                  <a:gd name="T14" fmla="*/ 6 w 265"/>
                  <a:gd name="T15" fmla="*/ 50 h 65"/>
                  <a:gd name="T16" fmla="*/ 3 w 265"/>
                  <a:gd name="T17" fmla="*/ 45 h 65"/>
                  <a:gd name="T18" fmla="*/ 1 w 265"/>
                  <a:gd name="T19" fmla="*/ 39 h 65"/>
                  <a:gd name="T20" fmla="*/ 0 w 265"/>
                  <a:gd name="T21" fmla="*/ 32 h 65"/>
                  <a:gd name="T22" fmla="*/ 0 w 265"/>
                  <a:gd name="T23" fmla="*/ 32 h 65"/>
                  <a:gd name="T24" fmla="*/ 1 w 265"/>
                  <a:gd name="T25" fmla="*/ 25 h 65"/>
                  <a:gd name="T26" fmla="*/ 3 w 265"/>
                  <a:gd name="T27" fmla="*/ 19 h 65"/>
                  <a:gd name="T28" fmla="*/ 6 w 265"/>
                  <a:gd name="T29" fmla="*/ 14 h 65"/>
                  <a:gd name="T30" fmla="*/ 10 w 265"/>
                  <a:gd name="T31" fmla="*/ 9 h 65"/>
                  <a:gd name="T32" fmla="*/ 15 w 265"/>
                  <a:gd name="T33" fmla="*/ 5 h 65"/>
                  <a:gd name="T34" fmla="*/ 20 w 265"/>
                  <a:gd name="T35" fmla="*/ 2 h 65"/>
                  <a:gd name="T36" fmla="*/ 27 w 265"/>
                  <a:gd name="T37" fmla="*/ 0 h 65"/>
                  <a:gd name="T38" fmla="*/ 33 w 265"/>
                  <a:gd name="T39" fmla="*/ 0 h 65"/>
                  <a:gd name="T40" fmla="*/ 232 w 265"/>
                  <a:gd name="T41" fmla="*/ 0 h 65"/>
                  <a:gd name="T42" fmla="*/ 232 w 265"/>
                  <a:gd name="T43" fmla="*/ 0 h 65"/>
                  <a:gd name="T44" fmla="*/ 239 w 265"/>
                  <a:gd name="T45" fmla="*/ 0 h 65"/>
                  <a:gd name="T46" fmla="*/ 245 w 265"/>
                  <a:gd name="T47" fmla="*/ 2 h 65"/>
                  <a:gd name="T48" fmla="*/ 250 w 265"/>
                  <a:gd name="T49" fmla="*/ 5 h 65"/>
                  <a:gd name="T50" fmla="*/ 255 w 265"/>
                  <a:gd name="T51" fmla="*/ 9 h 65"/>
                  <a:gd name="T52" fmla="*/ 259 w 265"/>
                  <a:gd name="T53" fmla="*/ 14 h 65"/>
                  <a:gd name="T54" fmla="*/ 263 w 265"/>
                  <a:gd name="T55" fmla="*/ 19 h 65"/>
                  <a:gd name="T56" fmla="*/ 264 w 265"/>
                  <a:gd name="T57" fmla="*/ 25 h 65"/>
                  <a:gd name="T58" fmla="*/ 265 w 265"/>
                  <a:gd name="T59" fmla="*/ 32 h 65"/>
                  <a:gd name="T60" fmla="*/ 265 w 265"/>
                  <a:gd name="T61" fmla="*/ 32 h 65"/>
                  <a:gd name="T62" fmla="*/ 264 w 265"/>
                  <a:gd name="T63" fmla="*/ 39 h 65"/>
                  <a:gd name="T64" fmla="*/ 263 w 265"/>
                  <a:gd name="T65" fmla="*/ 45 h 65"/>
                  <a:gd name="T66" fmla="*/ 259 w 265"/>
                  <a:gd name="T67" fmla="*/ 50 h 65"/>
                  <a:gd name="T68" fmla="*/ 255 w 265"/>
                  <a:gd name="T69" fmla="*/ 55 h 65"/>
                  <a:gd name="T70" fmla="*/ 250 w 265"/>
                  <a:gd name="T71" fmla="*/ 60 h 65"/>
                  <a:gd name="T72" fmla="*/ 245 w 265"/>
                  <a:gd name="T73" fmla="*/ 63 h 65"/>
                  <a:gd name="T74" fmla="*/ 239 w 265"/>
                  <a:gd name="T75" fmla="*/ 65 h 65"/>
                  <a:gd name="T76" fmla="*/ 232 w 265"/>
                  <a:gd name="T77" fmla="*/ 65 h 65"/>
                  <a:gd name="T78" fmla="*/ 232 w 265"/>
                  <a:gd name="T7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5" h="65">
                    <a:moveTo>
                      <a:pt x="232" y="65"/>
                    </a:moveTo>
                    <a:lnTo>
                      <a:pt x="33" y="65"/>
                    </a:lnTo>
                    <a:lnTo>
                      <a:pt x="33" y="65"/>
                    </a:lnTo>
                    <a:lnTo>
                      <a:pt x="27" y="65"/>
                    </a:lnTo>
                    <a:lnTo>
                      <a:pt x="20" y="63"/>
                    </a:lnTo>
                    <a:lnTo>
                      <a:pt x="15" y="60"/>
                    </a:lnTo>
                    <a:lnTo>
                      <a:pt x="10" y="55"/>
                    </a:lnTo>
                    <a:lnTo>
                      <a:pt x="6" y="50"/>
                    </a:lnTo>
                    <a:lnTo>
                      <a:pt x="3" y="45"/>
                    </a:lnTo>
                    <a:lnTo>
                      <a:pt x="1" y="39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1" y="25"/>
                    </a:lnTo>
                    <a:lnTo>
                      <a:pt x="3" y="19"/>
                    </a:lnTo>
                    <a:lnTo>
                      <a:pt x="6" y="14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0" y="2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9" y="0"/>
                    </a:lnTo>
                    <a:lnTo>
                      <a:pt x="245" y="2"/>
                    </a:lnTo>
                    <a:lnTo>
                      <a:pt x="250" y="5"/>
                    </a:lnTo>
                    <a:lnTo>
                      <a:pt x="255" y="9"/>
                    </a:lnTo>
                    <a:lnTo>
                      <a:pt x="259" y="14"/>
                    </a:lnTo>
                    <a:lnTo>
                      <a:pt x="263" y="19"/>
                    </a:lnTo>
                    <a:lnTo>
                      <a:pt x="264" y="25"/>
                    </a:lnTo>
                    <a:lnTo>
                      <a:pt x="265" y="32"/>
                    </a:lnTo>
                    <a:lnTo>
                      <a:pt x="265" y="32"/>
                    </a:lnTo>
                    <a:lnTo>
                      <a:pt x="264" y="39"/>
                    </a:lnTo>
                    <a:lnTo>
                      <a:pt x="263" y="45"/>
                    </a:lnTo>
                    <a:lnTo>
                      <a:pt x="259" y="50"/>
                    </a:lnTo>
                    <a:lnTo>
                      <a:pt x="255" y="55"/>
                    </a:lnTo>
                    <a:lnTo>
                      <a:pt x="250" y="60"/>
                    </a:lnTo>
                    <a:lnTo>
                      <a:pt x="245" y="63"/>
                    </a:lnTo>
                    <a:lnTo>
                      <a:pt x="239" y="65"/>
                    </a:lnTo>
                    <a:lnTo>
                      <a:pt x="232" y="65"/>
                    </a:lnTo>
                    <a:lnTo>
                      <a:pt x="232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195">
                <a:extLst>
                  <a:ext uri="{FF2B5EF4-FFF2-40B4-BE49-F238E27FC236}">
                    <a16:creationId xmlns:a16="http://schemas.microsoft.com/office/drawing/2014/main" xmlns="" id="{5C775E3F-73D1-4665-B3AB-38550657C0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15363" y="3068638"/>
                <a:ext cx="180975" cy="180975"/>
              </a:xfrm>
              <a:custGeom>
                <a:avLst/>
                <a:gdLst>
                  <a:gd name="T0" fmla="*/ 656 w 794"/>
                  <a:gd name="T1" fmla="*/ 793 h 794"/>
                  <a:gd name="T2" fmla="*/ 643 w 794"/>
                  <a:gd name="T3" fmla="*/ 788 h 794"/>
                  <a:gd name="T4" fmla="*/ 151 w 794"/>
                  <a:gd name="T5" fmla="*/ 788 h 794"/>
                  <a:gd name="T6" fmla="*/ 137 w 794"/>
                  <a:gd name="T7" fmla="*/ 793 h 794"/>
                  <a:gd name="T8" fmla="*/ 121 w 794"/>
                  <a:gd name="T9" fmla="*/ 792 h 794"/>
                  <a:gd name="T10" fmla="*/ 112 w 794"/>
                  <a:gd name="T11" fmla="*/ 787 h 794"/>
                  <a:gd name="T12" fmla="*/ 103 w 794"/>
                  <a:gd name="T13" fmla="*/ 775 h 794"/>
                  <a:gd name="T14" fmla="*/ 100 w 794"/>
                  <a:gd name="T15" fmla="*/ 761 h 794"/>
                  <a:gd name="T16" fmla="*/ 193 w 794"/>
                  <a:gd name="T17" fmla="*/ 474 h 794"/>
                  <a:gd name="T18" fmla="*/ 9 w 794"/>
                  <a:gd name="T19" fmla="*/ 319 h 794"/>
                  <a:gd name="T20" fmla="*/ 1 w 794"/>
                  <a:gd name="T21" fmla="*/ 306 h 794"/>
                  <a:gd name="T22" fmla="*/ 0 w 794"/>
                  <a:gd name="T23" fmla="*/ 291 h 794"/>
                  <a:gd name="T24" fmla="*/ 4 w 794"/>
                  <a:gd name="T25" fmla="*/ 281 h 794"/>
                  <a:gd name="T26" fmla="*/ 14 w 794"/>
                  <a:gd name="T27" fmla="*/ 270 h 794"/>
                  <a:gd name="T28" fmla="*/ 28 w 794"/>
                  <a:gd name="T29" fmla="*/ 265 h 794"/>
                  <a:gd name="T30" fmla="*/ 368 w 794"/>
                  <a:gd name="T31" fmla="*/ 17 h 794"/>
                  <a:gd name="T32" fmla="*/ 373 w 794"/>
                  <a:gd name="T33" fmla="*/ 10 h 794"/>
                  <a:gd name="T34" fmla="*/ 384 w 794"/>
                  <a:gd name="T35" fmla="*/ 3 h 794"/>
                  <a:gd name="T36" fmla="*/ 398 w 794"/>
                  <a:gd name="T37" fmla="*/ 0 h 794"/>
                  <a:gd name="T38" fmla="*/ 402 w 794"/>
                  <a:gd name="T39" fmla="*/ 0 h 794"/>
                  <a:gd name="T40" fmla="*/ 415 w 794"/>
                  <a:gd name="T41" fmla="*/ 5 h 794"/>
                  <a:gd name="T42" fmla="*/ 425 w 794"/>
                  <a:gd name="T43" fmla="*/ 14 h 794"/>
                  <a:gd name="T44" fmla="*/ 761 w 794"/>
                  <a:gd name="T45" fmla="*/ 264 h 794"/>
                  <a:gd name="T46" fmla="*/ 770 w 794"/>
                  <a:gd name="T47" fmla="*/ 266 h 794"/>
                  <a:gd name="T48" fmla="*/ 784 w 794"/>
                  <a:gd name="T49" fmla="*/ 273 h 794"/>
                  <a:gd name="T50" fmla="*/ 792 w 794"/>
                  <a:gd name="T51" fmla="*/ 285 h 794"/>
                  <a:gd name="T52" fmla="*/ 794 w 794"/>
                  <a:gd name="T53" fmla="*/ 296 h 794"/>
                  <a:gd name="T54" fmla="*/ 791 w 794"/>
                  <a:gd name="T55" fmla="*/ 310 h 794"/>
                  <a:gd name="T56" fmla="*/ 782 w 794"/>
                  <a:gd name="T57" fmla="*/ 323 h 794"/>
                  <a:gd name="T58" fmla="*/ 693 w 794"/>
                  <a:gd name="T59" fmla="*/ 750 h 794"/>
                  <a:gd name="T60" fmla="*/ 694 w 794"/>
                  <a:gd name="T61" fmla="*/ 765 h 794"/>
                  <a:gd name="T62" fmla="*/ 689 w 794"/>
                  <a:gd name="T63" fmla="*/ 779 h 794"/>
                  <a:gd name="T64" fmla="*/ 681 w 794"/>
                  <a:gd name="T65" fmla="*/ 787 h 794"/>
                  <a:gd name="T66" fmla="*/ 667 w 794"/>
                  <a:gd name="T67" fmla="*/ 793 h 794"/>
                  <a:gd name="T68" fmla="*/ 397 w 794"/>
                  <a:gd name="T69" fmla="*/ 545 h 794"/>
                  <a:gd name="T70" fmla="*/ 407 w 794"/>
                  <a:gd name="T71" fmla="*/ 547 h 794"/>
                  <a:gd name="T72" fmla="*/ 598 w 794"/>
                  <a:gd name="T73" fmla="*/ 677 h 794"/>
                  <a:gd name="T74" fmla="*/ 529 w 794"/>
                  <a:gd name="T75" fmla="*/ 469 h 794"/>
                  <a:gd name="T76" fmla="*/ 530 w 794"/>
                  <a:gd name="T77" fmla="*/ 453 h 794"/>
                  <a:gd name="T78" fmla="*/ 537 w 794"/>
                  <a:gd name="T79" fmla="*/ 441 h 794"/>
                  <a:gd name="T80" fmla="*/ 529 w 794"/>
                  <a:gd name="T81" fmla="*/ 330 h 794"/>
                  <a:gd name="T82" fmla="*/ 520 w 794"/>
                  <a:gd name="T83" fmla="*/ 329 h 794"/>
                  <a:gd name="T84" fmla="*/ 508 w 794"/>
                  <a:gd name="T85" fmla="*/ 323 h 794"/>
                  <a:gd name="T86" fmla="*/ 499 w 794"/>
                  <a:gd name="T87" fmla="*/ 312 h 794"/>
                  <a:gd name="T88" fmla="*/ 294 w 794"/>
                  <a:gd name="T89" fmla="*/ 312 h 794"/>
                  <a:gd name="T90" fmla="*/ 282 w 794"/>
                  <a:gd name="T91" fmla="*/ 326 h 794"/>
                  <a:gd name="T92" fmla="*/ 269 w 794"/>
                  <a:gd name="T93" fmla="*/ 330 h 794"/>
                  <a:gd name="T94" fmla="*/ 253 w 794"/>
                  <a:gd name="T95" fmla="*/ 438 h 794"/>
                  <a:gd name="T96" fmla="*/ 259 w 794"/>
                  <a:gd name="T97" fmla="*/ 445 h 794"/>
                  <a:gd name="T98" fmla="*/ 264 w 794"/>
                  <a:gd name="T99" fmla="*/ 458 h 794"/>
                  <a:gd name="T100" fmla="*/ 263 w 794"/>
                  <a:gd name="T101" fmla="*/ 473 h 794"/>
                  <a:gd name="T102" fmla="*/ 378 w 794"/>
                  <a:gd name="T103" fmla="*/ 552 h 794"/>
                  <a:gd name="T104" fmla="*/ 392 w 794"/>
                  <a:gd name="T105" fmla="*/ 546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4" h="794">
                    <a:moveTo>
                      <a:pt x="662" y="794"/>
                    </a:moveTo>
                    <a:lnTo>
                      <a:pt x="662" y="794"/>
                    </a:lnTo>
                    <a:lnTo>
                      <a:pt x="656" y="793"/>
                    </a:lnTo>
                    <a:lnTo>
                      <a:pt x="651" y="792"/>
                    </a:lnTo>
                    <a:lnTo>
                      <a:pt x="647" y="790"/>
                    </a:lnTo>
                    <a:lnTo>
                      <a:pt x="643" y="788"/>
                    </a:lnTo>
                    <a:lnTo>
                      <a:pt x="397" y="619"/>
                    </a:lnTo>
                    <a:lnTo>
                      <a:pt x="151" y="788"/>
                    </a:lnTo>
                    <a:lnTo>
                      <a:pt x="151" y="788"/>
                    </a:lnTo>
                    <a:lnTo>
                      <a:pt x="146" y="791"/>
                    </a:lnTo>
                    <a:lnTo>
                      <a:pt x="142" y="792"/>
                    </a:lnTo>
                    <a:lnTo>
                      <a:pt x="137" y="793"/>
                    </a:lnTo>
                    <a:lnTo>
                      <a:pt x="132" y="794"/>
                    </a:lnTo>
                    <a:lnTo>
                      <a:pt x="127" y="793"/>
                    </a:lnTo>
                    <a:lnTo>
                      <a:pt x="121" y="792"/>
                    </a:lnTo>
                    <a:lnTo>
                      <a:pt x="117" y="790"/>
                    </a:lnTo>
                    <a:lnTo>
                      <a:pt x="112" y="787"/>
                    </a:lnTo>
                    <a:lnTo>
                      <a:pt x="112" y="787"/>
                    </a:lnTo>
                    <a:lnTo>
                      <a:pt x="109" y="783"/>
                    </a:lnTo>
                    <a:lnTo>
                      <a:pt x="105" y="779"/>
                    </a:lnTo>
                    <a:lnTo>
                      <a:pt x="103" y="775"/>
                    </a:lnTo>
                    <a:lnTo>
                      <a:pt x="101" y="770"/>
                    </a:lnTo>
                    <a:lnTo>
                      <a:pt x="100" y="765"/>
                    </a:lnTo>
                    <a:lnTo>
                      <a:pt x="100" y="761"/>
                    </a:lnTo>
                    <a:lnTo>
                      <a:pt x="100" y="756"/>
                    </a:lnTo>
                    <a:lnTo>
                      <a:pt x="101" y="750"/>
                    </a:lnTo>
                    <a:lnTo>
                      <a:pt x="193" y="474"/>
                    </a:lnTo>
                    <a:lnTo>
                      <a:pt x="12" y="323"/>
                    </a:lnTo>
                    <a:lnTo>
                      <a:pt x="12" y="323"/>
                    </a:lnTo>
                    <a:lnTo>
                      <a:pt x="9" y="319"/>
                    </a:lnTo>
                    <a:lnTo>
                      <a:pt x="5" y="315"/>
                    </a:lnTo>
                    <a:lnTo>
                      <a:pt x="2" y="310"/>
                    </a:lnTo>
                    <a:lnTo>
                      <a:pt x="1" y="306"/>
                    </a:lnTo>
                    <a:lnTo>
                      <a:pt x="0" y="301"/>
                    </a:lnTo>
                    <a:lnTo>
                      <a:pt x="0" y="296"/>
                    </a:lnTo>
                    <a:lnTo>
                      <a:pt x="0" y="291"/>
                    </a:lnTo>
                    <a:lnTo>
                      <a:pt x="2" y="285"/>
                    </a:lnTo>
                    <a:lnTo>
                      <a:pt x="2" y="285"/>
                    </a:lnTo>
                    <a:lnTo>
                      <a:pt x="4" y="281"/>
                    </a:lnTo>
                    <a:lnTo>
                      <a:pt x="7" y="277"/>
                    </a:lnTo>
                    <a:lnTo>
                      <a:pt x="11" y="273"/>
                    </a:lnTo>
                    <a:lnTo>
                      <a:pt x="14" y="270"/>
                    </a:lnTo>
                    <a:lnTo>
                      <a:pt x="19" y="268"/>
                    </a:lnTo>
                    <a:lnTo>
                      <a:pt x="23" y="266"/>
                    </a:lnTo>
                    <a:lnTo>
                      <a:pt x="28" y="265"/>
                    </a:lnTo>
                    <a:lnTo>
                      <a:pt x="33" y="264"/>
                    </a:lnTo>
                    <a:lnTo>
                      <a:pt x="245" y="264"/>
                    </a:lnTo>
                    <a:lnTo>
                      <a:pt x="368" y="17"/>
                    </a:lnTo>
                    <a:lnTo>
                      <a:pt x="368" y="17"/>
                    </a:lnTo>
                    <a:lnTo>
                      <a:pt x="370" y="14"/>
                    </a:lnTo>
                    <a:lnTo>
                      <a:pt x="373" y="10"/>
                    </a:lnTo>
                    <a:lnTo>
                      <a:pt x="376" y="7"/>
                    </a:lnTo>
                    <a:lnTo>
                      <a:pt x="380" y="5"/>
                    </a:lnTo>
                    <a:lnTo>
                      <a:pt x="384" y="3"/>
                    </a:lnTo>
                    <a:lnTo>
                      <a:pt x="388" y="1"/>
                    </a:lnTo>
                    <a:lnTo>
                      <a:pt x="393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02" y="0"/>
                    </a:lnTo>
                    <a:lnTo>
                      <a:pt x="407" y="1"/>
                    </a:lnTo>
                    <a:lnTo>
                      <a:pt x="411" y="3"/>
                    </a:lnTo>
                    <a:lnTo>
                      <a:pt x="415" y="5"/>
                    </a:lnTo>
                    <a:lnTo>
                      <a:pt x="418" y="7"/>
                    </a:lnTo>
                    <a:lnTo>
                      <a:pt x="422" y="10"/>
                    </a:lnTo>
                    <a:lnTo>
                      <a:pt x="425" y="14"/>
                    </a:lnTo>
                    <a:lnTo>
                      <a:pt x="427" y="18"/>
                    </a:lnTo>
                    <a:lnTo>
                      <a:pt x="550" y="264"/>
                    </a:lnTo>
                    <a:lnTo>
                      <a:pt x="761" y="264"/>
                    </a:lnTo>
                    <a:lnTo>
                      <a:pt x="761" y="264"/>
                    </a:lnTo>
                    <a:lnTo>
                      <a:pt x="766" y="265"/>
                    </a:lnTo>
                    <a:lnTo>
                      <a:pt x="770" y="266"/>
                    </a:lnTo>
                    <a:lnTo>
                      <a:pt x="775" y="268"/>
                    </a:lnTo>
                    <a:lnTo>
                      <a:pt x="780" y="270"/>
                    </a:lnTo>
                    <a:lnTo>
                      <a:pt x="784" y="273"/>
                    </a:lnTo>
                    <a:lnTo>
                      <a:pt x="787" y="277"/>
                    </a:lnTo>
                    <a:lnTo>
                      <a:pt x="790" y="281"/>
                    </a:lnTo>
                    <a:lnTo>
                      <a:pt x="792" y="285"/>
                    </a:lnTo>
                    <a:lnTo>
                      <a:pt x="792" y="285"/>
                    </a:lnTo>
                    <a:lnTo>
                      <a:pt x="793" y="291"/>
                    </a:lnTo>
                    <a:lnTo>
                      <a:pt x="794" y="296"/>
                    </a:lnTo>
                    <a:lnTo>
                      <a:pt x="793" y="301"/>
                    </a:lnTo>
                    <a:lnTo>
                      <a:pt x="793" y="306"/>
                    </a:lnTo>
                    <a:lnTo>
                      <a:pt x="791" y="310"/>
                    </a:lnTo>
                    <a:lnTo>
                      <a:pt x="789" y="315"/>
                    </a:lnTo>
                    <a:lnTo>
                      <a:pt x="786" y="319"/>
                    </a:lnTo>
                    <a:lnTo>
                      <a:pt x="782" y="323"/>
                    </a:lnTo>
                    <a:lnTo>
                      <a:pt x="601" y="474"/>
                    </a:lnTo>
                    <a:lnTo>
                      <a:pt x="693" y="750"/>
                    </a:lnTo>
                    <a:lnTo>
                      <a:pt x="693" y="750"/>
                    </a:lnTo>
                    <a:lnTo>
                      <a:pt x="694" y="756"/>
                    </a:lnTo>
                    <a:lnTo>
                      <a:pt x="695" y="761"/>
                    </a:lnTo>
                    <a:lnTo>
                      <a:pt x="694" y="765"/>
                    </a:lnTo>
                    <a:lnTo>
                      <a:pt x="693" y="770"/>
                    </a:lnTo>
                    <a:lnTo>
                      <a:pt x="692" y="775"/>
                    </a:lnTo>
                    <a:lnTo>
                      <a:pt x="689" y="779"/>
                    </a:lnTo>
                    <a:lnTo>
                      <a:pt x="685" y="783"/>
                    </a:lnTo>
                    <a:lnTo>
                      <a:pt x="681" y="787"/>
                    </a:lnTo>
                    <a:lnTo>
                      <a:pt x="681" y="787"/>
                    </a:lnTo>
                    <a:lnTo>
                      <a:pt x="677" y="790"/>
                    </a:lnTo>
                    <a:lnTo>
                      <a:pt x="672" y="792"/>
                    </a:lnTo>
                    <a:lnTo>
                      <a:pt x="667" y="793"/>
                    </a:lnTo>
                    <a:lnTo>
                      <a:pt x="662" y="794"/>
                    </a:lnTo>
                    <a:lnTo>
                      <a:pt x="662" y="794"/>
                    </a:lnTo>
                    <a:close/>
                    <a:moveTo>
                      <a:pt x="397" y="545"/>
                    </a:moveTo>
                    <a:lnTo>
                      <a:pt x="397" y="545"/>
                    </a:lnTo>
                    <a:lnTo>
                      <a:pt x="402" y="546"/>
                    </a:lnTo>
                    <a:lnTo>
                      <a:pt x="407" y="547"/>
                    </a:lnTo>
                    <a:lnTo>
                      <a:pt x="411" y="548"/>
                    </a:lnTo>
                    <a:lnTo>
                      <a:pt x="415" y="552"/>
                    </a:lnTo>
                    <a:lnTo>
                      <a:pt x="598" y="677"/>
                    </a:lnTo>
                    <a:lnTo>
                      <a:pt x="531" y="473"/>
                    </a:lnTo>
                    <a:lnTo>
                      <a:pt x="531" y="473"/>
                    </a:lnTo>
                    <a:lnTo>
                      <a:pt x="529" y="469"/>
                    </a:lnTo>
                    <a:lnTo>
                      <a:pt x="529" y="464"/>
                    </a:lnTo>
                    <a:lnTo>
                      <a:pt x="529" y="458"/>
                    </a:lnTo>
                    <a:lnTo>
                      <a:pt x="530" y="453"/>
                    </a:lnTo>
                    <a:lnTo>
                      <a:pt x="532" y="449"/>
                    </a:lnTo>
                    <a:lnTo>
                      <a:pt x="534" y="445"/>
                    </a:lnTo>
                    <a:lnTo>
                      <a:pt x="537" y="441"/>
                    </a:lnTo>
                    <a:lnTo>
                      <a:pt x="541" y="438"/>
                    </a:lnTo>
                    <a:lnTo>
                      <a:pt x="669" y="330"/>
                    </a:lnTo>
                    <a:lnTo>
                      <a:pt x="529" y="330"/>
                    </a:lnTo>
                    <a:lnTo>
                      <a:pt x="529" y="330"/>
                    </a:lnTo>
                    <a:lnTo>
                      <a:pt x="525" y="330"/>
                    </a:lnTo>
                    <a:lnTo>
                      <a:pt x="520" y="329"/>
                    </a:lnTo>
                    <a:lnTo>
                      <a:pt x="516" y="328"/>
                    </a:lnTo>
                    <a:lnTo>
                      <a:pt x="512" y="326"/>
                    </a:lnTo>
                    <a:lnTo>
                      <a:pt x="508" y="323"/>
                    </a:lnTo>
                    <a:lnTo>
                      <a:pt x="504" y="320"/>
                    </a:lnTo>
                    <a:lnTo>
                      <a:pt x="502" y="317"/>
                    </a:lnTo>
                    <a:lnTo>
                      <a:pt x="499" y="312"/>
                    </a:lnTo>
                    <a:lnTo>
                      <a:pt x="398" y="106"/>
                    </a:lnTo>
                    <a:lnTo>
                      <a:pt x="294" y="312"/>
                    </a:lnTo>
                    <a:lnTo>
                      <a:pt x="294" y="312"/>
                    </a:lnTo>
                    <a:lnTo>
                      <a:pt x="292" y="317"/>
                    </a:lnTo>
                    <a:lnTo>
                      <a:pt x="289" y="320"/>
                    </a:lnTo>
                    <a:lnTo>
                      <a:pt x="282" y="326"/>
                    </a:lnTo>
                    <a:lnTo>
                      <a:pt x="278" y="328"/>
                    </a:lnTo>
                    <a:lnTo>
                      <a:pt x="274" y="329"/>
                    </a:lnTo>
                    <a:lnTo>
                      <a:pt x="269" y="330"/>
                    </a:lnTo>
                    <a:lnTo>
                      <a:pt x="264" y="330"/>
                    </a:lnTo>
                    <a:lnTo>
                      <a:pt x="125" y="330"/>
                    </a:lnTo>
                    <a:lnTo>
                      <a:pt x="253" y="438"/>
                    </a:lnTo>
                    <a:lnTo>
                      <a:pt x="253" y="438"/>
                    </a:lnTo>
                    <a:lnTo>
                      <a:pt x="256" y="441"/>
                    </a:lnTo>
                    <a:lnTo>
                      <a:pt x="259" y="445"/>
                    </a:lnTo>
                    <a:lnTo>
                      <a:pt x="262" y="449"/>
                    </a:lnTo>
                    <a:lnTo>
                      <a:pt x="263" y="453"/>
                    </a:lnTo>
                    <a:lnTo>
                      <a:pt x="264" y="458"/>
                    </a:lnTo>
                    <a:lnTo>
                      <a:pt x="264" y="464"/>
                    </a:lnTo>
                    <a:lnTo>
                      <a:pt x="264" y="469"/>
                    </a:lnTo>
                    <a:lnTo>
                      <a:pt x="263" y="473"/>
                    </a:lnTo>
                    <a:lnTo>
                      <a:pt x="195" y="677"/>
                    </a:lnTo>
                    <a:lnTo>
                      <a:pt x="378" y="552"/>
                    </a:lnTo>
                    <a:lnTo>
                      <a:pt x="378" y="552"/>
                    </a:lnTo>
                    <a:lnTo>
                      <a:pt x="382" y="548"/>
                    </a:lnTo>
                    <a:lnTo>
                      <a:pt x="387" y="547"/>
                    </a:lnTo>
                    <a:lnTo>
                      <a:pt x="392" y="546"/>
                    </a:lnTo>
                    <a:lnTo>
                      <a:pt x="397" y="545"/>
                    </a:lnTo>
                    <a:lnTo>
                      <a:pt x="397" y="5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xmlns="" id="{4AB953BD-BF80-46D7-9DF7-2701346B3001}"/>
                </a:ext>
              </a:extLst>
            </p:cNvPr>
            <p:cNvGrpSpPr/>
            <p:nvPr/>
          </p:nvGrpSpPr>
          <p:grpSpPr>
            <a:xfrm rot="3425164">
              <a:off x="3660566" y="4348874"/>
              <a:ext cx="196413" cy="196412"/>
              <a:chOff x="1798638" y="677863"/>
              <a:chExt cx="360363" cy="360362"/>
            </a:xfrm>
            <a:solidFill>
              <a:schemeClr val="bg1"/>
            </a:solidFill>
          </p:grpSpPr>
          <p:sp>
            <p:nvSpPr>
              <p:cNvPr id="172" name="Freeform 62">
                <a:extLst>
                  <a:ext uri="{FF2B5EF4-FFF2-40B4-BE49-F238E27FC236}">
                    <a16:creationId xmlns:a16="http://schemas.microsoft.com/office/drawing/2014/main" xmlns="" id="{1CB3DEEC-75BF-4A46-981C-D91708133A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25638" y="677863"/>
                <a:ext cx="106363" cy="104775"/>
              </a:xfrm>
              <a:custGeom>
                <a:avLst/>
                <a:gdLst>
                  <a:gd name="T0" fmla="*/ 208 w 463"/>
                  <a:gd name="T1" fmla="*/ 462 h 463"/>
                  <a:gd name="T2" fmla="*/ 142 w 463"/>
                  <a:gd name="T3" fmla="*/ 445 h 463"/>
                  <a:gd name="T4" fmla="*/ 84 w 463"/>
                  <a:gd name="T5" fmla="*/ 410 h 463"/>
                  <a:gd name="T6" fmla="*/ 40 w 463"/>
                  <a:gd name="T7" fmla="*/ 361 h 463"/>
                  <a:gd name="T8" fmla="*/ 11 w 463"/>
                  <a:gd name="T9" fmla="*/ 300 h 463"/>
                  <a:gd name="T10" fmla="*/ 0 w 463"/>
                  <a:gd name="T11" fmla="*/ 232 h 463"/>
                  <a:gd name="T12" fmla="*/ 5 w 463"/>
                  <a:gd name="T13" fmla="*/ 185 h 463"/>
                  <a:gd name="T14" fmla="*/ 28 w 463"/>
                  <a:gd name="T15" fmla="*/ 121 h 463"/>
                  <a:gd name="T16" fmla="*/ 68 w 463"/>
                  <a:gd name="T17" fmla="*/ 68 h 463"/>
                  <a:gd name="T18" fmla="*/ 122 w 463"/>
                  <a:gd name="T19" fmla="*/ 28 h 463"/>
                  <a:gd name="T20" fmla="*/ 186 w 463"/>
                  <a:gd name="T21" fmla="*/ 5 h 463"/>
                  <a:gd name="T22" fmla="*/ 232 w 463"/>
                  <a:gd name="T23" fmla="*/ 0 h 463"/>
                  <a:gd name="T24" fmla="*/ 301 w 463"/>
                  <a:gd name="T25" fmla="*/ 10 h 463"/>
                  <a:gd name="T26" fmla="*/ 361 w 463"/>
                  <a:gd name="T27" fmla="*/ 39 h 463"/>
                  <a:gd name="T28" fmla="*/ 410 w 463"/>
                  <a:gd name="T29" fmla="*/ 84 h 463"/>
                  <a:gd name="T30" fmla="*/ 446 w 463"/>
                  <a:gd name="T31" fmla="*/ 142 h 463"/>
                  <a:gd name="T32" fmla="*/ 462 w 463"/>
                  <a:gd name="T33" fmla="*/ 208 h 463"/>
                  <a:gd name="T34" fmla="*/ 462 w 463"/>
                  <a:gd name="T35" fmla="*/ 256 h 463"/>
                  <a:gd name="T36" fmla="*/ 446 w 463"/>
                  <a:gd name="T37" fmla="*/ 322 h 463"/>
                  <a:gd name="T38" fmla="*/ 410 w 463"/>
                  <a:gd name="T39" fmla="*/ 379 h 463"/>
                  <a:gd name="T40" fmla="*/ 361 w 463"/>
                  <a:gd name="T41" fmla="*/ 423 h 463"/>
                  <a:gd name="T42" fmla="*/ 301 w 463"/>
                  <a:gd name="T43" fmla="*/ 452 h 463"/>
                  <a:gd name="T44" fmla="*/ 232 w 463"/>
                  <a:gd name="T45" fmla="*/ 463 h 463"/>
                  <a:gd name="T46" fmla="*/ 232 w 463"/>
                  <a:gd name="T47" fmla="*/ 66 h 463"/>
                  <a:gd name="T48" fmla="*/ 183 w 463"/>
                  <a:gd name="T49" fmla="*/ 73 h 463"/>
                  <a:gd name="T50" fmla="*/ 139 w 463"/>
                  <a:gd name="T51" fmla="*/ 94 h 463"/>
                  <a:gd name="T52" fmla="*/ 104 w 463"/>
                  <a:gd name="T53" fmla="*/ 126 h 463"/>
                  <a:gd name="T54" fmla="*/ 79 w 463"/>
                  <a:gd name="T55" fmla="*/ 168 h 463"/>
                  <a:gd name="T56" fmla="*/ 68 w 463"/>
                  <a:gd name="T57" fmla="*/ 214 h 463"/>
                  <a:gd name="T58" fmla="*/ 68 w 463"/>
                  <a:gd name="T59" fmla="*/ 248 h 463"/>
                  <a:gd name="T60" fmla="*/ 79 w 463"/>
                  <a:gd name="T61" fmla="*/ 296 h 463"/>
                  <a:gd name="T62" fmla="*/ 104 w 463"/>
                  <a:gd name="T63" fmla="*/ 336 h 463"/>
                  <a:gd name="T64" fmla="*/ 139 w 463"/>
                  <a:gd name="T65" fmla="*/ 368 h 463"/>
                  <a:gd name="T66" fmla="*/ 183 w 463"/>
                  <a:gd name="T67" fmla="*/ 389 h 463"/>
                  <a:gd name="T68" fmla="*/ 232 w 463"/>
                  <a:gd name="T69" fmla="*/ 396 h 463"/>
                  <a:gd name="T70" fmla="*/ 265 w 463"/>
                  <a:gd name="T71" fmla="*/ 393 h 463"/>
                  <a:gd name="T72" fmla="*/ 311 w 463"/>
                  <a:gd name="T73" fmla="*/ 377 h 463"/>
                  <a:gd name="T74" fmla="*/ 348 w 463"/>
                  <a:gd name="T75" fmla="*/ 349 h 463"/>
                  <a:gd name="T76" fmla="*/ 377 w 463"/>
                  <a:gd name="T77" fmla="*/ 310 h 463"/>
                  <a:gd name="T78" fmla="*/ 394 w 463"/>
                  <a:gd name="T79" fmla="*/ 265 h 463"/>
                  <a:gd name="T80" fmla="*/ 397 w 463"/>
                  <a:gd name="T81" fmla="*/ 232 h 463"/>
                  <a:gd name="T82" fmla="*/ 390 w 463"/>
                  <a:gd name="T83" fmla="*/ 182 h 463"/>
                  <a:gd name="T84" fmla="*/ 369 w 463"/>
                  <a:gd name="T85" fmla="*/ 139 h 463"/>
                  <a:gd name="T86" fmla="*/ 337 w 463"/>
                  <a:gd name="T87" fmla="*/ 103 h 463"/>
                  <a:gd name="T88" fmla="*/ 296 w 463"/>
                  <a:gd name="T89" fmla="*/ 79 h 463"/>
                  <a:gd name="T90" fmla="*/ 249 w 463"/>
                  <a:gd name="T91" fmla="*/ 67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3" h="463">
                    <a:moveTo>
                      <a:pt x="232" y="463"/>
                    </a:moveTo>
                    <a:lnTo>
                      <a:pt x="232" y="463"/>
                    </a:lnTo>
                    <a:lnTo>
                      <a:pt x="208" y="462"/>
                    </a:lnTo>
                    <a:lnTo>
                      <a:pt x="186" y="458"/>
                    </a:lnTo>
                    <a:lnTo>
                      <a:pt x="163" y="452"/>
                    </a:lnTo>
                    <a:lnTo>
                      <a:pt x="142" y="445"/>
                    </a:lnTo>
                    <a:lnTo>
                      <a:pt x="122" y="435"/>
                    </a:lnTo>
                    <a:lnTo>
                      <a:pt x="103" y="423"/>
                    </a:lnTo>
                    <a:lnTo>
                      <a:pt x="84" y="410"/>
                    </a:lnTo>
                    <a:lnTo>
                      <a:pt x="68" y="395"/>
                    </a:lnTo>
                    <a:lnTo>
                      <a:pt x="53" y="379"/>
                    </a:lnTo>
                    <a:lnTo>
                      <a:pt x="40" y="361"/>
                    </a:lnTo>
                    <a:lnTo>
                      <a:pt x="28" y="342"/>
                    </a:lnTo>
                    <a:lnTo>
                      <a:pt x="18" y="322"/>
                    </a:lnTo>
                    <a:lnTo>
                      <a:pt x="11" y="300"/>
                    </a:lnTo>
                    <a:lnTo>
                      <a:pt x="5" y="278"/>
                    </a:lnTo>
                    <a:lnTo>
                      <a:pt x="1" y="256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1" y="208"/>
                    </a:lnTo>
                    <a:lnTo>
                      <a:pt x="5" y="185"/>
                    </a:lnTo>
                    <a:lnTo>
                      <a:pt x="11" y="162"/>
                    </a:lnTo>
                    <a:lnTo>
                      <a:pt x="18" y="142"/>
                    </a:lnTo>
                    <a:lnTo>
                      <a:pt x="28" y="121"/>
                    </a:lnTo>
                    <a:lnTo>
                      <a:pt x="40" y="102"/>
                    </a:lnTo>
                    <a:lnTo>
                      <a:pt x="53" y="84"/>
                    </a:lnTo>
                    <a:lnTo>
                      <a:pt x="68" y="68"/>
                    </a:lnTo>
                    <a:lnTo>
                      <a:pt x="84" y="53"/>
                    </a:lnTo>
                    <a:lnTo>
                      <a:pt x="103" y="39"/>
                    </a:lnTo>
                    <a:lnTo>
                      <a:pt x="122" y="28"/>
                    </a:lnTo>
                    <a:lnTo>
                      <a:pt x="142" y="19"/>
                    </a:lnTo>
                    <a:lnTo>
                      <a:pt x="163" y="10"/>
                    </a:lnTo>
                    <a:lnTo>
                      <a:pt x="186" y="5"/>
                    </a:lnTo>
                    <a:lnTo>
                      <a:pt x="208" y="1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55" y="1"/>
                    </a:lnTo>
                    <a:lnTo>
                      <a:pt x="279" y="5"/>
                    </a:lnTo>
                    <a:lnTo>
                      <a:pt x="301" y="10"/>
                    </a:lnTo>
                    <a:lnTo>
                      <a:pt x="322" y="19"/>
                    </a:lnTo>
                    <a:lnTo>
                      <a:pt x="342" y="28"/>
                    </a:lnTo>
                    <a:lnTo>
                      <a:pt x="361" y="39"/>
                    </a:lnTo>
                    <a:lnTo>
                      <a:pt x="379" y="53"/>
                    </a:lnTo>
                    <a:lnTo>
                      <a:pt x="396" y="68"/>
                    </a:lnTo>
                    <a:lnTo>
                      <a:pt x="410" y="84"/>
                    </a:lnTo>
                    <a:lnTo>
                      <a:pt x="424" y="102"/>
                    </a:lnTo>
                    <a:lnTo>
                      <a:pt x="435" y="121"/>
                    </a:lnTo>
                    <a:lnTo>
                      <a:pt x="446" y="142"/>
                    </a:lnTo>
                    <a:lnTo>
                      <a:pt x="453" y="162"/>
                    </a:lnTo>
                    <a:lnTo>
                      <a:pt x="459" y="185"/>
                    </a:lnTo>
                    <a:lnTo>
                      <a:pt x="462" y="208"/>
                    </a:lnTo>
                    <a:lnTo>
                      <a:pt x="463" y="232"/>
                    </a:lnTo>
                    <a:lnTo>
                      <a:pt x="463" y="232"/>
                    </a:lnTo>
                    <a:lnTo>
                      <a:pt x="462" y="256"/>
                    </a:lnTo>
                    <a:lnTo>
                      <a:pt x="459" y="278"/>
                    </a:lnTo>
                    <a:lnTo>
                      <a:pt x="453" y="300"/>
                    </a:lnTo>
                    <a:lnTo>
                      <a:pt x="446" y="322"/>
                    </a:lnTo>
                    <a:lnTo>
                      <a:pt x="435" y="342"/>
                    </a:lnTo>
                    <a:lnTo>
                      <a:pt x="424" y="361"/>
                    </a:lnTo>
                    <a:lnTo>
                      <a:pt x="410" y="379"/>
                    </a:lnTo>
                    <a:lnTo>
                      <a:pt x="396" y="395"/>
                    </a:lnTo>
                    <a:lnTo>
                      <a:pt x="379" y="410"/>
                    </a:lnTo>
                    <a:lnTo>
                      <a:pt x="361" y="423"/>
                    </a:lnTo>
                    <a:lnTo>
                      <a:pt x="342" y="435"/>
                    </a:lnTo>
                    <a:lnTo>
                      <a:pt x="322" y="445"/>
                    </a:lnTo>
                    <a:lnTo>
                      <a:pt x="301" y="452"/>
                    </a:lnTo>
                    <a:lnTo>
                      <a:pt x="279" y="458"/>
                    </a:lnTo>
                    <a:lnTo>
                      <a:pt x="255" y="462"/>
                    </a:lnTo>
                    <a:lnTo>
                      <a:pt x="232" y="463"/>
                    </a:lnTo>
                    <a:lnTo>
                      <a:pt x="232" y="463"/>
                    </a:lnTo>
                    <a:close/>
                    <a:moveTo>
                      <a:pt x="232" y="66"/>
                    </a:moveTo>
                    <a:lnTo>
                      <a:pt x="232" y="66"/>
                    </a:lnTo>
                    <a:lnTo>
                      <a:pt x="215" y="67"/>
                    </a:lnTo>
                    <a:lnTo>
                      <a:pt x="198" y="69"/>
                    </a:lnTo>
                    <a:lnTo>
                      <a:pt x="183" y="73"/>
                    </a:lnTo>
                    <a:lnTo>
                      <a:pt x="167" y="79"/>
                    </a:lnTo>
                    <a:lnTo>
                      <a:pt x="153" y="86"/>
                    </a:lnTo>
                    <a:lnTo>
                      <a:pt x="139" y="94"/>
                    </a:lnTo>
                    <a:lnTo>
                      <a:pt x="127" y="103"/>
                    </a:lnTo>
                    <a:lnTo>
                      <a:pt x="115" y="115"/>
                    </a:lnTo>
                    <a:lnTo>
                      <a:pt x="104" y="126"/>
                    </a:lnTo>
                    <a:lnTo>
                      <a:pt x="95" y="139"/>
                    </a:lnTo>
                    <a:lnTo>
                      <a:pt x="86" y="153"/>
                    </a:lnTo>
                    <a:lnTo>
                      <a:pt x="79" y="168"/>
                    </a:lnTo>
                    <a:lnTo>
                      <a:pt x="74" y="182"/>
                    </a:lnTo>
                    <a:lnTo>
                      <a:pt x="70" y="199"/>
                    </a:lnTo>
                    <a:lnTo>
                      <a:pt x="68" y="214"/>
                    </a:lnTo>
                    <a:lnTo>
                      <a:pt x="67" y="232"/>
                    </a:lnTo>
                    <a:lnTo>
                      <a:pt x="67" y="232"/>
                    </a:lnTo>
                    <a:lnTo>
                      <a:pt x="68" y="248"/>
                    </a:lnTo>
                    <a:lnTo>
                      <a:pt x="70" y="265"/>
                    </a:lnTo>
                    <a:lnTo>
                      <a:pt x="74" y="280"/>
                    </a:lnTo>
                    <a:lnTo>
                      <a:pt x="79" y="296"/>
                    </a:lnTo>
                    <a:lnTo>
                      <a:pt x="86" y="310"/>
                    </a:lnTo>
                    <a:lnTo>
                      <a:pt x="95" y="324"/>
                    </a:lnTo>
                    <a:lnTo>
                      <a:pt x="104" y="336"/>
                    </a:lnTo>
                    <a:lnTo>
                      <a:pt x="115" y="349"/>
                    </a:lnTo>
                    <a:lnTo>
                      <a:pt x="127" y="359"/>
                    </a:lnTo>
                    <a:lnTo>
                      <a:pt x="139" y="368"/>
                    </a:lnTo>
                    <a:lnTo>
                      <a:pt x="153" y="377"/>
                    </a:lnTo>
                    <a:lnTo>
                      <a:pt x="167" y="384"/>
                    </a:lnTo>
                    <a:lnTo>
                      <a:pt x="183" y="389"/>
                    </a:lnTo>
                    <a:lnTo>
                      <a:pt x="198" y="393"/>
                    </a:lnTo>
                    <a:lnTo>
                      <a:pt x="215" y="396"/>
                    </a:lnTo>
                    <a:lnTo>
                      <a:pt x="232" y="396"/>
                    </a:lnTo>
                    <a:lnTo>
                      <a:pt x="232" y="396"/>
                    </a:lnTo>
                    <a:lnTo>
                      <a:pt x="249" y="396"/>
                    </a:lnTo>
                    <a:lnTo>
                      <a:pt x="265" y="393"/>
                    </a:lnTo>
                    <a:lnTo>
                      <a:pt x="281" y="389"/>
                    </a:lnTo>
                    <a:lnTo>
                      <a:pt x="296" y="384"/>
                    </a:lnTo>
                    <a:lnTo>
                      <a:pt x="311" y="377"/>
                    </a:lnTo>
                    <a:lnTo>
                      <a:pt x="324" y="368"/>
                    </a:lnTo>
                    <a:lnTo>
                      <a:pt x="337" y="359"/>
                    </a:lnTo>
                    <a:lnTo>
                      <a:pt x="348" y="349"/>
                    </a:lnTo>
                    <a:lnTo>
                      <a:pt x="360" y="336"/>
                    </a:lnTo>
                    <a:lnTo>
                      <a:pt x="369" y="324"/>
                    </a:lnTo>
                    <a:lnTo>
                      <a:pt x="377" y="310"/>
                    </a:lnTo>
                    <a:lnTo>
                      <a:pt x="384" y="296"/>
                    </a:lnTo>
                    <a:lnTo>
                      <a:pt x="390" y="280"/>
                    </a:lnTo>
                    <a:lnTo>
                      <a:pt x="394" y="265"/>
                    </a:lnTo>
                    <a:lnTo>
                      <a:pt x="396" y="248"/>
                    </a:lnTo>
                    <a:lnTo>
                      <a:pt x="397" y="232"/>
                    </a:lnTo>
                    <a:lnTo>
                      <a:pt x="397" y="232"/>
                    </a:lnTo>
                    <a:lnTo>
                      <a:pt x="396" y="214"/>
                    </a:lnTo>
                    <a:lnTo>
                      <a:pt x="394" y="199"/>
                    </a:lnTo>
                    <a:lnTo>
                      <a:pt x="390" y="182"/>
                    </a:lnTo>
                    <a:lnTo>
                      <a:pt x="384" y="168"/>
                    </a:lnTo>
                    <a:lnTo>
                      <a:pt x="377" y="153"/>
                    </a:lnTo>
                    <a:lnTo>
                      <a:pt x="369" y="139"/>
                    </a:lnTo>
                    <a:lnTo>
                      <a:pt x="360" y="126"/>
                    </a:lnTo>
                    <a:lnTo>
                      <a:pt x="348" y="115"/>
                    </a:lnTo>
                    <a:lnTo>
                      <a:pt x="337" y="103"/>
                    </a:lnTo>
                    <a:lnTo>
                      <a:pt x="324" y="94"/>
                    </a:lnTo>
                    <a:lnTo>
                      <a:pt x="311" y="86"/>
                    </a:lnTo>
                    <a:lnTo>
                      <a:pt x="296" y="79"/>
                    </a:lnTo>
                    <a:lnTo>
                      <a:pt x="281" y="73"/>
                    </a:lnTo>
                    <a:lnTo>
                      <a:pt x="265" y="69"/>
                    </a:lnTo>
                    <a:lnTo>
                      <a:pt x="249" y="67"/>
                    </a:lnTo>
                    <a:lnTo>
                      <a:pt x="232" y="66"/>
                    </a:lnTo>
                    <a:lnTo>
                      <a:pt x="232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63">
                <a:extLst>
                  <a:ext uri="{FF2B5EF4-FFF2-40B4-BE49-F238E27FC236}">
                    <a16:creationId xmlns:a16="http://schemas.microsoft.com/office/drawing/2014/main" xmlns="" id="{52E0FDEF-3C98-470A-B907-A596376DFF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3413" y="798513"/>
                <a:ext cx="150813" cy="163512"/>
              </a:xfrm>
              <a:custGeom>
                <a:avLst/>
                <a:gdLst>
                  <a:gd name="T0" fmla="*/ 232 w 662"/>
                  <a:gd name="T1" fmla="*/ 727 h 727"/>
                  <a:gd name="T2" fmla="*/ 213 w 662"/>
                  <a:gd name="T3" fmla="*/ 722 h 727"/>
                  <a:gd name="T4" fmla="*/ 201 w 662"/>
                  <a:gd name="T5" fmla="*/ 708 h 727"/>
                  <a:gd name="T6" fmla="*/ 199 w 662"/>
                  <a:gd name="T7" fmla="*/ 432 h 727"/>
                  <a:gd name="T8" fmla="*/ 175 w 662"/>
                  <a:gd name="T9" fmla="*/ 419 h 727"/>
                  <a:gd name="T10" fmla="*/ 143 w 662"/>
                  <a:gd name="T11" fmla="*/ 395 h 727"/>
                  <a:gd name="T12" fmla="*/ 113 w 662"/>
                  <a:gd name="T13" fmla="*/ 365 h 727"/>
                  <a:gd name="T14" fmla="*/ 64 w 662"/>
                  <a:gd name="T15" fmla="*/ 294 h 727"/>
                  <a:gd name="T16" fmla="*/ 29 w 662"/>
                  <a:gd name="T17" fmla="*/ 210 h 727"/>
                  <a:gd name="T18" fmla="*/ 7 w 662"/>
                  <a:gd name="T19" fmla="*/ 121 h 727"/>
                  <a:gd name="T20" fmla="*/ 0 w 662"/>
                  <a:gd name="T21" fmla="*/ 33 h 727"/>
                  <a:gd name="T22" fmla="*/ 3 w 662"/>
                  <a:gd name="T23" fmla="*/ 21 h 727"/>
                  <a:gd name="T24" fmla="*/ 15 w 662"/>
                  <a:gd name="T25" fmla="*/ 6 h 727"/>
                  <a:gd name="T26" fmla="*/ 33 w 662"/>
                  <a:gd name="T27" fmla="*/ 0 h 727"/>
                  <a:gd name="T28" fmla="*/ 636 w 662"/>
                  <a:gd name="T29" fmla="*/ 1 h 727"/>
                  <a:gd name="T30" fmla="*/ 652 w 662"/>
                  <a:gd name="T31" fmla="*/ 10 h 727"/>
                  <a:gd name="T32" fmla="*/ 660 w 662"/>
                  <a:gd name="T33" fmla="*/ 27 h 727"/>
                  <a:gd name="T34" fmla="*/ 660 w 662"/>
                  <a:gd name="T35" fmla="*/ 62 h 727"/>
                  <a:gd name="T36" fmla="*/ 649 w 662"/>
                  <a:gd name="T37" fmla="*/ 151 h 727"/>
                  <a:gd name="T38" fmla="*/ 622 w 662"/>
                  <a:gd name="T39" fmla="*/ 239 h 727"/>
                  <a:gd name="T40" fmla="*/ 583 w 662"/>
                  <a:gd name="T41" fmla="*/ 319 h 727"/>
                  <a:gd name="T42" fmla="*/ 539 w 662"/>
                  <a:gd name="T43" fmla="*/ 376 h 727"/>
                  <a:gd name="T44" fmla="*/ 508 w 662"/>
                  <a:gd name="T45" fmla="*/ 404 h 727"/>
                  <a:gd name="T46" fmla="*/ 475 w 662"/>
                  <a:gd name="T47" fmla="*/ 426 h 727"/>
                  <a:gd name="T48" fmla="*/ 463 w 662"/>
                  <a:gd name="T49" fmla="*/ 694 h 727"/>
                  <a:gd name="T50" fmla="*/ 458 w 662"/>
                  <a:gd name="T51" fmla="*/ 713 h 727"/>
                  <a:gd name="T52" fmla="*/ 443 w 662"/>
                  <a:gd name="T53" fmla="*/ 725 h 727"/>
                  <a:gd name="T54" fmla="*/ 430 w 662"/>
                  <a:gd name="T55" fmla="*/ 727 h 727"/>
                  <a:gd name="T56" fmla="*/ 397 w 662"/>
                  <a:gd name="T57" fmla="*/ 410 h 727"/>
                  <a:gd name="T58" fmla="*/ 399 w 662"/>
                  <a:gd name="T59" fmla="*/ 400 h 727"/>
                  <a:gd name="T60" fmla="*/ 406 w 662"/>
                  <a:gd name="T61" fmla="*/ 387 h 727"/>
                  <a:gd name="T62" fmla="*/ 419 w 662"/>
                  <a:gd name="T63" fmla="*/ 379 h 727"/>
                  <a:gd name="T64" fmla="*/ 438 w 662"/>
                  <a:gd name="T65" fmla="*/ 371 h 727"/>
                  <a:gd name="T66" fmla="*/ 472 w 662"/>
                  <a:gd name="T67" fmla="*/ 349 h 727"/>
                  <a:gd name="T68" fmla="*/ 516 w 662"/>
                  <a:gd name="T69" fmla="*/ 299 h 727"/>
                  <a:gd name="T70" fmla="*/ 552 w 662"/>
                  <a:gd name="T71" fmla="*/ 236 h 727"/>
                  <a:gd name="T72" fmla="*/ 577 w 662"/>
                  <a:gd name="T73" fmla="*/ 165 h 727"/>
                  <a:gd name="T74" fmla="*/ 592 w 662"/>
                  <a:gd name="T75" fmla="*/ 91 h 727"/>
                  <a:gd name="T76" fmla="*/ 67 w 662"/>
                  <a:gd name="T77" fmla="*/ 66 h 727"/>
                  <a:gd name="T78" fmla="*/ 79 w 662"/>
                  <a:gd name="T79" fmla="*/ 141 h 727"/>
                  <a:gd name="T80" fmla="*/ 100 w 662"/>
                  <a:gd name="T81" fmla="*/ 213 h 727"/>
                  <a:gd name="T82" fmla="*/ 133 w 662"/>
                  <a:gd name="T83" fmla="*/ 279 h 727"/>
                  <a:gd name="T84" fmla="*/ 174 w 662"/>
                  <a:gd name="T85" fmla="*/ 333 h 727"/>
                  <a:gd name="T86" fmla="*/ 215 w 662"/>
                  <a:gd name="T87" fmla="*/ 366 h 727"/>
                  <a:gd name="T88" fmla="*/ 242 w 662"/>
                  <a:gd name="T89" fmla="*/ 379 h 727"/>
                  <a:gd name="T90" fmla="*/ 252 w 662"/>
                  <a:gd name="T91" fmla="*/ 384 h 727"/>
                  <a:gd name="T92" fmla="*/ 261 w 662"/>
                  <a:gd name="T93" fmla="*/ 395 h 727"/>
                  <a:gd name="T94" fmla="*/ 265 w 662"/>
                  <a:gd name="T95" fmla="*/ 41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62" h="727">
                    <a:moveTo>
                      <a:pt x="430" y="727"/>
                    </a:moveTo>
                    <a:lnTo>
                      <a:pt x="232" y="727"/>
                    </a:lnTo>
                    <a:lnTo>
                      <a:pt x="232" y="727"/>
                    </a:lnTo>
                    <a:lnTo>
                      <a:pt x="225" y="727"/>
                    </a:lnTo>
                    <a:lnTo>
                      <a:pt x="218" y="725"/>
                    </a:lnTo>
                    <a:lnTo>
                      <a:pt x="213" y="722"/>
                    </a:lnTo>
                    <a:lnTo>
                      <a:pt x="208" y="718"/>
                    </a:lnTo>
                    <a:lnTo>
                      <a:pt x="204" y="713"/>
                    </a:lnTo>
                    <a:lnTo>
                      <a:pt x="201" y="708"/>
                    </a:lnTo>
                    <a:lnTo>
                      <a:pt x="199" y="702"/>
                    </a:lnTo>
                    <a:lnTo>
                      <a:pt x="199" y="694"/>
                    </a:lnTo>
                    <a:lnTo>
                      <a:pt x="199" y="432"/>
                    </a:lnTo>
                    <a:lnTo>
                      <a:pt x="199" y="432"/>
                    </a:lnTo>
                    <a:lnTo>
                      <a:pt x="186" y="426"/>
                    </a:lnTo>
                    <a:lnTo>
                      <a:pt x="175" y="419"/>
                    </a:lnTo>
                    <a:lnTo>
                      <a:pt x="164" y="412"/>
                    </a:lnTo>
                    <a:lnTo>
                      <a:pt x="153" y="404"/>
                    </a:lnTo>
                    <a:lnTo>
                      <a:pt x="143" y="395"/>
                    </a:lnTo>
                    <a:lnTo>
                      <a:pt x="133" y="386"/>
                    </a:lnTo>
                    <a:lnTo>
                      <a:pt x="122" y="376"/>
                    </a:lnTo>
                    <a:lnTo>
                      <a:pt x="113" y="365"/>
                    </a:lnTo>
                    <a:lnTo>
                      <a:pt x="95" y="342"/>
                    </a:lnTo>
                    <a:lnTo>
                      <a:pt x="79" y="319"/>
                    </a:lnTo>
                    <a:lnTo>
                      <a:pt x="64" y="294"/>
                    </a:lnTo>
                    <a:lnTo>
                      <a:pt x="51" y="267"/>
                    </a:lnTo>
                    <a:lnTo>
                      <a:pt x="39" y="239"/>
                    </a:lnTo>
                    <a:lnTo>
                      <a:pt x="29" y="210"/>
                    </a:lnTo>
                    <a:lnTo>
                      <a:pt x="20" y="181"/>
                    </a:lnTo>
                    <a:lnTo>
                      <a:pt x="12" y="151"/>
                    </a:lnTo>
                    <a:lnTo>
                      <a:pt x="7" y="121"/>
                    </a:lnTo>
                    <a:lnTo>
                      <a:pt x="3" y="91"/>
                    </a:lnTo>
                    <a:lnTo>
                      <a:pt x="1" y="62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7"/>
                    </a:lnTo>
                    <a:lnTo>
                      <a:pt x="3" y="21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5" y="6"/>
                    </a:lnTo>
                    <a:lnTo>
                      <a:pt x="21" y="3"/>
                    </a:lnTo>
                    <a:lnTo>
                      <a:pt x="27" y="1"/>
                    </a:lnTo>
                    <a:lnTo>
                      <a:pt x="33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36" y="1"/>
                    </a:lnTo>
                    <a:lnTo>
                      <a:pt x="642" y="3"/>
                    </a:lnTo>
                    <a:lnTo>
                      <a:pt x="647" y="6"/>
                    </a:lnTo>
                    <a:lnTo>
                      <a:pt x="652" y="10"/>
                    </a:lnTo>
                    <a:lnTo>
                      <a:pt x="656" y="14"/>
                    </a:lnTo>
                    <a:lnTo>
                      <a:pt x="659" y="21"/>
                    </a:lnTo>
                    <a:lnTo>
                      <a:pt x="660" y="27"/>
                    </a:lnTo>
                    <a:lnTo>
                      <a:pt x="662" y="33"/>
                    </a:lnTo>
                    <a:lnTo>
                      <a:pt x="662" y="33"/>
                    </a:lnTo>
                    <a:lnTo>
                      <a:pt x="660" y="62"/>
                    </a:lnTo>
                    <a:lnTo>
                      <a:pt x="658" y="91"/>
                    </a:lnTo>
                    <a:lnTo>
                      <a:pt x="654" y="121"/>
                    </a:lnTo>
                    <a:lnTo>
                      <a:pt x="649" y="151"/>
                    </a:lnTo>
                    <a:lnTo>
                      <a:pt x="642" y="181"/>
                    </a:lnTo>
                    <a:lnTo>
                      <a:pt x="633" y="210"/>
                    </a:lnTo>
                    <a:lnTo>
                      <a:pt x="622" y="239"/>
                    </a:lnTo>
                    <a:lnTo>
                      <a:pt x="611" y="267"/>
                    </a:lnTo>
                    <a:lnTo>
                      <a:pt x="597" y="294"/>
                    </a:lnTo>
                    <a:lnTo>
                      <a:pt x="583" y="319"/>
                    </a:lnTo>
                    <a:lnTo>
                      <a:pt x="566" y="342"/>
                    </a:lnTo>
                    <a:lnTo>
                      <a:pt x="549" y="365"/>
                    </a:lnTo>
                    <a:lnTo>
                      <a:pt x="539" y="376"/>
                    </a:lnTo>
                    <a:lnTo>
                      <a:pt x="529" y="386"/>
                    </a:lnTo>
                    <a:lnTo>
                      <a:pt x="520" y="395"/>
                    </a:lnTo>
                    <a:lnTo>
                      <a:pt x="508" y="404"/>
                    </a:lnTo>
                    <a:lnTo>
                      <a:pt x="498" y="412"/>
                    </a:lnTo>
                    <a:lnTo>
                      <a:pt x="487" y="419"/>
                    </a:lnTo>
                    <a:lnTo>
                      <a:pt x="475" y="426"/>
                    </a:lnTo>
                    <a:lnTo>
                      <a:pt x="463" y="432"/>
                    </a:lnTo>
                    <a:lnTo>
                      <a:pt x="463" y="694"/>
                    </a:lnTo>
                    <a:lnTo>
                      <a:pt x="463" y="694"/>
                    </a:lnTo>
                    <a:lnTo>
                      <a:pt x="463" y="702"/>
                    </a:lnTo>
                    <a:lnTo>
                      <a:pt x="461" y="708"/>
                    </a:lnTo>
                    <a:lnTo>
                      <a:pt x="458" y="713"/>
                    </a:lnTo>
                    <a:lnTo>
                      <a:pt x="453" y="718"/>
                    </a:lnTo>
                    <a:lnTo>
                      <a:pt x="448" y="722"/>
                    </a:lnTo>
                    <a:lnTo>
                      <a:pt x="443" y="725"/>
                    </a:lnTo>
                    <a:lnTo>
                      <a:pt x="437" y="727"/>
                    </a:lnTo>
                    <a:lnTo>
                      <a:pt x="430" y="727"/>
                    </a:lnTo>
                    <a:lnTo>
                      <a:pt x="430" y="727"/>
                    </a:lnTo>
                    <a:close/>
                    <a:moveTo>
                      <a:pt x="265" y="661"/>
                    </a:moveTo>
                    <a:lnTo>
                      <a:pt x="397" y="661"/>
                    </a:lnTo>
                    <a:lnTo>
                      <a:pt x="397" y="410"/>
                    </a:lnTo>
                    <a:lnTo>
                      <a:pt x="397" y="410"/>
                    </a:lnTo>
                    <a:lnTo>
                      <a:pt x="398" y="405"/>
                    </a:lnTo>
                    <a:lnTo>
                      <a:pt x="399" y="400"/>
                    </a:lnTo>
                    <a:lnTo>
                      <a:pt x="401" y="395"/>
                    </a:lnTo>
                    <a:lnTo>
                      <a:pt x="403" y="391"/>
                    </a:lnTo>
                    <a:lnTo>
                      <a:pt x="406" y="387"/>
                    </a:lnTo>
                    <a:lnTo>
                      <a:pt x="410" y="384"/>
                    </a:lnTo>
                    <a:lnTo>
                      <a:pt x="414" y="381"/>
                    </a:lnTo>
                    <a:lnTo>
                      <a:pt x="419" y="379"/>
                    </a:lnTo>
                    <a:lnTo>
                      <a:pt x="419" y="379"/>
                    </a:lnTo>
                    <a:lnTo>
                      <a:pt x="429" y="376"/>
                    </a:lnTo>
                    <a:lnTo>
                      <a:pt x="438" y="371"/>
                    </a:lnTo>
                    <a:lnTo>
                      <a:pt x="446" y="366"/>
                    </a:lnTo>
                    <a:lnTo>
                      <a:pt x="456" y="361"/>
                    </a:lnTo>
                    <a:lnTo>
                      <a:pt x="472" y="349"/>
                    </a:lnTo>
                    <a:lnTo>
                      <a:pt x="488" y="333"/>
                    </a:lnTo>
                    <a:lnTo>
                      <a:pt x="502" y="317"/>
                    </a:lnTo>
                    <a:lnTo>
                      <a:pt x="516" y="299"/>
                    </a:lnTo>
                    <a:lnTo>
                      <a:pt x="529" y="279"/>
                    </a:lnTo>
                    <a:lnTo>
                      <a:pt x="540" y="259"/>
                    </a:lnTo>
                    <a:lnTo>
                      <a:pt x="552" y="236"/>
                    </a:lnTo>
                    <a:lnTo>
                      <a:pt x="561" y="213"/>
                    </a:lnTo>
                    <a:lnTo>
                      <a:pt x="569" y="189"/>
                    </a:lnTo>
                    <a:lnTo>
                      <a:pt x="577" y="165"/>
                    </a:lnTo>
                    <a:lnTo>
                      <a:pt x="583" y="141"/>
                    </a:lnTo>
                    <a:lnTo>
                      <a:pt x="588" y="116"/>
                    </a:lnTo>
                    <a:lnTo>
                      <a:pt x="592" y="91"/>
                    </a:lnTo>
                    <a:lnTo>
                      <a:pt x="594" y="66"/>
                    </a:lnTo>
                    <a:lnTo>
                      <a:pt x="67" y="66"/>
                    </a:lnTo>
                    <a:lnTo>
                      <a:pt x="67" y="66"/>
                    </a:lnTo>
                    <a:lnTo>
                      <a:pt x="70" y="91"/>
                    </a:lnTo>
                    <a:lnTo>
                      <a:pt x="74" y="116"/>
                    </a:lnTo>
                    <a:lnTo>
                      <a:pt x="79" y="141"/>
                    </a:lnTo>
                    <a:lnTo>
                      <a:pt x="85" y="165"/>
                    </a:lnTo>
                    <a:lnTo>
                      <a:pt x="92" y="189"/>
                    </a:lnTo>
                    <a:lnTo>
                      <a:pt x="100" y="213"/>
                    </a:lnTo>
                    <a:lnTo>
                      <a:pt x="111" y="236"/>
                    </a:lnTo>
                    <a:lnTo>
                      <a:pt x="121" y="259"/>
                    </a:lnTo>
                    <a:lnTo>
                      <a:pt x="133" y="279"/>
                    </a:lnTo>
                    <a:lnTo>
                      <a:pt x="146" y="299"/>
                    </a:lnTo>
                    <a:lnTo>
                      <a:pt x="159" y="317"/>
                    </a:lnTo>
                    <a:lnTo>
                      <a:pt x="174" y="333"/>
                    </a:lnTo>
                    <a:lnTo>
                      <a:pt x="189" y="349"/>
                    </a:lnTo>
                    <a:lnTo>
                      <a:pt x="207" y="361"/>
                    </a:lnTo>
                    <a:lnTo>
                      <a:pt x="215" y="366"/>
                    </a:lnTo>
                    <a:lnTo>
                      <a:pt x="224" y="371"/>
                    </a:lnTo>
                    <a:lnTo>
                      <a:pt x="233" y="376"/>
                    </a:lnTo>
                    <a:lnTo>
                      <a:pt x="242" y="379"/>
                    </a:lnTo>
                    <a:lnTo>
                      <a:pt x="242" y="379"/>
                    </a:lnTo>
                    <a:lnTo>
                      <a:pt x="247" y="381"/>
                    </a:lnTo>
                    <a:lnTo>
                      <a:pt x="252" y="384"/>
                    </a:lnTo>
                    <a:lnTo>
                      <a:pt x="256" y="387"/>
                    </a:lnTo>
                    <a:lnTo>
                      <a:pt x="259" y="391"/>
                    </a:lnTo>
                    <a:lnTo>
                      <a:pt x="261" y="395"/>
                    </a:lnTo>
                    <a:lnTo>
                      <a:pt x="263" y="400"/>
                    </a:lnTo>
                    <a:lnTo>
                      <a:pt x="264" y="405"/>
                    </a:lnTo>
                    <a:lnTo>
                      <a:pt x="265" y="410"/>
                    </a:lnTo>
                    <a:lnTo>
                      <a:pt x="265" y="6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64">
                <a:extLst>
                  <a:ext uri="{FF2B5EF4-FFF2-40B4-BE49-F238E27FC236}">
                    <a16:creationId xmlns:a16="http://schemas.microsoft.com/office/drawing/2014/main" xmlns="" id="{9EBA786C-2B75-4819-9F74-91BFF5F78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900" y="938213"/>
                <a:ext cx="223838" cy="61912"/>
              </a:xfrm>
              <a:custGeom>
                <a:avLst/>
                <a:gdLst>
                  <a:gd name="T0" fmla="*/ 461 w 993"/>
                  <a:gd name="T1" fmla="*/ 276 h 276"/>
                  <a:gd name="T2" fmla="*/ 342 w 993"/>
                  <a:gd name="T3" fmla="*/ 269 h 276"/>
                  <a:gd name="T4" fmla="*/ 219 w 993"/>
                  <a:gd name="T5" fmla="*/ 253 h 276"/>
                  <a:gd name="T6" fmla="*/ 109 w 993"/>
                  <a:gd name="T7" fmla="*/ 226 h 276"/>
                  <a:gd name="T8" fmla="*/ 65 w 993"/>
                  <a:gd name="T9" fmla="*/ 207 h 276"/>
                  <a:gd name="T10" fmla="*/ 30 w 993"/>
                  <a:gd name="T11" fmla="*/ 185 h 276"/>
                  <a:gd name="T12" fmla="*/ 9 w 993"/>
                  <a:gd name="T13" fmla="*/ 158 h 276"/>
                  <a:gd name="T14" fmla="*/ 0 w 993"/>
                  <a:gd name="T15" fmla="*/ 127 h 276"/>
                  <a:gd name="T16" fmla="*/ 5 w 993"/>
                  <a:gd name="T17" fmla="*/ 106 h 276"/>
                  <a:gd name="T18" fmla="*/ 23 w 993"/>
                  <a:gd name="T19" fmla="*/ 77 h 276"/>
                  <a:gd name="T20" fmla="*/ 57 w 993"/>
                  <a:gd name="T21" fmla="*/ 51 h 276"/>
                  <a:gd name="T22" fmla="*/ 107 w 993"/>
                  <a:gd name="T23" fmla="*/ 29 h 276"/>
                  <a:gd name="T24" fmla="*/ 173 w 993"/>
                  <a:gd name="T25" fmla="*/ 10 h 276"/>
                  <a:gd name="T26" fmla="*/ 226 w 993"/>
                  <a:gd name="T27" fmla="*/ 0 h 276"/>
                  <a:gd name="T28" fmla="*/ 246 w 993"/>
                  <a:gd name="T29" fmla="*/ 2 h 276"/>
                  <a:gd name="T30" fmla="*/ 259 w 993"/>
                  <a:gd name="T31" fmla="*/ 14 h 276"/>
                  <a:gd name="T32" fmla="*/ 264 w 993"/>
                  <a:gd name="T33" fmla="*/ 27 h 276"/>
                  <a:gd name="T34" fmla="*/ 262 w 993"/>
                  <a:gd name="T35" fmla="*/ 45 h 276"/>
                  <a:gd name="T36" fmla="*/ 250 w 993"/>
                  <a:gd name="T37" fmla="*/ 60 h 276"/>
                  <a:gd name="T38" fmla="*/ 237 w 993"/>
                  <a:gd name="T39" fmla="*/ 65 h 276"/>
                  <a:gd name="T40" fmla="*/ 126 w 993"/>
                  <a:gd name="T41" fmla="*/ 93 h 276"/>
                  <a:gd name="T42" fmla="*/ 76 w 993"/>
                  <a:gd name="T43" fmla="*/ 118 h 276"/>
                  <a:gd name="T44" fmla="*/ 67 w 993"/>
                  <a:gd name="T45" fmla="*/ 128 h 276"/>
                  <a:gd name="T46" fmla="*/ 77 w 993"/>
                  <a:gd name="T47" fmla="*/ 139 h 276"/>
                  <a:gd name="T48" fmla="*/ 117 w 993"/>
                  <a:gd name="T49" fmla="*/ 159 h 276"/>
                  <a:gd name="T50" fmla="*/ 186 w 993"/>
                  <a:gd name="T51" fmla="*/ 179 h 276"/>
                  <a:gd name="T52" fmla="*/ 281 w 993"/>
                  <a:gd name="T53" fmla="*/ 196 h 276"/>
                  <a:gd name="T54" fmla="*/ 402 w 993"/>
                  <a:gd name="T55" fmla="*/ 208 h 276"/>
                  <a:gd name="T56" fmla="*/ 497 w 993"/>
                  <a:gd name="T57" fmla="*/ 210 h 276"/>
                  <a:gd name="T58" fmla="*/ 634 w 993"/>
                  <a:gd name="T59" fmla="*/ 205 h 276"/>
                  <a:gd name="T60" fmla="*/ 747 w 993"/>
                  <a:gd name="T61" fmla="*/ 191 h 276"/>
                  <a:gd name="T62" fmla="*/ 834 w 993"/>
                  <a:gd name="T63" fmla="*/ 173 h 276"/>
                  <a:gd name="T64" fmla="*/ 894 w 993"/>
                  <a:gd name="T65" fmla="*/ 152 h 276"/>
                  <a:gd name="T66" fmla="*/ 924 w 993"/>
                  <a:gd name="T67" fmla="*/ 132 h 276"/>
                  <a:gd name="T68" fmla="*/ 927 w 993"/>
                  <a:gd name="T69" fmla="*/ 126 h 276"/>
                  <a:gd name="T70" fmla="*/ 907 w 993"/>
                  <a:gd name="T71" fmla="*/ 110 h 276"/>
                  <a:gd name="T72" fmla="*/ 839 w 993"/>
                  <a:gd name="T73" fmla="*/ 84 h 276"/>
                  <a:gd name="T74" fmla="*/ 757 w 993"/>
                  <a:gd name="T75" fmla="*/ 65 h 276"/>
                  <a:gd name="T76" fmla="*/ 740 w 993"/>
                  <a:gd name="T77" fmla="*/ 57 h 276"/>
                  <a:gd name="T78" fmla="*/ 730 w 993"/>
                  <a:gd name="T79" fmla="*/ 40 h 276"/>
                  <a:gd name="T80" fmla="*/ 730 w 993"/>
                  <a:gd name="T81" fmla="*/ 27 h 276"/>
                  <a:gd name="T82" fmla="*/ 738 w 993"/>
                  <a:gd name="T83" fmla="*/ 9 h 276"/>
                  <a:gd name="T84" fmla="*/ 755 w 993"/>
                  <a:gd name="T85" fmla="*/ 0 h 276"/>
                  <a:gd name="T86" fmla="*/ 769 w 993"/>
                  <a:gd name="T87" fmla="*/ 0 h 276"/>
                  <a:gd name="T88" fmla="*/ 844 w 993"/>
                  <a:gd name="T89" fmla="*/ 16 h 276"/>
                  <a:gd name="T90" fmla="*/ 905 w 993"/>
                  <a:gd name="T91" fmla="*/ 36 h 276"/>
                  <a:gd name="T92" fmla="*/ 950 w 993"/>
                  <a:gd name="T93" fmla="*/ 60 h 276"/>
                  <a:gd name="T94" fmla="*/ 979 w 993"/>
                  <a:gd name="T95" fmla="*/ 87 h 276"/>
                  <a:gd name="T96" fmla="*/ 992 w 993"/>
                  <a:gd name="T97" fmla="*/ 117 h 276"/>
                  <a:gd name="T98" fmla="*/ 992 w 993"/>
                  <a:gd name="T99" fmla="*/ 138 h 276"/>
                  <a:gd name="T100" fmla="*/ 980 w 993"/>
                  <a:gd name="T101" fmla="*/ 167 h 276"/>
                  <a:gd name="T102" fmla="*/ 953 w 993"/>
                  <a:gd name="T103" fmla="*/ 192 h 276"/>
                  <a:gd name="T104" fmla="*/ 915 w 993"/>
                  <a:gd name="T105" fmla="*/ 214 h 276"/>
                  <a:gd name="T106" fmla="*/ 850 w 993"/>
                  <a:gd name="T107" fmla="*/ 237 h 276"/>
                  <a:gd name="T108" fmla="*/ 734 w 993"/>
                  <a:gd name="T109" fmla="*/ 260 h 276"/>
                  <a:gd name="T110" fmla="*/ 611 w 993"/>
                  <a:gd name="T111" fmla="*/ 272 h 276"/>
                  <a:gd name="T112" fmla="*/ 497 w 993"/>
                  <a:gd name="T113" fmla="*/ 27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93" h="276">
                    <a:moveTo>
                      <a:pt x="497" y="276"/>
                    </a:moveTo>
                    <a:lnTo>
                      <a:pt x="497" y="276"/>
                    </a:lnTo>
                    <a:lnTo>
                      <a:pt x="461" y="276"/>
                    </a:lnTo>
                    <a:lnTo>
                      <a:pt x="423" y="274"/>
                    </a:lnTo>
                    <a:lnTo>
                      <a:pt x="382" y="272"/>
                    </a:lnTo>
                    <a:lnTo>
                      <a:pt x="342" y="269"/>
                    </a:lnTo>
                    <a:lnTo>
                      <a:pt x="300" y="265"/>
                    </a:lnTo>
                    <a:lnTo>
                      <a:pt x="259" y="260"/>
                    </a:lnTo>
                    <a:lnTo>
                      <a:pt x="219" y="253"/>
                    </a:lnTo>
                    <a:lnTo>
                      <a:pt x="180" y="246"/>
                    </a:lnTo>
                    <a:lnTo>
                      <a:pt x="143" y="237"/>
                    </a:lnTo>
                    <a:lnTo>
                      <a:pt x="109" y="226"/>
                    </a:lnTo>
                    <a:lnTo>
                      <a:pt x="94" y="220"/>
                    </a:lnTo>
                    <a:lnTo>
                      <a:pt x="79" y="214"/>
                    </a:lnTo>
                    <a:lnTo>
                      <a:pt x="65" y="207"/>
                    </a:lnTo>
                    <a:lnTo>
                      <a:pt x="52" y="199"/>
                    </a:lnTo>
                    <a:lnTo>
                      <a:pt x="41" y="192"/>
                    </a:lnTo>
                    <a:lnTo>
                      <a:pt x="30" y="185"/>
                    </a:lnTo>
                    <a:lnTo>
                      <a:pt x="22" y="176"/>
                    </a:lnTo>
                    <a:lnTo>
                      <a:pt x="15" y="167"/>
                    </a:lnTo>
                    <a:lnTo>
                      <a:pt x="9" y="158"/>
                    </a:lnTo>
                    <a:lnTo>
                      <a:pt x="5" y="148"/>
                    </a:lnTo>
                    <a:lnTo>
                      <a:pt x="1" y="138"/>
                    </a:lnTo>
                    <a:lnTo>
                      <a:pt x="0" y="127"/>
                    </a:lnTo>
                    <a:lnTo>
                      <a:pt x="0" y="127"/>
                    </a:lnTo>
                    <a:lnTo>
                      <a:pt x="1" y="117"/>
                    </a:lnTo>
                    <a:lnTo>
                      <a:pt x="5" y="106"/>
                    </a:lnTo>
                    <a:lnTo>
                      <a:pt x="9" y="96"/>
                    </a:lnTo>
                    <a:lnTo>
                      <a:pt x="15" y="87"/>
                    </a:lnTo>
                    <a:lnTo>
                      <a:pt x="23" y="77"/>
                    </a:lnTo>
                    <a:lnTo>
                      <a:pt x="33" y="68"/>
                    </a:lnTo>
                    <a:lnTo>
                      <a:pt x="44" y="60"/>
                    </a:lnTo>
                    <a:lnTo>
                      <a:pt x="57" y="51"/>
                    </a:lnTo>
                    <a:lnTo>
                      <a:pt x="72" y="43"/>
                    </a:lnTo>
                    <a:lnTo>
                      <a:pt x="89" y="36"/>
                    </a:lnTo>
                    <a:lnTo>
                      <a:pt x="107" y="29"/>
                    </a:lnTo>
                    <a:lnTo>
                      <a:pt x="128" y="22"/>
                    </a:lnTo>
                    <a:lnTo>
                      <a:pt x="150" y="16"/>
                    </a:lnTo>
                    <a:lnTo>
                      <a:pt x="173" y="10"/>
                    </a:lnTo>
                    <a:lnTo>
                      <a:pt x="199" y="5"/>
                    </a:lnTo>
                    <a:lnTo>
                      <a:pt x="226" y="0"/>
                    </a:lnTo>
                    <a:lnTo>
                      <a:pt x="226" y="0"/>
                    </a:lnTo>
                    <a:lnTo>
                      <a:pt x="232" y="0"/>
                    </a:lnTo>
                    <a:lnTo>
                      <a:pt x="240" y="0"/>
                    </a:lnTo>
                    <a:lnTo>
                      <a:pt x="246" y="2"/>
                    </a:lnTo>
                    <a:lnTo>
                      <a:pt x="251" y="5"/>
                    </a:lnTo>
                    <a:lnTo>
                      <a:pt x="256" y="9"/>
                    </a:lnTo>
                    <a:lnTo>
                      <a:pt x="259" y="14"/>
                    </a:lnTo>
                    <a:lnTo>
                      <a:pt x="262" y="20"/>
                    </a:lnTo>
                    <a:lnTo>
                      <a:pt x="264" y="27"/>
                    </a:lnTo>
                    <a:lnTo>
                      <a:pt x="264" y="27"/>
                    </a:lnTo>
                    <a:lnTo>
                      <a:pt x="264" y="33"/>
                    </a:lnTo>
                    <a:lnTo>
                      <a:pt x="264" y="40"/>
                    </a:lnTo>
                    <a:lnTo>
                      <a:pt x="262" y="45"/>
                    </a:lnTo>
                    <a:lnTo>
                      <a:pt x="259" y="51"/>
                    </a:lnTo>
                    <a:lnTo>
                      <a:pt x="255" y="56"/>
                    </a:lnTo>
                    <a:lnTo>
                      <a:pt x="250" y="60"/>
                    </a:lnTo>
                    <a:lnTo>
                      <a:pt x="244" y="63"/>
                    </a:lnTo>
                    <a:lnTo>
                      <a:pt x="237" y="65"/>
                    </a:lnTo>
                    <a:lnTo>
                      <a:pt x="237" y="65"/>
                    </a:lnTo>
                    <a:lnTo>
                      <a:pt x="192" y="74"/>
                    </a:lnTo>
                    <a:lnTo>
                      <a:pt x="155" y="84"/>
                    </a:lnTo>
                    <a:lnTo>
                      <a:pt x="126" y="93"/>
                    </a:lnTo>
                    <a:lnTo>
                      <a:pt x="103" y="102"/>
                    </a:lnTo>
                    <a:lnTo>
                      <a:pt x="86" y="110"/>
                    </a:lnTo>
                    <a:lnTo>
                      <a:pt x="76" y="118"/>
                    </a:lnTo>
                    <a:lnTo>
                      <a:pt x="70" y="124"/>
                    </a:lnTo>
                    <a:lnTo>
                      <a:pt x="67" y="128"/>
                    </a:lnTo>
                    <a:lnTo>
                      <a:pt x="67" y="128"/>
                    </a:lnTo>
                    <a:lnTo>
                      <a:pt x="68" y="130"/>
                    </a:lnTo>
                    <a:lnTo>
                      <a:pt x="70" y="133"/>
                    </a:lnTo>
                    <a:lnTo>
                      <a:pt x="77" y="139"/>
                    </a:lnTo>
                    <a:lnTo>
                      <a:pt x="87" y="146"/>
                    </a:lnTo>
                    <a:lnTo>
                      <a:pt x="101" y="153"/>
                    </a:lnTo>
                    <a:lnTo>
                      <a:pt x="117" y="159"/>
                    </a:lnTo>
                    <a:lnTo>
                      <a:pt x="137" y="166"/>
                    </a:lnTo>
                    <a:lnTo>
                      <a:pt x="160" y="173"/>
                    </a:lnTo>
                    <a:lnTo>
                      <a:pt x="186" y="179"/>
                    </a:lnTo>
                    <a:lnTo>
                      <a:pt x="215" y="185"/>
                    </a:lnTo>
                    <a:lnTo>
                      <a:pt x="247" y="191"/>
                    </a:lnTo>
                    <a:lnTo>
                      <a:pt x="281" y="196"/>
                    </a:lnTo>
                    <a:lnTo>
                      <a:pt x="319" y="201"/>
                    </a:lnTo>
                    <a:lnTo>
                      <a:pt x="360" y="205"/>
                    </a:lnTo>
                    <a:lnTo>
                      <a:pt x="402" y="208"/>
                    </a:lnTo>
                    <a:lnTo>
                      <a:pt x="449" y="209"/>
                    </a:lnTo>
                    <a:lnTo>
                      <a:pt x="497" y="210"/>
                    </a:lnTo>
                    <a:lnTo>
                      <a:pt x="497" y="210"/>
                    </a:lnTo>
                    <a:lnTo>
                      <a:pt x="545" y="209"/>
                    </a:lnTo>
                    <a:lnTo>
                      <a:pt x="591" y="208"/>
                    </a:lnTo>
                    <a:lnTo>
                      <a:pt x="634" y="205"/>
                    </a:lnTo>
                    <a:lnTo>
                      <a:pt x="674" y="201"/>
                    </a:lnTo>
                    <a:lnTo>
                      <a:pt x="713" y="196"/>
                    </a:lnTo>
                    <a:lnTo>
                      <a:pt x="747" y="191"/>
                    </a:lnTo>
                    <a:lnTo>
                      <a:pt x="779" y="185"/>
                    </a:lnTo>
                    <a:lnTo>
                      <a:pt x="808" y="179"/>
                    </a:lnTo>
                    <a:lnTo>
                      <a:pt x="834" y="173"/>
                    </a:lnTo>
                    <a:lnTo>
                      <a:pt x="856" y="165"/>
                    </a:lnTo>
                    <a:lnTo>
                      <a:pt x="876" y="159"/>
                    </a:lnTo>
                    <a:lnTo>
                      <a:pt x="894" y="152"/>
                    </a:lnTo>
                    <a:lnTo>
                      <a:pt x="906" y="145"/>
                    </a:lnTo>
                    <a:lnTo>
                      <a:pt x="917" y="138"/>
                    </a:lnTo>
                    <a:lnTo>
                      <a:pt x="924" y="132"/>
                    </a:lnTo>
                    <a:lnTo>
                      <a:pt x="926" y="129"/>
                    </a:lnTo>
                    <a:lnTo>
                      <a:pt x="927" y="126"/>
                    </a:lnTo>
                    <a:lnTo>
                      <a:pt x="927" y="126"/>
                    </a:lnTo>
                    <a:lnTo>
                      <a:pt x="925" y="123"/>
                    </a:lnTo>
                    <a:lnTo>
                      <a:pt x="918" y="118"/>
                    </a:lnTo>
                    <a:lnTo>
                      <a:pt x="907" y="110"/>
                    </a:lnTo>
                    <a:lnTo>
                      <a:pt x="891" y="102"/>
                    </a:lnTo>
                    <a:lnTo>
                      <a:pt x="868" y="93"/>
                    </a:lnTo>
                    <a:lnTo>
                      <a:pt x="839" y="84"/>
                    </a:lnTo>
                    <a:lnTo>
                      <a:pt x="802" y="74"/>
                    </a:lnTo>
                    <a:lnTo>
                      <a:pt x="757" y="65"/>
                    </a:lnTo>
                    <a:lnTo>
                      <a:pt x="757" y="65"/>
                    </a:lnTo>
                    <a:lnTo>
                      <a:pt x="751" y="63"/>
                    </a:lnTo>
                    <a:lnTo>
                      <a:pt x="745" y="60"/>
                    </a:lnTo>
                    <a:lnTo>
                      <a:pt x="740" y="57"/>
                    </a:lnTo>
                    <a:lnTo>
                      <a:pt x="735" y="51"/>
                    </a:lnTo>
                    <a:lnTo>
                      <a:pt x="732" y="46"/>
                    </a:lnTo>
                    <a:lnTo>
                      <a:pt x="730" y="40"/>
                    </a:lnTo>
                    <a:lnTo>
                      <a:pt x="729" y="34"/>
                    </a:lnTo>
                    <a:lnTo>
                      <a:pt x="730" y="27"/>
                    </a:lnTo>
                    <a:lnTo>
                      <a:pt x="730" y="27"/>
                    </a:lnTo>
                    <a:lnTo>
                      <a:pt x="732" y="20"/>
                    </a:lnTo>
                    <a:lnTo>
                      <a:pt x="735" y="14"/>
                    </a:lnTo>
                    <a:lnTo>
                      <a:pt x="738" y="9"/>
                    </a:lnTo>
                    <a:lnTo>
                      <a:pt x="744" y="5"/>
                    </a:lnTo>
                    <a:lnTo>
                      <a:pt x="749" y="2"/>
                    </a:lnTo>
                    <a:lnTo>
                      <a:pt x="755" y="0"/>
                    </a:lnTo>
                    <a:lnTo>
                      <a:pt x="761" y="0"/>
                    </a:lnTo>
                    <a:lnTo>
                      <a:pt x="769" y="0"/>
                    </a:lnTo>
                    <a:lnTo>
                      <a:pt x="769" y="0"/>
                    </a:lnTo>
                    <a:lnTo>
                      <a:pt x="795" y="5"/>
                    </a:lnTo>
                    <a:lnTo>
                      <a:pt x="821" y="10"/>
                    </a:lnTo>
                    <a:lnTo>
                      <a:pt x="844" y="16"/>
                    </a:lnTo>
                    <a:lnTo>
                      <a:pt x="867" y="22"/>
                    </a:lnTo>
                    <a:lnTo>
                      <a:pt x="887" y="29"/>
                    </a:lnTo>
                    <a:lnTo>
                      <a:pt x="905" y="36"/>
                    </a:lnTo>
                    <a:lnTo>
                      <a:pt x="922" y="43"/>
                    </a:lnTo>
                    <a:lnTo>
                      <a:pt x="936" y="51"/>
                    </a:lnTo>
                    <a:lnTo>
                      <a:pt x="950" y="60"/>
                    </a:lnTo>
                    <a:lnTo>
                      <a:pt x="961" y="68"/>
                    </a:lnTo>
                    <a:lnTo>
                      <a:pt x="970" y="77"/>
                    </a:lnTo>
                    <a:lnTo>
                      <a:pt x="979" y="87"/>
                    </a:lnTo>
                    <a:lnTo>
                      <a:pt x="985" y="96"/>
                    </a:lnTo>
                    <a:lnTo>
                      <a:pt x="989" y="106"/>
                    </a:lnTo>
                    <a:lnTo>
                      <a:pt x="992" y="117"/>
                    </a:lnTo>
                    <a:lnTo>
                      <a:pt x="993" y="127"/>
                    </a:lnTo>
                    <a:lnTo>
                      <a:pt x="993" y="127"/>
                    </a:lnTo>
                    <a:lnTo>
                      <a:pt x="992" y="138"/>
                    </a:lnTo>
                    <a:lnTo>
                      <a:pt x="989" y="148"/>
                    </a:lnTo>
                    <a:lnTo>
                      <a:pt x="985" y="158"/>
                    </a:lnTo>
                    <a:lnTo>
                      <a:pt x="980" y="167"/>
                    </a:lnTo>
                    <a:lnTo>
                      <a:pt x="971" y="176"/>
                    </a:lnTo>
                    <a:lnTo>
                      <a:pt x="963" y="185"/>
                    </a:lnTo>
                    <a:lnTo>
                      <a:pt x="953" y="192"/>
                    </a:lnTo>
                    <a:lnTo>
                      <a:pt x="941" y="199"/>
                    </a:lnTo>
                    <a:lnTo>
                      <a:pt x="929" y="207"/>
                    </a:lnTo>
                    <a:lnTo>
                      <a:pt x="915" y="214"/>
                    </a:lnTo>
                    <a:lnTo>
                      <a:pt x="900" y="220"/>
                    </a:lnTo>
                    <a:lnTo>
                      <a:pt x="884" y="226"/>
                    </a:lnTo>
                    <a:lnTo>
                      <a:pt x="850" y="237"/>
                    </a:lnTo>
                    <a:lnTo>
                      <a:pt x="814" y="246"/>
                    </a:lnTo>
                    <a:lnTo>
                      <a:pt x="775" y="253"/>
                    </a:lnTo>
                    <a:lnTo>
                      <a:pt x="734" y="260"/>
                    </a:lnTo>
                    <a:lnTo>
                      <a:pt x="694" y="265"/>
                    </a:lnTo>
                    <a:lnTo>
                      <a:pt x="653" y="269"/>
                    </a:lnTo>
                    <a:lnTo>
                      <a:pt x="611" y="272"/>
                    </a:lnTo>
                    <a:lnTo>
                      <a:pt x="571" y="274"/>
                    </a:lnTo>
                    <a:lnTo>
                      <a:pt x="532" y="276"/>
                    </a:lnTo>
                    <a:lnTo>
                      <a:pt x="497" y="276"/>
                    </a:lnTo>
                    <a:lnTo>
                      <a:pt x="497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65">
                <a:extLst>
                  <a:ext uri="{FF2B5EF4-FFF2-40B4-BE49-F238E27FC236}">
                    <a16:creationId xmlns:a16="http://schemas.microsoft.com/office/drawing/2014/main" xmlns="" id="{970413CB-3BA8-4228-B328-F11B891434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8638" y="906463"/>
                <a:ext cx="360363" cy="131762"/>
              </a:xfrm>
              <a:custGeom>
                <a:avLst/>
                <a:gdLst>
                  <a:gd name="T0" fmla="*/ 578 w 1587"/>
                  <a:gd name="T1" fmla="*/ 567 h 579"/>
                  <a:gd name="T2" fmla="*/ 406 w 1587"/>
                  <a:gd name="T3" fmla="*/ 542 h 579"/>
                  <a:gd name="T4" fmla="*/ 253 w 1587"/>
                  <a:gd name="T5" fmla="*/ 502 h 579"/>
                  <a:gd name="T6" fmla="*/ 128 w 1587"/>
                  <a:gd name="T7" fmla="*/ 448 h 579"/>
                  <a:gd name="T8" fmla="*/ 41 w 1587"/>
                  <a:gd name="T9" fmla="*/ 380 h 579"/>
                  <a:gd name="T10" fmla="*/ 1 w 1587"/>
                  <a:gd name="T11" fmla="*/ 298 h 579"/>
                  <a:gd name="T12" fmla="*/ 7 w 1587"/>
                  <a:gd name="T13" fmla="*/ 238 h 579"/>
                  <a:gd name="T14" fmla="*/ 46 w 1587"/>
                  <a:gd name="T15" fmla="*/ 175 h 579"/>
                  <a:gd name="T16" fmla="*/ 115 w 1587"/>
                  <a:gd name="T17" fmla="*/ 121 h 579"/>
                  <a:gd name="T18" fmla="*/ 248 w 1587"/>
                  <a:gd name="T19" fmla="*/ 61 h 579"/>
                  <a:gd name="T20" fmla="*/ 478 w 1587"/>
                  <a:gd name="T21" fmla="*/ 6 h 579"/>
                  <a:gd name="T22" fmla="*/ 544 w 1587"/>
                  <a:gd name="T23" fmla="*/ 3 h 579"/>
                  <a:gd name="T24" fmla="*/ 562 w 1587"/>
                  <a:gd name="T25" fmla="*/ 28 h 579"/>
                  <a:gd name="T26" fmla="*/ 555 w 1587"/>
                  <a:gd name="T27" fmla="*/ 53 h 579"/>
                  <a:gd name="T28" fmla="*/ 533 w 1587"/>
                  <a:gd name="T29" fmla="*/ 65 h 579"/>
                  <a:gd name="T30" fmla="*/ 289 w 1587"/>
                  <a:gd name="T31" fmla="*/ 117 h 579"/>
                  <a:gd name="T32" fmla="*/ 133 w 1587"/>
                  <a:gd name="T33" fmla="*/ 190 h 579"/>
                  <a:gd name="T34" fmla="*/ 83 w 1587"/>
                  <a:gd name="T35" fmla="*/ 236 h 579"/>
                  <a:gd name="T36" fmla="*/ 67 w 1587"/>
                  <a:gd name="T37" fmla="*/ 273 h 579"/>
                  <a:gd name="T38" fmla="*/ 74 w 1587"/>
                  <a:gd name="T39" fmla="*/ 312 h 579"/>
                  <a:gd name="T40" fmla="*/ 119 w 1587"/>
                  <a:gd name="T41" fmla="*/ 363 h 579"/>
                  <a:gd name="T42" fmla="*/ 203 w 1587"/>
                  <a:gd name="T43" fmla="*/ 411 h 579"/>
                  <a:gd name="T44" fmla="*/ 320 w 1587"/>
                  <a:gd name="T45" fmla="*/ 453 h 579"/>
                  <a:gd name="T46" fmla="*/ 466 w 1587"/>
                  <a:gd name="T47" fmla="*/ 487 h 579"/>
                  <a:gd name="T48" fmla="*/ 639 w 1587"/>
                  <a:gd name="T49" fmla="*/ 507 h 579"/>
                  <a:gd name="T50" fmla="*/ 794 w 1587"/>
                  <a:gd name="T51" fmla="*/ 512 h 579"/>
                  <a:gd name="T52" fmla="*/ 985 w 1587"/>
                  <a:gd name="T53" fmla="*/ 504 h 579"/>
                  <a:gd name="T54" fmla="*/ 1152 w 1587"/>
                  <a:gd name="T55" fmla="*/ 480 h 579"/>
                  <a:gd name="T56" fmla="*/ 1294 w 1587"/>
                  <a:gd name="T57" fmla="*/ 445 h 579"/>
                  <a:gd name="T58" fmla="*/ 1404 w 1587"/>
                  <a:gd name="T59" fmla="*/ 402 h 579"/>
                  <a:gd name="T60" fmla="*/ 1481 w 1587"/>
                  <a:gd name="T61" fmla="*/ 353 h 579"/>
                  <a:gd name="T62" fmla="*/ 1518 w 1587"/>
                  <a:gd name="T63" fmla="*/ 301 h 579"/>
                  <a:gd name="T64" fmla="*/ 1520 w 1587"/>
                  <a:gd name="T65" fmla="*/ 266 h 579"/>
                  <a:gd name="T66" fmla="*/ 1498 w 1587"/>
                  <a:gd name="T67" fmla="*/ 228 h 579"/>
                  <a:gd name="T68" fmla="*/ 1431 w 1587"/>
                  <a:gd name="T69" fmla="*/ 174 h 579"/>
                  <a:gd name="T70" fmla="*/ 1257 w 1587"/>
                  <a:gd name="T71" fmla="*/ 105 h 579"/>
                  <a:gd name="T72" fmla="*/ 1054 w 1587"/>
                  <a:gd name="T73" fmla="*/ 65 h 579"/>
                  <a:gd name="T74" fmla="*/ 1029 w 1587"/>
                  <a:gd name="T75" fmla="*/ 48 h 579"/>
                  <a:gd name="T76" fmla="*/ 1027 w 1587"/>
                  <a:gd name="T77" fmla="*/ 22 h 579"/>
                  <a:gd name="T78" fmla="*/ 1050 w 1587"/>
                  <a:gd name="T79" fmla="*/ 1 h 579"/>
                  <a:gd name="T80" fmla="*/ 1159 w 1587"/>
                  <a:gd name="T81" fmla="*/ 15 h 579"/>
                  <a:gd name="T82" fmla="*/ 1381 w 1587"/>
                  <a:gd name="T83" fmla="*/ 77 h 579"/>
                  <a:gd name="T84" fmla="*/ 1489 w 1587"/>
                  <a:gd name="T85" fmla="*/ 132 h 579"/>
                  <a:gd name="T86" fmla="*/ 1552 w 1587"/>
                  <a:gd name="T87" fmla="*/ 187 h 579"/>
                  <a:gd name="T88" fmla="*/ 1584 w 1587"/>
                  <a:gd name="T89" fmla="*/ 252 h 579"/>
                  <a:gd name="T90" fmla="*/ 1583 w 1587"/>
                  <a:gd name="T91" fmla="*/ 316 h 579"/>
                  <a:gd name="T92" fmla="*/ 1533 w 1587"/>
                  <a:gd name="T93" fmla="*/ 394 h 579"/>
                  <a:gd name="T94" fmla="*/ 1438 w 1587"/>
                  <a:gd name="T95" fmla="*/ 460 h 579"/>
                  <a:gd name="T96" fmla="*/ 1307 w 1587"/>
                  <a:gd name="T97" fmla="*/ 511 h 579"/>
                  <a:gd name="T98" fmla="*/ 1148 w 1587"/>
                  <a:gd name="T99" fmla="*/ 549 h 579"/>
                  <a:gd name="T100" fmla="*/ 938 w 1587"/>
                  <a:gd name="T101" fmla="*/ 573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87" h="579">
                    <a:moveTo>
                      <a:pt x="794" y="579"/>
                    </a:moveTo>
                    <a:lnTo>
                      <a:pt x="794" y="579"/>
                    </a:lnTo>
                    <a:lnTo>
                      <a:pt x="722" y="578"/>
                    </a:lnTo>
                    <a:lnTo>
                      <a:pt x="649" y="573"/>
                    </a:lnTo>
                    <a:lnTo>
                      <a:pt x="578" y="567"/>
                    </a:lnTo>
                    <a:lnTo>
                      <a:pt x="543" y="563"/>
                    </a:lnTo>
                    <a:lnTo>
                      <a:pt x="508" y="559"/>
                    </a:lnTo>
                    <a:lnTo>
                      <a:pt x="473" y="554"/>
                    </a:lnTo>
                    <a:lnTo>
                      <a:pt x="439" y="549"/>
                    </a:lnTo>
                    <a:lnTo>
                      <a:pt x="406" y="542"/>
                    </a:lnTo>
                    <a:lnTo>
                      <a:pt x="374" y="535"/>
                    </a:lnTo>
                    <a:lnTo>
                      <a:pt x="342" y="528"/>
                    </a:lnTo>
                    <a:lnTo>
                      <a:pt x="311" y="520"/>
                    </a:lnTo>
                    <a:lnTo>
                      <a:pt x="281" y="511"/>
                    </a:lnTo>
                    <a:lnTo>
                      <a:pt x="253" y="502"/>
                    </a:lnTo>
                    <a:lnTo>
                      <a:pt x="225" y="493"/>
                    </a:lnTo>
                    <a:lnTo>
                      <a:pt x="199" y="482"/>
                    </a:lnTo>
                    <a:lnTo>
                      <a:pt x="173" y="471"/>
                    </a:lnTo>
                    <a:lnTo>
                      <a:pt x="149" y="460"/>
                    </a:lnTo>
                    <a:lnTo>
                      <a:pt x="128" y="448"/>
                    </a:lnTo>
                    <a:lnTo>
                      <a:pt x="107" y="436"/>
                    </a:lnTo>
                    <a:lnTo>
                      <a:pt x="87" y="422"/>
                    </a:lnTo>
                    <a:lnTo>
                      <a:pt x="70" y="409"/>
                    </a:lnTo>
                    <a:lnTo>
                      <a:pt x="54" y="394"/>
                    </a:lnTo>
                    <a:lnTo>
                      <a:pt x="41" y="380"/>
                    </a:lnTo>
                    <a:lnTo>
                      <a:pt x="28" y="364"/>
                    </a:lnTo>
                    <a:lnTo>
                      <a:pt x="18" y="349"/>
                    </a:lnTo>
                    <a:lnTo>
                      <a:pt x="11" y="332"/>
                    </a:lnTo>
                    <a:lnTo>
                      <a:pt x="5" y="316"/>
                    </a:lnTo>
                    <a:lnTo>
                      <a:pt x="1" y="298"/>
                    </a:lnTo>
                    <a:lnTo>
                      <a:pt x="0" y="281"/>
                    </a:lnTo>
                    <a:lnTo>
                      <a:pt x="0" y="281"/>
                    </a:lnTo>
                    <a:lnTo>
                      <a:pt x="0" y="266"/>
                    </a:lnTo>
                    <a:lnTo>
                      <a:pt x="3" y="252"/>
                    </a:lnTo>
                    <a:lnTo>
                      <a:pt x="7" y="238"/>
                    </a:lnTo>
                    <a:lnTo>
                      <a:pt x="12" y="225"/>
                    </a:lnTo>
                    <a:lnTo>
                      <a:pt x="19" y="212"/>
                    </a:lnTo>
                    <a:lnTo>
                      <a:pt x="26" y="199"/>
                    </a:lnTo>
                    <a:lnTo>
                      <a:pt x="36" y="187"/>
                    </a:lnTo>
                    <a:lnTo>
                      <a:pt x="46" y="175"/>
                    </a:lnTo>
                    <a:lnTo>
                      <a:pt x="58" y="164"/>
                    </a:lnTo>
                    <a:lnTo>
                      <a:pt x="71" y="152"/>
                    </a:lnTo>
                    <a:lnTo>
                      <a:pt x="84" y="142"/>
                    </a:lnTo>
                    <a:lnTo>
                      <a:pt x="100" y="132"/>
                    </a:lnTo>
                    <a:lnTo>
                      <a:pt x="115" y="121"/>
                    </a:lnTo>
                    <a:lnTo>
                      <a:pt x="132" y="112"/>
                    </a:lnTo>
                    <a:lnTo>
                      <a:pt x="149" y="103"/>
                    </a:lnTo>
                    <a:lnTo>
                      <a:pt x="167" y="93"/>
                    </a:lnTo>
                    <a:lnTo>
                      <a:pt x="206" y="77"/>
                    </a:lnTo>
                    <a:lnTo>
                      <a:pt x="248" y="61"/>
                    </a:lnTo>
                    <a:lnTo>
                      <a:pt x="291" y="48"/>
                    </a:lnTo>
                    <a:lnTo>
                      <a:pt x="336" y="35"/>
                    </a:lnTo>
                    <a:lnTo>
                      <a:pt x="382" y="24"/>
                    </a:lnTo>
                    <a:lnTo>
                      <a:pt x="430" y="15"/>
                    </a:lnTo>
                    <a:lnTo>
                      <a:pt x="478" y="6"/>
                    </a:lnTo>
                    <a:lnTo>
                      <a:pt x="525" y="0"/>
                    </a:lnTo>
                    <a:lnTo>
                      <a:pt x="525" y="0"/>
                    </a:lnTo>
                    <a:lnTo>
                      <a:pt x="531" y="0"/>
                    </a:lnTo>
                    <a:lnTo>
                      <a:pt x="538" y="1"/>
                    </a:lnTo>
                    <a:lnTo>
                      <a:pt x="544" y="3"/>
                    </a:lnTo>
                    <a:lnTo>
                      <a:pt x="549" y="6"/>
                    </a:lnTo>
                    <a:lnTo>
                      <a:pt x="554" y="10"/>
                    </a:lnTo>
                    <a:lnTo>
                      <a:pt x="558" y="16"/>
                    </a:lnTo>
                    <a:lnTo>
                      <a:pt x="560" y="22"/>
                    </a:lnTo>
                    <a:lnTo>
                      <a:pt x="562" y="28"/>
                    </a:lnTo>
                    <a:lnTo>
                      <a:pt x="562" y="28"/>
                    </a:lnTo>
                    <a:lnTo>
                      <a:pt x="562" y="35"/>
                    </a:lnTo>
                    <a:lnTo>
                      <a:pt x="561" y="42"/>
                    </a:lnTo>
                    <a:lnTo>
                      <a:pt x="558" y="48"/>
                    </a:lnTo>
                    <a:lnTo>
                      <a:pt x="555" y="53"/>
                    </a:lnTo>
                    <a:lnTo>
                      <a:pt x="551" y="57"/>
                    </a:lnTo>
                    <a:lnTo>
                      <a:pt x="546" y="61"/>
                    </a:lnTo>
                    <a:lnTo>
                      <a:pt x="540" y="64"/>
                    </a:lnTo>
                    <a:lnTo>
                      <a:pt x="533" y="65"/>
                    </a:lnTo>
                    <a:lnTo>
                      <a:pt x="533" y="65"/>
                    </a:lnTo>
                    <a:lnTo>
                      <a:pt x="478" y="74"/>
                    </a:lnTo>
                    <a:lnTo>
                      <a:pt x="425" y="83"/>
                    </a:lnTo>
                    <a:lnTo>
                      <a:pt x="376" y="93"/>
                    </a:lnTo>
                    <a:lnTo>
                      <a:pt x="331" y="105"/>
                    </a:lnTo>
                    <a:lnTo>
                      <a:pt x="289" y="117"/>
                    </a:lnTo>
                    <a:lnTo>
                      <a:pt x="251" y="131"/>
                    </a:lnTo>
                    <a:lnTo>
                      <a:pt x="216" y="145"/>
                    </a:lnTo>
                    <a:lnTo>
                      <a:pt x="185" y="159"/>
                    </a:lnTo>
                    <a:lnTo>
                      <a:pt x="157" y="174"/>
                    </a:lnTo>
                    <a:lnTo>
                      <a:pt x="133" y="190"/>
                    </a:lnTo>
                    <a:lnTo>
                      <a:pt x="113" y="205"/>
                    </a:lnTo>
                    <a:lnTo>
                      <a:pt x="104" y="212"/>
                    </a:lnTo>
                    <a:lnTo>
                      <a:pt x="96" y="221"/>
                    </a:lnTo>
                    <a:lnTo>
                      <a:pt x="89" y="228"/>
                    </a:lnTo>
                    <a:lnTo>
                      <a:pt x="83" y="236"/>
                    </a:lnTo>
                    <a:lnTo>
                      <a:pt x="78" y="243"/>
                    </a:lnTo>
                    <a:lnTo>
                      <a:pt x="74" y="251"/>
                    </a:lnTo>
                    <a:lnTo>
                      <a:pt x="71" y="259"/>
                    </a:lnTo>
                    <a:lnTo>
                      <a:pt x="68" y="266"/>
                    </a:lnTo>
                    <a:lnTo>
                      <a:pt x="67" y="273"/>
                    </a:lnTo>
                    <a:lnTo>
                      <a:pt x="67" y="281"/>
                    </a:lnTo>
                    <a:lnTo>
                      <a:pt x="67" y="281"/>
                    </a:lnTo>
                    <a:lnTo>
                      <a:pt x="67" y="291"/>
                    </a:lnTo>
                    <a:lnTo>
                      <a:pt x="70" y="301"/>
                    </a:lnTo>
                    <a:lnTo>
                      <a:pt x="74" y="312"/>
                    </a:lnTo>
                    <a:lnTo>
                      <a:pt x="80" y="322"/>
                    </a:lnTo>
                    <a:lnTo>
                      <a:pt x="87" y="332"/>
                    </a:lnTo>
                    <a:lnTo>
                      <a:pt x="97" y="343"/>
                    </a:lnTo>
                    <a:lnTo>
                      <a:pt x="107" y="353"/>
                    </a:lnTo>
                    <a:lnTo>
                      <a:pt x="119" y="363"/>
                    </a:lnTo>
                    <a:lnTo>
                      <a:pt x="133" y="373"/>
                    </a:lnTo>
                    <a:lnTo>
                      <a:pt x="148" y="383"/>
                    </a:lnTo>
                    <a:lnTo>
                      <a:pt x="165" y="392"/>
                    </a:lnTo>
                    <a:lnTo>
                      <a:pt x="184" y="402"/>
                    </a:lnTo>
                    <a:lnTo>
                      <a:pt x="203" y="411"/>
                    </a:lnTo>
                    <a:lnTo>
                      <a:pt x="224" y="420"/>
                    </a:lnTo>
                    <a:lnTo>
                      <a:pt x="246" y="429"/>
                    </a:lnTo>
                    <a:lnTo>
                      <a:pt x="270" y="438"/>
                    </a:lnTo>
                    <a:lnTo>
                      <a:pt x="294" y="445"/>
                    </a:lnTo>
                    <a:lnTo>
                      <a:pt x="320" y="453"/>
                    </a:lnTo>
                    <a:lnTo>
                      <a:pt x="347" y="461"/>
                    </a:lnTo>
                    <a:lnTo>
                      <a:pt x="375" y="468"/>
                    </a:lnTo>
                    <a:lnTo>
                      <a:pt x="404" y="474"/>
                    </a:lnTo>
                    <a:lnTo>
                      <a:pt x="435" y="480"/>
                    </a:lnTo>
                    <a:lnTo>
                      <a:pt x="466" y="487"/>
                    </a:lnTo>
                    <a:lnTo>
                      <a:pt x="499" y="492"/>
                    </a:lnTo>
                    <a:lnTo>
                      <a:pt x="532" y="496"/>
                    </a:lnTo>
                    <a:lnTo>
                      <a:pt x="568" y="500"/>
                    </a:lnTo>
                    <a:lnTo>
                      <a:pt x="603" y="504"/>
                    </a:lnTo>
                    <a:lnTo>
                      <a:pt x="639" y="507"/>
                    </a:lnTo>
                    <a:lnTo>
                      <a:pt x="676" y="509"/>
                    </a:lnTo>
                    <a:lnTo>
                      <a:pt x="715" y="510"/>
                    </a:lnTo>
                    <a:lnTo>
                      <a:pt x="754" y="511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834" y="511"/>
                    </a:lnTo>
                    <a:lnTo>
                      <a:pt x="873" y="510"/>
                    </a:lnTo>
                    <a:lnTo>
                      <a:pt x="911" y="509"/>
                    </a:lnTo>
                    <a:lnTo>
                      <a:pt x="949" y="507"/>
                    </a:lnTo>
                    <a:lnTo>
                      <a:pt x="985" y="504"/>
                    </a:lnTo>
                    <a:lnTo>
                      <a:pt x="1020" y="500"/>
                    </a:lnTo>
                    <a:lnTo>
                      <a:pt x="1055" y="496"/>
                    </a:lnTo>
                    <a:lnTo>
                      <a:pt x="1088" y="492"/>
                    </a:lnTo>
                    <a:lnTo>
                      <a:pt x="1121" y="487"/>
                    </a:lnTo>
                    <a:lnTo>
                      <a:pt x="1152" y="480"/>
                    </a:lnTo>
                    <a:lnTo>
                      <a:pt x="1184" y="474"/>
                    </a:lnTo>
                    <a:lnTo>
                      <a:pt x="1212" y="468"/>
                    </a:lnTo>
                    <a:lnTo>
                      <a:pt x="1240" y="461"/>
                    </a:lnTo>
                    <a:lnTo>
                      <a:pt x="1267" y="453"/>
                    </a:lnTo>
                    <a:lnTo>
                      <a:pt x="1294" y="445"/>
                    </a:lnTo>
                    <a:lnTo>
                      <a:pt x="1318" y="438"/>
                    </a:lnTo>
                    <a:lnTo>
                      <a:pt x="1342" y="429"/>
                    </a:lnTo>
                    <a:lnTo>
                      <a:pt x="1364" y="420"/>
                    </a:lnTo>
                    <a:lnTo>
                      <a:pt x="1384" y="411"/>
                    </a:lnTo>
                    <a:lnTo>
                      <a:pt x="1404" y="402"/>
                    </a:lnTo>
                    <a:lnTo>
                      <a:pt x="1423" y="392"/>
                    </a:lnTo>
                    <a:lnTo>
                      <a:pt x="1439" y="383"/>
                    </a:lnTo>
                    <a:lnTo>
                      <a:pt x="1455" y="373"/>
                    </a:lnTo>
                    <a:lnTo>
                      <a:pt x="1468" y="363"/>
                    </a:lnTo>
                    <a:lnTo>
                      <a:pt x="1481" y="353"/>
                    </a:lnTo>
                    <a:lnTo>
                      <a:pt x="1491" y="343"/>
                    </a:lnTo>
                    <a:lnTo>
                      <a:pt x="1500" y="332"/>
                    </a:lnTo>
                    <a:lnTo>
                      <a:pt x="1507" y="322"/>
                    </a:lnTo>
                    <a:lnTo>
                      <a:pt x="1514" y="312"/>
                    </a:lnTo>
                    <a:lnTo>
                      <a:pt x="1518" y="301"/>
                    </a:lnTo>
                    <a:lnTo>
                      <a:pt x="1521" y="291"/>
                    </a:lnTo>
                    <a:lnTo>
                      <a:pt x="1521" y="281"/>
                    </a:lnTo>
                    <a:lnTo>
                      <a:pt x="1521" y="281"/>
                    </a:lnTo>
                    <a:lnTo>
                      <a:pt x="1521" y="273"/>
                    </a:lnTo>
                    <a:lnTo>
                      <a:pt x="1520" y="266"/>
                    </a:lnTo>
                    <a:lnTo>
                      <a:pt x="1517" y="259"/>
                    </a:lnTo>
                    <a:lnTo>
                      <a:pt x="1514" y="251"/>
                    </a:lnTo>
                    <a:lnTo>
                      <a:pt x="1510" y="243"/>
                    </a:lnTo>
                    <a:lnTo>
                      <a:pt x="1504" y="236"/>
                    </a:lnTo>
                    <a:lnTo>
                      <a:pt x="1498" y="228"/>
                    </a:lnTo>
                    <a:lnTo>
                      <a:pt x="1492" y="221"/>
                    </a:lnTo>
                    <a:lnTo>
                      <a:pt x="1484" y="212"/>
                    </a:lnTo>
                    <a:lnTo>
                      <a:pt x="1474" y="205"/>
                    </a:lnTo>
                    <a:lnTo>
                      <a:pt x="1455" y="190"/>
                    </a:lnTo>
                    <a:lnTo>
                      <a:pt x="1431" y="174"/>
                    </a:lnTo>
                    <a:lnTo>
                      <a:pt x="1403" y="159"/>
                    </a:lnTo>
                    <a:lnTo>
                      <a:pt x="1372" y="145"/>
                    </a:lnTo>
                    <a:lnTo>
                      <a:pt x="1337" y="131"/>
                    </a:lnTo>
                    <a:lnTo>
                      <a:pt x="1298" y="117"/>
                    </a:lnTo>
                    <a:lnTo>
                      <a:pt x="1257" y="105"/>
                    </a:lnTo>
                    <a:lnTo>
                      <a:pt x="1211" y="93"/>
                    </a:lnTo>
                    <a:lnTo>
                      <a:pt x="1163" y="83"/>
                    </a:lnTo>
                    <a:lnTo>
                      <a:pt x="1110" y="74"/>
                    </a:lnTo>
                    <a:lnTo>
                      <a:pt x="1054" y="65"/>
                    </a:lnTo>
                    <a:lnTo>
                      <a:pt x="1054" y="65"/>
                    </a:lnTo>
                    <a:lnTo>
                      <a:pt x="1048" y="64"/>
                    </a:lnTo>
                    <a:lnTo>
                      <a:pt x="1042" y="61"/>
                    </a:lnTo>
                    <a:lnTo>
                      <a:pt x="1037" y="57"/>
                    </a:lnTo>
                    <a:lnTo>
                      <a:pt x="1032" y="53"/>
                    </a:lnTo>
                    <a:lnTo>
                      <a:pt x="1029" y="48"/>
                    </a:lnTo>
                    <a:lnTo>
                      <a:pt x="1027" y="42"/>
                    </a:lnTo>
                    <a:lnTo>
                      <a:pt x="1025" y="35"/>
                    </a:lnTo>
                    <a:lnTo>
                      <a:pt x="1026" y="28"/>
                    </a:lnTo>
                    <a:lnTo>
                      <a:pt x="1026" y="28"/>
                    </a:lnTo>
                    <a:lnTo>
                      <a:pt x="1027" y="22"/>
                    </a:lnTo>
                    <a:lnTo>
                      <a:pt x="1030" y="16"/>
                    </a:lnTo>
                    <a:lnTo>
                      <a:pt x="1033" y="10"/>
                    </a:lnTo>
                    <a:lnTo>
                      <a:pt x="1039" y="6"/>
                    </a:lnTo>
                    <a:lnTo>
                      <a:pt x="1044" y="3"/>
                    </a:lnTo>
                    <a:lnTo>
                      <a:pt x="1050" y="1"/>
                    </a:lnTo>
                    <a:lnTo>
                      <a:pt x="1056" y="0"/>
                    </a:lnTo>
                    <a:lnTo>
                      <a:pt x="1062" y="0"/>
                    </a:lnTo>
                    <a:lnTo>
                      <a:pt x="1062" y="0"/>
                    </a:lnTo>
                    <a:lnTo>
                      <a:pt x="1111" y="6"/>
                    </a:lnTo>
                    <a:lnTo>
                      <a:pt x="1159" y="15"/>
                    </a:lnTo>
                    <a:lnTo>
                      <a:pt x="1205" y="24"/>
                    </a:lnTo>
                    <a:lnTo>
                      <a:pt x="1252" y="35"/>
                    </a:lnTo>
                    <a:lnTo>
                      <a:pt x="1297" y="48"/>
                    </a:lnTo>
                    <a:lnTo>
                      <a:pt x="1341" y="61"/>
                    </a:lnTo>
                    <a:lnTo>
                      <a:pt x="1381" y="77"/>
                    </a:lnTo>
                    <a:lnTo>
                      <a:pt x="1421" y="93"/>
                    </a:lnTo>
                    <a:lnTo>
                      <a:pt x="1438" y="103"/>
                    </a:lnTo>
                    <a:lnTo>
                      <a:pt x="1456" y="112"/>
                    </a:lnTo>
                    <a:lnTo>
                      <a:pt x="1472" y="121"/>
                    </a:lnTo>
                    <a:lnTo>
                      <a:pt x="1489" y="132"/>
                    </a:lnTo>
                    <a:lnTo>
                      <a:pt x="1503" y="142"/>
                    </a:lnTo>
                    <a:lnTo>
                      <a:pt x="1517" y="152"/>
                    </a:lnTo>
                    <a:lnTo>
                      <a:pt x="1529" y="164"/>
                    </a:lnTo>
                    <a:lnTo>
                      <a:pt x="1542" y="175"/>
                    </a:lnTo>
                    <a:lnTo>
                      <a:pt x="1552" y="187"/>
                    </a:lnTo>
                    <a:lnTo>
                      <a:pt x="1561" y="199"/>
                    </a:lnTo>
                    <a:lnTo>
                      <a:pt x="1569" y="212"/>
                    </a:lnTo>
                    <a:lnTo>
                      <a:pt x="1576" y="225"/>
                    </a:lnTo>
                    <a:lnTo>
                      <a:pt x="1581" y="238"/>
                    </a:lnTo>
                    <a:lnTo>
                      <a:pt x="1584" y="252"/>
                    </a:lnTo>
                    <a:lnTo>
                      <a:pt x="1587" y="266"/>
                    </a:lnTo>
                    <a:lnTo>
                      <a:pt x="1587" y="281"/>
                    </a:lnTo>
                    <a:lnTo>
                      <a:pt x="1587" y="281"/>
                    </a:lnTo>
                    <a:lnTo>
                      <a:pt x="1586" y="298"/>
                    </a:lnTo>
                    <a:lnTo>
                      <a:pt x="1583" y="316"/>
                    </a:lnTo>
                    <a:lnTo>
                      <a:pt x="1577" y="332"/>
                    </a:lnTo>
                    <a:lnTo>
                      <a:pt x="1570" y="349"/>
                    </a:lnTo>
                    <a:lnTo>
                      <a:pt x="1559" y="364"/>
                    </a:lnTo>
                    <a:lnTo>
                      <a:pt x="1547" y="380"/>
                    </a:lnTo>
                    <a:lnTo>
                      <a:pt x="1533" y="394"/>
                    </a:lnTo>
                    <a:lnTo>
                      <a:pt x="1518" y="409"/>
                    </a:lnTo>
                    <a:lnTo>
                      <a:pt x="1500" y="422"/>
                    </a:lnTo>
                    <a:lnTo>
                      <a:pt x="1481" y="436"/>
                    </a:lnTo>
                    <a:lnTo>
                      <a:pt x="1460" y="448"/>
                    </a:lnTo>
                    <a:lnTo>
                      <a:pt x="1438" y="460"/>
                    </a:lnTo>
                    <a:lnTo>
                      <a:pt x="1414" y="471"/>
                    </a:lnTo>
                    <a:lnTo>
                      <a:pt x="1389" y="482"/>
                    </a:lnTo>
                    <a:lnTo>
                      <a:pt x="1363" y="493"/>
                    </a:lnTo>
                    <a:lnTo>
                      <a:pt x="1335" y="502"/>
                    </a:lnTo>
                    <a:lnTo>
                      <a:pt x="1307" y="511"/>
                    </a:lnTo>
                    <a:lnTo>
                      <a:pt x="1277" y="520"/>
                    </a:lnTo>
                    <a:lnTo>
                      <a:pt x="1246" y="528"/>
                    </a:lnTo>
                    <a:lnTo>
                      <a:pt x="1215" y="535"/>
                    </a:lnTo>
                    <a:lnTo>
                      <a:pt x="1181" y="542"/>
                    </a:lnTo>
                    <a:lnTo>
                      <a:pt x="1148" y="549"/>
                    </a:lnTo>
                    <a:lnTo>
                      <a:pt x="1114" y="554"/>
                    </a:lnTo>
                    <a:lnTo>
                      <a:pt x="1080" y="559"/>
                    </a:lnTo>
                    <a:lnTo>
                      <a:pt x="1045" y="563"/>
                    </a:lnTo>
                    <a:lnTo>
                      <a:pt x="1010" y="567"/>
                    </a:lnTo>
                    <a:lnTo>
                      <a:pt x="938" y="573"/>
                    </a:lnTo>
                    <a:lnTo>
                      <a:pt x="866" y="578"/>
                    </a:lnTo>
                    <a:lnTo>
                      <a:pt x="794" y="579"/>
                    </a:lnTo>
                    <a:lnTo>
                      <a:pt x="794" y="5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xmlns="" id="{FBE7141D-5D0B-4E0D-A6F0-371C7BC4693F}"/>
                </a:ext>
              </a:extLst>
            </p:cNvPr>
            <p:cNvGrpSpPr>
              <a:grpSpLocks noChangeAspect="1"/>
            </p:cNvGrpSpPr>
            <p:nvPr/>
          </p:nvGrpSpPr>
          <p:grpSpPr>
            <a:xfrm rot="18000000">
              <a:off x="3338607" y="2679212"/>
              <a:ext cx="193192" cy="197543"/>
              <a:chOff x="2679700" y="4329113"/>
              <a:chExt cx="352426" cy="360363"/>
            </a:xfrm>
            <a:solidFill>
              <a:schemeClr val="bg1"/>
            </a:solidFill>
          </p:grpSpPr>
          <p:sp>
            <p:nvSpPr>
              <p:cNvPr id="167" name="Freeform 334">
                <a:extLst>
                  <a:ext uri="{FF2B5EF4-FFF2-40B4-BE49-F238E27FC236}">
                    <a16:creationId xmlns:a16="http://schemas.microsoft.com/office/drawing/2014/main" xmlns="" id="{6BF38A10-B302-4809-9BA2-AC3AF585F5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9863" y="4329113"/>
                <a:ext cx="120650" cy="119063"/>
              </a:xfrm>
              <a:custGeom>
                <a:avLst/>
                <a:gdLst>
                  <a:gd name="T0" fmla="*/ 204 w 454"/>
                  <a:gd name="T1" fmla="*/ 452 h 453"/>
                  <a:gd name="T2" fmla="*/ 140 w 454"/>
                  <a:gd name="T3" fmla="*/ 435 h 453"/>
                  <a:gd name="T4" fmla="*/ 83 w 454"/>
                  <a:gd name="T5" fmla="*/ 402 h 453"/>
                  <a:gd name="T6" fmla="*/ 40 w 454"/>
                  <a:gd name="T7" fmla="*/ 353 h 453"/>
                  <a:gd name="T8" fmla="*/ 10 w 454"/>
                  <a:gd name="T9" fmla="*/ 294 h 453"/>
                  <a:gd name="T10" fmla="*/ 0 w 454"/>
                  <a:gd name="T11" fmla="*/ 227 h 453"/>
                  <a:gd name="T12" fmla="*/ 5 w 454"/>
                  <a:gd name="T13" fmla="*/ 181 h 453"/>
                  <a:gd name="T14" fmla="*/ 28 w 454"/>
                  <a:gd name="T15" fmla="*/ 119 h 453"/>
                  <a:gd name="T16" fmla="*/ 67 w 454"/>
                  <a:gd name="T17" fmla="*/ 67 h 453"/>
                  <a:gd name="T18" fmla="*/ 119 w 454"/>
                  <a:gd name="T19" fmla="*/ 27 h 453"/>
                  <a:gd name="T20" fmla="*/ 182 w 454"/>
                  <a:gd name="T21" fmla="*/ 5 h 453"/>
                  <a:gd name="T22" fmla="*/ 227 w 454"/>
                  <a:gd name="T23" fmla="*/ 0 h 453"/>
                  <a:gd name="T24" fmla="*/ 294 w 454"/>
                  <a:gd name="T25" fmla="*/ 10 h 453"/>
                  <a:gd name="T26" fmla="*/ 354 w 454"/>
                  <a:gd name="T27" fmla="*/ 38 h 453"/>
                  <a:gd name="T28" fmla="*/ 402 w 454"/>
                  <a:gd name="T29" fmla="*/ 83 h 453"/>
                  <a:gd name="T30" fmla="*/ 437 w 454"/>
                  <a:gd name="T31" fmla="*/ 138 h 453"/>
                  <a:gd name="T32" fmla="*/ 453 w 454"/>
                  <a:gd name="T33" fmla="*/ 204 h 453"/>
                  <a:gd name="T34" fmla="*/ 453 w 454"/>
                  <a:gd name="T35" fmla="*/ 249 h 453"/>
                  <a:gd name="T36" fmla="*/ 437 w 454"/>
                  <a:gd name="T37" fmla="*/ 315 h 453"/>
                  <a:gd name="T38" fmla="*/ 402 w 454"/>
                  <a:gd name="T39" fmla="*/ 371 h 453"/>
                  <a:gd name="T40" fmla="*/ 354 w 454"/>
                  <a:gd name="T41" fmla="*/ 415 h 453"/>
                  <a:gd name="T42" fmla="*/ 294 w 454"/>
                  <a:gd name="T43" fmla="*/ 443 h 453"/>
                  <a:gd name="T44" fmla="*/ 227 w 454"/>
                  <a:gd name="T45" fmla="*/ 453 h 453"/>
                  <a:gd name="T46" fmla="*/ 227 w 454"/>
                  <a:gd name="T47" fmla="*/ 56 h 453"/>
                  <a:gd name="T48" fmla="*/ 177 w 454"/>
                  <a:gd name="T49" fmla="*/ 65 h 453"/>
                  <a:gd name="T50" fmla="*/ 133 w 454"/>
                  <a:gd name="T51" fmla="*/ 86 h 453"/>
                  <a:gd name="T52" fmla="*/ 96 w 454"/>
                  <a:gd name="T53" fmla="*/ 119 h 453"/>
                  <a:gd name="T54" fmla="*/ 71 w 454"/>
                  <a:gd name="T55" fmla="*/ 160 h 453"/>
                  <a:gd name="T56" fmla="*/ 58 w 454"/>
                  <a:gd name="T57" fmla="*/ 209 h 453"/>
                  <a:gd name="T58" fmla="*/ 58 w 454"/>
                  <a:gd name="T59" fmla="*/ 244 h 453"/>
                  <a:gd name="T60" fmla="*/ 71 w 454"/>
                  <a:gd name="T61" fmla="*/ 293 h 453"/>
                  <a:gd name="T62" fmla="*/ 96 w 454"/>
                  <a:gd name="T63" fmla="*/ 335 h 453"/>
                  <a:gd name="T64" fmla="*/ 133 w 454"/>
                  <a:gd name="T65" fmla="*/ 368 h 453"/>
                  <a:gd name="T66" fmla="*/ 177 w 454"/>
                  <a:gd name="T67" fmla="*/ 389 h 453"/>
                  <a:gd name="T68" fmla="*/ 227 w 454"/>
                  <a:gd name="T69" fmla="*/ 397 h 453"/>
                  <a:gd name="T70" fmla="*/ 262 w 454"/>
                  <a:gd name="T71" fmla="*/ 394 h 453"/>
                  <a:gd name="T72" fmla="*/ 308 w 454"/>
                  <a:gd name="T73" fmla="*/ 377 h 453"/>
                  <a:gd name="T74" fmla="*/ 348 w 454"/>
                  <a:gd name="T75" fmla="*/ 347 h 453"/>
                  <a:gd name="T76" fmla="*/ 377 w 454"/>
                  <a:gd name="T77" fmla="*/ 308 h 453"/>
                  <a:gd name="T78" fmla="*/ 394 w 454"/>
                  <a:gd name="T79" fmla="*/ 260 h 453"/>
                  <a:gd name="T80" fmla="*/ 397 w 454"/>
                  <a:gd name="T81" fmla="*/ 227 h 453"/>
                  <a:gd name="T82" fmla="*/ 390 w 454"/>
                  <a:gd name="T83" fmla="*/ 177 h 453"/>
                  <a:gd name="T84" fmla="*/ 368 w 454"/>
                  <a:gd name="T85" fmla="*/ 131 h 453"/>
                  <a:gd name="T86" fmla="*/ 336 w 454"/>
                  <a:gd name="T87" fmla="*/ 96 h 453"/>
                  <a:gd name="T88" fmla="*/ 293 w 454"/>
                  <a:gd name="T89" fmla="*/ 70 h 453"/>
                  <a:gd name="T90" fmla="*/ 245 w 454"/>
                  <a:gd name="T91" fmla="*/ 57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4" h="453">
                    <a:moveTo>
                      <a:pt x="227" y="453"/>
                    </a:moveTo>
                    <a:lnTo>
                      <a:pt x="227" y="453"/>
                    </a:lnTo>
                    <a:lnTo>
                      <a:pt x="204" y="452"/>
                    </a:lnTo>
                    <a:lnTo>
                      <a:pt x="182" y="448"/>
                    </a:lnTo>
                    <a:lnTo>
                      <a:pt x="160" y="443"/>
                    </a:lnTo>
                    <a:lnTo>
                      <a:pt x="140" y="435"/>
                    </a:lnTo>
                    <a:lnTo>
                      <a:pt x="119" y="426"/>
                    </a:lnTo>
                    <a:lnTo>
                      <a:pt x="100" y="415"/>
                    </a:lnTo>
                    <a:lnTo>
                      <a:pt x="83" y="402"/>
                    </a:lnTo>
                    <a:lnTo>
                      <a:pt x="67" y="387"/>
                    </a:lnTo>
                    <a:lnTo>
                      <a:pt x="53" y="371"/>
                    </a:lnTo>
                    <a:lnTo>
                      <a:pt x="40" y="353"/>
                    </a:lnTo>
                    <a:lnTo>
                      <a:pt x="28" y="334"/>
                    </a:lnTo>
                    <a:lnTo>
                      <a:pt x="18" y="315"/>
                    </a:lnTo>
                    <a:lnTo>
                      <a:pt x="10" y="294"/>
                    </a:lnTo>
                    <a:lnTo>
                      <a:pt x="5" y="273"/>
                    </a:lnTo>
                    <a:lnTo>
                      <a:pt x="1" y="249"/>
                    </a:lnTo>
                    <a:lnTo>
                      <a:pt x="0" y="227"/>
                    </a:lnTo>
                    <a:lnTo>
                      <a:pt x="0" y="227"/>
                    </a:lnTo>
                    <a:lnTo>
                      <a:pt x="1" y="204"/>
                    </a:lnTo>
                    <a:lnTo>
                      <a:pt x="5" y="181"/>
                    </a:lnTo>
                    <a:lnTo>
                      <a:pt x="10" y="159"/>
                    </a:lnTo>
                    <a:lnTo>
                      <a:pt x="18" y="138"/>
                    </a:lnTo>
                    <a:lnTo>
                      <a:pt x="28" y="119"/>
                    </a:lnTo>
                    <a:lnTo>
                      <a:pt x="40" y="100"/>
                    </a:lnTo>
                    <a:lnTo>
                      <a:pt x="53" y="83"/>
                    </a:lnTo>
                    <a:lnTo>
                      <a:pt x="67" y="67"/>
                    </a:lnTo>
                    <a:lnTo>
                      <a:pt x="83" y="51"/>
                    </a:lnTo>
                    <a:lnTo>
                      <a:pt x="100" y="38"/>
                    </a:lnTo>
                    <a:lnTo>
                      <a:pt x="119" y="27"/>
                    </a:lnTo>
                    <a:lnTo>
                      <a:pt x="140" y="18"/>
                    </a:lnTo>
                    <a:lnTo>
                      <a:pt x="160" y="10"/>
                    </a:lnTo>
                    <a:lnTo>
                      <a:pt x="182" y="5"/>
                    </a:lnTo>
                    <a:lnTo>
                      <a:pt x="204" y="1"/>
                    </a:lnTo>
                    <a:lnTo>
                      <a:pt x="227" y="0"/>
                    </a:lnTo>
                    <a:lnTo>
                      <a:pt x="227" y="0"/>
                    </a:lnTo>
                    <a:lnTo>
                      <a:pt x="251" y="1"/>
                    </a:lnTo>
                    <a:lnTo>
                      <a:pt x="273" y="5"/>
                    </a:lnTo>
                    <a:lnTo>
                      <a:pt x="294" y="10"/>
                    </a:lnTo>
                    <a:lnTo>
                      <a:pt x="315" y="18"/>
                    </a:lnTo>
                    <a:lnTo>
                      <a:pt x="336" y="27"/>
                    </a:lnTo>
                    <a:lnTo>
                      <a:pt x="354" y="38"/>
                    </a:lnTo>
                    <a:lnTo>
                      <a:pt x="372" y="51"/>
                    </a:lnTo>
                    <a:lnTo>
                      <a:pt x="387" y="67"/>
                    </a:lnTo>
                    <a:lnTo>
                      <a:pt x="402" y="83"/>
                    </a:lnTo>
                    <a:lnTo>
                      <a:pt x="415" y="100"/>
                    </a:lnTo>
                    <a:lnTo>
                      <a:pt x="426" y="119"/>
                    </a:lnTo>
                    <a:lnTo>
                      <a:pt x="437" y="138"/>
                    </a:lnTo>
                    <a:lnTo>
                      <a:pt x="444" y="159"/>
                    </a:lnTo>
                    <a:lnTo>
                      <a:pt x="450" y="181"/>
                    </a:lnTo>
                    <a:lnTo>
                      <a:pt x="453" y="204"/>
                    </a:lnTo>
                    <a:lnTo>
                      <a:pt x="454" y="227"/>
                    </a:lnTo>
                    <a:lnTo>
                      <a:pt x="454" y="227"/>
                    </a:lnTo>
                    <a:lnTo>
                      <a:pt x="453" y="249"/>
                    </a:lnTo>
                    <a:lnTo>
                      <a:pt x="450" y="273"/>
                    </a:lnTo>
                    <a:lnTo>
                      <a:pt x="444" y="294"/>
                    </a:lnTo>
                    <a:lnTo>
                      <a:pt x="437" y="315"/>
                    </a:lnTo>
                    <a:lnTo>
                      <a:pt x="426" y="334"/>
                    </a:lnTo>
                    <a:lnTo>
                      <a:pt x="415" y="353"/>
                    </a:lnTo>
                    <a:lnTo>
                      <a:pt x="402" y="371"/>
                    </a:lnTo>
                    <a:lnTo>
                      <a:pt x="387" y="387"/>
                    </a:lnTo>
                    <a:lnTo>
                      <a:pt x="372" y="402"/>
                    </a:lnTo>
                    <a:lnTo>
                      <a:pt x="354" y="415"/>
                    </a:lnTo>
                    <a:lnTo>
                      <a:pt x="336" y="426"/>
                    </a:lnTo>
                    <a:lnTo>
                      <a:pt x="315" y="435"/>
                    </a:lnTo>
                    <a:lnTo>
                      <a:pt x="294" y="443"/>
                    </a:lnTo>
                    <a:lnTo>
                      <a:pt x="273" y="448"/>
                    </a:lnTo>
                    <a:lnTo>
                      <a:pt x="251" y="452"/>
                    </a:lnTo>
                    <a:lnTo>
                      <a:pt x="227" y="453"/>
                    </a:lnTo>
                    <a:lnTo>
                      <a:pt x="227" y="453"/>
                    </a:lnTo>
                    <a:close/>
                    <a:moveTo>
                      <a:pt x="227" y="56"/>
                    </a:moveTo>
                    <a:lnTo>
                      <a:pt x="227" y="56"/>
                    </a:lnTo>
                    <a:lnTo>
                      <a:pt x="210" y="57"/>
                    </a:lnTo>
                    <a:lnTo>
                      <a:pt x="193" y="61"/>
                    </a:lnTo>
                    <a:lnTo>
                      <a:pt x="177" y="65"/>
                    </a:lnTo>
                    <a:lnTo>
                      <a:pt x="161" y="70"/>
                    </a:lnTo>
                    <a:lnTo>
                      <a:pt x="147" y="78"/>
                    </a:lnTo>
                    <a:lnTo>
                      <a:pt x="133" y="86"/>
                    </a:lnTo>
                    <a:lnTo>
                      <a:pt x="119" y="96"/>
                    </a:lnTo>
                    <a:lnTo>
                      <a:pt x="107" y="107"/>
                    </a:lnTo>
                    <a:lnTo>
                      <a:pt x="96" y="119"/>
                    </a:lnTo>
                    <a:lnTo>
                      <a:pt x="86" y="131"/>
                    </a:lnTo>
                    <a:lnTo>
                      <a:pt x="78" y="145"/>
                    </a:lnTo>
                    <a:lnTo>
                      <a:pt x="71" y="160"/>
                    </a:lnTo>
                    <a:lnTo>
                      <a:pt x="65" y="177"/>
                    </a:lnTo>
                    <a:lnTo>
                      <a:pt x="61" y="193"/>
                    </a:lnTo>
                    <a:lnTo>
                      <a:pt x="58" y="209"/>
                    </a:lnTo>
                    <a:lnTo>
                      <a:pt x="57" y="227"/>
                    </a:lnTo>
                    <a:lnTo>
                      <a:pt x="57" y="227"/>
                    </a:lnTo>
                    <a:lnTo>
                      <a:pt x="58" y="244"/>
                    </a:lnTo>
                    <a:lnTo>
                      <a:pt x="61" y="260"/>
                    </a:lnTo>
                    <a:lnTo>
                      <a:pt x="65" y="278"/>
                    </a:lnTo>
                    <a:lnTo>
                      <a:pt x="71" y="293"/>
                    </a:lnTo>
                    <a:lnTo>
                      <a:pt x="78" y="308"/>
                    </a:lnTo>
                    <a:lnTo>
                      <a:pt x="86" y="322"/>
                    </a:lnTo>
                    <a:lnTo>
                      <a:pt x="96" y="335"/>
                    </a:lnTo>
                    <a:lnTo>
                      <a:pt x="107" y="347"/>
                    </a:lnTo>
                    <a:lnTo>
                      <a:pt x="119" y="357"/>
                    </a:lnTo>
                    <a:lnTo>
                      <a:pt x="133" y="368"/>
                    </a:lnTo>
                    <a:lnTo>
                      <a:pt x="147" y="377"/>
                    </a:lnTo>
                    <a:lnTo>
                      <a:pt x="161" y="384"/>
                    </a:lnTo>
                    <a:lnTo>
                      <a:pt x="177" y="389"/>
                    </a:lnTo>
                    <a:lnTo>
                      <a:pt x="193" y="394"/>
                    </a:lnTo>
                    <a:lnTo>
                      <a:pt x="210" y="396"/>
                    </a:lnTo>
                    <a:lnTo>
                      <a:pt x="227" y="397"/>
                    </a:lnTo>
                    <a:lnTo>
                      <a:pt x="227" y="397"/>
                    </a:lnTo>
                    <a:lnTo>
                      <a:pt x="245" y="396"/>
                    </a:lnTo>
                    <a:lnTo>
                      <a:pt x="262" y="394"/>
                    </a:lnTo>
                    <a:lnTo>
                      <a:pt x="278" y="389"/>
                    </a:lnTo>
                    <a:lnTo>
                      <a:pt x="293" y="384"/>
                    </a:lnTo>
                    <a:lnTo>
                      <a:pt x="308" y="377"/>
                    </a:lnTo>
                    <a:lnTo>
                      <a:pt x="322" y="368"/>
                    </a:lnTo>
                    <a:lnTo>
                      <a:pt x="336" y="357"/>
                    </a:lnTo>
                    <a:lnTo>
                      <a:pt x="348" y="347"/>
                    </a:lnTo>
                    <a:lnTo>
                      <a:pt x="359" y="335"/>
                    </a:lnTo>
                    <a:lnTo>
                      <a:pt x="368" y="322"/>
                    </a:lnTo>
                    <a:lnTo>
                      <a:pt x="377" y="308"/>
                    </a:lnTo>
                    <a:lnTo>
                      <a:pt x="384" y="293"/>
                    </a:lnTo>
                    <a:lnTo>
                      <a:pt x="390" y="278"/>
                    </a:lnTo>
                    <a:lnTo>
                      <a:pt x="394" y="260"/>
                    </a:lnTo>
                    <a:lnTo>
                      <a:pt x="396" y="244"/>
                    </a:lnTo>
                    <a:lnTo>
                      <a:pt x="397" y="227"/>
                    </a:lnTo>
                    <a:lnTo>
                      <a:pt x="397" y="227"/>
                    </a:lnTo>
                    <a:lnTo>
                      <a:pt x="396" y="209"/>
                    </a:lnTo>
                    <a:lnTo>
                      <a:pt x="394" y="193"/>
                    </a:lnTo>
                    <a:lnTo>
                      <a:pt x="390" y="177"/>
                    </a:lnTo>
                    <a:lnTo>
                      <a:pt x="384" y="160"/>
                    </a:lnTo>
                    <a:lnTo>
                      <a:pt x="377" y="145"/>
                    </a:lnTo>
                    <a:lnTo>
                      <a:pt x="368" y="131"/>
                    </a:lnTo>
                    <a:lnTo>
                      <a:pt x="359" y="119"/>
                    </a:lnTo>
                    <a:lnTo>
                      <a:pt x="348" y="107"/>
                    </a:lnTo>
                    <a:lnTo>
                      <a:pt x="336" y="96"/>
                    </a:lnTo>
                    <a:lnTo>
                      <a:pt x="322" y="86"/>
                    </a:lnTo>
                    <a:lnTo>
                      <a:pt x="308" y="78"/>
                    </a:lnTo>
                    <a:lnTo>
                      <a:pt x="293" y="70"/>
                    </a:lnTo>
                    <a:lnTo>
                      <a:pt x="278" y="65"/>
                    </a:lnTo>
                    <a:lnTo>
                      <a:pt x="262" y="61"/>
                    </a:lnTo>
                    <a:lnTo>
                      <a:pt x="245" y="57"/>
                    </a:lnTo>
                    <a:lnTo>
                      <a:pt x="227" y="56"/>
                    </a:lnTo>
                    <a:lnTo>
                      <a:pt x="227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335">
                <a:extLst>
                  <a:ext uri="{FF2B5EF4-FFF2-40B4-BE49-F238E27FC236}">
                    <a16:creationId xmlns:a16="http://schemas.microsoft.com/office/drawing/2014/main" xmlns="" id="{A7E257C7-2290-4535-89DE-C51A822997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9700" y="4464051"/>
                <a:ext cx="180975" cy="225425"/>
              </a:xfrm>
              <a:custGeom>
                <a:avLst/>
                <a:gdLst>
                  <a:gd name="T0" fmla="*/ 227 w 681"/>
                  <a:gd name="T1" fmla="*/ 850 h 850"/>
                  <a:gd name="T2" fmla="*/ 221 w 681"/>
                  <a:gd name="T3" fmla="*/ 849 h 850"/>
                  <a:gd name="T4" fmla="*/ 211 w 681"/>
                  <a:gd name="T5" fmla="*/ 845 h 850"/>
                  <a:gd name="T6" fmla="*/ 203 w 681"/>
                  <a:gd name="T7" fmla="*/ 838 h 850"/>
                  <a:gd name="T8" fmla="*/ 199 w 681"/>
                  <a:gd name="T9" fmla="*/ 828 h 850"/>
                  <a:gd name="T10" fmla="*/ 198 w 681"/>
                  <a:gd name="T11" fmla="*/ 470 h 850"/>
                  <a:gd name="T12" fmla="*/ 176 w 681"/>
                  <a:gd name="T13" fmla="*/ 453 h 850"/>
                  <a:gd name="T14" fmla="*/ 133 w 681"/>
                  <a:gd name="T15" fmla="*/ 416 h 850"/>
                  <a:gd name="T16" fmla="*/ 97 w 681"/>
                  <a:gd name="T17" fmla="*/ 373 h 850"/>
                  <a:gd name="T18" fmla="*/ 66 w 681"/>
                  <a:gd name="T19" fmla="*/ 322 h 850"/>
                  <a:gd name="T20" fmla="*/ 41 w 681"/>
                  <a:gd name="T21" fmla="*/ 266 h 850"/>
                  <a:gd name="T22" fmla="*/ 20 w 681"/>
                  <a:gd name="T23" fmla="*/ 204 h 850"/>
                  <a:gd name="T24" fmla="*/ 7 w 681"/>
                  <a:gd name="T25" fmla="*/ 137 h 850"/>
                  <a:gd name="T26" fmla="*/ 1 w 681"/>
                  <a:gd name="T27" fmla="*/ 66 h 850"/>
                  <a:gd name="T28" fmla="*/ 0 w 681"/>
                  <a:gd name="T29" fmla="*/ 28 h 850"/>
                  <a:gd name="T30" fmla="*/ 2 w 681"/>
                  <a:gd name="T31" fmla="*/ 17 h 850"/>
                  <a:gd name="T32" fmla="*/ 8 w 681"/>
                  <a:gd name="T33" fmla="*/ 8 h 850"/>
                  <a:gd name="T34" fmla="*/ 17 w 681"/>
                  <a:gd name="T35" fmla="*/ 2 h 850"/>
                  <a:gd name="T36" fmla="*/ 28 w 681"/>
                  <a:gd name="T37" fmla="*/ 0 h 850"/>
                  <a:gd name="T38" fmla="*/ 652 w 681"/>
                  <a:gd name="T39" fmla="*/ 0 h 850"/>
                  <a:gd name="T40" fmla="*/ 663 w 681"/>
                  <a:gd name="T41" fmla="*/ 2 h 850"/>
                  <a:gd name="T42" fmla="*/ 672 w 681"/>
                  <a:gd name="T43" fmla="*/ 8 h 850"/>
                  <a:gd name="T44" fmla="*/ 678 w 681"/>
                  <a:gd name="T45" fmla="*/ 17 h 850"/>
                  <a:gd name="T46" fmla="*/ 681 w 681"/>
                  <a:gd name="T47" fmla="*/ 28 h 850"/>
                  <a:gd name="T48" fmla="*/ 680 w 681"/>
                  <a:gd name="T49" fmla="*/ 66 h 850"/>
                  <a:gd name="T50" fmla="*/ 673 w 681"/>
                  <a:gd name="T51" fmla="*/ 137 h 850"/>
                  <a:gd name="T52" fmla="*/ 660 w 681"/>
                  <a:gd name="T53" fmla="*/ 204 h 850"/>
                  <a:gd name="T54" fmla="*/ 640 w 681"/>
                  <a:gd name="T55" fmla="*/ 266 h 850"/>
                  <a:gd name="T56" fmla="*/ 615 w 681"/>
                  <a:gd name="T57" fmla="*/ 322 h 850"/>
                  <a:gd name="T58" fmla="*/ 584 w 681"/>
                  <a:gd name="T59" fmla="*/ 373 h 850"/>
                  <a:gd name="T60" fmla="*/ 548 w 681"/>
                  <a:gd name="T61" fmla="*/ 416 h 850"/>
                  <a:gd name="T62" fmla="*/ 505 w 681"/>
                  <a:gd name="T63" fmla="*/ 453 h 850"/>
                  <a:gd name="T64" fmla="*/ 482 w 681"/>
                  <a:gd name="T65" fmla="*/ 822 h 850"/>
                  <a:gd name="T66" fmla="*/ 482 w 681"/>
                  <a:gd name="T67" fmla="*/ 828 h 850"/>
                  <a:gd name="T68" fmla="*/ 477 w 681"/>
                  <a:gd name="T69" fmla="*/ 838 h 850"/>
                  <a:gd name="T70" fmla="*/ 470 w 681"/>
                  <a:gd name="T71" fmla="*/ 845 h 850"/>
                  <a:gd name="T72" fmla="*/ 460 w 681"/>
                  <a:gd name="T73" fmla="*/ 849 h 850"/>
                  <a:gd name="T74" fmla="*/ 454 w 681"/>
                  <a:gd name="T75" fmla="*/ 850 h 850"/>
                  <a:gd name="T76" fmla="*/ 425 w 681"/>
                  <a:gd name="T77" fmla="*/ 794 h 850"/>
                  <a:gd name="T78" fmla="*/ 425 w 681"/>
                  <a:gd name="T79" fmla="*/ 453 h 850"/>
                  <a:gd name="T80" fmla="*/ 429 w 681"/>
                  <a:gd name="T81" fmla="*/ 439 h 850"/>
                  <a:gd name="T82" fmla="*/ 439 w 681"/>
                  <a:gd name="T83" fmla="*/ 429 h 850"/>
                  <a:gd name="T84" fmla="*/ 460 w 681"/>
                  <a:gd name="T85" fmla="*/ 416 h 850"/>
                  <a:gd name="T86" fmla="*/ 497 w 681"/>
                  <a:gd name="T87" fmla="*/ 386 h 850"/>
                  <a:gd name="T88" fmla="*/ 530 w 681"/>
                  <a:gd name="T89" fmla="*/ 349 h 850"/>
                  <a:gd name="T90" fmla="*/ 559 w 681"/>
                  <a:gd name="T91" fmla="*/ 308 h 850"/>
                  <a:gd name="T92" fmla="*/ 582 w 681"/>
                  <a:gd name="T93" fmla="*/ 260 h 850"/>
                  <a:gd name="T94" fmla="*/ 600 w 681"/>
                  <a:gd name="T95" fmla="*/ 208 h 850"/>
                  <a:gd name="T96" fmla="*/ 613 w 681"/>
                  <a:gd name="T97" fmla="*/ 150 h 850"/>
                  <a:gd name="T98" fmla="*/ 621 w 681"/>
                  <a:gd name="T99" fmla="*/ 89 h 850"/>
                  <a:gd name="T100" fmla="*/ 58 w 681"/>
                  <a:gd name="T101" fmla="*/ 56 h 850"/>
                  <a:gd name="T102" fmla="*/ 60 w 681"/>
                  <a:gd name="T103" fmla="*/ 89 h 850"/>
                  <a:gd name="T104" fmla="*/ 67 w 681"/>
                  <a:gd name="T105" fmla="*/ 150 h 850"/>
                  <a:gd name="T106" fmla="*/ 81 w 681"/>
                  <a:gd name="T107" fmla="*/ 208 h 850"/>
                  <a:gd name="T108" fmla="*/ 99 w 681"/>
                  <a:gd name="T109" fmla="*/ 260 h 850"/>
                  <a:gd name="T110" fmla="*/ 122 w 681"/>
                  <a:gd name="T111" fmla="*/ 308 h 850"/>
                  <a:gd name="T112" fmla="*/ 151 w 681"/>
                  <a:gd name="T113" fmla="*/ 349 h 850"/>
                  <a:gd name="T114" fmla="*/ 183 w 681"/>
                  <a:gd name="T115" fmla="*/ 386 h 850"/>
                  <a:gd name="T116" fmla="*/ 220 w 681"/>
                  <a:gd name="T117" fmla="*/ 416 h 850"/>
                  <a:gd name="T118" fmla="*/ 241 w 681"/>
                  <a:gd name="T119" fmla="*/ 429 h 850"/>
                  <a:gd name="T120" fmla="*/ 252 w 681"/>
                  <a:gd name="T121" fmla="*/ 439 h 850"/>
                  <a:gd name="T122" fmla="*/ 256 w 681"/>
                  <a:gd name="T123" fmla="*/ 453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81" h="850">
                    <a:moveTo>
                      <a:pt x="454" y="850"/>
                    </a:moveTo>
                    <a:lnTo>
                      <a:pt x="227" y="850"/>
                    </a:lnTo>
                    <a:lnTo>
                      <a:pt x="227" y="850"/>
                    </a:lnTo>
                    <a:lnTo>
                      <a:pt x="221" y="849"/>
                    </a:lnTo>
                    <a:lnTo>
                      <a:pt x="216" y="848"/>
                    </a:lnTo>
                    <a:lnTo>
                      <a:pt x="211" y="845"/>
                    </a:lnTo>
                    <a:lnTo>
                      <a:pt x="207" y="842"/>
                    </a:lnTo>
                    <a:lnTo>
                      <a:pt x="203" y="838"/>
                    </a:lnTo>
                    <a:lnTo>
                      <a:pt x="201" y="833"/>
                    </a:lnTo>
                    <a:lnTo>
                      <a:pt x="199" y="828"/>
                    </a:lnTo>
                    <a:lnTo>
                      <a:pt x="198" y="822"/>
                    </a:lnTo>
                    <a:lnTo>
                      <a:pt x="198" y="470"/>
                    </a:lnTo>
                    <a:lnTo>
                      <a:pt x="198" y="470"/>
                    </a:lnTo>
                    <a:lnTo>
                      <a:pt x="176" y="453"/>
                    </a:lnTo>
                    <a:lnTo>
                      <a:pt x="154" y="436"/>
                    </a:lnTo>
                    <a:lnTo>
                      <a:pt x="133" y="416"/>
                    </a:lnTo>
                    <a:lnTo>
                      <a:pt x="114" y="395"/>
                    </a:lnTo>
                    <a:lnTo>
                      <a:pt x="97" y="373"/>
                    </a:lnTo>
                    <a:lnTo>
                      <a:pt x="80" y="348"/>
                    </a:lnTo>
                    <a:lnTo>
                      <a:pt x="66" y="322"/>
                    </a:lnTo>
                    <a:lnTo>
                      <a:pt x="52" y="295"/>
                    </a:lnTo>
                    <a:lnTo>
                      <a:pt x="41" y="266"/>
                    </a:lnTo>
                    <a:lnTo>
                      <a:pt x="29" y="235"/>
                    </a:lnTo>
                    <a:lnTo>
                      <a:pt x="20" y="204"/>
                    </a:lnTo>
                    <a:lnTo>
                      <a:pt x="13" y="171"/>
                    </a:lnTo>
                    <a:lnTo>
                      <a:pt x="7" y="137"/>
                    </a:lnTo>
                    <a:lnTo>
                      <a:pt x="3" y="102"/>
                    </a:lnTo>
                    <a:lnTo>
                      <a:pt x="1" y="6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2" y="17"/>
                    </a:lnTo>
                    <a:lnTo>
                      <a:pt x="5" y="13"/>
                    </a:lnTo>
                    <a:lnTo>
                      <a:pt x="8" y="8"/>
                    </a:lnTo>
                    <a:lnTo>
                      <a:pt x="12" y="5"/>
                    </a:lnTo>
                    <a:lnTo>
                      <a:pt x="17" y="2"/>
                    </a:lnTo>
                    <a:lnTo>
                      <a:pt x="22" y="1"/>
                    </a:lnTo>
                    <a:lnTo>
                      <a:pt x="28" y="0"/>
                    </a:lnTo>
                    <a:lnTo>
                      <a:pt x="652" y="0"/>
                    </a:lnTo>
                    <a:lnTo>
                      <a:pt x="652" y="0"/>
                    </a:lnTo>
                    <a:lnTo>
                      <a:pt x="658" y="1"/>
                    </a:lnTo>
                    <a:lnTo>
                      <a:pt x="663" y="2"/>
                    </a:lnTo>
                    <a:lnTo>
                      <a:pt x="668" y="5"/>
                    </a:lnTo>
                    <a:lnTo>
                      <a:pt x="672" y="8"/>
                    </a:lnTo>
                    <a:lnTo>
                      <a:pt x="676" y="13"/>
                    </a:lnTo>
                    <a:lnTo>
                      <a:pt x="678" y="17"/>
                    </a:lnTo>
                    <a:lnTo>
                      <a:pt x="680" y="23"/>
                    </a:lnTo>
                    <a:lnTo>
                      <a:pt x="681" y="28"/>
                    </a:lnTo>
                    <a:lnTo>
                      <a:pt x="681" y="28"/>
                    </a:lnTo>
                    <a:lnTo>
                      <a:pt x="680" y="66"/>
                    </a:lnTo>
                    <a:lnTo>
                      <a:pt x="677" y="102"/>
                    </a:lnTo>
                    <a:lnTo>
                      <a:pt x="673" y="137"/>
                    </a:lnTo>
                    <a:lnTo>
                      <a:pt x="667" y="171"/>
                    </a:lnTo>
                    <a:lnTo>
                      <a:pt x="660" y="204"/>
                    </a:lnTo>
                    <a:lnTo>
                      <a:pt x="651" y="235"/>
                    </a:lnTo>
                    <a:lnTo>
                      <a:pt x="640" y="266"/>
                    </a:lnTo>
                    <a:lnTo>
                      <a:pt x="628" y="295"/>
                    </a:lnTo>
                    <a:lnTo>
                      <a:pt x="615" y="322"/>
                    </a:lnTo>
                    <a:lnTo>
                      <a:pt x="600" y="348"/>
                    </a:lnTo>
                    <a:lnTo>
                      <a:pt x="584" y="373"/>
                    </a:lnTo>
                    <a:lnTo>
                      <a:pt x="567" y="395"/>
                    </a:lnTo>
                    <a:lnTo>
                      <a:pt x="548" y="416"/>
                    </a:lnTo>
                    <a:lnTo>
                      <a:pt x="526" y="436"/>
                    </a:lnTo>
                    <a:lnTo>
                      <a:pt x="505" y="453"/>
                    </a:lnTo>
                    <a:lnTo>
                      <a:pt x="482" y="470"/>
                    </a:lnTo>
                    <a:lnTo>
                      <a:pt x="482" y="822"/>
                    </a:lnTo>
                    <a:lnTo>
                      <a:pt x="482" y="822"/>
                    </a:lnTo>
                    <a:lnTo>
                      <a:pt x="482" y="828"/>
                    </a:lnTo>
                    <a:lnTo>
                      <a:pt x="480" y="833"/>
                    </a:lnTo>
                    <a:lnTo>
                      <a:pt x="477" y="838"/>
                    </a:lnTo>
                    <a:lnTo>
                      <a:pt x="474" y="842"/>
                    </a:lnTo>
                    <a:lnTo>
                      <a:pt x="470" y="845"/>
                    </a:lnTo>
                    <a:lnTo>
                      <a:pt x="465" y="848"/>
                    </a:lnTo>
                    <a:lnTo>
                      <a:pt x="460" y="849"/>
                    </a:lnTo>
                    <a:lnTo>
                      <a:pt x="454" y="850"/>
                    </a:lnTo>
                    <a:lnTo>
                      <a:pt x="454" y="850"/>
                    </a:lnTo>
                    <a:close/>
                    <a:moveTo>
                      <a:pt x="256" y="794"/>
                    </a:moveTo>
                    <a:lnTo>
                      <a:pt x="425" y="794"/>
                    </a:lnTo>
                    <a:lnTo>
                      <a:pt x="425" y="453"/>
                    </a:lnTo>
                    <a:lnTo>
                      <a:pt x="425" y="453"/>
                    </a:lnTo>
                    <a:lnTo>
                      <a:pt x="426" y="446"/>
                    </a:lnTo>
                    <a:lnTo>
                      <a:pt x="429" y="439"/>
                    </a:lnTo>
                    <a:lnTo>
                      <a:pt x="433" y="433"/>
                    </a:lnTo>
                    <a:lnTo>
                      <a:pt x="439" y="429"/>
                    </a:lnTo>
                    <a:lnTo>
                      <a:pt x="439" y="429"/>
                    </a:lnTo>
                    <a:lnTo>
                      <a:pt x="460" y="416"/>
                    </a:lnTo>
                    <a:lnTo>
                      <a:pt x="479" y="402"/>
                    </a:lnTo>
                    <a:lnTo>
                      <a:pt x="497" y="386"/>
                    </a:lnTo>
                    <a:lnTo>
                      <a:pt x="514" y="369"/>
                    </a:lnTo>
                    <a:lnTo>
                      <a:pt x="530" y="349"/>
                    </a:lnTo>
                    <a:lnTo>
                      <a:pt x="545" y="329"/>
                    </a:lnTo>
                    <a:lnTo>
                      <a:pt x="559" y="308"/>
                    </a:lnTo>
                    <a:lnTo>
                      <a:pt x="571" y="285"/>
                    </a:lnTo>
                    <a:lnTo>
                      <a:pt x="582" y="260"/>
                    </a:lnTo>
                    <a:lnTo>
                      <a:pt x="592" y="234"/>
                    </a:lnTo>
                    <a:lnTo>
                      <a:pt x="600" y="208"/>
                    </a:lnTo>
                    <a:lnTo>
                      <a:pt x="607" y="180"/>
                    </a:lnTo>
                    <a:lnTo>
                      <a:pt x="613" y="150"/>
                    </a:lnTo>
                    <a:lnTo>
                      <a:pt x="618" y="120"/>
                    </a:lnTo>
                    <a:lnTo>
                      <a:pt x="621" y="89"/>
                    </a:lnTo>
                    <a:lnTo>
                      <a:pt x="623" y="56"/>
                    </a:lnTo>
                    <a:lnTo>
                      <a:pt x="58" y="56"/>
                    </a:lnTo>
                    <a:lnTo>
                      <a:pt x="58" y="56"/>
                    </a:lnTo>
                    <a:lnTo>
                      <a:pt x="60" y="89"/>
                    </a:lnTo>
                    <a:lnTo>
                      <a:pt x="63" y="120"/>
                    </a:lnTo>
                    <a:lnTo>
                      <a:pt x="67" y="150"/>
                    </a:lnTo>
                    <a:lnTo>
                      <a:pt x="73" y="180"/>
                    </a:lnTo>
                    <a:lnTo>
                      <a:pt x="81" y="208"/>
                    </a:lnTo>
                    <a:lnTo>
                      <a:pt x="89" y="234"/>
                    </a:lnTo>
                    <a:lnTo>
                      <a:pt x="99" y="260"/>
                    </a:lnTo>
                    <a:lnTo>
                      <a:pt x="110" y="285"/>
                    </a:lnTo>
                    <a:lnTo>
                      <a:pt x="122" y="308"/>
                    </a:lnTo>
                    <a:lnTo>
                      <a:pt x="135" y="329"/>
                    </a:lnTo>
                    <a:lnTo>
                      <a:pt x="151" y="349"/>
                    </a:lnTo>
                    <a:lnTo>
                      <a:pt x="167" y="369"/>
                    </a:lnTo>
                    <a:lnTo>
                      <a:pt x="183" y="386"/>
                    </a:lnTo>
                    <a:lnTo>
                      <a:pt x="201" y="402"/>
                    </a:lnTo>
                    <a:lnTo>
                      <a:pt x="220" y="416"/>
                    </a:lnTo>
                    <a:lnTo>
                      <a:pt x="241" y="429"/>
                    </a:lnTo>
                    <a:lnTo>
                      <a:pt x="241" y="429"/>
                    </a:lnTo>
                    <a:lnTo>
                      <a:pt x="247" y="433"/>
                    </a:lnTo>
                    <a:lnTo>
                      <a:pt x="252" y="439"/>
                    </a:lnTo>
                    <a:lnTo>
                      <a:pt x="255" y="446"/>
                    </a:lnTo>
                    <a:lnTo>
                      <a:pt x="256" y="453"/>
                    </a:lnTo>
                    <a:lnTo>
                      <a:pt x="256" y="7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336">
                <a:extLst>
                  <a:ext uri="{FF2B5EF4-FFF2-40B4-BE49-F238E27FC236}">
                    <a16:creationId xmlns:a16="http://schemas.microsoft.com/office/drawing/2014/main" xmlns="" id="{BAC8D287-3CC5-4E10-BF00-F9AC66FDEC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47963" y="4464051"/>
                <a:ext cx="44450" cy="119063"/>
              </a:xfrm>
              <a:custGeom>
                <a:avLst/>
                <a:gdLst>
                  <a:gd name="T0" fmla="*/ 84 w 169"/>
                  <a:gd name="T1" fmla="*/ 453 h 453"/>
                  <a:gd name="T2" fmla="*/ 84 w 169"/>
                  <a:gd name="T3" fmla="*/ 453 h 453"/>
                  <a:gd name="T4" fmla="*/ 78 w 169"/>
                  <a:gd name="T5" fmla="*/ 453 h 453"/>
                  <a:gd name="T6" fmla="*/ 73 w 169"/>
                  <a:gd name="T7" fmla="*/ 451 h 453"/>
                  <a:gd name="T8" fmla="*/ 68 w 169"/>
                  <a:gd name="T9" fmla="*/ 449 h 453"/>
                  <a:gd name="T10" fmla="*/ 64 w 169"/>
                  <a:gd name="T11" fmla="*/ 445 h 453"/>
                  <a:gd name="T12" fmla="*/ 8 w 169"/>
                  <a:gd name="T13" fmla="*/ 389 h 453"/>
                  <a:gd name="T14" fmla="*/ 8 w 169"/>
                  <a:gd name="T15" fmla="*/ 389 h 453"/>
                  <a:gd name="T16" fmla="*/ 4 w 169"/>
                  <a:gd name="T17" fmla="*/ 384 h 453"/>
                  <a:gd name="T18" fmla="*/ 1 w 169"/>
                  <a:gd name="T19" fmla="*/ 379 h 453"/>
                  <a:gd name="T20" fmla="*/ 0 w 169"/>
                  <a:gd name="T21" fmla="*/ 373 h 453"/>
                  <a:gd name="T22" fmla="*/ 0 w 169"/>
                  <a:gd name="T23" fmla="*/ 367 h 453"/>
                  <a:gd name="T24" fmla="*/ 28 w 169"/>
                  <a:gd name="T25" fmla="*/ 26 h 453"/>
                  <a:gd name="T26" fmla="*/ 28 w 169"/>
                  <a:gd name="T27" fmla="*/ 26 h 453"/>
                  <a:gd name="T28" fmla="*/ 29 w 169"/>
                  <a:gd name="T29" fmla="*/ 21 h 453"/>
                  <a:gd name="T30" fmla="*/ 31 w 169"/>
                  <a:gd name="T31" fmla="*/ 16 h 453"/>
                  <a:gd name="T32" fmla="*/ 33 w 169"/>
                  <a:gd name="T33" fmla="*/ 11 h 453"/>
                  <a:gd name="T34" fmla="*/ 37 w 169"/>
                  <a:gd name="T35" fmla="*/ 8 h 453"/>
                  <a:gd name="T36" fmla="*/ 41 w 169"/>
                  <a:gd name="T37" fmla="*/ 4 h 453"/>
                  <a:gd name="T38" fmla="*/ 45 w 169"/>
                  <a:gd name="T39" fmla="*/ 2 h 453"/>
                  <a:gd name="T40" fmla="*/ 50 w 169"/>
                  <a:gd name="T41" fmla="*/ 1 h 453"/>
                  <a:gd name="T42" fmla="*/ 56 w 169"/>
                  <a:gd name="T43" fmla="*/ 0 h 453"/>
                  <a:gd name="T44" fmla="*/ 113 w 169"/>
                  <a:gd name="T45" fmla="*/ 0 h 453"/>
                  <a:gd name="T46" fmla="*/ 113 w 169"/>
                  <a:gd name="T47" fmla="*/ 0 h 453"/>
                  <a:gd name="T48" fmla="*/ 118 w 169"/>
                  <a:gd name="T49" fmla="*/ 1 h 453"/>
                  <a:gd name="T50" fmla="*/ 123 w 169"/>
                  <a:gd name="T51" fmla="*/ 2 h 453"/>
                  <a:gd name="T52" fmla="*/ 128 w 169"/>
                  <a:gd name="T53" fmla="*/ 4 h 453"/>
                  <a:gd name="T54" fmla="*/ 132 w 169"/>
                  <a:gd name="T55" fmla="*/ 8 h 453"/>
                  <a:gd name="T56" fmla="*/ 135 w 169"/>
                  <a:gd name="T57" fmla="*/ 11 h 453"/>
                  <a:gd name="T58" fmla="*/ 138 w 169"/>
                  <a:gd name="T59" fmla="*/ 16 h 453"/>
                  <a:gd name="T60" fmla="*/ 140 w 169"/>
                  <a:gd name="T61" fmla="*/ 21 h 453"/>
                  <a:gd name="T62" fmla="*/ 141 w 169"/>
                  <a:gd name="T63" fmla="*/ 26 h 453"/>
                  <a:gd name="T64" fmla="*/ 169 w 169"/>
                  <a:gd name="T65" fmla="*/ 367 h 453"/>
                  <a:gd name="T66" fmla="*/ 169 w 169"/>
                  <a:gd name="T67" fmla="*/ 367 h 453"/>
                  <a:gd name="T68" fmla="*/ 169 w 169"/>
                  <a:gd name="T69" fmla="*/ 373 h 453"/>
                  <a:gd name="T70" fmla="*/ 167 w 169"/>
                  <a:gd name="T71" fmla="*/ 379 h 453"/>
                  <a:gd name="T72" fmla="*/ 165 w 169"/>
                  <a:gd name="T73" fmla="*/ 384 h 453"/>
                  <a:gd name="T74" fmla="*/ 161 w 169"/>
                  <a:gd name="T75" fmla="*/ 389 h 453"/>
                  <a:gd name="T76" fmla="*/ 105 w 169"/>
                  <a:gd name="T77" fmla="*/ 445 h 453"/>
                  <a:gd name="T78" fmla="*/ 105 w 169"/>
                  <a:gd name="T79" fmla="*/ 445 h 453"/>
                  <a:gd name="T80" fmla="*/ 100 w 169"/>
                  <a:gd name="T81" fmla="*/ 449 h 453"/>
                  <a:gd name="T82" fmla="*/ 95 w 169"/>
                  <a:gd name="T83" fmla="*/ 451 h 453"/>
                  <a:gd name="T84" fmla="*/ 90 w 169"/>
                  <a:gd name="T85" fmla="*/ 453 h 453"/>
                  <a:gd name="T86" fmla="*/ 84 w 169"/>
                  <a:gd name="T87" fmla="*/ 453 h 453"/>
                  <a:gd name="T88" fmla="*/ 84 w 169"/>
                  <a:gd name="T89" fmla="*/ 453 h 453"/>
                  <a:gd name="T90" fmla="*/ 57 w 169"/>
                  <a:gd name="T91" fmla="*/ 357 h 453"/>
                  <a:gd name="T92" fmla="*/ 84 w 169"/>
                  <a:gd name="T93" fmla="*/ 385 h 453"/>
                  <a:gd name="T94" fmla="*/ 112 w 169"/>
                  <a:gd name="T95" fmla="*/ 357 h 453"/>
                  <a:gd name="T96" fmla="*/ 87 w 169"/>
                  <a:gd name="T97" fmla="*/ 56 h 453"/>
                  <a:gd name="T98" fmla="*/ 82 w 169"/>
                  <a:gd name="T99" fmla="*/ 56 h 453"/>
                  <a:gd name="T100" fmla="*/ 57 w 169"/>
                  <a:gd name="T101" fmla="*/ 357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9" h="453">
                    <a:moveTo>
                      <a:pt x="84" y="453"/>
                    </a:moveTo>
                    <a:lnTo>
                      <a:pt x="84" y="453"/>
                    </a:lnTo>
                    <a:lnTo>
                      <a:pt x="78" y="453"/>
                    </a:lnTo>
                    <a:lnTo>
                      <a:pt x="73" y="451"/>
                    </a:lnTo>
                    <a:lnTo>
                      <a:pt x="68" y="449"/>
                    </a:lnTo>
                    <a:lnTo>
                      <a:pt x="64" y="445"/>
                    </a:lnTo>
                    <a:lnTo>
                      <a:pt x="8" y="389"/>
                    </a:lnTo>
                    <a:lnTo>
                      <a:pt x="8" y="389"/>
                    </a:lnTo>
                    <a:lnTo>
                      <a:pt x="4" y="384"/>
                    </a:lnTo>
                    <a:lnTo>
                      <a:pt x="1" y="379"/>
                    </a:lnTo>
                    <a:lnTo>
                      <a:pt x="0" y="373"/>
                    </a:lnTo>
                    <a:lnTo>
                      <a:pt x="0" y="367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9" y="21"/>
                    </a:lnTo>
                    <a:lnTo>
                      <a:pt x="31" y="16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41" y="4"/>
                    </a:lnTo>
                    <a:lnTo>
                      <a:pt x="45" y="2"/>
                    </a:lnTo>
                    <a:lnTo>
                      <a:pt x="50" y="1"/>
                    </a:lnTo>
                    <a:lnTo>
                      <a:pt x="56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8" y="1"/>
                    </a:lnTo>
                    <a:lnTo>
                      <a:pt x="123" y="2"/>
                    </a:lnTo>
                    <a:lnTo>
                      <a:pt x="128" y="4"/>
                    </a:lnTo>
                    <a:lnTo>
                      <a:pt x="132" y="8"/>
                    </a:lnTo>
                    <a:lnTo>
                      <a:pt x="135" y="11"/>
                    </a:lnTo>
                    <a:lnTo>
                      <a:pt x="138" y="16"/>
                    </a:lnTo>
                    <a:lnTo>
                      <a:pt x="140" y="21"/>
                    </a:lnTo>
                    <a:lnTo>
                      <a:pt x="141" y="26"/>
                    </a:lnTo>
                    <a:lnTo>
                      <a:pt x="169" y="367"/>
                    </a:lnTo>
                    <a:lnTo>
                      <a:pt x="169" y="367"/>
                    </a:lnTo>
                    <a:lnTo>
                      <a:pt x="169" y="373"/>
                    </a:lnTo>
                    <a:lnTo>
                      <a:pt x="167" y="379"/>
                    </a:lnTo>
                    <a:lnTo>
                      <a:pt x="165" y="384"/>
                    </a:lnTo>
                    <a:lnTo>
                      <a:pt x="161" y="389"/>
                    </a:lnTo>
                    <a:lnTo>
                      <a:pt x="105" y="445"/>
                    </a:lnTo>
                    <a:lnTo>
                      <a:pt x="105" y="445"/>
                    </a:lnTo>
                    <a:lnTo>
                      <a:pt x="100" y="449"/>
                    </a:lnTo>
                    <a:lnTo>
                      <a:pt x="95" y="451"/>
                    </a:lnTo>
                    <a:lnTo>
                      <a:pt x="90" y="453"/>
                    </a:lnTo>
                    <a:lnTo>
                      <a:pt x="84" y="453"/>
                    </a:lnTo>
                    <a:lnTo>
                      <a:pt x="84" y="453"/>
                    </a:lnTo>
                    <a:close/>
                    <a:moveTo>
                      <a:pt x="57" y="357"/>
                    </a:moveTo>
                    <a:lnTo>
                      <a:pt x="84" y="385"/>
                    </a:lnTo>
                    <a:lnTo>
                      <a:pt x="112" y="357"/>
                    </a:lnTo>
                    <a:lnTo>
                      <a:pt x="87" y="56"/>
                    </a:lnTo>
                    <a:lnTo>
                      <a:pt x="82" y="56"/>
                    </a:lnTo>
                    <a:lnTo>
                      <a:pt x="57" y="3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337">
                <a:extLst>
                  <a:ext uri="{FF2B5EF4-FFF2-40B4-BE49-F238E27FC236}">
                    <a16:creationId xmlns:a16="http://schemas.microsoft.com/office/drawing/2014/main" xmlns="" id="{DD56D037-F902-4F5F-80F7-DFE7A15C3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325" y="4343401"/>
                <a:ext cx="163513" cy="195263"/>
              </a:xfrm>
              <a:custGeom>
                <a:avLst/>
                <a:gdLst>
                  <a:gd name="T0" fmla="*/ 212 w 618"/>
                  <a:gd name="T1" fmla="*/ 736 h 738"/>
                  <a:gd name="T2" fmla="*/ 139 w 618"/>
                  <a:gd name="T3" fmla="*/ 721 h 738"/>
                  <a:gd name="T4" fmla="*/ 100 w 618"/>
                  <a:gd name="T5" fmla="*/ 705 h 738"/>
                  <a:gd name="T6" fmla="*/ 87 w 618"/>
                  <a:gd name="T7" fmla="*/ 687 h 738"/>
                  <a:gd name="T8" fmla="*/ 90 w 618"/>
                  <a:gd name="T9" fmla="*/ 671 h 738"/>
                  <a:gd name="T10" fmla="*/ 106 w 618"/>
                  <a:gd name="T11" fmla="*/ 656 h 738"/>
                  <a:gd name="T12" fmla="*/ 127 w 618"/>
                  <a:gd name="T13" fmla="*/ 656 h 738"/>
                  <a:gd name="T14" fmla="*/ 171 w 618"/>
                  <a:gd name="T15" fmla="*/ 671 h 738"/>
                  <a:gd name="T16" fmla="*/ 233 w 618"/>
                  <a:gd name="T17" fmla="*/ 680 h 738"/>
                  <a:gd name="T18" fmla="*/ 281 w 618"/>
                  <a:gd name="T19" fmla="*/ 679 h 738"/>
                  <a:gd name="T20" fmla="*/ 342 w 618"/>
                  <a:gd name="T21" fmla="*/ 667 h 738"/>
                  <a:gd name="T22" fmla="*/ 398 w 618"/>
                  <a:gd name="T23" fmla="*/ 643 h 738"/>
                  <a:gd name="T24" fmla="*/ 447 w 618"/>
                  <a:gd name="T25" fmla="*/ 609 h 738"/>
                  <a:gd name="T26" fmla="*/ 489 w 618"/>
                  <a:gd name="T27" fmla="*/ 567 h 738"/>
                  <a:gd name="T28" fmla="*/ 523 w 618"/>
                  <a:gd name="T29" fmla="*/ 518 h 738"/>
                  <a:gd name="T30" fmla="*/ 547 w 618"/>
                  <a:gd name="T31" fmla="*/ 462 h 738"/>
                  <a:gd name="T32" fmla="*/ 559 w 618"/>
                  <a:gd name="T33" fmla="*/ 401 h 738"/>
                  <a:gd name="T34" fmla="*/ 560 w 618"/>
                  <a:gd name="T35" fmla="*/ 353 h 738"/>
                  <a:gd name="T36" fmla="*/ 551 w 618"/>
                  <a:gd name="T37" fmla="*/ 291 h 738"/>
                  <a:gd name="T38" fmla="*/ 530 w 618"/>
                  <a:gd name="T39" fmla="*/ 234 h 738"/>
                  <a:gd name="T40" fmla="*/ 499 w 618"/>
                  <a:gd name="T41" fmla="*/ 182 h 738"/>
                  <a:gd name="T42" fmla="*/ 458 w 618"/>
                  <a:gd name="T43" fmla="*/ 139 h 738"/>
                  <a:gd name="T44" fmla="*/ 411 w 618"/>
                  <a:gd name="T45" fmla="*/ 102 h 738"/>
                  <a:gd name="T46" fmla="*/ 356 w 618"/>
                  <a:gd name="T47" fmla="*/ 76 h 738"/>
                  <a:gd name="T48" fmla="*/ 297 w 618"/>
                  <a:gd name="T49" fmla="*/ 61 h 738"/>
                  <a:gd name="T50" fmla="*/ 249 w 618"/>
                  <a:gd name="T51" fmla="*/ 57 h 738"/>
                  <a:gd name="T52" fmla="*/ 195 w 618"/>
                  <a:gd name="T53" fmla="*/ 62 h 738"/>
                  <a:gd name="T54" fmla="*/ 92 w 618"/>
                  <a:gd name="T55" fmla="*/ 100 h 738"/>
                  <a:gd name="T56" fmla="*/ 46 w 618"/>
                  <a:gd name="T57" fmla="*/ 132 h 738"/>
                  <a:gd name="T58" fmla="*/ 31 w 618"/>
                  <a:gd name="T59" fmla="*/ 139 h 738"/>
                  <a:gd name="T60" fmla="*/ 11 w 618"/>
                  <a:gd name="T61" fmla="*/ 133 h 738"/>
                  <a:gd name="T62" fmla="*/ 2 w 618"/>
                  <a:gd name="T63" fmla="*/ 119 h 738"/>
                  <a:gd name="T64" fmla="*/ 3 w 618"/>
                  <a:gd name="T65" fmla="*/ 97 h 738"/>
                  <a:gd name="T66" fmla="*/ 23 w 618"/>
                  <a:gd name="T67" fmla="*/ 78 h 738"/>
                  <a:gd name="T68" fmla="*/ 77 w 618"/>
                  <a:gd name="T69" fmla="*/ 43 h 738"/>
                  <a:gd name="T70" fmla="*/ 137 w 618"/>
                  <a:gd name="T71" fmla="*/ 19 h 738"/>
                  <a:gd name="T72" fmla="*/ 201 w 618"/>
                  <a:gd name="T73" fmla="*/ 3 h 738"/>
                  <a:gd name="T74" fmla="*/ 249 w 618"/>
                  <a:gd name="T75" fmla="*/ 0 h 738"/>
                  <a:gd name="T76" fmla="*/ 323 w 618"/>
                  <a:gd name="T77" fmla="*/ 9 h 738"/>
                  <a:gd name="T78" fmla="*/ 393 w 618"/>
                  <a:gd name="T79" fmla="*/ 30 h 738"/>
                  <a:gd name="T80" fmla="*/ 455 w 618"/>
                  <a:gd name="T81" fmla="*/ 64 h 738"/>
                  <a:gd name="T82" fmla="*/ 510 w 618"/>
                  <a:gd name="T83" fmla="*/ 109 h 738"/>
                  <a:gd name="T84" fmla="*/ 554 w 618"/>
                  <a:gd name="T85" fmla="*/ 163 h 738"/>
                  <a:gd name="T86" fmla="*/ 588 w 618"/>
                  <a:gd name="T87" fmla="*/ 226 h 738"/>
                  <a:gd name="T88" fmla="*/ 610 w 618"/>
                  <a:gd name="T89" fmla="*/ 295 h 738"/>
                  <a:gd name="T90" fmla="*/ 618 w 618"/>
                  <a:gd name="T91" fmla="*/ 369 h 738"/>
                  <a:gd name="T92" fmla="*/ 614 w 618"/>
                  <a:gd name="T93" fmla="*/ 425 h 738"/>
                  <a:gd name="T94" fmla="*/ 596 w 618"/>
                  <a:gd name="T95" fmla="*/ 495 h 738"/>
                  <a:gd name="T96" fmla="*/ 564 w 618"/>
                  <a:gd name="T97" fmla="*/ 560 h 738"/>
                  <a:gd name="T98" fmla="*/ 522 w 618"/>
                  <a:gd name="T99" fmla="*/ 617 h 738"/>
                  <a:gd name="T100" fmla="*/ 469 w 618"/>
                  <a:gd name="T101" fmla="*/ 664 h 738"/>
                  <a:gd name="T102" fmla="*/ 409 w 618"/>
                  <a:gd name="T103" fmla="*/ 701 h 738"/>
                  <a:gd name="T104" fmla="*/ 341 w 618"/>
                  <a:gd name="T105" fmla="*/ 726 h 738"/>
                  <a:gd name="T106" fmla="*/ 268 w 618"/>
                  <a:gd name="T107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18" h="738">
                    <a:moveTo>
                      <a:pt x="249" y="738"/>
                    </a:moveTo>
                    <a:lnTo>
                      <a:pt x="249" y="738"/>
                    </a:lnTo>
                    <a:lnTo>
                      <a:pt x="231" y="737"/>
                    </a:lnTo>
                    <a:lnTo>
                      <a:pt x="212" y="736"/>
                    </a:lnTo>
                    <a:lnTo>
                      <a:pt x="194" y="734"/>
                    </a:lnTo>
                    <a:lnTo>
                      <a:pt x="175" y="730"/>
                    </a:lnTo>
                    <a:lnTo>
                      <a:pt x="157" y="726"/>
                    </a:lnTo>
                    <a:lnTo>
                      <a:pt x="139" y="721"/>
                    </a:lnTo>
                    <a:lnTo>
                      <a:pt x="122" y="714"/>
                    </a:lnTo>
                    <a:lnTo>
                      <a:pt x="105" y="708"/>
                    </a:lnTo>
                    <a:lnTo>
                      <a:pt x="105" y="708"/>
                    </a:lnTo>
                    <a:lnTo>
                      <a:pt x="100" y="705"/>
                    </a:lnTo>
                    <a:lnTo>
                      <a:pt x="96" y="701"/>
                    </a:lnTo>
                    <a:lnTo>
                      <a:pt x="92" y="697"/>
                    </a:lnTo>
                    <a:lnTo>
                      <a:pt x="90" y="692"/>
                    </a:lnTo>
                    <a:lnTo>
                      <a:pt x="87" y="687"/>
                    </a:lnTo>
                    <a:lnTo>
                      <a:pt x="87" y="682"/>
                    </a:lnTo>
                    <a:lnTo>
                      <a:pt x="87" y="676"/>
                    </a:lnTo>
                    <a:lnTo>
                      <a:pt x="90" y="671"/>
                    </a:lnTo>
                    <a:lnTo>
                      <a:pt x="90" y="671"/>
                    </a:lnTo>
                    <a:lnTo>
                      <a:pt x="93" y="666"/>
                    </a:lnTo>
                    <a:lnTo>
                      <a:pt x="96" y="662"/>
                    </a:lnTo>
                    <a:lnTo>
                      <a:pt x="101" y="658"/>
                    </a:lnTo>
                    <a:lnTo>
                      <a:pt x="106" y="656"/>
                    </a:lnTo>
                    <a:lnTo>
                      <a:pt x="111" y="654"/>
                    </a:lnTo>
                    <a:lnTo>
                      <a:pt x="116" y="654"/>
                    </a:lnTo>
                    <a:lnTo>
                      <a:pt x="122" y="654"/>
                    </a:lnTo>
                    <a:lnTo>
                      <a:pt x="127" y="656"/>
                    </a:lnTo>
                    <a:lnTo>
                      <a:pt x="127" y="656"/>
                    </a:lnTo>
                    <a:lnTo>
                      <a:pt x="141" y="662"/>
                    </a:lnTo>
                    <a:lnTo>
                      <a:pt x="156" y="667"/>
                    </a:lnTo>
                    <a:lnTo>
                      <a:pt x="171" y="671"/>
                    </a:lnTo>
                    <a:lnTo>
                      <a:pt x="186" y="674"/>
                    </a:lnTo>
                    <a:lnTo>
                      <a:pt x="202" y="677"/>
                    </a:lnTo>
                    <a:lnTo>
                      <a:pt x="218" y="679"/>
                    </a:lnTo>
                    <a:lnTo>
                      <a:pt x="233" y="680"/>
                    </a:lnTo>
                    <a:lnTo>
                      <a:pt x="249" y="681"/>
                    </a:lnTo>
                    <a:lnTo>
                      <a:pt x="249" y="681"/>
                    </a:lnTo>
                    <a:lnTo>
                      <a:pt x="265" y="680"/>
                    </a:lnTo>
                    <a:lnTo>
                      <a:pt x="281" y="679"/>
                    </a:lnTo>
                    <a:lnTo>
                      <a:pt x="297" y="677"/>
                    </a:lnTo>
                    <a:lnTo>
                      <a:pt x="312" y="674"/>
                    </a:lnTo>
                    <a:lnTo>
                      <a:pt x="327" y="671"/>
                    </a:lnTo>
                    <a:lnTo>
                      <a:pt x="342" y="667"/>
                    </a:lnTo>
                    <a:lnTo>
                      <a:pt x="356" y="662"/>
                    </a:lnTo>
                    <a:lnTo>
                      <a:pt x="370" y="656"/>
                    </a:lnTo>
                    <a:lnTo>
                      <a:pt x="384" y="650"/>
                    </a:lnTo>
                    <a:lnTo>
                      <a:pt x="398" y="643"/>
                    </a:lnTo>
                    <a:lnTo>
                      <a:pt x="411" y="636"/>
                    </a:lnTo>
                    <a:lnTo>
                      <a:pt x="424" y="628"/>
                    </a:lnTo>
                    <a:lnTo>
                      <a:pt x="436" y="619"/>
                    </a:lnTo>
                    <a:lnTo>
                      <a:pt x="447" y="609"/>
                    </a:lnTo>
                    <a:lnTo>
                      <a:pt x="458" y="599"/>
                    </a:lnTo>
                    <a:lnTo>
                      <a:pt x="469" y="589"/>
                    </a:lnTo>
                    <a:lnTo>
                      <a:pt x="479" y="578"/>
                    </a:lnTo>
                    <a:lnTo>
                      <a:pt x="489" y="567"/>
                    </a:lnTo>
                    <a:lnTo>
                      <a:pt x="499" y="556"/>
                    </a:lnTo>
                    <a:lnTo>
                      <a:pt x="508" y="543"/>
                    </a:lnTo>
                    <a:lnTo>
                      <a:pt x="516" y="531"/>
                    </a:lnTo>
                    <a:lnTo>
                      <a:pt x="523" y="518"/>
                    </a:lnTo>
                    <a:lnTo>
                      <a:pt x="530" y="504"/>
                    </a:lnTo>
                    <a:lnTo>
                      <a:pt x="536" y="490"/>
                    </a:lnTo>
                    <a:lnTo>
                      <a:pt x="542" y="476"/>
                    </a:lnTo>
                    <a:lnTo>
                      <a:pt x="547" y="462"/>
                    </a:lnTo>
                    <a:lnTo>
                      <a:pt x="551" y="447"/>
                    </a:lnTo>
                    <a:lnTo>
                      <a:pt x="554" y="432"/>
                    </a:lnTo>
                    <a:lnTo>
                      <a:pt x="557" y="417"/>
                    </a:lnTo>
                    <a:lnTo>
                      <a:pt x="559" y="401"/>
                    </a:lnTo>
                    <a:lnTo>
                      <a:pt x="560" y="385"/>
                    </a:lnTo>
                    <a:lnTo>
                      <a:pt x="561" y="369"/>
                    </a:lnTo>
                    <a:lnTo>
                      <a:pt x="561" y="369"/>
                    </a:lnTo>
                    <a:lnTo>
                      <a:pt x="560" y="353"/>
                    </a:lnTo>
                    <a:lnTo>
                      <a:pt x="559" y="337"/>
                    </a:lnTo>
                    <a:lnTo>
                      <a:pt x="557" y="322"/>
                    </a:lnTo>
                    <a:lnTo>
                      <a:pt x="554" y="306"/>
                    </a:lnTo>
                    <a:lnTo>
                      <a:pt x="551" y="291"/>
                    </a:lnTo>
                    <a:lnTo>
                      <a:pt x="547" y="276"/>
                    </a:lnTo>
                    <a:lnTo>
                      <a:pt x="542" y="262"/>
                    </a:lnTo>
                    <a:lnTo>
                      <a:pt x="536" y="248"/>
                    </a:lnTo>
                    <a:lnTo>
                      <a:pt x="530" y="234"/>
                    </a:lnTo>
                    <a:lnTo>
                      <a:pt x="523" y="221"/>
                    </a:lnTo>
                    <a:lnTo>
                      <a:pt x="516" y="207"/>
                    </a:lnTo>
                    <a:lnTo>
                      <a:pt x="508" y="195"/>
                    </a:lnTo>
                    <a:lnTo>
                      <a:pt x="499" y="182"/>
                    </a:lnTo>
                    <a:lnTo>
                      <a:pt x="489" y="171"/>
                    </a:lnTo>
                    <a:lnTo>
                      <a:pt x="479" y="160"/>
                    </a:lnTo>
                    <a:lnTo>
                      <a:pt x="469" y="149"/>
                    </a:lnTo>
                    <a:lnTo>
                      <a:pt x="458" y="139"/>
                    </a:lnTo>
                    <a:lnTo>
                      <a:pt x="447" y="129"/>
                    </a:lnTo>
                    <a:lnTo>
                      <a:pt x="436" y="120"/>
                    </a:lnTo>
                    <a:lnTo>
                      <a:pt x="424" y="111"/>
                    </a:lnTo>
                    <a:lnTo>
                      <a:pt x="411" y="102"/>
                    </a:lnTo>
                    <a:lnTo>
                      <a:pt x="398" y="95"/>
                    </a:lnTo>
                    <a:lnTo>
                      <a:pt x="384" y="88"/>
                    </a:lnTo>
                    <a:lnTo>
                      <a:pt x="370" y="82"/>
                    </a:lnTo>
                    <a:lnTo>
                      <a:pt x="356" y="76"/>
                    </a:lnTo>
                    <a:lnTo>
                      <a:pt x="342" y="71"/>
                    </a:lnTo>
                    <a:lnTo>
                      <a:pt x="327" y="67"/>
                    </a:lnTo>
                    <a:lnTo>
                      <a:pt x="312" y="64"/>
                    </a:lnTo>
                    <a:lnTo>
                      <a:pt x="297" y="61"/>
                    </a:lnTo>
                    <a:lnTo>
                      <a:pt x="281" y="59"/>
                    </a:lnTo>
                    <a:lnTo>
                      <a:pt x="265" y="58"/>
                    </a:lnTo>
                    <a:lnTo>
                      <a:pt x="249" y="57"/>
                    </a:lnTo>
                    <a:lnTo>
                      <a:pt x="249" y="57"/>
                    </a:lnTo>
                    <a:lnTo>
                      <a:pt x="235" y="58"/>
                    </a:lnTo>
                    <a:lnTo>
                      <a:pt x="222" y="59"/>
                    </a:lnTo>
                    <a:lnTo>
                      <a:pt x="208" y="60"/>
                    </a:lnTo>
                    <a:lnTo>
                      <a:pt x="195" y="62"/>
                    </a:lnTo>
                    <a:lnTo>
                      <a:pt x="167" y="68"/>
                    </a:lnTo>
                    <a:lnTo>
                      <a:pt x="141" y="76"/>
                    </a:lnTo>
                    <a:lnTo>
                      <a:pt x="116" y="87"/>
                    </a:lnTo>
                    <a:lnTo>
                      <a:pt x="92" y="100"/>
                    </a:lnTo>
                    <a:lnTo>
                      <a:pt x="79" y="108"/>
                    </a:lnTo>
                    <a:lnTo>
                      <a:pt x="68" y="115"/>
                    </a:lnTo>
                    <a:lnTo>
                      <a:pt x="57" y="124"/>
                    </a:lnTo>
                    <a:lnTo>
                      <a:pt x="46" y="132"/>
                    </a:lnTo>
                    <a:lnTo>
                      <a:pt x="46" y="132"/>
                    </a:lnTo>
                    <a:lnTo>
                      <a:pt x="42" y="136"/>
                    </a:lnTo>
                    <a:lnTo>
                      <a:pt x="37" y="138"/>
                    </a:lnTo>
                    <a:lnTo>
                      <a:pt x="31" y="139"/>
                    </a:lnTo>
                    <a:lnTo>
                      <a:pt x="26" y="139"/>
                    </a:lnTo>
                    <a:lnTo>
                      <a:pt x="21" y="138"/>
                    </a:lnTo>
                    <a:lnTo>
                      <a:pt x="16" y="136"/>
                    </a:lnTo>
                    <a:lnTo>
                      <a:pt x="11" y="133"/>
                    </a:lnTo>
                    <a:lnTo>
                      <a:pt x="7" y="129"/>
                    </a:lnTo>
                    <a:lnTo>
                      <a:pt x="7" y="129"/>
                    </a:lnTo>
                    <a:lnTo>
                      <a:pt x="4" y="125"/>
                    </a:lnTo>
                    <a:lnTo>
                      <a:pt x="2" y="119"/>
                    </a:lnTo>
                    <a:lnTo>
                      <a:pt x="0" y="114"/>
                    </a:lnTo>
                    <a:lnTo>
                      <a:pt x="0" y="109"/>
                    </a:lnTo>
                    <a:lnTo>
                      <a:pt x="1" y="102"/>
                    </a:lnTo>
                    <a:lnTo>
                      <a:pt x="3" y="97"/>
                    </a:lnTo>
                    <a:lnTo>
                      <a:pt x="6" y="93"/>
                    </a:lnTo>
                    <a:lnTo>
                      <a:pt x="10" y="89"/>
                    </a:lnTo>
                    <a:lnTo>
                      <a:pt x="10" y="89"/>
                    </a:lnTo>
                    <a:lnTo>
                      <a:pt x="23" y="78"/>
                    </a:lnTo>
                    <a:lnTo>
                      <a:pt x="36" y="69"/>
                    </a:lnTo>
                    <a:lnTo>
                      <a:pt x="49" y="60"/>
                    </a:lnTo>
                    <a:lnTo>
                      <a:pt x="63" y="51"/>
                    </a:lnTo>
                    <a:lnTo>
                      <a:pt x="77" y="43"/>
                    </a:lnTo>
                    <a:lnTo>
                      <a:pt x="92" y="36"/>
                    </a:lnTo>
                    <a:lnTo>
                      <a:pt x="107" y="30"/>
                    </a:lnTo>
                    <a:lnTo>
                      <a:pt x="122" y="24"/>
                    </a:lnTo>
                    <a:lnTo>
                      <a:pt x="137" y="19"/>
                    </a:lnTo>
                    <a:lnTo>
                      <a:pt x="152" y="14"/>
                    </a:lnTo>
                    <a:lnTo>
                      <a:pt x="168" y="10"/>
                    </a:lnTo>
                    <a:lnTo>
                      <a:pt x="184" y="7"/>
                    </a:lnTo>
                    <a:lnTo>
                      <a:pt x="201" y="3"/>
                    </a:lnTo>
                    <a:lnTo>
                      <a:pt x="217" y="2"/>
                    </a:lnTo>
                    <a:lnTo>
                      <a:pt x="233" y="1"/>
                    </a:lnTo>
                    <a:lnTo>
                      <a:pt x="249" y="0"/>
                    </a:lnTo>
                    <a:lnTo>
                      <a:pt x="249" y="0"/>
                    </a:lnTo>
                    <a:lnTo>
                      <a:pt x="268" y="1"/>
                    </a:lnTo>
                    <a:lnTo>
                      <a:pt x="286" y="2"/>
                    </a:lnTo>
                    <a:lnTo>
                      <a:pt x="306" y="5"/>
                    </a:lnTo>
                    <a:lnTo>
                      <a:pt x="323" y="9"/>
                    </a:lnTo>
                    <a:lnTo>
                      <a:pt x="341" y="13"/>
                    </a:lnTo>
                    <a:lnTo>
                      <a:pt x="358" y="18"/>
                    </a:lnTo>
                    <a:lnTo>
                      <a:pt x="375" y="23"/>
                    </a:lnTo>
                    <a:lnTo>
                      <a:pt x="393" y="30"/>
                    </a:lnTo>
                    <a:lnTo>
                      <a:pt x="409" y="37"/>
                    </a:lnTo>
                    <a:lnTo>
                      <a:pt x="425" y="45"/>
                    </a:lnTo>
                    <a:lnTo>
                      <a:pt x="440" y="54"/>
                    </a:lnTo>
                    <a:lnTo>
                      <a:pt x="455" y="64"/>
                    </a:lnTo>
                    <a:lnTo>
                      <a:pt x="469" y="74"/>
                    </a:lnTo>
                    <a:lnTo>
                      <a:pt x="483" y="85"/>
                    </a:lnTo>
                    <a:lnTo>
                      <a:pt x="497" y="96"/>
                    </a:lnTo>
                    <a:lnTo>
                      <a:pt x="510" y="109"/>
                    </a:lnTo>
                    <a:lnTo>
                      <a:pt x="522" y="122"/>
                    </a:lnTo>
                    <a:lnTo>
                      <a:pt x="533" y="135"/>
                    </a:lnTo>
                    <a:lnTo>
                      <a:pt x="544" y="149"/>
                    </a:lnTo>
                    <a:lnTo>
                      <a:pt x="554" y="163"/>
                    </a:lnTo>
                    <a:lnTo>
                      <a:pt x="564" y="178"/>
                    </a:lnTo>
                    <a:lnTo>
                      <a:pt x="573" y="193"/>
                    </a:lnTo>
                    <a:lnTo>
                      <a:pt x="581" y="210"/>
                    </a:lnTo>
                    <a:lnTo>
                      <a:pt x="588" y="226"/>
                    </a:lnTo>
                    <a:lnTo>
                      <a:pt x="596" y="243"/>
                    </a:lnTo>
                    <a:lnTo>
                      <a:pt x="601" y="260"/>
                    </a:lnTo>
                    <a:lnTo>
                      <a:pt x="606" y="277"/>
                    </a:lnTo>
                    <a:lnTo>
                      <a:pt x="610" y="295"/>
                    </a:lnTo>
                    <a:lnTo>
                      <a:pt x="614" y="314"/>
                    </a:lnTo>
                    <a:lnTo>
                      <a:pt x="616" y="332"/>
                    </a:lnTo>
                    <a:lnTo>
                      <a:pt x="617" y="350"/>
                    </a:lnTo>
                    <a:lnTo>
                      <a:pt x="618" y="369"/>
                    </a:lnTo>
                    <a:lnTo>
                      <a:pt x="618" y="369"/>
                    </a:lnTo>
                    <a:lnTo>
                      <a:pt x="617" y="388"/>
                    </a:lnTo>
                    <a:lnTo>
                      <a:pt x="616" y="406"/>
                    </a:lnTo>
                    <a:lnTo>
                      <a:pt x="614" y="425"/>
                    </a:lnTo>
                    <a:lnTo>
                      <a:pt x="610" y="443"/>
                    </a:lnTo>
                    <a:lnTo>
                      <a:pt x="606" y="461"/>
                    </a:lnTo>
                    <a:lnTo>
                      <a:pt x="601" y="478"/>
                    </a:lnTo>
                    <a:lnTo>
                      <a:pt x="596" y="495"/>
                    </a:lnTo>
                    <a:lnTo>
                      <a:pt x="588" y="512"/>
                    </a:lnTo>
                    <a:lnTo>
                      <a:pt x="581" y="529"/>
                    </a:lnTo>
                    <a:lnTo>
                      <a:pt x="573" y="545"/>
                    </a:lnTo>
                    <a:lnTo>
                      <a:pt x="564" y="560"/>
                    </a:lnTo>
                    <a:lnTo>
                      <a:pt x="554" y="575"/>
                    </a:lnTo>
                    <a:lnTo>
                      <a:pt x="544" y="589"/>
                    </a:lnTo>
                    <a:lnTo>
                      <a:pt x="533" y="603"/>
                    </a:lnTo>
                    <a:lnTo>
                      <a:pt x="522" y="617"/>
                    </a:lnTo>
                    <a:lnTo>
                      <a:pt x="510" y="630"/>
                    </a:lnTo>
                    <a:lnTo>
                      <a:pt x="497" y="642"/>
                    </a:lnTo>
                    <a:lnTo>
                      <a:pt x="483" y="653"/>
                    </a:lnTo>
                    <a:lnTo>
                      <a:pt x="469" y="664"/>
                    </a:lnTo>
                    <a:lnTo>
                      <a:pt x="455" y="674"/>
                    </a:lnTo>
                    <a:lnTo>
                      <a:pt x="440" y="684"/>
                    </a:lnTo>
                    <a:lnTo>
                      <a:pt x="425" y="693"/>
                    </a:lnTo>
                    <a:lnTo>
                      <a:pt x="409" y="701"/>
                    </a:lnTo>
                    <a:lnTo>
                      <a:pt x="393" y="708"/>
                    </a:lnTo>
                    <a:lnTo>
                      <a:pt x="375" y="715"/>
                    </a:lnTo>
                    <a:lnTo>
                      <a:pt x="358" y="721"/>
                    </a:lnTo>
                    <a:lnTo>
                      <a:pt x="341" y="726"/>
                    </a:lnTo>
                    <a:lnTo>
                      <a:pt x="323" y="730"/>
                    </a:lnTo>
                    <a:lnTo>
                      <a:pt x="306" y="734"/>
                    </a:lnTo>
                    <a:lnTo>
                      <a:pt x="286" y="736"/>
                    </a:lnTo>
                    <a:lnTo>
                      <a:pt x="268" y="737"/>
                    </a:lnTo>
                    <a:lnTo>
                      <a:pt x="249" y="738"/>
                    </a:lnTo>
                    <a:lnTo>
                      <a:pt x="249" y="7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338">
                <a:extLst>
                  <a:ext uri="{FF2B5EF4-FFF2-40B4-BE49-F238E27FC236}">
                    <a16:creationId xmlns:a16="http://schemas.microsoft.com/office/drawing/2014/main" xmlns="" id="{6018D512-0D0C-4241-910E-AAC5A782E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963" y="4329113"/>
                <a:ext cx="157163" cy="152400"/>
              </a:xfrm>
              <a:custGeom>
                <a:avLst/>
                <a:gdLst>
                  <a:gd name="T0" fmla="*/ 179 w 598"/>
                  <a:gd name="T1" fmla="*/ 577 h 577"/>
                  <a:gd name="T2" fmla="*/ 179 w 598"/>
                  <a:gd name="T3" fmla="*/ 577 h 577"/>
                  <a:gd name="T4" fmla="*/ 174 w 598"/>
                  <a:gd name="T5" fmla="*/ 577 h 577"/>
                  <a:gd name="T6" fmla="*/ 169 w 598"/>
                  <a:gd name="T7" fmla="*/ 575 h 577"/>
                  <a:gd name="T8" fmla="*/ 164 w 598"/>
                  <a:gd name="T9" fmla="*/ 572 h 577"/>
                  <a:gd name="T10" fmla="*/ 160 w 598"/>
                  <a:gd name="T11" fmla="*/ 568 h 577"/>
                  <a:gd name="T12" fmla="*/ 8 w 598"/>
                  <a:gd name="T13" fmla="*/ 417 h 577"/>
                  <a:gd name="T14" fmla="*/ 8 w 598"/>
                  <a:gd name="T15" fmla="*/ 417 h 577"/>
                  <a:gd name="T16" fmla="*/ 5 w 598"/>
                  <a:gd name="T17" fmla="*/ 413 h 577"/>
                  <a:gd name="T18" fmla="*/ 2 w 598"/>
                  <a:gd name="T19" fmla="*/ 408 h 577"/>
                  <a:gd name="T20" fmla="*/ 0 w 598"/>
                  <a:gd name="T21" fmla="*/ 403 h 577"/>
                  <a:gd name="T22" fmla="*/ 0 w 598"/>
                  <a:gd name="T23" fmla="*/ 398 h 577"/>
                  <a:gd name="T24" fmla="*/ 0 w 598"/>
                  <a:gd name="T25" fmla="*/ 392 h 577"/>
                  <a:gd name="T26" fmla="*/ 2 w 598"/>
                  <a:gd name="T27" fmla="*/ 387 h 577"/>
                  <a:gd name="T28" fmla="*/ 5 w 598"/>
                  <a:gd name="T29" fmla="*/ 382 h 577"/>
                  <a:gd name="T30" fmla="*/ 8 w 598"/>
                  <a:gd name="T31" fmla="*/ 378 h 577"/>
                  <a:gd name="T32" fmla="*/ 8 w 598"/>
                  <a:gd name="T33" fmla="*/ 378 h 577"/>
                  <a:gd name="T34" fmla="*/ 14 w 598"/>
                  <a:gd name="T35" fmla="*/ 374 h 577"/>
                  <a:gd name="T36" fmla="*/ 18 w 598"/>
                  <a:gd name="T37" fmla="*/ 372 h 577"/>
                  <a:gd name="T38" fmla="*/ 24 w 598"/>
                  <a:gd name="T39" fmla="*/ 370 h 577"/>
                  <a:gd name="T40" fmla="*/ 29 w 598"/>
                  <a:gd name="T41" fmla="*/ 370 h 577"/>
                  <a:gd name="T42" fmla="*/ 34 w 598"/>
                  <a:gd name="T43" fmla="*/ 370 h 577"/>
                  <a:gd name="T44" fmla="*/ 39 w 598"/>
                  <a:gd name="T45" fmla="*/ 372 h 577"/>
                  <a:gd name="T46" fmla="*/ 44 w 598"/>
                  <a:gd name="T47" fmla="*/ 374 h 577"/>
                  <a:gd name="T48" fmla="*/ 49 w 598"/>
                  <a:gd name="T49" fmla="*/ 378 h 577"/>
                  <a:gd name="T50" fmla="*/ 176 w 598"/>
                  <a:gd name="T51" fmla="*/ 505 h 577"/>
                  <a:gd name="T52" fmla="*/ 547 w 598"/>
                  <a:gd name="T53" fmla="*/ 11 h 577"/>
                  <a:gd name="T54" fmla="*/ 547 w 598"/>
                  <a:gd name="T55" fmla="*/ 11 h 577"/>
                  <a:gd name="T56" fmla="*/ 551 w 598"/>
                  <a:gd name="T57" fmla="*/ 7 h 577"/>
                  <a:gd name="T58" fmla="*/ 556 w 598"/>
                  <a:gd name="T59" fmla="*/ 4 h 577"/>
                  <a:gd name="T60" fmla="*/ 561 w 598"/>
                  <a:gd name="T61" fmla="*/ 2 h 577"/>
                  <a:gd name="T62" fmla="*/ 566 w 598"/>
                  <a:gd name="T63" fmla="*/ 0 h 577"/>
                  <a:gd name="T64" fmla="*/ 571 w 598"/>
                  <a:gd name="T65" fmla="*/ 0 h 577"/>
                  <a:gd name="T66" fmla="*/ 577 w 598"/>
                  <a:gd name="T67" fmla="*/ 1 h 577"/>
                  <a:gd name="T68" fmla="*/ 582 w 598"/>
                  <a:gd name="T69" fmla="*/ 3 h 577"/>
                  <a:gd name="T70" fmla="*/ 587 w 598"/>
                  <a:gd name="T71" fmla="*/ 6 h 577"/>
                  <a:gd name="T72" fmla="*/ 587 w 598"/>
                  <a:gd name="T73" fmla="*/ 6 h 577"/>
                  <a:gd name="T74" fmla="*/ 591 w 598"/>
                  <a:gd name="T75" fmla="*/ 10 h 577"/>
                  <a:gd name="T76" fmla="*/ 594 w 598"/>
                  <a:gd name="T77" fmla="*/ 14 h 577"/>
                  <a:gd name="T78" fmla="*/ 596 w 598"/>
                  <a:gd name="T79" fmla="*/ 19 h 577"/>
                  <a:gd name="T80" fmla="*/ 598 w 598"/>
                  <a:gd name="T81" fmla="*/ 24 h 577"/>
                  <a:gd name="T82" fmla="*/ 598 w 598"/>
                  <a:gd name="T83" fmla="*/ 30 h 577"/>
                  <a:gd name="T84" fmla="*/ 597 w 598"/>
                  <a:gd name="T85" fmla="*/ 35 h 577"/>
                  <a:gd name="T86" fmla="*/ 595 w 598"/>
                  <a:gd name="T87" fmla="*/ 40 h 577"/>
                  <a:gd name="T88" fmla="*/ 592 w 598"/>
                  <a:gd name="T89" fmla="*/ 45 h 577"/>
                  <a:gd name="T90" fmla="*/ 202 w 598"/>
                  <a:gd name="T91" fmla="*/ 565 h 577"/>
                  <a:gd name="T92" fmla="*/ 202 w 598"/>
                  <a:gd name="T93" fmla="*/ 565 h 577"/>
                  <a:gd name="T94" fmla="*/ 198 w 598"/>
                  <a:gd name="T95" fmla="*/ 570 h 577"/>
                  <a:gd name="T96" fmla="*/ 193 w 598"/>
                  <a:gd name="T97" fmla="*/ 574 h 577"/>
                  <a:gd name="T98" fmla="*/ 187 w 598"/>
                  <a:gd name="T99" fmla="*/ 576 h 577"/>
                  <a:gd name="T100" fmla="*/ 181 w 598"/>
                  <a:gd name="T101" fmla="*/ 577 h 577"/>
                  <a:gd name="T102" fmla="*/ 181 w 598"/>
                  <a:gd name="T103" fmla="*/ 577 h 577"/>
                  <a:gd name="T104" fmla="*/ 179 w 598"/>
                  <a:gd name="T105" fmla="*/ 577 h 577"/>
                  <a:gd name="T106" fmla="*/ 179 w 598"/>
                  <a:gd name="T107" fmla="*/ 577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98" h="577">
                    <a:moveTo>
                      <a:pt x="179" y="577"/>
                    </a:moveTo>
                    <a:lnTo>
                      <a:pt x="179" y="577"/>
                    </a:lnTo>
                    <a:lnTo>
                      <a:pt x="174" y="577"/>
                    </a:lnTo>
                    <a:lnTo>
                      <a:pt x="169" y="575"/>
                    </a:lnTo>
                    <a:lnTo>
                      <a:pt x="164" y="572"/>
                    </a:lnTo>
                    <a:lnTo>
                      <a:pt x="160" y="568"/>
                    </a:lnTo>
                    <a:lnTo>
                      <a:pt x="8" y="417"/>
                    </a:lnTo>
                    <a:lnTo>
                      <a:pt x="8" y="417"/>
                    </a:lnTo>
                    <a:lnTo>
                      <a:pt x="5" y="413"/>
                    </a:lnTo>
                    <a:lnTo>
                      <a:pt x="2" y="408"/>
                    </a:lnTo>
                    <a:lnTo>
                      <a:pt x="0" y="403"/>
                    </a:lnTo>
                    <a:lnTo>
                      <a:pt x="0" y="398"/>
                    </a:lnTo>
                    <a:lnTo>
                      <a:pt x="0" y="392"/>
                    </a:lnTo>
                    <a:lnTo>
                      <a:pt x="2" y="387"/>
                    </a:lnTo>
                    <a:lnTo>
                      <a:pt x="5" y="382"/>
                    </a:lnTo>
                    <a:lnTo>
                      <a:pt x="8" y="378"/>
                    </a:lnTo>
                    <a:lnTo>
                      <a:pt x="8" y="378"/>
                    </a:lnTo>
                    <a:lnTo>
                      <a:pt x="14" y="374"/>
                    </a:lnTo>
                    <a:lnTo>
                      <a:pt x="18" y="372"/>
                    </a:lnTo>
                    <a:lnTo>
                      <a:pt x="24" y="370"/>
                    </a:lnTo>
                    <a:lnTo>
                      <a:pt x="29" y="370"/>
                    </a:lnTo>
                    <a:lnTo>
                      <a:pt x="34" y="370"/>
                    </a:lnTo>
                    <a:lnTo>
                      <a:pt x="39" y="372"/>
                    </a:lnTo>
                    <a:lnTo>
                      <a:pt x="44" y="374"/>
                    </a:lnTo>
                    <a:lnTo>
                      <a:pt x="49" y="378"/>
                    </a:lnTo>
                    <a:lnTo>
                      <a:pt x="176" y="505"/>
                    </a:lnTo>
                    <a:lnTo>
                      <a:pt x="547" y="11"/>
                    </a:lnTo>
                    <a:lnTo>
                      <a:pt x="547" y="11"/>
                    </a:lnTo>
                    <a:lnTo>
                      <a:pt x="551" y="7"/>
                    </a:lnTo>
                    <a:lnTo>
                      <a:pt x="556" y="4"/>
                    </a:lnTo>
                    <a:lnTo>
                      <a:pt x="561" y="2"/>
                    </a:lnTo>
                    <a:lnTo>
                      <a:pt x="566" y="0"/>
                    </a:lnTo>
                    <a:lnTo>
                      <a:pt x="571" y="0"/>
                    </a:lnTo>
                    <a:lnTo>
                      <a:pt x="577" y="1"/>
                    </a:lnTo>
                    <a:lnTo>
                      <a:pt x="582" y="3"/>
                    </a:lnTo>
                    <a:lnTo>
                      <a:pt x="587" y="6"/>
                    </a:lnTo>
                    <a:lnTo>
                      <a:pt x="587" y="6"/>
                    </a:lnTo>
                    <a:lnTo>
                      <a:pt x="591" y="10"/>
                    </a:lnTo>
                    <a:lnTo>
                      <a:pt x="594" y="14"/>
                    </a:lnTo>
                    <a:lnTo>
                      <a:pt x="596" y="19"/>
                    </a:lnTo>
                    <a:lnTo>
                      <a:pt x="598" y="24"/>
                    </a:lnTo>
                    <a:lnTo>
                      <a:pt x="598" y="30"/>
                    </a:lnTo>
                    <a:lnTo>
                      <a:pt x="597" y="35"/>
                    </a:lnTo>
                    <a:lnTo>
                      <a:pt x="595" y="40"/>
                    </a:lnTo>
                    <a:lnTo>
                      <a:pt x="592" y="45"/>
                    </a:lnTo>
                    <a:lnTo>
                      <a:pt x="202" y="565"/>
                    </a:lnTo>
                    <a:lnTo>
                      <a:pt x="202" y="565"/>
                    </a:lnTo>
                    <a:lnTo>
                      <a:pt x="198" y="570"/>
                    </a:lnTo>
                    <a:lnTo>
                      <a:pt x="193" y="574"/>
                    </a:lnTo>
                    <a:lnTo>
                      <a:pt x="187" y="576"/>
                    </a:lnTo>
                    <a:lnTo>
                      <a:pt x="181" y="577"/>
                    </a:lnTo>
                    <a:lnTo>
                      <a:pt x="181" y="577"/>
                    </a:lnTo>
                    <a:lnTo>
                      <a:pt x="179" y="577"/>
                    </a:lnTo>
                    <a:lnTo>
                      <a:pt x="179" y="57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3FA1443-4ADA-4398-B28C-7814562902B1}"/>
              </a:ext>
            </a:extLst>
          </p:cNvPr>
          <p:cNvSpPr/>
          <p:nvPr/>
        </p:nvSpPr>
        <p:spPr>
          <a:xfrm>
            <a:off x="1953730" y="2276076"/>
            <a:ext cx="2305850" cy="23058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LOREM IPSUM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8B4BEBE-3EFD-4EF0-8285-1688D1156281}"/>
              </a:ext>
            </a:extLst>
          </p:cNvPr>
          <p:cNvSpPr txBox="1"/>
          <p:nvPr/>
        </p:nvSpPr>
        <p:spPr>
          <a:xfrm>
            <a:off x="6320523" y="1477471"/>
            <a:ext cx="5033277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076CA2F-5806-4E59-A713-CBF2B9560962}"/>
              </a:ext>
            </a:extLst>
          </p:cNvPr>
          <p:cNvSpPr/>
          <p:nvPr/>
        </p:nvSpPr>
        <p:spPr>
          <a:xfrm>
            <a:off x="6105525" y="2371303"/>
            <a:ext cx="80383" cy="7762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xmlns="" id="{28C1CBA1-2BE0-43DC-A0CF-257170FF7B13}"/>
              </a:ext>
            </a:extLst>
          </p:cNvPr>
          <p:cNvSpPr txBox="1"/>
          <p:nvPr/>
        </p:nvSpPr>
        <p:spPr>
          <a:xfrm>
            <a:off x="6320523" y="2513196"/>
            <a:ext cx="5368349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xmlns="" id="{A9AD56CC-9A1B-4DA6-8A48-F4C761ECA8E5}"/>
              </a:ext>
            </a:extLst>
          </p:cNvPr>
          <p:cNvSpPr/>
          <p:nvPr/>
        </p:nvSpPr>
        <p:spPr>
          <a:xfrm>
            <a:off x="6105525" y="3487365"/>
            <a:ext cx="80383" cy="7762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79EAF085-5E29-4834-B749-3346EEF006BB}"/>
              </a:ext>
            </a:extLst>
          </p:cNvPr>
          <p:cNvSpPr txBox="1"/>
          <p:nvPr/>
        </p:nvSpPr>
        <p:spPr>
          <a:xfrm>
            <a:off x="6320523" y="3629258"/>
            <a:ext cx="5368349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502883BF-08BA-4262-A38F-BE8F06D14B15}"/>
              </a:ext>
            </a:extLst>
          </p:cNvPr>
          <p:cNvSpPr/>
          <p:nvPr/>
        </p:nvSpPr>
        <p:spPr>
          <a:xfrm>
            <a:off x="6105525" y="4604302"/>
            <a:ext cx="80383" cy="7762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xmlns="" id="{C653BF25-2295-414D-AFDD-F3A26A5B33DD}"/>
              </a:ext>
            </a:extLst>
          </p:cNvPr>
          <p:cNvSpPr txBox="1"/>
          <p:nvPr/>
        </p:nvSpPr>
        <p:spPr>
          <a:xfrm>
            <a:off x="6320523" y="4746195"/>
            <a:ext cx="5368349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r>
              <a:rPr lang="en-US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49716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0E49282-2998-4EC2-B9EB-83E61695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3AF5E-BC41-4B33-88AC-A44513BB9146}" type="datetime1">
              <a:rPr lang="en-US" smtClean="0"/>
              <a:t>7/6/18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8DDAE30-44F3-49F3-AB95-400601EA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325041-E5C4-45FB-BB50-34139B507AC0}"/>
              </a:ext>
            </a:extLst>
          </p:cNvPr>
          <p:cNvSpPr txBox="1"/>
          <p:nvPr/>
        </p:nvSpPr>
        <p:spPr>
          <a:xfrm>
            <a:off x="1003876" y="319185"/>
            <a:ext cx="1018424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ULTIMATE</a:t>
            </a:r>
            <a:r>
              <a:rPr lang="en-US" sz="3600" dirty="0">
                <a:latin typeface="+mj-lt"/>
              </a:rPr>
              <a:t> PITCH DECK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A929098-AD32-4210-B737-BCD614C07400}"/>
              </a:ext>
            </a:extLst>
          </p:cNvPr>
          <p:cNvCxnSpPr>
            <a:stCxn id="8" idx="2"/>
          </p:cNvCxnSpPr>
          <p:nvPr/>
        </p:nvCxnSpPr>
        <p:spPr>
          <a:xfrm flipH="1">
            <a:off x="2108201" y="3211375"/>
            <a:ext cx="3340" cy="2848141"/>
          </a:xfrm>
          <a:prstGeom prst="line">
            <a:avLst/>
          </a:prstGeom>
          <a:ln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BC964D6-A678-41D2-9782-71DAD492DEC1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766314" y="3211375"/>
            <a:ext cx="1534" cy="2848141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5BC571D-01B3-4E83-91E1-17B5566934D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424155" y="3211375"/>
            <a:ext cx="272" cy="2848141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16AA755-517D-498A-941C-A587E1ABFD19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10079199" y="3211375"/>
            <a:ext cx="1262" cy="2848141"/>
          </a:xfrm>
          <a:prstGeom prst="line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7F605B-7AE1-4263-A5D4-F2CEA81769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2" b="58438"/>
          <a:stretch/>
        </p:blipFill>
        <p:spPr>
          <a:xfrm>
            <a:off x="0" y="1211126"/>
            <a:ext cx="12192000" cy="14955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4FFF941-A140-4B37-85EF-1E34604C31C3}"/>
              </a:ext>
            </a:extLst>
          </p:cNvPr>
          <p:cNvSpPr/>
          <p:nvPr/>
        </p:nvSpPr>
        <p:spPr>
          <a:xfrm>
            <a:off x="0" y="1211126"/>
            <a:ext cx="12192000" cy="1495589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xmlns="" id="{76FF4B26-11AC-4EDE-AA3B-7CFA55B822B2}"/>
              </a:ext>
            </a:extLst>
          </p:cNvPr>
          <p:cNvSpPr/>
          <p:nvPr/>
        </p:nvSpPr>
        <p:spPr>
          <a:xfrm>
            <a:off x="1606882" y="2202057"/>
            <a:ext cx="1009318" cy="1009318"/>
          </a:xfrm>
          <a:prstGeom prst="diamond">
            <a:avLst/>
          </a:prstGeom>
          <a:solidFill>
            <a:srgbClr val="3C5D7A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160CFD-43D7-4E00-9F3C-55BF3603DE22}"/>
              </a:ext>
            </a:extLst>
          </p:cNvPr>
          <p:cNvSpPr txBox="1"/>
          <p:nvPr/>
        </p:nvSpPr>
        <p:spPr>
          <a:xfrm>
            <a:off x="1508462" y="1794941"/>
            <a:ext cx="120615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1</a:t>
            </a:r>
            <a:r>
              <a:rPr lang="en-US" sz="2000" baseline="30000" dirty="0">
                <a:solidFill>
                  <a:schemeClr val="bg1"/>
                </a:solidFill>
              </a:rPr>
              <a:t>st</a:t>
            </a:r>
            <a:r>
              <a:rPr lang="en-US" sz="2000" dirty="0">
                <a:solidFill>
                  <a:schemeClr val="bg1"/>
                </a:solidFill>
              </a:rPr>
              <a:t> DRAFT</a:t>
            </a: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xmlns="" id="{62916D38-2F36-4448-9D69-AFACFD642566}"/>
              </a:ext>
            </a:extLst>
          </p:cNvPr>
          <p:cNvSpPr/>
          <p:nvPr/>
        </p:nvSpPr>
        <p:spPr>
          <a:xfrm>
            <a:off x="4263189" y="2202057"/>
            <a:ext cx="1009318" cy="1009318"/>
          </a:xfrm>
          <a:prstGeom prst="diamond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D70F71-3EEE-4D9D-B569-6F3CB693D2C7}"/>
              </a:ext>
            </a:extLst>
          </p:cNvPr>
          <p:cNvSpPr txBox="1"/>
          <p:nvPr/>
        </p:nvSpPr>
        <p:spPr>
          <a:xfrm>
            <a:off x="4164769" y="1794941"/>
            <a:ext cx="120615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</a:t>
            </a:r>
            <a:r>
              <a:rPr lang="en-US" sz="2000" baseline="30000" dirty="0">
                <a:solidFill>
                  <a:schemeClr val="bg1"/>
                </a:solidFill>
              </a:rPr>
              <a:t>nd</a:t>
            </a:r>
            <a:r>
              <a:rPr lang="en-US" sz="2000" dirty="0">
                <a:solidFill>
                  <a:schemeClr val="bg1"/>
                </a:solidFill>
              </a:rPr>
              <a:t> DRAFT</a:t>
            </a: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xmlns="" id="{1E13CDCD-F632-4603-AE7A-EB3BBAA3200E}"/>
              </a:ext>
            </a:extLst>
          </p:cNvPr>
          <p:cNvSpPr/>
          <p:nvPr/>
        </p:nvSpPr>
        <p:spPr>
          <a:xfrm>
            <a:off x="6919496" y="2202057"/>
            <a:ext cx="1009318" cy="1009318"/>
          </a:xfrm>
          <a:prstGeom prst="diamond">
            <a:avLst/>
          </a:prstGeom>
          <a:solidFill>
            <a:schemeClr val="accent3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8CFDE06-E85F-4067-8A96-351F0AC10372}"/>
              </a:ext>
            </a:extLst>
          </p:cNvPr>
          <p:cNvSpPr txBox="1"/>
          <p:nvPr/>
        </p:nvSpPr>
        <p:spPr>
          <a:xfrm>
            <a:off x="6821076" y="1794941"/>
            <a:ext cx="120615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3</a:t>
            </a:r>
            <a:r>
              <a:rPr lang="en-US" sz="2000" baseline="30000" dirty="0">
                <a:solidFill>
                  <a:schemeClr val="bg1"/>
                </a:solidFill>
              </a:rPr>
              <a:t>rd</a:t>
            </a:r>
            <a:r>
              <a:rPr lang="en-US" sz="2000" dirty="0">
                <a:solidFill>
                  <a:schemeClr val="bg1"/>
                </a:solidFill>
              </a:rPr>
              <a:t> DRAFT</a:t>
            </a: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xmlns="" id="{C8E5DB5C-D386-43FC-A2D7-CBC276ECDF14}"/>
              </a:ext>
            </a:extLst>
          </p:cNvPr>
          <p:cNvSpPr/>
          <p:nvPr/>
        </p:nvSpPr>
        <p:spPr>
          <a:xfrm>
            <a:off x="9575802" y="2202057"/>
            <a:ext cx="1009318" cy="1009318"/>
          </a:xfrm>
          <a:prstGeom prst="diamond">
            <a:avLst/>
          </a:prstGeom>
          <a:solidFill>
            <a:schemeClr val="accent4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E09240-E0F9-4612-A47D-BDAB5AF46832}"/>
              </a:ext>
            </a:extLst>
          </p:cNvPr>
          <p:cNvSpPr txBox="1"/>
          <p:nvPr/>
        </p:nvSpPr>
        <p:spPr>
          <a:xfrm>
            <a:off x="9477382" y="1794941"/>
            <a:ext cx="1206157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DRAFT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52CB79F-547E-4D7D-8311-0FA8D32ECD55}"/>
              </a:ext>
            </a:extLst>
          </p:cNvPr>
          <p:cNvSpPr/>
          <p:nvPr/>
        </p:nvSpPr>
        <p:spPr>
          <a:xfrm>
            <a:off x="1293379" y="3436911"/>
            <a:ext cx="1629642" cy="2378295"/>
          </a:xfrm>
          <a:prstGeom prst="roundRect">
            <a:avLst>
              <a:gd name="adj" fmla="val 6637"/>
            </a:avLst>
          </a:prstGeom>
          <a:solidFill>
            <a:srgbClr val="3C5D7A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610454D-9BD5-4A5A-AF40-8DB7360A5E09}"/>
              </a:ext>
            </a:extLst>
          </p:cNvPr>
          <p:cNvSpPr/>
          <p:nvPr/>
        </p:nvSpPr>
        <p:spPr>
          <a:xfrm>
            <a:off x="3951492" y="3436911"/>
            <a:ext cx="1629642" cy="2378295"/>
          </a:xfrm>
          <a:prstGeom prst="roundRect">
            <a:avLst>
              <a:gd name="adj" fmla="val 6637"/>
            </a:avLst>
          </a:prstGeom>
          <a:solidFill>
            <a:srgbClr val="92667D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291D2D3-7FB7-4B79-BCEA-EE247E021B41}"/>
              </a:ext>
            </a:extLst>
          </p:cNvPr>
          <p:cNvSpPr/>
          <p:nvPr/>
        </p:nvSpPr>
        <p:spPr>
          <a:xfrm>
            <a:off x="6609605" y="3436911"/>
            <a:ext cx="1629642" cy="2378295"/>
          </a:xfrm>
          <a:prstGeom prst="roundRect">
            <a:avLst>
              <a:gd name="adj" fmla="val 6637"/>
            </a:avLst>
          </a:prstGeom>
          <a:solidFill>
            <a:schemeClr val="accent3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33E5557B-879D-4E0E-B98E-12D2871EBC87}"/>
              </a:ext>
            </a:extLst>
          </p:cNvPr>
          <p:cNvSpPr/>
          <p:nvPr/>
        </p:nvSpPr>
        <p:spPr>
          <a:xfrm>
            <a:off x="9264377" y="3436911"/>
            <a:ext cx="1629642" cy="2378295"/>
          </a:xfrm>
          <a:prstGeom prst="roundRect">
            <a:avLst>
              <a:gd name="adj" fmla="val 6637"/>
            </a:avLst>
          </a:prstGeom>
          <a:solidFill>
            <a:schemeClr val="accent4"/>
          </a:solidFill>
          <a:ln w="317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</a:t>
            </a: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844C965-7914-422F-B99B-B4C60F090D19}"/>
              </a:ext>
            </a:extLst>
          </p:cNvPr>
          <p:cNvGrpSpPr/>
          <p:nvPr/>
        </p:nvGrpSpPr>
        <p:grpSpPr>
          <a:xfrm>
            <a:off x="1968666" y="2575747"/>
            <a:ext cx="285750" cy="261938"/>
            <a:chOff x="4319588" y="1930401"/>
            <a:chExt cx="285750" cy="261938"/>
          </a:xfrm>
          <a:solidFill>
            <a:schemeClr val="bg1"/>
          </a:solidFill>
        </p:grpSpPr>
        <p:sp>
          <p:nvSpPr>
            <p:cNvPr id="34" name="Freeform 156">
              <a:extLst>
                <a:ext uri="{FF2B5EF4-FFF2-40B4-BE49-F238E27FC236}">
                  <a16:creationId xmlns:a16="http://schemas.microsoft.com/office/drawing/2014/main" xmlns="" id="{13793D05-B6F6-4CA2-BF6D-26CCC77D1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8" y="1930401"/>
              <a:ext cx="238125" cy="200025"/>
            </a:xfrm>
            <a:custGeom>
              <a:avLst/>
              <a:gdLst>
                <a:gd name="T0" fmla="*/ 286 w 751"/>
                <a:gd name="T1" fmla="*/ 450 h 630"/>
                <a:gd name="T2" fmla="*/ 280 w 751"/>
                <a:gd name="T3" fmla="*/ 451 h 630"/>
                <a:gd name="T4" fmla="*/ 275 w 751"/>
                <a:gd name="T5" fmla="*/ 454 h 630"/>
                <a:gd name="T6" fmla="*/ 150 w 751"/>
                <a:gd name="T7" fmla="*/ 465 h 630"/>
                <a:gd name="T8" fmla="*/ 149 w 751"/>
                <a:gd name="T9" fmla="*/ 459 h 630"/>
                <a:gd name="T10" fmla="*/ 146 w 751"/>
                <a:gd name="T11" fmla="*/ 454 h 630"/>
                <a:gd name="T12" fmla="*/ 141 w 751"/>
                <a:gd name="T13" fmla="*/ 451 h 630"/>
                <a:gd name="T14" fmla="*/ 135 w 751"/>
                <a:gd name="T15" fmla="*/ 450 h 630"/>
                <a:gd name="T16" fmla="*/ 30 w 751"/>
                <a:gd name="T17" fmla="*/ 30 h 630"/>
                <a:gd name="T18" fmla="*/ 721 w 751"/>
                <a:gd name="T19" fmla="*/ 261 h 630"/>
                <a:gd name="T20" fmla="*/ 722 w 751"/>
                <a:gd name="T21" fmla="*/ 267 h 630"/>
                <a:gd name="T22" fmla="*/ 726 w 751"/>
                <a:gd name="T23" fmla="*/ 271 h 630"/>
                <a:gd name="T24" fmla="*/ 730 w 751"/>
                <a:gd name="T25" fmla="*/ 275 h 630"/>
                <a:gd name="T26" fmla="*/ 736 w 751"/>
                <a:gd name="T27" fmla="*/ 276 h 630"/>
                <a:gd name="T28" fmla="*/ 742 w 751"/>
                <a:gd name="T29" fmla="*/ 275 h 630"/>
                <a:gd name="T30" fmla="*/ 747 w 751"/>
                <a:gd name="T31" fmla="*/ 271 h 630"/>
                <a:gd name="T32" fmla="*/ 750 w 751"/>
                <a:gd name="T33" fmla="*/ 267 h 630"/>
                <a:gd name="T34" fmla="*/ 751 w 751"/>
                <a:gd name="T35" fmla="*/ 261 h 630"/>
                <a:gd name="T36" fmla="*/ 750 w 751"/>
                <a:gd name="T37" fmla="*/ 11 h 630"/>
                <a:gd name="T38" fmla="*/ 748 w 751"/>
                <a:gd name="T39" fmla="*/ 6 h 630"/>
                <a:gd name="T40" fmla="*/ 745 w 751"/>
                <a:gd name="T41" fmla="*/ 2 h 630"/>
                <a:gd name="T42" fmla="*/ 740 w 751"/>
                <a:gd name="T43" fmla="*/ 0 h 630"/>
                <a:gd name="T44" fmla="*/ 15 w 751"/>
                <a:gd name="T45" fmla="*/ 0 h 630"/>
                <a:gd name="T46" fmla="*/ 10 w 751"/>
                <a:gd name="T47" fmla="*/ 1 h 630"/>
                <a:gd name="T48" fmla="*/ 5 w 751"/>
                <a:gd name="T49" fmla="*/ 4 h 630"/>
                <a:gd name="T50" fmla="*/ 1 w 751"/>
                <a:gd name="T51" fmla="*/ 9 h 630"/>
                <a:gd name="T52" fmla="*/ 0 w 751"/>
                <a:gd name="T53" fmla="*/ 15 h 630"/>
                <a:gd name="T54" fmla="*/ 0 w 751"/>
                <a:gd name="T55" fmla="*/ 467 h 630"/>
                <a:gd name="T56" fmla="*/ 2 w 751"/>
                <a:gd name="T57" fmla="*/ 473 h 630"/>
                <a:gd name="T58" fmla="*/ 7 w 751"/>
                <a:gd name="T59" fmla="*/ 477 h 630"/>
                <a:gd name="T60" fmla="*/ 12 w 751"/>
                <a:gd name="T61" fmla="*/ 479 h 630"/>
                <a:gd name="T62" fmla="*/ 120 w 751"/>
                <a:gd name="T63" fmla="*/ 480 h 630"/>
                <a:gd name="T64" fmla="*/ 121 w 751"/>
                <a:gd name="T65" fmla="*/ 619 h 630"/>
                <a:gd name="T66" fmla="*/ 125 w 751"/>
                <a:gd name="T67" fmla="*/ 627 h 630"/>
                <a:gd name="T68" fmla="*/ 133 w 751"/>
                <a:gd name="T69" fmla="*/ 630 h 630"/>
                <a:gd name="T70" fmla="*/ 138 w 751"/>
                <a:gd name="T71" fmla="*/ 630 h 630"/>
                <a:gd name="T72" fmla="*/ 144 w 751"/>
                <a:gd name="T73" fmla="*/ 628 h 630"/>
                <a:gd name="T74" fmla="*/ 292 w 751"/>
                <a:gd name="T75" fmla="*/ 480 h 630"/>
                <a:gd name="T76" fmla="*/ 334 w 751"/>
                <a:gd name="T77" fmla="*/ 479 h 630"/>
                <a:gd name="T78" fmla="*/ 339 w 751"/>
                <a:gd name="T79" fmla="*/ 477 h 630"/>
                <a:gd name="T80" fmla="*/ 343 w 751"/>
                <a:gd name="T81" fmla="*/ 473 h 630"/>
                <a:gd name="T82" fmla="*/ 346 w 751"/>
                <a:gd name="T83" fmla="*/ 467 h 630"/>
                <a:gd name="T84" fmla="*/ 346 w 751"/>
                <a:gd name="T85" fmla="*/ 462 h 630"/>
                <a:gd name="T86" fmla="*/ 343 w 751"/>
                <a:gd name="T87" fmla="*/ 457 h 630"/>
                <a:gd name="T88" fmla="*/ 339 w 751"/>
                <a:gd name="T89" fmla="*/ 452 h 630"/>
                <a:gd name="T90" fmla="*/ 334 w 751"/>
                <a:gd name="T91" fmla="*/ 450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1" h="630">
                  <a:moveTo>
                    <a:pt x="331" y="450"/>
                  </a:moveTo>
                  <a:lnTo>
                    <a:pt x="286" y="450"/>
                  </a:lnTo>
                  <a:lnTo>
                    <a:pt x="283" y="450"/>
                  </a:lnTo>
                  <a:lnTo>
                    <a:pt x="280" y="451"/>
                  </a:lnTo>
                  <a:lnTo>
                    <a:pt x="277" y="452"/>
                  </a:lnTo>
                  <a:lnTo>
                    <a:pt x="275" y="454"/>
                  </a:lnTo>
                  <a:lnTo>
                    <a:pt x="150" y="579"/>
                  </a:lnTo>
                  <a:lnTo>
                    <a:pt x="150" y="465"/>
                  </a:lnTo>
                  <a:lnTo>
                    <a:pt x="150" y="462"/>
                  </a:lnTo>
                  <a:lnTo>
                    <a:pt x="149" y="459"/>
                  </a:lnTo>
                  <a:lnTo>
                    <a:pt x="148" y="457"/>
                  </a:lnTo>
                  <a:lnTo>
                    <a:pt x="146" y="454"/>
                  </a:lnTo>
                  <a:lnTo>
                    <a:pt x="144" y="452"/>
                  </a:lnTo>
                  <a:lnTo>
                    <a:pt x="141" y="451"/>
                  </a:lnTo>
                  <a:lnTo>
                    <a:pt x="138" y="450"/>
                  </a:lnTo>
                  <a:lnTo>
                    <a:pt x="135" y="450"/>
                  </a:lnTo>
                  <a:lnTo>
                    <a:pt x="30" y="450"/>
                  </a:lnTo>
                  <a:lnTo>
                    <a:pt x="30" y="30"/>
                  </a:lnTo>
                  <a:lnTo>
                    <a:pt x="721" y="30"/>
                  </a:lnTo>
                  <a:lnTo>
                    <a:pt x="721" y="261"/>
                  </a:lnTo>
                  <a:lnTo>
                    <a:pt x="721" y="264"/>
                  </a:lnTo>
                  <a:lnTo>
                    <a:pt x="722" y="267"/>
                  </a:lnTo>
                  <a:lnTo>
                    <a:pt x="724" y="269"/>
                  </a:lnTo>
                  <a:lnTo>
                    <a:pt x="726" y="271"/>
                  </a:lnTo>
                  <a:lnTo>
                    <a:pt x="728" y="274"/>
                  </a:lnTo>
                  <a:lnTo>
                    <a:pt x="730" y="275"/>
                  </a:lnTo>
                  <a:lnTo>
                    <a:pt x="733" y="276"/>
                  </a:lnTo>
                  <a:lnTo>
                    <a:pt x="736" y="276"/>
                  </a:lnTo>
                  <a:lnTo>
                    <a:pt x="740" y="276"/>
                  </a:lnTo>
                  <a:lnTo>
                    <a:pt x="742" y="275"/>
                  </a:lnTo>
                  <a:lnTo>
                    <a:pt x="745" y="274"/>
                  </a:lnTo>
                  <a:lnTo>
                    <a:pt x="747" y="271"/>
                  </a:lnTo>
                  <a:lnTo>
                    <a:pt x="748" y="269"/>
                  </a:lnTo>
                  <a:lnTo>
                    <a:pt x="750" y="267"/>
                  </a:lnTo>
                  <a:lnTo>
                    <a:pt x="750" y="264"/>
                  </a:lnTo>
                  <a:lnTo>
                    <a:pt x="751" y="261"/>
                  </a:lnTo>
                  <a:lnTo>
                    <a:pt x="751" y="15"/>
                  </a:lnTo>
                  <a:lnTo>
                    <a:pt x="750" y="11"/>
                  </a:lnTo>
                  <a:lnTo>
                    <a:pt x="750" y="9"/>
                  </a:lnTo>
                  <a:lnTo>
                    <a:pt x="748" y="6"/>
                  </a:lnTo>
                  <a:lnTo>
                    <a:pt x="747" y="4"/>
                  </a:lnTo>
                  <a:lnTo>
                    <a:pt x="745" y="2"/>
                  </a:lnTo>
                  <a:lnTo>
                    <a:pt x="742" y="1"/>
                  </a:lnTo>
                  <a:lnTo>
                    <a:pt x="740" y="0"/>
                  </a:lnTo>
                  <a:lnTo>
                    <a:pt x="736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465"/>
                  </a:lnTo>
                  <a:lnTo>
                    <a:pt x="0" y="467"/>
                  </a:lnTo>
                  <a:lnTo>
                    <a:pt x="1" y="471"/>
                  </a:lnTo>
                  <a:lnTo>
                    <a:pt x="2" y="473"/>
                  </a:lnTo>
                  <a:lnTo>
                    <a:pt x="5" y="475"/>
                  </a:lnTo>
                  <a:lnTo>
                    <a:pt x="7" y="477"/>
                  </a:lnTo>
                  <a:lnTo>
                    <a:pt x="10" y="478"/>
                  </a:lnTo>
                  <a:lnTo>
                    <a:pt x="12" y="479"/>
                  </a:lnTo>
                  <a:lnTo>
                    <a:pt x="15" y="480"/>
                  </a:lnTo>
                  <a:lnTo>
                    <a:pt x="120" y="480"/>
                  </a:lnTo>
                  <a:lnTo>
                    <a:pt x="120" y="615"/>
                  </a:lnTo>
                  <a:lnTo>
                    <a:pt x="121" y="619"/>
                  </a:lnTo>
                  <a:lnTo>
                    <a:pt x="123" y="624"/>
                  </a:lnTo>
                  <a:lnTo>
                    <a:pt x="125" y="627"/>
                  </a:lnTo>
                  <a:lnTo>
                    <a:pt x="130" y="629"/>
                  </a:lnTo>
                  <a:lnTo>
                    <a:pt x="133" y="630"/>
                  </a:lnTo>
                  <a:lnTo>
                    <a:pt x="135" y="630"/>
                  </a:lnTo>
                  <a:lnTo>
                    <a:pt x="138" y="630"/>
                  </a:lnTo>
                  <a:lnTo>
                    <a:pt x="141" y="629"/>
                  </a:lnTo>
                  <a:lnTo>
                    <a:pt x="144" y="628"/>
                  </a:lnTo>
                  <a:lnTo>
                    <a:pt x="146" y="626"/>
                  </a:lnTo>
                  <a:lnTo>
                    <a:pt x="292" y="480"/>
                  </a:lnTo>
                  <a:lnTo>
                    <a:pt x="331" y="480"/>
                  </a:lnTo>
                  <a:lnTo>
                    <a:pt x="334" y="479"/>
                  </a:lnTo>
                  <a:lnTo>
                    <a:pt x="336" y="478"/>
                  </a:lnTo>
                  <a:lnTo>
                    <a:pt x="339" y="477"/>
                  </a:lnTo>
                  <a:lnTo>
                    <a:pt x="342" y="475"/>
                  </a:lnTo>
                  <a:lnTo>
                    <a:pt x="343" y="473"/>
                  </a:lnTo>
                  <a:lnTo>
                    <a:pt x="345" y="471"/>
                  </a:lnTo>
                  <a:lnTo>
                    <a:pt x="346" y="467"/>
                  </a:lnTo>
                  <a:lnTo>
                    <a:pt x="346" y="465"/>
                  </a:lnTo>
                  <a:lnTo>
                    <a:pt x="346" y="462"/>
                  </a:lnTo>
                  <a:lnTo>
                    <a:pt x="345" y="459"/>
                  </a:lnTo>
                  <a:lnTo>
                    <a:pt x="343" y="457"/>
                  </a:lnTo>
                  <a:lnTo>
                    <a:pt x="342" y="454"/>
                  </a:lnTo>
                  <a:lnTo>
                    <a:pt x="339" y="452"/>
                  </a:lnTo>
                  <a:lnTo>
                    <a:pt x="336" y="451"/>
                  </a:lnTo>
                  <a:lnTo>
                    <a:pt x="334" y="450"/>
                  </a:lnTo>
                  <a:lnTo>
                    <a:pt x="331" y="4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57">
              <a:extLst>
                <a:ext uri="{FF2B5EF4-FFF2-40B4-BE49-F238E27FC236}">
                  <a16:creationId xmlns:a16="http://schemas.microsoft.com/office/drawing/2014/main" xmlns="" id="{06E9D3B9-715E-45B9-89EC-5E5B88C6F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3413" y="2035176"/>
              <a:ext cx="161925" cy="157163"/>
            </a:xfrm>
            <a:custGeom>
              <a:avLst/>
              <a:gdLst>
                <a:gd name="T0" fmla="*/ 405 w 510"/>
                <a:gd name="T1" fmla="*/ 301 h 496"/>
                <a:gd name="T2" fmla="*/ 399 w 510"/>
                <a:gd name="T3" fmla="*/ 302 h 496"/>
                <a:gd name="T4" fmla="*/ 395 w 510"/>
                <a:gd name="T5" fmla="*/ 305 h 496"/>
                <a:gd name="T6" fmla="*/ 391 w 510"/>
                <a:gd name="T7" fmla="*/ 311 h 496"/>
                <a:gd name="T8" fmla="*/ 390 w 510"/>
                <a:gd name="T9" fmla="*/ 316 h 496"/>
                <a:gd name="T10" fmla="*/ 266 w 510"/>
                <a:gd name="T11" fmla="*/ 306 h 496"/>
                <a:gd name="T12" fmla="*/ 261 w 510"/>
                <a:gd name="T13" fmla="*/ 302 h 496"/>
                <a:gd name="T14" fmla="*/ 256 w 510"/>
                <a:gd name="T15" fmla="*/ 301 h 496"/>
                <a:gd name="T16" fmla="*/ 30 w 510"/>
                <a:gd name="T17" fmla="*/ 30 h 496"/>
                <a:gd name="T18" fmla="*/ 480 w 510"/>
                <a:gd name="T19" fmla="*/ 301 h 496"/>
                <a:gd name="T20" fmla="*/ 15 w 510"/>
                <a:gd name="T21" fmla="*/ 0 h 496"/>
                <a:gd name="T22" fmla="*/ 9 w 510"/>
                <a:gd name="T23" fmla="*/ 1 h 496"/>
                <a:gd name="T24" fmla="*/ 4 w 510"/>
                <a:gd name="T25" fmla="*/ 5 h 496"/>
                <a:gd name="T26" fmla="*/ 1 w 510"/>
                <a:gd name="T27" fmla="*/ 10 h 496"/>
                <a:gd name="T28" fmla="*/ 0 w 510"/>
                <a:gd name="T29" fmla="*/ 15 h 496"/>
                <a:gd name="T30" fmla="*/ 0 w 510"/>
                <a:gd name="T31" fmla="*/ 319 h 496"/>
                <a:gd name="T32" fmla="*/ 2 w 510"/>
                <a:gd name="T33" fmla="*/ 324 h 496"/>
                <a:gd name="T34" fmla="*/ 6 w 510"/>
                <a:gd name="T35" fmla="*/ 329 h 496"/>
                <a:gd name="T36" fmla="*/ 12 w 510"/>
                <a:gd name="T37" fmla="*/ 331 h 496"/>
                <a:gd name="T38" fmla="*/ 248 w 510"/>
                <a:gd name="T39" fmla="*/ 331 h 496"/>
                <a:gd name="T40" fmla="*/ 397 w 510"/>
                <a:gd name="T41" fmla="*/ 494 h 496"/>
                <a:gd name="T42" fmla="*/ 402 w 510"/>
                <a:gd name="T43" fmla="*/ 496 h 496"/>
                <a:gd name="T44" fmla="*/ 407 w 510"/>
                <a:gd name="T45" fmla="*/ 496 h 496"/>
                <a:gd name="T46" fmla="*/ 415 w 510"/>
                <a:gd name="T47" fmla="*/ 493 h 496"/>
                <a:gd name="T48" fmla="*/ 419 w 510"/>
                <a:gd name="T49" fmla="*/ 486 h 496"/>
                <a:gd name="T50" fmla="*/ 420 w 510"/>
                <a:gd name="T51" fmla="*/ 331 h 496"/>
                <a:gd name="T52" fmla="*/ 498 w 510"/>
                <a:gd name="T53" fmla="*/ 331 h 496"/>
                <a:gd name="T54" fmla="*/ 504 w 510"/>
                <a:gd name="T55" fmla="*/ 329 h 496"/>
                <a:gd name="T56" fmla="*/ 508 w 510"/>
                <a:gd name="T57" fmla="*/ 324 h 496"/>
                <a:gd name="T58" fmla="*/ 510 w 510"/>
                <a:gd name="T59" fmla="*/ 319 h 496"/>
                <a:gd name="T60" fmla="*/ 510 w 510"/>
                <a:gd name="T61" fmla="*/ 15 h 496"/>
                <a:gd name="T62" fmla="*/ 509 w 510"/>
                <a:gd name="T63" fmla="*/ 10 h 496"/>
                <a:gd name="T64" fmla="*/ 506 w 510"/>
                <a:gd name="T65" fmla="*/ 5 h 496"/>
                <a:gd name="T66" fmla="*/ 502 w 510"/>
                <a:gd name="T67" fmla="*/ 1 h 496"/>
                <a:gd name="T68" fmla="*/ 495 w 510"/>
                <a:gd name="T69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0" h="496">
                  <a:moveTo>
                    <a:pt x="480" y="301"/>
                  </a:moveTo>
                  <a:lnTo>
                    <a:pt x="405" y="301"/>
                  </a:lnTo>
                  <a:lnTo>
                    <a:pt x="402" y="301"/>
                  </a:lnTo>
                  <a:lnTo>
                    <a:pt x="399" y="302"/>
                  </a:lnTo>
                  <a:lnTo>
                    <a:pt x="397" y="303"/>
                  </a:lnTo>
                  <a:lnTo>
                    <a:pt x="395" y="305"/>
                  </a:lnTo>
                  <a:lnTo>
                    <a:pt x="392" y="307"/>
                  </a:lnTo>
                  <a:lnTo>
                    <a:pt x="391" y="311"/>
                  </a:lnTo>
                  <a:lnTo>
                    <a:pt x="390" y="313"/>
                  </a:lnTo>
                  <a:lnTo>
                    <a:pt x="390" y="316"/>
                  </a:lnTo>
                  <a:lnTo>
                    <a:pt x="390" y="442"/>
                  </a:lnTo>
                  <a:lnTo>
                    <a:pt x="266" y="306"/>
                  </a:lnTo>
                  <a:lnTo>
                    <a:pt x="264" y="304"/>
                  </a:lnTo>
                  <a:lnTo>
                    <a:pt x="261" y="302"/>
                  </a:lnTo>
                  <a:lnTo>
                    <a:pt x="258" y="301"/>
                  </a:lnTo>
                  <a:lnTo>
                    <a:pt x="256" y="301"/>
                  </a:lnTo>
                  <a:lnTo>
                    <a:pt x="30" y="301"/>
                  </a:lnTo>
                  <a:lnTo>
                    <a:pt x="30" y="30"/>
                  </a:lnTo>
                  <a:lnTo>
                    <a:pt x="480" y="30"/>
                  </a:lnTo>
                  <a:lnTo>
                    <a:pt x="480" y="301"/>
                  </a:lnTo>
                  <a:close/>
                  <a:moveTo>
                    <a:pt x="495" y="0"/>
                  </a:moveTo>
                  <a:lnTo>
                    <a:pt x="15" y="0"/>
                  </a:lnTo>
                  <a:lnTo>
                    <a:pt x="12" y="1"/>
                  </a:lnTo>
                  <a:lnTo>
                    <a:pt x="9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316"/>
                  </a:lnTo>
                  <a:lnTo>
                    <a:pt x="0" y="319"/>
                  </a:lnTo>
                  <a:lnTo>
                    <a:pt x="1" y="321"/>
                  </a:lnTo>
                  <a:lnTo>
                    <a:pt x="2" y="324"/>
                  </a:lnTo>
                  <a:lnTo>
                    <a:pt x="4" y="327"/>
                  </a:lnTo>
                  <a:lnTo>
                    <a:pt x="6" y="329"/>
                  </a:lnTo>
                  <a:lnTo>
                    <a:pt x="9" y="330"/>
                  </a:lnTo>
                  <a:lnTo>
                    <a:pt x="12" y="331"/>
                  </a:lnTo>
                  <a:lnTo>
                    <a:pt x="15" y="331"/>
                  </a:lnTo>
                  <a:lnTo>
                    <a:pt x="248" y="331"/>
                  </a:lnTo>
                  <a:lnTo>
                    <a:pt x="395" y="491"/>
                  </a:lnTo>
                  <a:lnTo>
                    <a:pt x="397" y="494"/>
                  </a:lnTo>
                  <a:lnTo>
                    <a:pt x="399" y="495"/>
                  </a:lnTo>
                  <a:lnTo>
                    <a:pt x="402" y="496"/>
                  </a:lnTo>
                  <a:lnTo>
                    <a:pt x="405" y="496"/>
                  </a:lnTo>
                  <a:lnTo>
                    <a:pt x="407" y="496"/>
                  </a:lnTo>
                  <a:lnTo>
                    <a:pt x="411" y="495"/>
                  </a:lnTo>
                  <a:lnTo>
                    <a:pt x="415" y="493"/>
                  </a:lnTo>
                  <a:lnTo>
                    <a:pt x="417" y="489"/>
                  </a:lnTo>
                  <a:lnTo>
                    <a:pt x="419" y="486"/>
                  </a:lnTo>
                  <a:lnTo>
                    <a:pt x="420" y="481"/>
                  </a:lnTo>
                  <a:lnTo>
                    <a:pt x="420" y="331"/>
                  </a:lnTo>
                  <a:lnTo>
                    <a:pt x="495" y="331"/>
                  </a:lnTo>
                  <a:lnTo>
                    <a:pt x="498" y="331"/>
                  </a:lnTo>
                  <a:lnTo>
                    <a:pt x="502" y="330"/>
                  </a:lnTo>
                  <a:lnTo>
                    <a:pt x="504" y="329"/>
                  </a:lnTo>
                  <a:lnTo>
                    <a:pt x="506" y="327"/>
                  </a:lnTo>
                  <a:lnTo>
                    <a:pt x="508" y="324"/>
                  </a:lnTo>
                  <a:lnTo>
                    <a:pt x="509" y="321"/>
                  </a:lnTo>
                  <a:lnTo>
                    <a:pt x="510" y="319"/>
                  </a:lnTo>
                  <a:lnTo>
                    <a:pt x="510" y="316"/>
                  </a:lnTo>
                  <a:lnTo>
                    <a:pt x="510" y="15"/>
                  </a:lnTo>
                  <a:lnTo>
                    <a:pt x="510" y="12"/>
                  </a:lnTo>
                  <a:lnTo>
                    <a:pt x="509" y="10"/>
                  </a:lnTo>
                  <a:lnTo>
                    <a:pt x="508" y="7"/>
                  </a:lnTo>
                  <a:lnTo>
                    <a:pt x="506" y="5"/>
                  </a:lnTo>
                  <a:lnTo>
                    <a:pt x="504" y="3"/>
                  </a:lnTo>
                  <a:lnTo>
                    <a:pt x="502" y="1"/>
                  </a:lnTo>
                  <a:lnTo>
                    <a:pt x="498" y="1"/>
                  </a:lnTo>
                  <a:lnTo>
                    <a:pt x="4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2FF6141-77D4-49BA-B0AD-E0C1AD261056}"/>
              </a:ext>
            </a:extLst>
          </p:cNvPr>
          <p:cNvGrpSpPr/>
          <p:nvPr/>
        </p:nvGrpSpPr>
        <p:grpSpPr>
          <a:xfrm>
            <a:off x="4623438" y="2573366"/>
            <a:ext cx="285750" cy="266700"/>
            <a:chOff x="8737600" y="2514600"/>
            <a:chExt cx="285750" cy="266700"/>
          </a:xfrm>
          <a:solidFill>
            <a:schemeClr val="bg1"/>
          </a:solidFill>
        </p:grpSpPr>
        <p:sp>
          <p:nvSpPr>
            <p:cNvPr id="37" name="Freeform 262">
              <a:extLst>
                <a:ext uri="{FF2B5EF4-FFF2-40B4-BE49-F238E27FC236}">
                  <a16:creationId xmlns:a16="http://schemas.microsoft.com/office/drawing/2014/main" xmlns="" id="{BB6B68A3-D9A1-411D-B5A2-BAA7CFDAE7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7600" y="2514600"/>
              <a:ext cx="285750" cy="266700"/>
            </a:xfrm>
            <a:custGeom>
              <a:avLst/>
              <a:gdLst>
                <a:gd name="T0" fmla="*/ 30 w 900"/>
                <a:gd name="T1" fmla="*/ 810 h 840"/>
                <a:gd name="T2" fmla="*/ 269 w 900"/>
                <a:gd name="T3" fmla="*/ 540 h 840"/>
                <a:gd name="T4" fmla="*/ 270 w 900"/>
                <a:gd name="T5" fmla="*/ 589 h 840"/>
                <a:gd name="T6" fmla="*/ 273 w 900"/>
                <a:gd name="T7" fmla="*/ 594 h 840"/>
                <a:gd name="T8" fmla="*/ 277 w 900"/>
                <a:gd name="T9" fmla="*/ 597 h 840"/>
                <a:gd name="T10" fmla="*/ 282 w 900"/>
                <a:gd name="T11" fmla="*/ 600 h 840"/>
                <a:gd name="T12" fmla="*/ 614 w 900"/>
                <a:gd name="T13" fmla="*/ 600 h 840"/>
                <a:gd name="T14" fmla="*/ 621 w 900"/>
                <a:gd name="T15" fmla="*/ 599 h 840"/>
                <a:gd name="T16" fmla="*/ 625 w 900"/>
                <a:gd name="T17" fmla="*/ 596 h 840"/>
                <a:gd name="T18" fmla="*/ 628 w 900"/>
                <a:gd name="T19" fmla="*/ 591 h 840"/>
                <a:gd name="T20" fmla="*/ 629 w 900"/>
                <a:gd name="T21" fmla="*/ 585 h 840"/>
                <a:gd name="T22" fmla="*/ 870 w 900"/>
                <a:gd name="T23" fmla="*/ 540 h 840"/>
                <a:gd name="T24" fmla="*/ 120 w 900"/>
                <a:gd name="T25" fmla="*/ 121 h 840"/>
                <a:gd name="T26" fmla="*/ 330 w 900"/>
                <a:gd name="T27" fmla="*/ 570 h 840"/>
                <a:gd name="T28" fmla="*/ 300 w 900"/>
                <a:gd name="T29" fmla="*/ 526 h 840"/>
                <a:gd name="T30" fmla="*/ 298 w 900"/>
                <a:gd name="T31" fmla="*/ 519 h 840"/>
                <a:gd name="T32" fmla="*/ 295 w 900"/>
                <a:gd name="T33" fmla="*/ 515 h 840"/>
                <a:gd name="T34" fmla="*/ 291 w 900"/>
                <a:gd name="T35" fmla="*/ 512 h 840"/>
                <a:gd name="T36" fmla="*/ 285 w 900"/>
                <a:gd name="T37" fmla="*/ 511 h 840"/>
                <a:gd name="T38" fmla="*/ 120 w 900"/>
                <a:gd name="T39" fmla="*/ 121 h 840"/>
                <a:gd name="T40" fmla="*/ 780 w 900"/>
                <a:gd name="T41" fmla="*/ 30 h 840"/>
                <a:gd name="T42" fmla="*/ 614 w 900"/>
                <a:gd name="T43" fmla="*/ 511 h 840"/>
                <a:gd name="T44" fmla="*/ 609 w 900"/>
                <a:gd name="T45" fmla="*/ 512 h 840"/>
                <a:gd name="T46" fmla="*/ 604 w 900"/>
                <a:gd name="T47" fmla="*/ 515 h 840"/>
                <a:gd name="T48" fmla="*/ 601 w 900"/>
                <a:gd name="T49" fmla="*/ 519 h 840"/>
                <a:gd name="T50" fmla="*/ 599 w 900"/>
                <a:gd name="T51" fmla="*/ 526 h 840"/>
                <a:gd name="T52" fmla="*/ 360 w 900"/>
                <a:gd name="T53" fmla="*/ 570 h 840"/>
                <a:gd name="T54" fmla="*/ 885 w 900"/>
                <a:gd name="T55" fmla="*/ 511 h 840"/>
                <a:gd name="T56" fmla="*/ 810 w 900"/>
                <a:gd name="T57" fmla="*/ 15 h 840"/>
                <a:gd name="T58" fmla="*/ 809 w 900"/>
                <a:gd name="T59" fmla="*/ 10 h 840"/>
                <a:gd name="T60" fmla="*/ 806 w 900"/>
                <a:gd name="T61" fmla="*/ 5 h 840"/>
                <a:gd name="T62" fmla="*/ 800 w 900"/>
                <a:gd name="T63" fmla="*/ 2 h 840"/>
                <a:gd name="T64" fmla="*/ 795 w 900"/>
                <a:gd name="T65" fmla="*/ 0 h 840"/>
                <a:gd name="T66" fmla="*/ 342 w 900"/>
                <a:gd name="T67" fmla="*/ 1 h 840"/>
                <a:gd name="T68" fmla="*/ 337 w 900"/>
                <a:gd name="T69" fmla="*/ 3 h 840"/>
                <a:gd name="T70" fmla="*/ 332 w 900"/>
                <a:gd name="T71" fmla="*/ 7 h 840"/>
                <a:gd name="T72" fmla="*/ 330 w 900"/>
                <a:gd name="T73" fmla="*/ 13 h 840"/>
                <a:gd name="T74" fmla="*/ 330 w 900"/>
                <a:gd name="T75" fmla="*/ 91 h 840"/>
                <a:gd name="T76" fmla="*/ 102 w 900"/>
                <a:gd name="T77" fmla="*/ 91 h 840"/>
                <a:gd name="T78" fmla="*/ 96 w 900"/>
                <a:gd name="T79" fmla="*/ 93 h 840"/>
                <a:gd name="T80" fmla="*/ 92 w 900"/>
                <a:gd name="T81" fmla="*/ 97 h 840"/>
                <a:gd name="T82" fmla="*/ 90 w 900"/>
                <a:gd name="T83" fmla="*/ 102 h 840"/>
                <a:gd name="T84" fmla="*/ 90 w 900"/>
                <a:gd name="T85" fmla="*/ 511 h 840"/>
                <a:gd name="T86" fmla="*/ 12 w 900"/>
                <a:gd name="T87" fmla="*/ 511 h 840"/>
                <a:gd name="T88" fmla="*/ 6 w 900"/>
                <a:gd name="T89" fmla="*/ 513 h 840"/>
                <a:gd name="T90" fmla="*/ 2 w 900"/>
                <a:gd name="T91" fmla="*/ 517 h 840"/>
                <a:gd name="T92" fmla="*/ 0 w 900"/>
                <a:gd name="T93" fmla="*/ 522 h 840"/>
                <a:gd name="T94" fmla="*/ 0 w 900"/>
                <a:gd name="T95" fmla="*/ 825 h 840"/>
                <a:gd name="T96" fmla="*/ 1 w 900"/>
                <a:gd name="T97" fmla="*/ 831 h 840"/>
                <a:gd name="T98" fmla="*/ 4 w 900"/>
                <a:gd name="T99" fmla="*/ 835 h 840"/>
                <a:gd name="T100" fmla="*/ 9 w 900"/>
                <a:gd name="T101" fmla="*/ 839 h 840"/>
                <a:gd name="T102" fmla="*/ 15 w 900"/>
                <a:gd name="T103" fmla="*/ 840 h 840"/>
                <a:gd name="T104" fmla="*/ 888 w 900"/>
                <a:gd name="T105" fmla="*/ 840 h 840"/>
                <a:gd name="T106" fmla="*/ 893 w 900"/>
                <a:gd name="T107" fmla="*/ 838 h 840"/>
                <a:gd name="T108" fmla="*/ 898 w 900"/>
                <a:gd name="T109" fmla="*/ 833 h 840"/>
                <a:gd name="T110" fmla="*/ 900 w 900"/>
                <a:gd name="T111" fmla="*/ 828 h 840"/>
                <a:gd name="T112" fmla="*/ 900 w 900"/>
                <a:gd name="T113" fmla="*/ 526 h 840"/>
                <a:gd name="T114" fmla="*/ 899 w 900"/>
                <a:gd name="T115" fmla="*/ 519 h 840"/>
                <a:gd name="T116" fmla="*/ 895 w 900"/>
                <a:gd name="T117" fmla="*/ 515 h 840"/>
                <a:gd name="T118" fmla="*/ 890 w 900"/>
                <a:gd name="T119" fmla="*/ 512 h 840"/>
                <a:gd name="T120" fmla="*/ 885 w 900"/>
                <a:gd name="T121" fmla="*/ 511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0" h="840">
                  <a:moveTo>
                    <a:pt x="870" y="810"/>
                  </a:moveTo>
                  <a:lnTo>
                    <a:pt x="30" y="810"/>
                  </a:lnTo>
                  <a:lnTo>
                    <a:pt x="30" y="540"/>
                  </a:lnTo>
                  <a:lnTo>
                    <a:pt x="269" y="540"/>
                  </a:lnTo>
                  <a:lnTo>
                    <a:pt x="269" y="585"/>
                  </a:lnTo>
                  <a:lnTo>
                    <a:pt x="270" y="589"/>
                  </a:lnTo>
                  <a:lnTo>
                    <a:pt x="271" y="591"/>
                  </a:lnTo>
                  <a:lnTo>
                    <a:pt x="273" y="594"/>
                  </a:lnTo>
                  <a:lnTo>
                    <a:pt x="275" y="596"/>
                  </a:lnTo>
                  <a:lnTo>
                    <a:pt x="277" y="597"/>
                  </a:lnTo>
                  <a:lnTo>
                    <a:pt x="279" y="599"/>
                  </a:lnTo>
                  <a:lnTo>
                    <a:pt x="282" y="600"/>
                  </a:lnTo>
                  <a:lnTo>
                    <a:pt x="285" y="600"/>
                  </a:lnTo>
                  <a:lnTo>
                    <a:pt x="614" y="600"/>
                  </a:lnTo>
                  <a:lnTo>
                    <a:pt x="618" y="600"/>
                  </a:lnTo>
                  <a:lnTo>
                    <a:pt x="621" y="599"/>
                  </a:lnTo>
                  <a:lnTo>
                    <a:pt x="623" y="597"/>
                  </a:lnTo>
                  <a:lnTo>
                    <a:pt x="625" y="596"/>
                  </a:lnTo>
                  <a:lnTo>
                    <a:pt x="627" y="594"/>
                  </a:lnTo>
                  <a:lnTo>
                    <a:pt x="628" y="591"/>
                  </a:lnTo>
                  <a:lnTo>
                    <a:pt x="629" y="589"/>
                  </a:lnTo>
                  <a:lnTo>
                    <a:pt x="629" y="585"/>
                  </a:lnTo>
                  <a:lnTo>
                    <a:pt x="629" y="540"/>
                  </a:lnTo>
                  <a:lnTo>
                    <a:pt x="870" y="540"/>
                  </a:lnTo>
                  <a:lnTo>
                    <a:pt x="870" y="810"/>
                  </a:lnTo>
                  <a:close/>
                  <a:moveTo>
                    <a:pt x="120" y="121"/>
                  </a:moveTo>
                  <a:lnTo>
                    <a:pt x="330" y="121"/>
                  </a:lnTo>
                  <a:lnTo>
                    <a:pt x="330" y="570"/>
                  </a:lnTo>
                  <a:lnTo>
                    <a:pt x="300" y="570"/>
                  </a:lnTo>
                  <a:lnTo>
                    <a:pt x="300" y="526"/>
                  </a:lnTo>
                  <a:lnTo>
                    <a:pt x="299" y="522"/>
                  </a:lnTo>
                  <a:lnTo>
                    <a:pt x="298" y="519"/>
                  </a:lnTo>
                  <a:lnTo>
                    <a:pt x="297" y="517"/>
                  </a:lnTo>
                  <a:lnTo>
                    <a:pt x="295" y="515"/>
                  </a:lnTo>
                  <a:lnTo>
                    <a:pt x="293" y="513"/>
                  </a:lnTo>
                  <a:lnTo>
                    <a:pt x="291" y="512"/>
                  </a:lnTo>
                  <a:lnTo>
                    <a:pt x="287" y="511"/>
                  </a:lnTo>
                  <a:lnTo>
                    <a:pt x="285" y="511"/>
                  </a:lnTo>
                  <a:lnTo>
                    <a:pt x="120" y="511"/>
                  </a:lnTo>
                  <a:lnTo>
                    <a:pt x="120" y="121"/>
                  </a:lnTo>
                  <a:close/>
                  <a:moveTo>
                    <a:pt x="360" y="30"/>
                  </a:moveTo>
                  <a:lnTo>
                    <a:pt x="780" y="30"/>
                  </a:lnTo>
                  <a:lnTo>
                    <a:pt x="780" y="511"/>
                  </a:lnTo>
                  <a:lnTo>
                    <a:pt x="614" y="511"/>
                  </a:lnTo>
                  <a:lnTo>
                    <a:pt x="611" y="511"/>
                  </a:lnTo>
                  <a:lnTo>
                    <a:pt x="609" y="512"/>
                  </a:lnTo>
                  <a:lnTo>
                    <a:pt x="606" y="513"/>
                  </a:lnTo>
                  <a:lnTo>
                    <a:pt x="604" y="515"/>
                  </a:lnTo>
                  <a:lnTo>
                    <a:pt x="603" y="517"/>
                  </a:lnTo>
                  <a:lnTo>
                    <a:pt x="601" y="519"/>
                  </a:lnTo>
                  <a:lnTo>
                    <a:pt x="601" y="522"/>
                  </a:lnTo>
                  <a:lnTo>
                    <a:pt x="599" y="526"/>
                  </a:lnTo>
                  <a:lnTo>
                    <a:pt x="599" y="570"/>
                  </a:lnTo>
                  <a:lnTo>
                    <a:pt x="360" y="570"/>
                  </a:lnTo>
                  <a:lnTo>
                    <a:pt x="360" y="30"/>
                  </a:lnTo>
                  <a:close/>
                  <a:moveTo>
                    <a:pt x="885" y="511"/>
                  </a:moveTo>
                  <a:lnTo>
                    <a:pt x="810" y="511"/>
                  </a:lnTo>
                  <a:lnTo>
                    <a:pt x="810" y="15"/>
                  </a:lnTo>
                  <a:lnTo>
                    <a:pt x="809" y="13"/>
                  </a:lnTo>
                  <a:lnTo>
                    <a:pt x="809" y="10"/>
                  </a:lnTo>
                  <a:lnTo>
                    <a:pt x="807" y="7"/>
                  </a:lnTo>
                  <a:lnTo>
                    <a:pt x="806" y="5"/>
                  </a:lnTo>
                  <a:lnTo>
                    <a:pt x="804" y="3"/>
                  </a:lnTo>
                  <a:lnTo>
                    <a:pt x="800" y="2"/>
                  </a:lnTo>
                  <a:lnTo>
                    <a:pt x="798" y="1"/>
                  </a:lnTo>
                  <a:lnTo>
                    <a:pt x="795" y="0"/>
                  </a:lnTo>
                  <a:lnTo>
                    <a:pt x="345" y="0"/>
                  </a:lnTo>
                  <a:lnTo>
                    <a:pt x="342" y="1"/>
                  </a:lnTo>
                  <a:lnTo>
                    <a:pt x="339" y="2"/>
                  </a:lnTo>
                  <a:lnTo>
                    <a:pt x="337" y="3"/>
                  </a:lnTo>
                  <a:lnTo>
                    <a:pt x="334" y="5"/>
                  </a:lnTo>
                  <a:lnTo>
                    <a:pt x="332" y="7"/>
                  </a:lnTo>
                  <a:lnTo>
                    <a:pt x="331" y="10"/>
                  </a:lnTo>
                  <a:lnTo>
                    <a:pt x="330" y="13"/>
                  </a:lnTo>
                  <a:lnTo>
                    <a:pt x="330" y="15"/>
                  </a:lnTo>
                  <a:lnTo>
                    <a:pt x="330" y="91"/>
                  </a:lnTo>
                  <a:lnTo>
                    <a:pt x="105" y="91"/>
                  </a:lnTo>
                  <a:lnTo>
                    <a:pt x="102" y="91"/>
                  </a:lnTo>
                  <a:lnTo>
                    <a:pt x="99" y="92"/>
                  </a:lnTo>
                  <a:lnTo>
                    <a:pt x="96" y="93"/>
                  </a:lnTo>
                  <a:lnTo>
                    <a:pt x="94" y="95"/>
                  </a:lnTo>
                  <a:lnTo>
                    <a:pt x="92" y="97"/>
                  </a:lnTo>
                  <a:lnTo>
                    <a:pt x="91" y="99"/>
                  </a:lnTo>
                  <a:lnTo>
                    <a:pt x="90" y="102"/>
                  </a:lnTo>
                  <a:lnTo>
                    <a:pt x="90" y="106"/>
                  </a:lnTo>
                  <a:lnTo>
                    <a:pt x="90" y="511"/>
                  </a:lnTo>
                  <a:lnTo>
                    <a:pt x="15" y="511"/>
                  </a:lnTo>
                  <a:lnTo>
                    <a:pt x="12" y="511"/>
                  </a:lnTo>
                  <a:lnTo>
                    <a:pt x="9" y="512"/>
                  </a:lnTo>
                  <a:lnTo>
                    <a:pt x="6" y="513"/>
                  </a:lnTo>
                  <a:lnTo>
                    <a:pt x="4" y="515"/>
                  </a:lnTo>
                  <a:lnTo>
                    <a:pt x="2" y="517"/>
                  </a:lnTo>
                  <a:lnTo>
                    <a:pt x="1" y="519"/>
                  </a:lnTo>
                  <a:lnTo>
                    <a:pt x="0" y="522"/>
                  </a:lnTo>
                  <a:lnTo>
                    <a:pt x="0" y="526"/>
                  </a:lnTo>
                  <a:lnTo>
                    <a:pt x="0" y="825"/>
                  </a:lnTo>
                  <a:lnTo>
                    <a:pt x="0" y="828"/>
                  </a:lnTo>
                  <a:lnTo>
                    <a:pt x="1" y="831"/>
                  </a:lnTo>
                  <a:lnTo>
                    <a:pt x="2" y="833"/>
                  </a:lnTo>
                  <a:lnTo>
                    <a:pt x="4" y="835"/>
                  </a:lnTo>
                  <a:lnTo>
                    <a:pt x="6" y="838"/>
                  </a:lnTo>
                  <a:lnTo>
                    <a:pt x="9" y="839"/>
                  </a:lnTo>
                  <a:lnTo>
                    <a:pt x="12" y="840"/>
                  </a:lnTo>
                  <a:lnTo>
                    <a:pt x="15" y="840"/>
                  </a:lnTo>
                  <a:lnTo>
                    <a:pt x="885" y="840"/>
                  </a:lnTo>
                  <a:lnTo>
                    <a:pt x="888" y="840"/>
                  </a:lnTo>
                  <a:lnTo>
                    <a:pt x="890" y="839"/>
                  </a:lnTo>
                  <a:lnTo>
                    <a:pt x="893" y="838"/>
                  </a:lnTo>
                  <a:lnTo>
                    <a:pt x="895" y="835"/>
                  </a:lnTo>
                  <a:lnTo>
                    <a:pt x="898" y="833"/>
                  </a:lnTo>
                  <a:lnTo>
                    <a:pt x="899" y="831"/>
                  </a:lnTo>
                  <a:lnTo>
                    <a:pt x="900" y="828"/>
                  </a:lnTo>
                  <a:lnTo>
                    <a:pt x="900" y="825"/>
                  </a:lnTo>
                  <a:lnTo>
                    <a:pt x="900" y="526"/>
                  </a:lnTo>
                  <a:lnTo>
                    <a:pt x="900" y="522"/>
                  </a:lnTo>
                  <a:lnTo>
                    <a:pt x="899" y="519"/>
                  </a:lnTo>
                  <a:lnTo>
                    <a:pt x="898" y="517"/>
                  </a:lnTo>
                  <a:lnTo>
                    <a:pt x="895" y="515"/>
                  </a:lnTo>
                  <a:lnTo>
                    <a:pt x="893" y="513"/>
                  </a:lnTo>
                  <a:lnTo>
                    <a:pt x="890" y="512"/>
                  </a:lnTo>
                  <a:lnTo>
                    <a:pt x="888" y="511"/>
                  </a:lnTo>
                  <a:lnTo>
                    <a:pt x="885" y="511"/>
                  </a:lnTo>
                  <a:lnTo>
                    <a:pt x="885" y="5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63">
              <a:extLst>
                <a:ext uri="{FF2B5EF4-FFF2-40B4-BE49-F238E27FC236}">
                  <a16:creationId xmlns:a16="http://schemas.microsoft.com/office/drawing/2014/main" xmlns="" id="{CBE80D47-FDB1-4345-B28B-5DE6AE535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9525" y="2552700"/>
              <a:ext cx="66675" cy="9525"/>
            </a:xfrm>
            <a:custGeom>
              <a:avLst/>
              <a:gdLst>
                <a:gd name="T0" fmla="*/ 15 w 210"/>
                <a:gd name="T1" fmla="*/ 30 h 30"/>
                <a:gd name="T2" fmla="*/ 194 w 210"/>
                <a:gd name="T3" fmla="*/ 30 h 30"/>
                <a:gd name="T4" fmla="*/ 197 w 210"/>
                <a:gd name="T5" fmla="*/ 28 h 30"/>
                <a:gd name="T6" fmla="*/ 201 w 210"/>
                <a:gd name="T7" fmla="*/ 28 h 30"/>
                <a:gd name="T8" fmla="*/ 203 w 210"/>
                <a:gd name="T9" fmla="*/ 26 h 30"/>
                <a:gd name="T10" fmla="*/ 205 w 210"/>
                <a:gd name="T11" fmla="*/ 25 h 30"/>
                <a:gd name="T12" fmla="*/ 207 w 210"/>
                <a:gd name="T13" fmla="*/ 23 h 30"/>
                <a:gd name="T14" fmla="*/ 208 w 210"/>
                <a:gd name="T15" fmla="*/ 20 h 30"/>
                <a:gd name="T16" fmla="*/ 209 w 210"/>
                <a:gd name="T17" fmla="*/ 18 h 30"/>
                <a:gd name="T18" fmla="*/ 210 w 210"/>
                <a:gd name="T19" fmla="*/ 15 h 30"/>
                <a:gd name="T20" fmla="*/ 209 w 210"/>
                <a:gd name="T21" fmla="*/ 11 h 30"/>
                <a:gd name="T22" fmla="*/ 208 w 210"/>
                <a:gd name="T23" fmla="*/ 8 h 30"/>
                <a:gd name="T24" fmla="*/ 207 w 210"/>
                <a:gd name="T25" fmla="*/ 6 h 30"/>
                <a:gd name="T26" fmla="*/ 205 w 210"/>
                <a:gd name="T27" fmla="*/ 4 h 30"/>
                <a:gd name="T28" fmla="*/ 203 w 210"/>
                <a:gd name="T29" fmla="*/ 2 h 30"/>
                <a:gd name="T30" fmla="*/ 201 w 210"/>
                <a:gd name="T31" fmla="*/ 1 h 30"/>
                <a:gd name="T32" fmla="*/ 197 w 210"/>
                <a:gd name="T33" fmla="*/ 0 h 30"/>
                <a:gd name="T34" fmla="*/ 194 w 210"/>
                <a:gd name="T35" fmla="*/ 0 h 30"/>
                <a:gd name="T36" fmla="*/ 15 w 210"/>
                <a:gd name="T37" fmla="*/ 0 h 30"/>
                <a:gd name="T38" fmla="*/ 11 w 210"/>
                <a:gd name="T39" fmla="*/ 0 h 30"/>
                <a:gd name="T40" fmla="*/ 9 w 210"/>
                <a:gd name="T41" fmla="*/ 1 h 30"/>
                <a:gd name="T42" fmla="*/ 6 w 210"/>
                <a:gd name="T43" fmla="*/ 2 h 30"/>
                <a:gd name="T44" fmla="*/ 4 w 210"/>
                <a:gd name="T45" fmla="*/ 4 h 30"/>
                <a:gd name="T46" fmla="*/ 2 w 210"/>
                <a:gd name="T47" fmla="*/ 6 h 30"/>
                <a:gd name="T48" fmla="*/ 1 w 210"/>
                <a:gd name="T49" fmla="*/ 8 h 30"/>
                <a:gd name="T50" fmla="*/ 0 w 210"/>
                <a:gd name="T51" fmla="*/ 11 h 30"/>
                <a:gd name="T52" fmla="*/ 0 w 210"/>
                <a:gd name="T53" fmla="*/ 15 h 30"/>
                <a:gd name="T54" fmla="*/ 0 w 210"/>
                <a:gd name="T55" fmla="*/ 18 h 30"/>
                <a:gd name="T56" fmla="*/ 1 w 210"/>
                <a:gd name="T57" fmla="*/ 20 h 30"/>
                <a:gd name="T58" fmla="*/ 2 w 210"/>
                <a:gd name="T59" fmla="*/ 23 h 30"/>
                <a:gd name="T60" fmla="*/ 4 w 210"/>
                <a:gd name="T61" fmla="*/ 25 h 30"/>
                <a:gd name="T62" fmla="*/ 6 w 210"/>
                <a:gd name="T63" fmla="*/ 26 h 30"/>
                <a:gd name="T64" fmla="*/ 9 w 210"/>
                <a:gd name="T65" fmla="*/ 28 h 30"/>
                <a:gd name="T66" fmla="*/ 11 w 210"/>
                <a:gd name="T67" fmla="*/ 28 h 30"/>
                <a:gd name="T68" fmla="*/ 15 w 210"/>
                <a:gd name="T6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0" h="30">
                  <a:moveTo>
                    <a:pt x="15" y="30"/>
                  </a:moveTo>
                  <a:lnTo>
                    <a:pt x="194" y="30"/>
                  </a:lnTo>
                  <a:lnTo>
                    <a:pt x="197" y="28"/>
                  </a:lnTo>
                  <a:lnTo>
                    <a:pt x="201" y="28"/>
                  </a:lnTo>
                  <a:lnTo>
                    <a:pt x="203" y="26"/>
                  </a:lnTo>
                  <a:lnTo>
                    <a:pt x="205" y="25"/>
                  </a:lnTo>
                  <a:lnTo>
                    <a:pt x="207" y="23"/>
                  </a:lnTo>
                  <a:lnTo>
                    <a:pt x="208" y="20"/>
                  </a:lnTo>
                  <a:lnTo>
                    <a:pt x="209" y="18"/>
                  </a:lnTo>
                  <a:lnTo>
                    <a:pt x="210" y="15"/>
                  </a:lnTo>
                  <a:lnTo>
                    <a:pt x="209" y="11"/>
                  </a:lnTo>
                  <a:lnTo>
                    <a:pt x="208" y="8"/>
                  </a:lnTo>
                  <a:lnTo>
                    <a:pt x="207" y="6"/>
                  </a:lnTo>
                  <a:lnTo>
                    <a:pt x="205" y="4"/>
                  </a:lnTo>
                  <a:lnTo>
                    <a:pt x="203" y="2"/>
                  </a:lnTo>
                  <a:lnTo>
                    <a:pt x="201" y="1"/>
                  </a:lnTo>
                  <a:lnTo>
                    <a:pt x="197" y="0"/>
                  </a:lnTo>
                  <a:lnTo>
                    <a:pt x="194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6" y="26"/>
                  </a:lnTo>
                  <a:lnTo>
                    <a:pt x="9" y="28"/>
                  </a:lnTo>
                  <a:lnTo>
                    <a:pt x="11" y="28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64">
              <a:extLst>
                <a:ext uri="{FF2B5EF4-FFF2-40B4-BE49-F238E27FC236}">
                  <a16:creationId xmlns:a16="http://schemas.microsoft.com/office/drawing/2014/main" xmlns="" id="{70DDB89B-87DA-4C5C-B7BD-7D0A54BA1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950" y="2571750"/>
              <a:ext cx="95250" cy="9525"/>
            </a:xfrm>
            <a:custGeom>
              <a:avLst/>
              <a:gdLst>
                <a:gd name="T0" fmla="*/ 15 w 300"/>
                <a:gd name="T1" fmla="*/ 30 h 30"/>
                <a:gd name="T2" fmla="*/ 284 w 300"/>
                <a:gd name="T3" fmla="*/ 30 h 30"/>
                <a:gd name="T4" fmla="*/ 287 w 300"/>
                <a:gd name="T5" fmla="*/ 30 h 30"/>
                <a:gd name="T6" fmla="*/ 291 w 300"/>
                <a:gd name="T7" fmla="*/ 29 h 30"/>
                <a:gd name="T8" fmla="*/ 293 w 300"/>
                <a:gd name="T9" fmla="*/ 28 h 30"/>
                <a:gd name="T10" fmla="*/ 295 w 300"/>
                <a:gd name="T11" fmla="*/ 26 h 30"/>
                <a:gd name="T12" fmla="*/ 297 w 300"/>
                <a:gd name="T13" fmla="*/ 24 h 30"/>
                <a:gd name="T14" fmla="*/ 298 w 300"/>
                <a:gd name="T15" fmla="*/ 21 h 30"/>
                <a:gd name="T16" fmla="*/ 299 w 300"/>
                <a:gd name="T17" fmla="*/ 19 h 30"/>
                <a:gd name="T18" fmla="*/ 300 w 300"/>
                <a:gd name="T19" fmla="*/ 15 h 30"/>
                <a:gd name="T20" fmla="*/ 299 w 300"/>
                <a:gd name="T21" fmla="*/ 12 h 30"/>
                <a:gd name="T22" fmla="*/ 298 w 300"/>
                <a:gd name="T23" fmla="*/ 9 h 30"/>
                <a:gd name="T24" fmla="*/ 297 w 300"/>
                <a:gd name="T25" fmla="*/ 7 h 30"/>
                <a:gd name="T26" fmla="*/ 295 w 300"/>
                <a:gd name="T27" fmla="*/ 5 h 30"/>
                <a:gd name="T28" fmla="*/ 293 w 300"/>
                <a:gd name="T29" fmla="*/ 3 h 30"/>
                <a:gd name="T30" fmla="*/ 291 w 300"/>
                <a:gd name="T31" fmla="*/ 2 h 30"/>
                <a:gd name="T32" fmla="*/ 287 w 300"/>
                <a:gd name="T33" fmla="*/ 0 h 30"/>
                <a:gd name="T34" fmla="*/ 284 w 300"/>
                <a:gd name="T35" fmla="*/ 0 h 30"/>
                <a:gd name="T36" fmla="*/ 15 w 300"/>
                <a:gd name="T37" fmla="*/ 0 h 30"/>
                <a:gd name="T38" fmla="*/ 12 w 300"/>
                <a:gd name="T39" fmla="*/ 0 h 30"/>
                <a:gd name="T40" fmla="*/ 9 w 300"/>
                <a:gd name="T41" fmla="*/ 2 h 30"/>
                <a:gd name="T42" fmla="*/ 6 w 300"/>
                <a:gd name="T43" fmla="*/ 3 h 30"/>
                <a:gd name="T44" fmla="*/ 4 w 300"/>
                <a:gd name="T45" fmla="*/ 5 h 30"/>
                <a:gd name="T46" fmla="*/ 2 w 300"/>
                <a:gd name="T47" fmla="*/ 7 h 30"/>
                <a:gd name="T48" fmla="*/ 1 w 300"/>
                <a:gd name="T49" fmla="*/ 9 h 30"/>
                <a:gd name="T50" fmla="*/ 0 w 300"/>
                <a:gd name="T51" fmla="*/ 12 h 30"/>
                <a:gd name="T52" fmla="*/ 0 w 300"/>
                <a:gd name="T53" fmla="*/ 15 h 30"/>
                <a:gd name="T54" fmla="*/ 0 w 300"/>
                <a:gd name="T55" fmla="*/ 19 h 30"/>
                <a:gd name="T56" fmla="*/ 1 w 300"/>
                <a:gd name="T57" fmla="*/ 21 h 30"/>
                <a:gd name="T58" fmla="*/ 2 w 300"/>
                <a:gd name="T59" fmla="*/ 24 h 30"/>
                <a:gd name="T60" fmla="*/ 4 w 300"/>
                <a:gd name="T61" fmla="*/ 26 h 30"/>
                <a:gd name="T62" fmla="*/ 6 w 300"/>
                <a:gd name="T63" fmla="*/ 28 h 30"/>
                <a:gd name="T64" fmla="*/ 9 w 300"/>
                <a:gd name="T65" fmla="*/ 29 h 30"/>
                <a:gd name="T66" fmla="*/ 12 w 300"/>
                <a:gd name="T67" fmla="*/ 30 h 30"/>
                <a:gd name="T68" fmla="*/ 15 w 300"/>
                <a:gd name="T6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0" h="30">
                  <a:moveTo>
                    <a:pt x="15" y="30"/>
                  </a:moveTo>
                  <a:lnTo>
                    <a:pt x="284" y="30"/>
                  </a:lnTo>
                  <a:lnTo>
                    <a:pt x="287" y="30"/>
                  </a:lnTo>
                  <a:lnTo>
                    <a:pt x="291" y="29"/>
                  </a:lnTo>
                  <a:lnTo>
                    <a:pt x="293" y="28"/>
                  </a:lnTo>
                  <a:lnTo>
                    <a:pt x="295" y="26"/>
                  </a:lnTo>
                  <a:lnTo>
                    <a:pt x="297" y="24"/>
                  </a:lnTo>
                  <a:lnTo>
                    <a:pt x="298" y="21"/>
                  </a:lnTo>
                  <a:lnTo>
                    <a:pt x="299" y="19"/>
                  </a:lnTo>
                  <a:lnTo>
                    <a:pt x="300" y="15"/>
                  </a:lnTo>
                  <a:lnTo>
                    <a:pt x="299" y="12"/>
                  </a:lnTo>
                  <a:lnTo>
                    <a:pt x="298" y="9"/>
                  </a:lnTo>
                  <a:lnTo>
                    <a:pt x="297" y="7"/>
                  </a:lnTo>
                  <a:lnTo>
                    <a:pt x="295" y="5"/>
                  </a:lnTo>
                  <a:lnTo>
                    <a:pt x="293" y="3"/>
                  </a:lnTo>
                  <a:lnTo>
                    <a:pt x="291" y="2"/>
                  </a:lnTo>
                  <a:lnTo>
                    <a:pt x="287" y="0"/>
                  </a:lnTo>
                  <a:lnTo>
                    <a:pt x="284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65">
              <a:extLst>
                <a:ext uri="{FF2B5EF4-FFF2-40B4-BE49-F238E27FC236}">
                  <a16:creationId xmlns:a16="http://schemas.microsoft.com/office/drawing/2014/main" xmlns="" id="{D452E12C-47C9-4541-92A8-784E1310C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950" y="2590800"/>
              <a:ext cx="95250" cy="9525"/>
            </a:xfrm>
            <a:custGeom>
              <a:avLst/>
              <a:gdLst>
                <a:gd name="T0" fmla="*/ 15 w 300"/>
                <a:gd name="T1" fmla="*/ 30 h 30"/>
                <a:gd name="T2" fmla="*/ 284 w 300"/>
                <a:gd name="T3" fmla="*/ 30 h 30"/>
                <a:gd name="T4" fmla="*/ 287 w 300"/>
                <a:gd name="T5" fmla="*/ 30 h 30"/>
                <a:gd name="T6" fmla="*/ 291 w 300"/>
                <a:gd name="T7" fmla="*/ 29 h 30"/>
                <a:gd name="T8" fmla="*/ 293 w 300"/>
                <a:gd name="T9" fmla="*/ 28 h 30"/>
                <a:gd name="T10" fmla="*/ 295 w 300"/>
                <a:gd name="T11" fmla="*/ 26 h 30"/>
                <a:gd name="T12" fmla="*/ 297 w 300"/>
                <a:gd name="T13" fmla="*/ 24 h 30"/>
                <a:gd name="T14" fmla="*/ 298 w 300"/>
                <a:gd name="T15" fmla="*/ 21 h 30"/>
                <a:gd name="T16" fmla="*/ 299 w 300"/>
                <a:gd name="T17" fmla="*/ 18 h 30"/>
                <a:gd name="T18" fmla="*/ 300 w 300"/>
                <a:gd name="T19" fmla="*/ 15 h 30"/>
                <a:gd name="T20" fmla="*/ 299 w 300"/>
                <a:gd name="T21" fmla="*/ 12 h 30"/>
                <a:gd name="T22" fmla="*/ 298 w 300"/>
                <a:gd name="T23" fmla="*/ 10 h 30"/>
                <a:gd name="T24" fmla="*/ 297 w 300"/>
                <a:gd name="T25" fmla="*/ 7 h 30"/>
                <a:gd name="T26" fmla="*/ 295 w 300"/>
                <a:gd name="T27" fmla="*/ 5 h 30"/>
                <a:gd name="T28" fmla="*/ 293 w 300"/>
                <a:gd name="T29" fmla="*/ 2 h 30"/>
                <a:gd name="T30" fmla="*/ 291 w 300"/>
                <a:gd name="T31" fmla="*/ 1 h 30"/>
                <a:gd name="T32" fmla="*/ 287 w 300"/>
                <a:gd name="T33" fmla="*/ 0 h 30"/>
                <a:gd name="T34" fmla="*/ 284 w 300"/>
                <a:gd name="T35" fmla="*/ 0 h 30"/>
                <a:gd name="T36" fmla="*/ 15 w 300"/>
                <a:gd name="T37" fmla="*/ 0 h 30"/>
                <a:gd name="T38" fmla="*/ 12 w 300"/>
                <a:gd name="T39" fmla="*/ 0 h 30"/>
                <a:gd name="T40" fmla="*/ 9 w 300"/>
                <a:gd name="T41" fmla="*/ 1 h 30"/>
                <a:gd name="T42" fmla="*/ 6 w 300"/>
                <a:gd name="T43" fmla="*/ 2 h 30"/>
                <a:gd name="T44" fmla="*/ 4 w 300"/>
                <a:gd name="T45" fmla="*/ 5 h 30"/>
                <a:gd name="T46" fmla="*/ 2 w 300"/>
                <a:gd name="T47" fmla="*/ 7 h 30"/>
                <a:gd name="T48" fmla="*/ 1 w 300"/>
                <a:gd name="T49" fmla="*/ 10 h 30"/>
                <a:gd name="T50" fmla="*/ 0 w 300"/>
                <a:gd name="T51" fmla="*/ 12 h 30"/>
                <a:gd name="T52" fmla="*/ 0 w 300"/>
                <a:gd name="T53" fmla="*/ 15 h 30"/>
                <a:gd name="T54" fmla="*/ 0 w 300"/>
                <a:gd name="T55" fmla="*/ 18 h 30"/>
                <a:gd name="T56" fmla="*/ 1 w 300"/>
                <a:gd name="T57" fmla="*/ 21 h 30"/>
                <a:gd name="T58" fmla="*/ 2 w 300"/>
                <a:gd name="T59" fmla="*/ 24 h 30"/>
                <a:gd name="T60" fmla="*/ 4 w 300"/>
                <a:gd name="T61" fmla="*/ 26 h 30"/>
                <a:gd name="T62" fmla="*/ 6 w 300"/>
                <a:gd name="T63" fmla="*/ 28 h 30"/>
                <a:gd name="T64" fmla="*/ 9 w 300"/>
                <a:gd name="T65" fmla="*/ 29 h 30"/>
                <a:gd name="T66" fmla="*/ 12 w 300"/>
                <a:gd name="T67" fmla="*/ 30 h 30"/>
                <a:gd name="T68" fmla="*/ 15 w 300"/>
                <a:gd name="T6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0" h="30">
                  <a:moveTo>
                    <a:pt x="15" y="30"/>
                  </a:moveTo>
                  <a:lnTo>
                    <a:pt x="284" y="30"/>
                  </a:lnTo>
                  <a:lnTo>
                    <a:pt x="287" y="30"/>
                  </a:lnTo>
                  <a:lnTo>
                    <a:pt x="291" y="29"/>
                  </a:lnTo>
                  <a:lnTo>
                    <a:pt x="293" y="28"/>
                  </a:lnTo>
                  <a:lnTo>
                    <a:pt x="295" y="26"/>
                  </a:lnTo>
                  <a:lnTo>
                    <a:pt x="297" y="24"/>
                  </a:lnTo>
                  <a:lnTo>
                    <a:pt x="298" y="21"/>
                  </a:lnTo>
                  <a:lnTo>
                    <a:pt x="299" y="18"/>
                  </a:lnTo>
                  <a:lnTo>
                    <a:pt x="300" y="15"/>
                  </a:lnTo>
                  <a:lnTo>
                    <a:pt x="299" y="12"/>
                  </a:lnTo>
                  <a:lnTo>
                    <a:pt x="298" y="10"/>
                  </a:lnTo>
                  <a:lnTo>
                    <a:pt x="297" y="7"/>
                  </a:lnTo>
                  <a:lnTo>
                    <a:pt x="295" y="5"/>
                  </a:lnTo>
                  <a:lnTo>
                    <a:pt x="293" y="2"/>
                  </a:lnTo>
                  <a:lnTo>
                    <a:pt x="291" y="1"/>
                  </a:lnTo>
                  <a:lnTo>
                    <a:pt x="287" y="0"/>
                  </a:lnTo>
                  <a:lnTo>
                    <a:pt x="284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66">
              <a:extLst>
                <a:ext uri="{FF2B5EF4-FFF2-40B4-BE49-F238E27FC236}">
                  <a16:creationId xmlns:a16="http://schemas.microsoft.com/office/drawing/2014/main" xmlns="" id="{2271B947-8B5D-4E44-82C4-22DA9F811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950" y="2609850"/>
              <a:ext cx="95250" cy="9525"/>
            </a:xfrm>
            <a:custGeom>
              <a:avLst/>
              <a:gdLst>
                <a:gd name="T0" fmla="*/ 15 w 300"/>
                <a:gd name="T1" fmla="*/ 30 h 30"/>
                <a:gd name="T2" fmla="*/ 284 w 300"/>
                <a:gd name="T3" fmla="*/ 30 h 30"/>
                <a:gd name="T4" fmla="*/ 287 w 300"/>
                <a:gd name="T5" fmla="*/ 30 h 30"/>
                <a:gd name="T6" fmla="*/ 291 w 300"/>
                <a:gd name="T7" fmla="*/ 29 h 30"/>
                <a:gd name="T8" fmla="*/ 293 w 300"/>
                <a:gd name="T9" fmla="*/ 28 h 30"/>
                <a:gd name="T10" fmla="*/ 295 w 300"/>
                <a:gd name="T11" fmla="*/ 26 h 30"/>
                <a:gd name="T12" fmla="*/ 297 w 300"/>
                <a:gd name="T13" fmla="*/ 24 h 30"/>
                <a:gd name="T14" fmla="*/ 298 w 300"/>
                <a:gd name="T15" fmla="*/ 21 h 30"/>
                <a:gd name="T16" fmla="*/ 299 w 300"/>
                <a:gd name="T17" fmla="*/ 18 h 30"/>
                <a:gd name="T18" fmla="*/ 300 w 300"/>
                <a:gd name="T19" fmla="*/ 15 h 30"/>
                <a:gd name="T20" fmla="*/ 299 w 300"/>
                <a:gd name="T21" fmla="*/ 12 h 30"/>
                <a:gd name="T22" fmla="*/ 298 w 300"/>
                <a:gd name="T23" fmla="*/ 10 h 30"/>
                <a:gd name="T24" fmla="*/ 297 w 300"/>
                <a:gd name="T25" fmla="*/ 7 h 30"/>
                <a:gd name="T26" fmla="*/ 295 w 300"/>
                <a:gd name="T27" fmla="*/ 4 h 30"/>
                <a:gd name="T28" fmla="*/ 293 w 300"/>
                <a:gd name="T29" fmla="*/ 3 h 30"/>
                <a:gd name="T30" fmla="*/ 291 w 300"/>
                <a:gd name="T31" fmla="*/ 1 h 30"/>
                <a:gd name="T32" fmla="*/ 287 w 300"/>
                <a:gd name="T33" fmla="*/ 0 h 30"/>
                <a:gd name="T34" fmla="*/ 284 w 300"/>
                <a:gd name="T35" fmla="*/ 0 h 30"/>
                <a:gd name="T36" fmla="*/ 15 w 300"/>
                <a:gd name="T37" fmla="*/ 0 h 30"/>
                <a:gd name="T38" fmla="*/ 12 w 300"/>
                <a:gd name="T39" fmla="*/ 0 h 30"/>
                <a:gd name="T40" fmla="*/ 9 w 300"/>
                <a:gd name="T41" fmla="*/ 1 h 30"/>
                <a:gd name="T42" fmla="*/ 6 w 300"/>
                <a:gd name="T43" fmla="*/ 3 h 30"/>
                <a:gd name="T44" fmla="*/ 4 w 300"/>
                <a:gd name="T45" fmla="*/ 4 h 30"/>
                <a:gd name="T46" fmla="*/ 2 w 300"/>
                <a:gd name="T47" fmla="*/ 7 h 30"/>
                <a:gd name="T48" fmla="*/ 1 w 300"/>
                <a:gd name="T49" fmla="*/ 10 h 30"/>
                <a:gd name="T50" fmla="*/ 0 w 300"/>
                <a:gd name="T51" fmla="*/ 12 h 30"/>
                <a:gd name="T52" fmla="*/ 0 w 300"/>
                <a:gd name="T53" fmla="*/ 15 h 30"/>
                <a:gd name="T54" fmla="*/ 0 w 300"/>
                <a:gd name="T55" fmla="*/ 18 h 30"/>
                <a:gd name="T56" fmla="*/ 1 w 300"/>
                <a:gd name="T57" fmla="*/ 21 h 30"/>
                <a:gd name="T58" fmla="*/ 2 w 300"/>
                <a:gd name="T59" fmla="*/ 24 h 30"/>
                <a:gd name="T60" fmla="*/ 4 w 300"/>
                <a:gd name="T61" fmla="*/ 26 h 30"/>
                <a:gd name="T62" fmla="*/ 6 w 300"/>
                <a:gd name="T63" fmla="*/ 28 h 30"/>
                <a:gd name="T64" fmla="*/ 9 w 300"/>
                <a:gd name="T65" fmla="*/ 29 h 30"/>
                <a:gd name="T66" fmla="*/ 12 w 300"/>
                <a:gd name="T67" fmla="*/ 30 h 30"/>
                <a:gd name="T68" fmla="*/ 15 w 300"/>
                <a:gd name="T6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0" h="30">
                  <a:moveTo>
                    <a:pt x="15" y="30"/>
                  </a:moveTo>
                  <a:lnTo>
                    <a:pt x="284" y="30"/>
                  </a:lnTo>
                  <a:lnTo>
                    <a:pt x="287" y="30"/>
                  </a:lnTo>
                  <a:lnTo>
                    <a:pt x="291" y="29"/>
                  </a:lnTo>
                  <a:lnTo>
                    <a:pt x="293" y="28"/>
                  </a:lnTo>
                  <a:lnTo>
                    <a:pt x="295" y="26"/>
                  </a:lnTo>
                  <a:lnTo>
                    <a:pt x="297" y="24"/>
                  </a:lnTo>
                  <a:lnTo>
                    <a:pt x="298" y="21"/>
                  </a:lnTo>
                  <a:lnTo>
                    <a:pt x="299" y="18"/>
                  </a:lnTo>
                  <a:lnTo>
                    <a:pt x="300" y="15"/>
                  </a:lnTo>
                  <a:lnTo>
                    <a:pt x="299" y="12"/>
                  </a:lnTo>
                  <a:lnTo>
                    <a:pt x="298" y="10"/>
                  </a:lnTo>
                  <a:lnTo>
                    <a:pt x="297" y="7"/>
                  </a:lnTo>
                  <a:lnTo>
                    <a:pt x="295" y="4"/>
                  </a:lnTo>
                  <a:lnTo>
                    <a:pt x="293" y="3"/>
                  </a:lnTo>
                  <a:lnTo>
                    <a:pt x="291" y="1"/>
                  </a:lnTo>
                  <a:lnTo>
                    <a:pt x="287" y="0"/>
                  </a:lnTo>
                  <a:lnTo>
                    <a:pt x="284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67">
              <a:extLst>
                <a:ext uri="{FF2B5EF4-FFF2-40B4-BE49-F238E27FC236}">
                  <a16:creationId xmlns:a16="http://schemas.microsoft.com/office/drawing/2014/main" xmlns="" id="{7AA56AF2-08EB-463A-9654-A264A2937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950" y="2628900"/>
              <a:ext cx="95250" cy="9525"/>
            </a:xfrm>
            <a:custGeom>
              <a:avLst/>
              <a:gdLst>
                <a:gd name="T0" fmla="*/ 15 w 300"/>
                <a:gd name="T1" fmla="*/ 30 h 30"/>
                <a:gd name="T2" fmla="*/ 284 w 300"/>
                <a:gd name="T3" fmla="*/ 30 h 30"/>
                <a:gd name="T4" fmla="*/ 287 w 300"/>
                <a:gd name="T5" fmla="*/ 30 h 30"/>
                <a:gd name="T6" fmla="*/ 291 w 300"/>
                <a:gd name="T7" fmla="*/ 29 h 30"/>
                <a:gd name="T8" fmla="*/ 293 w 300"/>
                <a:gd name="T9" fmla="*/ 28 h 30"/>
                <a:gd name="T10" fmla="*/ 295 w 300"/>
                <a:gd name="T11" fmla="*/ 26 h 30"/>
                <a:gd name="T12" fmla="*/ 297 w 300"/>
                <a:gd name="T13" fmla="*/ 23 h 30"/>
                <a:gd name="T14" fmla="*/ 298 w 300"/>
                <a:gd name="T15" fmla="*/ 21 h 30"/>
                <a:gd name="T16" fmla="*/ 299 w 300"/>
                <a:gd name="T17" fmla="*/ 18 h 30"/>
                <a:gd name="T18" fmla="*/ 300 w 300"/>
                <a:gd name="T19" fmla="*/ 15 h 30"/>
                <a:gd name="T20" fmla="*/ 299 w 300"/>
                <a:gd name="T21" fmla="*/ 12 h 30"/>
                <a:gd name="T22" fmla="*/ 298 w 300"/>
                <a:gd name="T23" fmla="*/ 10 h 30"/>
                <a:gd name="T24" fmla="*/ 297 w 300"/>
                <a:gd name="T25" fmla="*/ 6 h 30"/>
                <a:gd name="T26" fmla="*/ 295 w 300"/>
                <a:gd name="T27" fmla="*/ 4 h 30"/>
                <a:gd name="T28" fmla="*/ 293 w 300"/>
                <a:gd name="T29" fmla="*/ 3 h 30"/>
                <a:gd name="T30" fmla="*/ 291 w 300"/>
                <a:gd name="T31" fmla="*/ 1 h 30"/>
                <a:gd name="T32" fmla="*/ 287 w 300"/>
                <a:gd name="T33" fmla="*/ 1 h 30"/>
                <a:gd name="T34" fmla="*/ 284 w 300"/>
                <a:gd name="T35" fmla="*/ 0 h 30"/>
                <a:gd name="T36" fmla="*/ 15 w 300"/>
                <a:gd name="T37" fmla="*/ 0 h 30"/>
                <a:gd name="T38" fmla="*/ 12 w 300"/>
                <a:gd name="T39" fmla="*/ 1 h 30"/>
                <a:gd name="T40" fmla="*/ 9 w 300"/>
                <a:gd name="T41" fmla="*/ 1 h 30"/>
                <a:gd name="T42" fmla="*/ 6 w 300"/>
                <a:gd name="T43" fmla="*/ 3 h 30"/>
                <a:gd name="T44" fmla="*/ 4 w 300"/>
                <a:gd name="T45" fmla="*/ 4 h 30"/>
                <a:gd name="T46" fmla="*/ 2 w 300"/>
                <a:gd name="T47" fmla="*/ 6 h 30"/>
                <a:gd name="T48" fmla="*/ 1 w 300"/>
                <a:gd name="T49" fmla="*/ 10 h 30"/>
                <a:gd name="T50" fmla="*/ 0 w 300"/>
                <a:gd name="T51" fmla="*/ 13 h 30"/>
                <a:gd name="T52" fmla="*/ 0 w 300"/>
                <a:gd name="T53" fmla="*/ 15 h 30"/>
                <a:gd name="T54" fmla="*/ 0 w 300"/>
                <a:gd name="T55" fmla="*/ 18 h 30"/>
                <a:gd name="T56" fmla="*/ 1 w 300"/>
                <a:gd name="T57" fmla="*/ 21 h 30"/>
                <a:gd name="T58" fmla="*/ 2 w 300"/>
                <a:gd name="T59" fmla="*/ 23 h 30"/>
                <a:gd name="T60" fmla="*/ 4 w 300"/>
                <a:gd name="T61" fmla="*/ 26 h 30"/>
                <a:gd name="T62" fmla="*/ 6 w 300"/>
                <a:gd name="T63" fmla="*/ 28 h 30"/>
                <a:gd name="T64" fmla="*/ 9 w 300"/>
                <a:gd name="T65" fmla="*/ 29 h 30"/>
                <a:gd name="T66" fmla="*/ 12 w 300"/>
                <a:gd name="T67" fmla="*/ 30 h 30"/>
                <a:gd name="T68" fmla="*/ 15 w 300"/>
                <a:gd name="T6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0" h="30">
                  <a:moveTo>
                    <a:pt x="15" y="30"/>
                  </a:moveTo>
                  <a:lnTo>
                    <a:pt x="284" y="30"/>
                  </a:lnTo>
                  <a:lnTo>
                    <a:pt x="287" y="30"/>
                  </a:lnTo>
                  <a:lnTo>
                    <a:pt x="291" y="29"/>
                  </a:lnTo>
                  <a:lnTo>
                    <a:pt x="293" y="28"/>
                  </a:lnTo>
                  <a:lnTo>
                    <a:pt x="295" y="26"/>
                  </a:lnTo>
                  <a:lnTo>
                    <a:pt x="297" y="23"/>
                  </a:lnTo>
                  <a:lnTo>
                    <a:pt x="298" y="21"/>
                  </a:lnTo>
                  <a:lnTo>
                    <a:pt x="299" y="18"/>
                  </a:lnTo>
                  <a:lnTo>
                    <a:pt x="300" y="15"/>
                  </a:lnTo>
                  <a:lnTo>
                    <a:pt x="299" y="12"/>
                  </a:lnTo>
                  <a:lnTo>
                    <a:pt x="298" y="10"/>
                  </a:lnTo>
                  <a:lnTo>
                    <a:pt x="297" y="6"/>
                  </a:lnTo>
                  <a:lnTo>
                    <a:pt x="295" y="4"/>
                  </a:lnTo>
                  <a:lnTo>
                    <a:pt x="293" y="3"/>
                  </a:lnTo>
                  <a:lnTo>
                    <a:pt x="291" y="1"/>
                  </a:lnTo>
                  <a:lnTo>
                    <a:pt x="287" y="1"/>
                  </a:lnTo>
                  <a:lnTo>
                    <a:pt x="284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9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68">
              <a:extLst>
                <a:ext uri="{FF2B5EF4-FFF2-40B4-BE49-F238E27FC236}">
                  <a16:creationId xmlns:a16="http://schemas.microsoft.com/office/drawing/2014/main" xmlns="" id="{43B3751B-D1E2-47D3-8110-42936B911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950" y="2647950"/>
              <a:ext cx="95250" cy="9525"/>
            </a:xfrm>
            <a:custGeom>
              <a:avLst/>
              <a:gdLst>
                <a:gd name="T0" fmla="*/ 15 w 300"/>
                <a:gd name="T1" fmla="*/ 31 h 31"/>
                <a:gd name="T2" fmla="*/ 284 w 300"/>
                <a:gd name="T3" fmla="*/ 31 h 31"/>
                <a:gd name="T4" fmla="*/ 287 w 300"/>
                <a:gd name="T5" fmla="*/ 30 h 31"/>
                <a:gd name="T6" fmla="*/ 291 w 300"/>
                <a:gd name="T7" fmla="*/ 29 h 31"/>
                <a:gd name="T8" fmla="*/ 293 w 300"/>
                <a:gd name="T9" fmla="*/ 28 h 31"/>
                <a:gd name="T10" fmla="*/ 295 w 300"/>
                <a:gd name="T11" fmla="*/ 25 h 31"/>
                <a:gd name="T12" fmla="*/ 297 w 300"/>
                <a:gd name="T13" fmla="*/ 23 h 31"/>
                <a:gd name="T14" fmla="*/ 298 w 300"/>
                <a:gd name="T15" fmla="*/ 21 h 31"/>
                <a:gd name="T16" fmla="*/ 299 w 300"/>
                <a:gd name="T17" fmla="*/ 18 h 31"/>
                <a:gd name="T18" fmla="*/ 300 w 300"/>
                <a:gd name="T19" fmla="*/ 15 h 31"/>
                <a:gd name="T20" fmla="*/ 299 w 300"/>
                <a:gd name="T21" fmla="*/ 13 h 31"/>
                <a:gd name="T22" fmla="*/ 298 w 300"/>
                <a:gd name="T23" fmla="*/ 9 h 31"/>
                <a:gd name="T24" fmla="*/ 297 w 300"/>
                <a:gd name="T25" fmla="*/ 7 h 31"/>
                <a:gd name="T26" fmla="*/ 295 w 300"/>
                <a:gd name="T27" fmla="*/ 5 h 31"/>
                <a:gd name="T28" fmla="*/ 293 w 300"/>
                <a:gd name="T29" fmla="*/ 3 h 31"/>
                <a:gd name="T30" fmla="*/ 291 w 300"/>
                <a:gd name="T31" fmla="*/ 2 h 31"/>
                <a:gd name="T32" fmla="*/ 287 w 300"/>
                <a:gd name="T33" fmla="*/ 1 h 31"/>
                <a:gd name="T34" fmla="*/ 284 w 300"/>
                <a:gd name="T35" fmla="*/ 0 h 31"/>
                <a:gd name="T36" fmla="*/ 15 w 300"/>
                <a:gd name="T37" fmla="*/ 0 h 31"/>
                <a:gd name="T38" fmla="*/ 12 w 300"/>
                <a:gd name="T39" fmla="*/ 1 h 31"/>
                <a:gd name="T40" fmla="*/ 9 w 300"/>
                <a:gd name="T41" fmla="*/ 2 h 31"/>
                <a:gd name="T42" fmla="*/ 6 w 300"/>
                <a:gd name="T43" fmla="*/ 3 h 31"/>
                <a:gd name="T44" fmla="*/ 4 w 300"/>
                <a:gd name="T45" fmla="*/ 5 h 31"/>
                <a:gd name="T46" fmla="*/ 2 w 300"/>
                <a:gd name="T47" fmla="*/ 7 h 31"/>
                <a:gd name="T48" fmla="*/ 1 w 300"/>
                <a:gd name="T49" fmla="*/ 9 h 31"/>
                <a:gd name="T50" fmla="*/ 0 w 300"/>
                <a:gd name="T51" fmla="*/ 13 h 31"/>
                <a:gd name="T52" fmla="*/ 0 w 300"/>
                <a:gd name="T53" fmla="*/ 15 h 31"/>
                <a:gd name="T54" fmla="*/ 0 w 300"/>
                <a:gd name="T55" fmla="*/ 18 h 31"/>
                <a:gd name="T56" fmla="*/ 1 w 300"/>
                <a:gd name="T57" fmla="*/ 21 h 31"/>
                <a:gd name="T58" fmla="*/ 2 w 300"/>
                <a:gd name="T59" fmla="*/ 23 h 31"/>
                <a:gd name="T60" fmla="*/ 4 w 300"/>
                <a:gd name="T61" fmla="*/ 25 h 31"/>
                <a:gd name="T62" fmla="*/ 6 w 300"/>
                <a:gd name="T63" fmla="*/ 28 h 31"/>
                <a:gd name="T64" fmla="*/ 9 w 300"/>
                <a:gd name="T65" fmla="*/ 29 h 31"/>
                <a:gd name="T66" fmla="*/ 12 w 300"/>
                <a:gd name="T67" fmla="*/ 30 h 31"/>
                <a:gd name="T68" fmla="*/ 15 w 300"/>
                <a:gd name="T6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0" h="31">
                  <a:moveTo>
                    <a:pt x="15" y="31"/>
                  </a:moveTo>
                  <a:lnTo>
                    <a:pt x="284" y="31"/>
                  </a:lnTo>
                  <a:lnTo>
                    <a:pt x="287" y="30"/>
                  </a:lnTo>
                  <a:lnTo>
                    <a:pt x="291" y="29"/>
                  </a:lnTo>
                  <a:lnTo>
                    <a:pt x="293" y="28"/>
                  </a:lnTo>
                  <a:lnTo>
                    <a:pt x="295" y="25"/>
                  </a:lnTo>
                  <a:lnTo>
                    <a:pt x="297" y="23"/>
                  </a:lnTo>
                  <a:lnTo>
                    <a:pt x="298" y="21"/>
                  </a:lnTo>
                  <a:lnTo>
                    <a:pt x="299" y="18"/>
                  </a:lnTo>
                  <a:lnTo>
                    <a:pt x="300" y="15"/>
                  </a:lnTo>
                  <a:lnTo>
                    <a:pt x="299" y="13"/>
                  </a:lnTo>
                  <a:lnTo>
                    <a:pt x="298" y="9"/>
                  </a:lnTo>
                  <a:lnTo>
                    <a:pt x="297" y="7"/>
                  </a:lnTo>
                  <a:lnTo>
                    <a:pt x="295" y="5"/>
                  </a:lnTo>
                  <a:lnTo>
                    <a:pt x="293" y="3"/>
                  </a:lnTo>
                  <a:lnTo>
                    <a:pt x="291" y="2"/>
                  </a:lnTo>
                  <a:lnTo>
                    <a:pt x="287" y="1"/>
                  </a:lnTo>
                  <a:lnTo>
                    <a:pt x="284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07B96B8-34E3-4F28-8FD4-25E2C35F1BCE}"/>
              </a:ext>
            </a:extLst>
          </p:cNvPr>
          <p:cNvGrpSpPr/>
          <p:nvPr/>
        </p:nvGrpSpPr>
        <p:grpSpPr>
          <a:xfrm>
            <a:off x="7281280" y="2573366"/>
            <a:ext cx="285750" cy="266700"/>
            <a:chOff x="10450513" y="2505075"/>
            <a:chExt cx="285750" cy="266700"/>
          </a:xfrm>
          <a:solidFill>
            <a:schemeClr val="bg1"/>
          </a:solidFill>
        </p:grpSpPr>
        <p:sp>
          <p:nvSpPr>
            <p:cNvPr id="45" name="Freeform 286">
              <a:extLst>
                <a:ext uri="{FF2B5EF4-FFF2-40B4-BE49-F238E27FC236}">
                  <a16:creationId xmlns:a16="http://schemas.microsoft.com/office/drawing/2014/main" xmlns="" id="{20E1BE16-D9B7-4B6A-9AA9-D14385263A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5763" y="2505075"/>
              <a:ext cx="190500" cy="76200"/>
            </a:xfrm>
            <a:custGeom>
              <a:avLst/>
              <a:gdLst>
                <a:gd name="T0" fmla="*/ 571 w 601"/>
                <a:gd name="T1" fmla="*/ 210 h 240"/>
                <a:gd name="T2" fmla="*/ 30 w 601"/>
                <a:gd name="T3" fmla="*/ 210 h 240"/>
                <a:gd name="T4" fmla="*/ 30 w 601"/>
                <a:gd name="T5" fmla="*/ 30 h 240"/>
                <a:gd name="T6" fmla="*/ 571 w 601"/>
                <a:gd name="T7" fmla="*/ 30 h 240"/>
                <a:gd name="T8" fmla="*/ 571 w 601"/>
                <a:gd name="T9" fmla="*/ 210 h 240"/>
                <a:gd name="T10" fmla="*/ 586 w 601"/>
                <a:gd name="T11" fmla="*/ 0 h 240"/>
                <a:gd name="T12" fmla="*/ 15 w 601"/>
                <a:gd name="T13" fmla="*/ 0 h 240"/>
                <a:gd name="T14" fmla="*/ 12 w 601"/>
                <a:gd name="T15" fmla="*/ 1 h 240"/>
                <a:gd name="T16" fmla="*/ 10 w 601"/>
                <a:gd name="T17" fmla="*/ 1 h 240"/>
                <a:gd name="T18" fmla="*/ 6 w 601"/>
                <a:gd name="T19" fmla="*/ 3 h 240"/>
                <a:gd name="T20" fmla="*/ 4 w 601"/>
                <a:gd name="T21" fmla="*/ 4 h 240"/>
                <a:gd name="T22" fmla="*/ 3 w 601"/>
                <a:gd name="T23" fmla="*/ 7 h 240"/>
                <a:gd name="T24" fmla="*/ 1 w 601"/>
                <a:gd name="T25" fmla="*/ 10 h 240"/>
                <a:gd name="T26" fmla="*/ 0 w 601"/>
                <a:gd name="T27" fmla="*/ 13 h 240"/>
                <a:gd name="T28" fmla="*/ 0 w 601"/>
                <a:gd name="T29" fmla="*/ 15 h 240"/>
                <a:gd name="T30" fmla="*/ 0 w 601"/>
                <a:gd name="T31" fmla="*/ 225 h 240"/>
                <a:gd name="T32" fmla="*/ 0 w 601"/>
                <a:gd name="T33" fmla="*/ 229 h 240"/>
                <a:gd name="T34" fmla="*/ 1 w 601"/>
                <a:gd name="T35" fmla="*/ 231 h 240"/>
                <a:gd name="T36" fmla="*/ 3 w 601"/>
                <a:gd name="T37" fmla="*/ 234 h 240"/>
                <a:gd name="T38" fmla="*/ 4 w 601"/>
                <a:gd name="T39" fmla="*/ 236 h 240"/>
                <a:gd name="T40" fmla="*/ 6 w 601"/>
                <a:gd name="T41" fmla="*/ 238 h 240"/>
                <a:gd name="T42" fmla="*/ 10 w 601"/>
                <a:gd name="T43" fmla="*/ 239 h 240"/>
                <a:gd name="T44" fmla="*/ 12 w 601"/>
                <a:gd name="T45" fmla="*/ 240 h 240"/>
                <a:gd name="T46" fmla="*/ 15 w 601"/>
                <a:gd name="T47" fmla="*/ 240 h 240"/>
                <a:gd name="T48" fmla="*/ 586 w 601"/>
                <a:gd name="T49" fmla="*/ 240 h 240"/>
                <a:gd name="T50" fmla="*/ 588 w 601"/>
                <a:gd name="T51" fmla="*/ 240 h 240"/>
                <a:gd name="T52" fmla="*/ 591 w 601"/>
                <a:gd name="T53" fmla="*/ 239 h 240"/>
                <a:gd name="T54" fmla="*/ 593 w 601"/>
                <a:gd name="T55" fmla="*/ 238 h 240"/>
                <a:gd name="T56" fmla="*/ 595 w 601"/>
                <a:gd name="T57" fmla="*/ 236 h 240"/>
                <a:gd name="T58" fmla="*/ 597 w 601"/>
                <a:gd name="T59" fmla="*/ 234 h 240"/>
                <a:gd name="T60" fmla="*/ 598 w 601"/>
                <a:gd name="T61" fmla="*/ 231 h 240"/>
                <a:gd name="T62" fmla="*/ 599 w 601"/>
                <a:gd name="T63" fmla="*/ 229 h 240"/>
                <a:gd name="T64" fmla="*/ 601 w 601"/>
                <a:gd name="T65" fmla="*/ 225 h 240"/>
                <a:gd name="T66" fmla="*/ 601 w 601"/>
                <a:gd name="T67" fmla="*/ 15 h 240"/>
                <a:gd name="T68" fmla="*/ 599 w 601"/>
                <a:gd name="T69" fmla="*/ 13 h 240"/>
                <a:gd name="T70" fmla="*/ 598 w 601"/>
                <a:gd name="T71" fmla="*/ 10 h 240"/>
                <a:gd name="T72" fmla="*/ 597 w 601"/>
                <a:gd name="T73" fmla="*/ 7 h 240"/>
                <a:gd name="T74" fmla="*/ 595 w 601"/>
                <a:gd name="T75" fmla="*/ 4 h 240"/>
                <a:gd name="T76" fmla="*/ 593 w 601"/>
                <a:gd name="T77" fmla="*/ 3 h 240"/>
                <a:gd name="T78" fmla="*/ 591 w 601"/>
                <a:gd name="T79" fmla="*/ 1 h 240"/>
                <a:gd name="T80" fmla="*/ 588 w 601"/>
                <a:gd name="T81" fmla="*/ 1 h 240"/>
                <a:gd name="T82" fmla="*/ 586 w 601"/>
                <a:gd name="T83" fmla="*/ 0 h 240"/>
                <a:gd name="T84" fmla="*/ 586 w 601"/>
                <a:gd name="T8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01" h="240">
                  <a:moveTo>
                    <a:pt x="571" y="210"/>
                  </a:moveTo>
                  <a:lnTo>
                    <a:pt x="30" y="210"/>
                  </a:lnTo>
                  <a:lnTo>
                    <a:pt x="30" y="30"/>
                  </a:lnTo>
                  <a:lnTo>
                    <a:pt x="571" y="30"/>
                  </a:lnTo>
                  <a:lnTo>
                    <a:pt x="571" y="210"/>
                  </a:lnTo>
                  <a:close/>
                  <a:moveTo>
                    <a:pt x="586" y="0"/>
                  </a:moveTo>
                  <a:lnTo>
                    <a:pt x="15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225"/>
                  </a:lnTo>
                  <a:lnTo>
                    <a:pt x="0" y="229"/>
                  </a:lnTo>
                  <a:lnTo>
                    <a:pt x="1" y="231"/>
                  </a:lnTo>
                  <a:lnTo>
                    <a:pt x="3" y="234"/>
                  </a:lnTo>
                  <a:lnTo>
                    <a:pt x="4" y="236"/>
                  </a:lnTo>
                  <a:lnTo>
                    <a:pt x="6" y="238"/>
                  </a:lnTo>
                  <a:lnTo>
                    <a:pt x="10" y="239"/>
                  </a:lnTo>
                  <a:lnTo>
                    <a:pt x="12" y="240"/>
                  </a:lnTo>
                  <a:lnTo>
                    <a:pt x="15" y="240"/>
                  </a:lnTo>
                  <a:lnTo>
                    <a:pt x="586" y="240"/>
                  </a:lnTo>
                  <a:lnTo>
                    <a:pt x="588" y="240"/>
                  </a:lnTo>
                  <a:lnTo>
                    <a:pt x="591" y="239"/>
                  </a:lnTo>
                  <a:lnTo>
                    <a:pt x="593" y="238"/>
                  </a:lnTo>
                  <a:lnTo>
                    <a:pt x="595" y="236"/>
                  </a:lnTo>
                  <a:lnTo>
                    <a:pt x="597" y="234"/>
                  </a:lnTo>
                  <a:lnTo>
                    <a:pt x="598" y="231"/>
                  </a:lnTo>
                  <a:lnTo>
                    <a:pt x="599" y="229"/>
                  </a:lnTo>
                  <a:lnTo>
                    <a:pt x="601" y="225"/>
                  </a:lnTo>
                  <a:lnTo>
                    <a:pt x="601" y="15"/>
                  </a:lnTo>
                  <a:lnTo>
                    <a:pt x="599" y="13"/>
                  </a:lnTo>
                  <a:lnTo>
                    <a:pt x="598" y="10"/>
                  </a:lnTo>
                  <a:lnTo>
                    <a:pt x="597" y="7"/>
                  </a:lnTo>
                  <a:lnTo>
                    <a:pt x="595" y="4"/>
                  </a:lnTo>
                  <a:lnTo>
                    <a:pt x="593" y="3"/>
                  </a:lnTo>
                  <a:lnTo>
                    <a:pt x="591" y="1"/>
                  </a:lnTo>
                  <a:lnTo>
                    <a:pt x="588" y="1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87">
              <a:extLst>
                <a:ext uri="{FF2B5EF4-FFF2-40B4-BE49-F238E27FC236}">
                  <a16:creationId xmlns:a16="http://schemas.microsoft.com/office/drawing/2014/main" xmlns="" id="{F7C152F7-BCE4-4627-BCE5-14520E7A9C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50513" y="2505075"/>
              <a:ext cx="76200" cy="76200"/>
            </a:xfrm>
            <a:custGeom>
              <a:avLst/>
              <a:gdLst>
                <a:gd name="T0" fmla="*/ 210 w 240"/>
                <a:gd name="T1" fmla="*/ 210 h 240"/>
                <a:gd name="T2" fmla="*/ 31 w 240"/>
                <a:gd name="T3" fmla="*/ 210 h 240"/>
                <a:gd name="T4" fmla="*/ 31 w 240"/>
                <a:gd name="T5" fmla="*/ 30 h 240"/>
                <a:gd name="T6" fmla="*/ 210 w 240"/>
                <a:gd name="T7" fmla="*/ 30 h 240"/>
                <a:gd name="T8" fmla="*/ 210 w 240"/>
                <a:gd name="T9" fmla="*/ 210 h 240"/>
                <a:gd name="T10" fmla="*/ 225 w 240"/>
                <a:gd name="T11" fmla="*/ 0 h 240"/>
                <a:gd name="T12" fmla="*/ 16 w 240"/>
                <a:gd name="T13" fmla="*/ 0 h 240"/>
                <a:gd name="T14" fmla="*/ 13 w 240"/>
                <a:gd name="T15" fmla="*/ 1 h 240"/>
                <a:gd name="T16" fmla="*/ 9 w 240"/>
                <a:gd name="T17" fmla="*/ 1 h 240"/>
                <a:gd name="T18" fmla="*/ 7 w 240"/>
                <a:gd name="T19" fmla="*/ 3 h 240"/>
                <a:gd name="T20" fmla="*/ 5 w 240"/>
                <a:gd name="T21" fmla="*/ 4 h 240"/>
                <a:gd name="T22" fmla="*/ 3 w 240"/>
                <a:gd name="T23" fmla="*/ 7 h 240"/>
                <a:gd name="T24" fmla="*/ 2 w 240"/>
                <a:gd name="T25" fmla="*/ 10 h 240"/>
                <a:gd name="T26" fmla="*/ 1 w 240"/>
                <a:gd name="T27" fmla="*/ 13 h 240"/>
                <a:gd name="T28" fmla="*/ 0 w 240"/>
                <a:gd name="T29" fmla="*/ 15 h 240"/>
                <a:gd name="T30" fmla="*/ 0 w 240"/>
                <a:gd name="T31" fmla="*/ 225 h 240"/>
                <a:gd name="T32" fmla="*/ 1 w 240"/>
                <a:gd name="T33" fmla="*/ 229 h 240"/>
                <a:gd name="T34" fmla="*/ 2 w 240"/>
                <a:gd name="T35" fmla="*/ 231 h 240"/>
                <a:gd name="T36" fmla="*/ 3 w 240"/>
                <a:gd name="T37" fmla="*/ 234 h 240"/>
                <a:gd name="T38" fmla="*/ 5 w 240"/>
                <a:gd name="T39" fmla="*/ 236 h 240"/>
                <a:gd name="T40" fmla="*/ 7 w 240"/>
                <a:gd name="T41" fmla="*/ 238 h 240"/>
                <a:gd name="T42" fmla="*/ 9 w 240"/>
                <a:gd name="T43" fmla="*/ 239 h 240"/>
                <a:gd name="T44" fmla="*/ 13 w 240"/>
                <a:gd name="T45" fmla="*/ 240 h 240"/>
                <a:gd name="T46" fmla="*/ 15 w 240"/>
                <a:gd name="T47" fmla="*/ 240 h 240"/>
                <a:gd name="T48" fmla="*/ 225 w 240"/>
                <a:gd name="T49" fmla="*/ 240 h 240"/>
                <a:gd name="T50" fmla="*/ 228 w 240"/>
                <a:gd name="T51" fmla="*/ 240 h 240"/>
                <a:gd name="T52" fmla="*/ 231 w 240"/>
                <a:gd name="T53" fmla="*/ 239 h 240"/>
                <a:gd name="T54" fmla="*/ 234 w 240"/>
                <a:gd name="T55" fmla="*/ 238 h 240"/>
                <a:gd name="T56" fmla="*/ 236 w 240"/>
                <a:gd name="T57" fmla="*/ 236 h 240"/>
                <a:gd name="T58" fmla="*/ 238 w 240"/>
                <a:gd name="T59" fmla="*/ 234 h 240"/>
                <a:gd name="T60" fmla="*/ 239 w 240"/>
                <a:gd name="T61" fmla="*/ 231 h 240"/>
                <a:gd name="T62" fmla="*/ 240 w 240"/>
                <a:gd name="T63" fmla="*/ 229 h 240"/>
                <a:gd name="T64" fmla="*/ 240 w 240"/>
                <a:gd name="T65" fmla="*/ 225 h 240"/>
                <a:gd name="T66" fmla="*/ 240 w 240"/>
                <a:gd name="T67" fmla="*/ 15 h 240"/>
                <a:gd name="T68" fmla="*/ 240 w 240"/>
                <a:gd name="T69" fmla="*/ 13 h 240"/>
                <a:gd name="T70" fmla="*/ 239 w 240"/>
                <a:gd name="T71" fmla="*/ 10 h 240"/>
                <a:gd name="T72" fmla="*/ 238 w 240"/>
                <a:gd name="T73" fmla="*/ 7 h 240"/>
                <a:gd name="T74" fmla="*/ 236 w 240"/>
                <a:gd name="T75" fmla="*/ 4 h 240"/>
                <a:gd name="T76" fmla="*/ 234 w 240"/>
                <a:gd name="T77" fmla="*/ 3 h 240"/>
                <a:gd name="T78" fmla="*/ 231 w 240"/>
                <a:gd name="T79" fmla="*/ 1 h 240"/>
                <a:gd name="T80" fmla="*/ 228 w 240"/>
                <a:gd name="T81" fmla="*/ 1 h 240"/>
                <a:gd name="T82" fmla="*/ 225 w 240"/>
                <a:gd name="T8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0" h="240">
                  <a:moveTo>
                    <a:pt x="210" y="210"/>
                  </a:moveTo>
                  <a:lnTo>
                    <a:pt x="31" y="210"/>
                  </a:lnTo>
                  <a:lnTo>
                    <a:pt x="31" y="30"/>
                  </a:lnTo>
                  <a:lnTo>
                    <a:pt x="210" y="30"/>
                  </a:lnTo>
                  <a:lnTo>
                    <a:pt x="210" y="210"/>
                  </a:lnTo>
                  <a:close/>
                  <a:moveTo>
                    <a:pt x="225" y="0"/>
                  </a:moveTo>
                  <a:lnTo>
                    <a:pt x="16" y="0"/>
                  </a:lnTo>
                  <a:lnTo>
                    <a:pt x="13" y="1"/>
                  </a:lnTo>
                  <a:lnTo>
                    <a:pt x="9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0" y="225"/>
                  </a:lnTo>
                  <a:lnTo>
                    <a:pt x="1" y="229"/>
                  </a:lnTo>
                  <a:lnTo>
                    <a:pt x="2" y="231"/>
                  </a:lnTo>
                  <a:lnTo>
                    <a:pt x="3" y="234"/>
                  </a:lnTo>
                  <a:lnTo>
                    <a:pt x="5" y="236"/>
                  </a:lnTo>
                  <a:lnTo>
                    <a:pt x="7" y="238"/>
                  </a:lnTo>
                  <a:lnTo>
                    <a:pt x="9" y="239"/>
                  </a:lnTo>
                  <a:lnTo>
                    <a:pt x="13" y="240"/>
                  </a:lnTo>
                  <a:lnTo>
                    <a:pt x="15" y="240"/>
                  </a:lnTo>
                  <a:lnTo>
                    <a:pt x="225" y="240"/>
                  </a:lnTo>
                  <a:lnTo>
                    <a:pt x="228" y="240"/>
                  </a:lnTo>
                  <a:lnTo>
                    <a:pt x="231" y="239"/>
                  </a:lnTo>
                  <a:lnTo>
                    <a:pt x="234" y="238"/>
                  </a:lnTo>
                  <a:lnTo>
                    <a:pt x="236" y="236"/>
                  </a:lnTo>
                  <a:lnTo>
                    <a:pt x="238" y="234"/>
                  </a:lnTo>
                  <a:lnTo>
                    <a:pt x="239" y="231"/>
                  </a:lnTo>
                  <a:lnTo>
                    <a:pt x="240" y="229"/>
                  </a:lnTo>
                  <a:lnTo>
                    <a:pt x="240" y="225"/>
                  </a:lnTo>
                  <a:lnTo>
                    <a:pt x="240" y="15"/>
                  </a:lnTo>
                  <a:lnTo>
                    <a:pt x="240" y="13"/>
                  </a:lnTo>
                  <a:lnTo>
                    <a:pt x="239" y="10"/>
                  </a:lnTo>
                  <a:lnTo>
                    <a:pt x="238" y="7"/>
                  </a:lnTo>
                  <a:lnTo>
                    <a:pt x="236" y="4"/>
                  </a:lnTo>
                  <a:lnTo>
                    <a:pt x="234" y="3"/>
                  </a:lnTo>
                  <a:lnTo>
                    <a:pt x="231" y="1"/>
                  </a:lnTo>
                  <a:lnTo>
                    <a:pt x="228" y="1"/>
                  </a:lnTo>
                  <a:lnTo>
                    <a:pt x="2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8">
              <a:extLst>
                <a:ext uri="{FF2B5EF4-FFF2-40B4-BE49-F238E27FC236}">
                  <a16:creationId xmlns:a16="http://schemas.microsoft.com/office/drawing/2014/main" xmlns="" id="{EE1D9305-2648-41E0-AADD-AA76191864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5763" y="2600325"/>
              <a:ext cx="190500" cy="76200"/>
            </a:xfrm>
            <a:custGeom>
              <a:avLst/>
              <a:gdLst>
                <a:gd name="T0" fmla="*/ 571 w 601"/>
                <a:gd name="T1" fmla="*/ 211 h 241"/>
                <a:gd name="T2" fmla="*/ 30 w 601"/>
                <a:gd name="T3" fmla="*/ 211 h 241"/>
                <a:gd name="T4" fmla="*/ 30 w 601"/>
                <a:gd name="T5" fmla="*/ 30 h 241"/>
                <a:gd name="T6" fmla="*/ 571 w 601"/>
                <a:gd name="T7" fmla="*/ 30 h 241"/>
                <a:gd name="T8" fmla="*/ 571 w 601"/>
                <a:gd name="T9" fmla="*/ 211 h 241"/>
                <a:gd name="T10" fmla="*/ 586 w 601"/>
                <a:gd name="T11" fmla="*/ 0 h 241"/>
                <a:gd name="T12" fmla="*/ 15 w 601"/>
                <a:gd name="T13" fmla="*/ 0 h 241"/>
                <a:gd name="T14" fmla="*/ 12 w 601"/>
                <a:gd name="T15" fmla="*/ 0 h 241"/>
                <a:gd name="T16" fmla="*/ 10 w 601"/>
                <a:gd name="T17" fmla="*/ 1 h 241"/>
                <a:gd name="T18" fmla="*/ 6 w 601"/>
                <a:gd name="T19" fmla="*/ 2 h 241"/>
                <a:gd name="T20" fmla="*/ 4 w 601"/>
                <a:gd name="T21" fmla="*/ 4 h 241"/>
                <a:gd name="T22" fmla="*/ 3 w 601"/>
                <a:gd name="T23" fmla="*/ 7 h 241"/>
                <a:gd name="T24" fmla="*/ 1 w 601"/>
                <a:gd name="T25" fmla="*/ 10 h 241"/>
                <a:gd name="T26" fmla="*/ 0 w 601"/>
                <a:gd name="T27" fmla="*/ 12 h 241"/>
                <a:gd name="T28" fmla="*/ 0 w 601"/>
                <a:gd name="T29" fmla="*/ 15 h 241"/>
                <a:gd name="T30" fmla="*/ 0 w 601"/>
                <a:gd name="T31" fmla="*/ 226 h 241"/>
                <a:gd name="T32" fmla="*/ 0 w 601"/>
                <a:gd name="T33" fmla="*/ 228 h 241"/>
                <a:gd name="T34" fmla="*/ 1 w 601"/>
                <a:gd name="T35" fmla="*/ 231 h 241"/>
                <a:gd name="T36" fmla="*/ 3 w 601"/>
                <a:gd name="T37" fmla="*/ 233 h 241"/>
                <a:gd name="T38" fmla="*/ 4 w 601"/>
                <a:gd name="T39" fmla="*/ 235 h 241"/>
                <a:gd name="T40" fmla="*/ 6 w 601"/>
                <a:gd name="T41" fmla="*/ 237 h 241"/>
                <a:gd name="T42" fmla="*/ 10 w 601"/>
                <a:gd name="T43" fmla="*/ 240 h 241"/>
                <a:gd name="T44" fmla="*/ 12 w 601"/>
                <a:gd name="T45" fmla="*/ 240 h 241"/>
                <a:gd name="T46" fmla="*/ 15 w 601"/>
                <a:gd name="T47" fmla="*/ 241 h 241"/>
                <a:gd name="T48" fmla="*/ 586 w 601"/>
                <a:gd name="T49" fmla="*/ 241 h 241"/>
                <a:gd name="T50" fmla="*/ 588 w 601"/>
                <a:gd name="T51" fmla="*/ 240 h 241"/>
                <a:gd name="T52" fmla="*/ 591 w 601"/>
                <a:gd name="T53" fmla="*/ 238 h 241"/>
                <a:gd name="T54" fmla="*/ 593 w 601"/>
                <a:gd name="T55" fmla="*/ 237 h 241"/>
                <a:gd name="T56" fmla="*/ 595 w 601"/>
                <a:gd name="T57" fmla="*/ 235 h 241"/>
                <a:gd name="T58" fmla="*/ 597 w 601"/>
                <a:gd name="T59" fmla="*/ 233 h 241"/>
                <a:gd name="T60" fmla="*/ 598 w 601"/>
                <a:gd name="T61" fmla="*/ 231 h 241"/>
                <a:gd name="T62" fmla="*/ 599 w 601"/>
                <a:gd name="T63" fmla="*/ 228 h 241"/>
                <a:gd name="T64" fmla="*/ 601 w 601"/>
                <a:gd name="T65" fmla="*/ 226 h 241"/>
                <a:gd name="T66" fmla="*/ 601 w 601"/>
                <a:gd name="T67" fmla="*/ 15 h 241"/>
                <a:gd name="T68" fmla="*/ 599 w 601"/>
                <a:gd name="T69" fmla="*/ 12 h 241"/>
                <a:gd name="T70" fmla="*/ 598 w 601"/>
                <a:gd name="T71" fmla="*/ 10 h 241"/>
                <a:gd name="T72" fmla="*/ 597 w 601"/>
                <a:gd name="T73" fmla="*/ 7 h 241"/>
                <a:gd name="T74" fmla="*/ 595 w 601"/>
                <a:gd name="T75" fmla="*/ 4 h 241"/>
                <a:gd name="T76" fmla="*/ 593 w 601"/>
                <a:gd name="T77" fmla="*/ 2 h 241"/>
                <a:gd name="T78" fmla="*/ 591 w 601"/>
                <a:gd name="T79" fmla="*/ 1 h 241"/>
                <a:gd name="T80" fmla="*/ 588 w 601"/>
                <a:gd name="T81" fmla="*/ 0 h 241"/>
                <a:gd name="T82" fmla="*/ 586 w 601"/>
                <a:gd name="T8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1" h="241">
                  <a:moveTo>
                    <a:pt x="571" y="211"/>
                  </a:moveTo>
                  <a:lnTo>
                    <a:pt x="30" y="211"/>
                  </a:lnTo>
                  <a:lnTo>
                    <a:pt x="30" y="30"/>
                  </a:lnTo>
                  <a:lnTo>
                    <a:pt x="571" y="30"/>
                  </a:lnTo>
                  <a:lnTo>
                    <a:pt x="571" y="211"/>
                  </a:lnTo>
                  <a:close/>
                  <a:moveTo>
                    <a:pt x="58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26"/>
                  </a:lnTo>
                  <a:lnTo>
                    <a:pt x="0" y="228"/>
                  </a:lnTo>
                  <a:lnTo>
                    <a:pt x="1" y="231"/>
                  </a:lnTo>
                  <a:lnTo>
                    <a:pt x="3" y="233"/>
                  </a:lnTo>
                  <a:lnTo>
                    <a:pt x="4" y="235"/>
                  </a:lnTo>
                  <a:lnTo>
                    <a:pt x="6" y="237"/>
                  </a:lnTo>
                  <a:lnTo>
                    <a:pt x="10" y="240"/>
                  </a:lnTo>
                  <a:lnTo>
                    <a:pt x="12" y="240"/>
                  </a:lnTo>
                  <a:lnTo>
                    <a:pt x="15" y="241"/>
                  </a:lnTo>
                  <a:lnTo>
                    <a:pt x="586" y="241"/>
                  </a:lnTo>
                  <a:lnTo>
                    <a:pt x="588" y="240"/>
                  </a:lnTo>
                  <a:lnTo>
                    <a:pt x="591" y="238"/>
                  </a:lnTo>
                  <a:lnTo>
                    <a:pt x="593" y="237"/>
                  </a:lnTo>
                  <a:lnTo>
                    <a:pt x="595" y="235"/>
                  </a:lnTo>
                  <a:lnTo>
                    <a:pt x="597" y="233"/>
                  </a:lnTo>
                  <a:lnTo>
                    <a:pt x="598" y="231"/>
                  </a:lnTo>
                  <a:lnTo>
                    <a:pt x="599" y="228"/>
                  </a:lnTo>
                  <a:lnTo>
                    <a:pt x="601" y="226"/>
                  </a:lnTo>
                  <a:lnTo>
                    <a:pt x="601" y="15"/>
                  </a:lnTo>
                  <a:lnTo>
                    <a:pt x="599" y="12"/>
                  </a:lnTo>
                  <a:lnTo>
                    <a:pt x="598" y="10"/>
                  </a:lnTo>
                  <a:lnTo>
                    <a:pt x="597" y="7"/>
                  </a:lnTo>
                  <a:lnTo>
                    <a:pt x="595" y="4"/>
                  </a:lnTo>
                  <a:lnTo>
                    <a:pt x="593" y="2"/>
                  </a:lnTo>
                  <a:lnTo>
                    <a:pt x="591" y="1"/>
                  </a:lnTo>
                  <a:lnTo>
                    <a:pt x="588" y="0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89">
              <a:extLst>
                <a:ext uri="{FF2B5EF4-FFF2-40B4-BE49-F238E27FC236}">
                  <a16:creationId xmlns:a16="http://schemas.microsoft.com/office/drawing/2014/main" xmlns="" id="{9828C4C2-F347-44A7-9717-74AAF67868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50513" y="2600325"/>
              <a:ext cx="76200" cy="76200"/>
            </a:xfrm>
            <a:custGeom>
              <a:avLst/>
              <a:gdLst>
                <a:gd name="T0" fmla="*/ 210 w 240"/>
                <a:gd name="T1" fmla="*/ 211 h 241"/>
                <a:gd name="T2" fmla="*/ 31 w 240"/>
                <a:gd name="T3" fmla="*/ 211 h 241"/>
                <a:gd name="T4" fmla="*/ 31 w 240"/>
                <a:gd name="T5" fmla="*/ 30 h 241"/>
                <a:gd name="T6" fmla="*/ 210 w 240"/>
                <a:gd name="T7" fmla="*/ 30 h 241"/>
                <a:gd name="T8" fmla="*/ 210 w 240"/>
                <a:gd name="T9" fmla="*/ 211 h 241"/>
                <a:gd name="T10" fmla="*/ 225 w 240"/>
                <a:gd name="T11" fmla="*/ 0 h 241"/>
                <a:gd name="T12" fmla="*/ 16 w 240"/>
                <a:gd name="T13" fmla="*/ 0 h 241"/>
                <a:gd name="T14" fmla="*/ 13 w 240"/>
                <a:gd name="T15" fmla="*/ 0 h 241"/>
                <a:gd name="T16" fmla="*/ 9 w 240"/>
                <a:gd name="T17" fmla="*/ 1 h 241"/>
                <a:gd name="T18" fmla="*/ 7 w 240"/>
                <a:gd name="T19" fmla="*/ 2 h 241"/>
                <a:gd name="T20" fmla="*/ 5 w 240"/>
                <a:gd name="T21" fmla="*/ 4 h 241"/>
                <a:gd name="T22" fmla="*/ 3 w 240"/>
                <a:gd name="T23" fmla="*/ 7 h 241"/>
                <a:gd name="T24" fmla="*/ 2 w 240"/>
                <a:gd name="T25" fmla="*/ 10 h 241"/>
                <a:gd name="T26" fmla="*/ 1 w 240"/>
                <a:gd name="T27" fmla="*/ 12 h 241"/>
                <a:gd name="T28" fmla="*/ 0 w 240"/>
                <a:gd name="T29" fmla="*/ 15 h 241"/>
                <a:gd name="T30" fmla="*/ 0 w 240"/>
                <a:gd name="T31" fmla="*/ 226 h 241"/>
                <a:gd name="T32" fmla="*/ 1 w 240"/>
                <a:gd name="T33" fmla="*/ 228 h 241"/>
                <a:gd name="T34" fmla="*/ 2 w 240"/>
                <a:gd name="T35" fmla="*/ 231 h 241"/>
                <a:gd name="T36" fmla="*/ 3 w 240"/>
                <a:gd name="T37" fmla="*/ 233 h 241"/>
                <a:gd name="T38" fmla="*/ 5 w 240"/>
                <a:gd name="T39" fmla="*/ 235 h 241"/>
                <a:gd name="T40" fmla="*/ 7 w 240"/>
                <a:gd name="T41" fmla="*/ 237 h 241"/>
                <a:gd name="T42" fmla="*/ 9 w 240"/>
                <a:gd name="T43" fmla="*/ 240 h 241"/>
                <a:gd name="T44" fmla="*/ 13 w 240"/>
                <a:gd name="T45" fmla="*/ 240 h 241"/>
                <a:gd name="T46" fmla="*/ 15 w 240"/>
                <a:gd name="T47" fmla="*/ 241 h 241"/>
                <a:gd name="T48" fmla="*/ 225 w 240"/>
                <a:gd name="T49" fmla="*/ 241 h 241"/>
                <a:gd name="T50" fmla="*/ 228 w 240"/>
                <a:gd name="T51" fmla="*/ 240 h 241"/>
                <a:gd name="T52" fmla="*/ 231 w 240"/>
                <a:gd name="T53" fmla="*/ 238 h 241"/>
                <a:gd name="T54" fmla="*/ 234 w 240"/>
                <a:gd name="T55" fmla="*/ 237 h 241"/>
                <a:gd name="T56" fmla="*/ 236 w 240"/>
                <a:gd name="T57" fmla="*/ 235 h 241"/>
                <a:gd name="T58" fmla="*/ 238 w 240"/>
                <a:gd name="T59" fmla="*/ 233 h 241"/>
                <a:gd name="T60" fmla="*/ 239 w 240"/>
                <a:gd name="T61" fmla="*/ 231 h 241"/>
                <a:gd name="T62" fmla="*/ 240 w 240"/>
                <a:gd name="T63" fmla="*/ 228 h 241"/>
                <a:gd name="T64" fmla="*/ 240 w 240"/>
                <a:gd name="T65" fmla="*/ 226 h 241"/>
                <a:gd name="T66" fmla="*/ 240 w 240"/>
                <a:gd name="T67" fmla="*/ 15 h 241"/>
                <a:gd name="T68" fmla="*/ 240 w 240"/>
                <a:gd name="T69" fmla="*/ 12 h 241"/>
                <a:gd name="T70" fmla="*/ 239 w 240"/>
                <a:gd name="T71" fmla="*/ 10 h 241"/>
                <a:gd name="T72" fmla="*/ 238 w 240"/>
                <a:gd name="T73" fmla="*/ 7 h 241"/>
                <a:gd name="T74" fmla="*/ 236 w 240"/>
                <a:gd name="T75" fmla="*/ 4 h 241"/>
                <a:gd name="T76" fmla="*/ 234 w 240"/>
                <a:gd name="T77" fmla="*/ 2 h 241"/>
                <a:gd name="T78" fmla="*/ 231 w 240"/>
                <a:gd name="T79" fmla="*/ 1 h 241"/>
                <a:gd name="T80" fmla="*/ 228 w 240"/>
                <a:gd name="T81" fmla="*/ 0 h 241"/>
                <a:gd name="T82" fmla="*/ 225 w 240"/>
                <a:gd name="T8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0" h="241">
                  <a:moveTo>
                    <a:pt x="210" y="211"/>
                  </a:moveTo>
                  <a:lnTo>
                    <a:pt x="31" y="211"/>
                  </a:lnTo>
                  <a:lnTo>
                    <a:pt x="31" y="30"/>
                  </a:lnTo>
                  <a:lnTo>
                    <a:pt x="210" y="30"/>
                  </a:lnTo>
                  <a:lnTo>
                    <a:pt x="210" y="211"/>
                  </a:lnTo>
                  <a:close/>
                  <a:moveTo>
                    <a:pt x="225" y="0"/>
                  </a:moveTo>
                  <a:lnTo>
                    <a:pt x="16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26"/>
                  </a:lnTo>
                  <a:lnTo>
                    <a:pt x="1" y="228"/>
                  </a:lnTo>
                  <a:lnTo>
                    <a:pt x="2" y="231"/>
                  </a:lnTo>
                  <a:lnTo>
                    <a:pt x="3" y="233"/>
                  </a:lnTo>
                  <a:lnTo>
                    <a:pt x="5" y="235"/>
                  </a:lnTo>
                  <a:lnTo>
                    <a:pt x="7" y="237"/>
                  </a:lnTo>
                  <a:lnTo>
                    <a:pt x="9" y="240"/>
                  </a:lnTo>
                  <a:lnTo>
                    <a:pt x="13" y="240"/>
                  </a:lnTo>
                  <a:lnTo>
                    <a:pt x="15" y="241"/>
                  </a:lnTo>
                  <a:lnTo>
                    <a:pt x="225" y="241"/>
                  </a:lnTo>
                  <a:lnTo>
                    <a:pt x="228" y="240"/>
                  </a:lnTo>
                  <a:lnTo>
                    <a:pt x="231" y="238"/>
                  </a:lnTo>
                  <a:lnTo>
                    <a:pt x="234" y="237"/>
                  </a:lnTo>
                  <a:lnTo>
                    <a:pt x="236" y="235"/>
                  </a:lnTo>
                  <a:lnTo>
                    <a:pt x="238" y="233"/>
                  </a:lnTo>
                  <a:lnTo>
                    <a:pt x="239" y="231"/>
                  </a:lnTo>
                  <a:lnTo>
                    <a:pt x="240" y="228"/>
                  </a:lnTo>
                  <a:lnTo>
                    <a:pt x="240" y="226"/>
                  </a:lnTo>
                  <a:lnTo>
                    <a:pt x="240" y="15"/>
                  </a:lnTo>
                  <a:lnTo>
                    <a:pt x="240" y="12"/>
                  </a:lnTo>
                  <a:lnTo>
                    <a:pt x="239" y="10"/>
                  </a:lnTo>
                  <a:lnTo>
                    <a:pt x="238" y="7"/>
                  </a:lnTo>
                  <a:lnTo>
                    <a:pt x="236" y="4"/>
                  </a:lnTo>
                  <a:lnTo>
                    <a:pt x="234" y="2"/>
                  </a:lnTo>
                  <a:lnTo>
                    <a:pt x="231" y="1"/>
                  </a:lnTo>
                  <a:lnTo>
                    <a:pt x="228" y="0"/>
                  </a:lnTo>
                  <a:lnTo>
                    <a:pt x="2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90">
              <a:extLst>
                <a:ext uri="{FF2B5EF4-FFF2-40B4-BE49-F238E27FC236}">
                  <a16:creationId xmlns:a16="http://schemas.microsoft.com/office/drawing/2014/main" xmlns="" id="{56BDCF65-05FA-4D2D-941D-D331F76EF3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5763" y="2695575"/>
              <a:ext cx="190500" cy="76200"/>
            </a:xfrm>
            <a:custGeom>
              <a:avLst/>
              <a:gdLst>
                <a:gd name="T0" fmla="*/ 571 w 601"/>
                <a:gd name="T1" fmla="*/ 210 h 240"/>
                <a:gd name="T2" fmla="*/ 30 w 601"/>
                <a:gd name="T3" fmla="*/ 210 h 240"/>
                <a:gd name="T4" fmla="*/ 30 w 601"/>
                <a:gd name="T5" fmla="*/ 30 h 240"/>
                <a:gd name="T6" fmla="*/ 571 w 601"/>
                <a:gd name="T7" fmla="*/ 30 h 240"/>
                <a:gd name="T8" fmla="*/ 571 w 601"/>
                <a:gd name="T9" fmla="*/ 210 h 240"/>
                <a:gd name="T10" fmla="*/ 586 w 601"/>
                <a:gd name="T11" fmla="*/ 0 h 240"/>
                <a:gd name="T12" fmla="*/ 15 w 601"/>
                <a:gd name="T13" fmla="*/ 0 h 240"/>
                <a:gd name="T14" fmla="*/ 12 w 601"/>
                <a:gd name="T15" fmla="*/ 0 h 240"/>
                <a:gd name="T16" fmla="*/ 10 w 601"/>
                <a:gd name="T17" fmla="*/ 1 h 240"/>
                <a:gd name="T18" fmla="*/ 6 w 601"/>
                <a:gd name="T19" fmla="*/ 3 h 240"/>
                <a:gd name="T20" fmla="*/ 4 w 601"/>
                <a:gd name="T21" fmla="*/ 5 h 240"/>
                <a:gd name="T22" fmla="*/ 3 w 601"/>
                <a:gd name="T23" fmla="*/ 7 h 240"/>
                <a:gd name="T24" fmla="*/ 1 w 601"/>
                <a:gd name="T25" fmla="*/ 9 h 240"/>
                <a:gd name="T26" fmla="*/ 0 w 601"/>
                <a:gd name="T27" fmla="*/ 12 h 240"/>
                <a:gd name="T28" fmla="*/ 0 w 601"/>
                <a:gd name="T29" fmla="*/ 15 h 240"/>
                <a:gd name="T30" fmla="*/ 0 w 601"/>
                <a:gd name="T31" fmla="*/ 225 h 240"/>
                <a:gd name="T32" fmla="*/ 0 w 601"/>
                <a:gd name="T33" fmla="*/ 228 h 240"/>
                <a:gd name="T34" fmla="*/ 1 w 601"/>
                <a:gd name="T35" fmla="*/ 231 h 240"/>
                <a:gd name="T36" fmla="*/ 3 w 601"/>
                <a:gd name="T37" fmla="*/ 233 h 240"/>
                <a:gd name="T38" fmla="*/ 4 w 601"/>
                <a:gd name="T39" fmla="*/ 235 h 240"/>
                <a:gd name="T40" fmla="*/ 6 w 601"/>
                <a:gd name="T41" fmla="*/ 238 h 240"/>
                <a:gd name="T42" fmla="*/ 10 w 601"/>
                <a:gd name="T43" fmla="*/ 239 h 240"/>
                <a:gd name="T44" fmla="*/ 12 w 601"/>
                <a:gd name="T45" fmla="*/ 240 h 240"/>
                <a:gd name="T46" fmla="*/ 15 w 601"/>
                <a:gd name="T47" fmla="*/ 240 h 240"/>
                <a:gd name="T48" fmla="*/ 586 w 601"/>
                <a:gd name="T49" fmla="*/ 240 h 240"/>
                <a:gd name="T50" fmla="*/ 588 w 601"/>
                <a:gd name="T51" fmla="*/ 240 h 240"/>
                <a:gd name="T52" fmla="*/ 591 w 601"/>
                <a:gd name="T53" fmla="*/ 239 h 240"/>
                <a:gd name="T54" fmla="*/ 593 w 601"/>
                <a:gd name="T55" fmla="*/ 238 h 240"/>
                <a:gd name="T56" fmla="*/ 595 w 601"/>
                <a:gd name="T57" fmla="*/ 235 h 240"/>
                <a:gd name="T58" fmla="*/ 597 w 601"/>
                <a:gd name="T59" fmla="*/ 233 h 240"/>
                <a:gd name="T60" fmla="*/ 598 w 601"/>
                <a:gd name="T61" fmla="*/ 231 h 240"/>
                <a:gd name="T62" fmla="*/ 599 w 601"/>
                <a:gd name="T63" fmla="*/ 228 h 240"/>
                <a:gd name="T64" fmla="*/ 601 w 601"/>
                <a:gd name="T65" fmla="*/ 225 h 240"/>
                <a:gd name="T66" fmla="*/ 601 w 601"/>
                <a:gd name="T67" fmla="*/ 15 h 240"/>
                <a:gd name="T68" fmla="*/ 599 w 601"/>
                <a:gd name="T69" fmla="*/ 12 h 240"/>
                <a:gd name="T70" fmla="*/ 598 w 601"/>
                <a:gd name="T71" fmla="*/ 9 h 240"/>
                <a:gd name="T72" fmla="*/ 597 w 601"/>
                <a:gd name="T73" fmla="*/ 7 h 240"/>
                <a:gd name="T74" fmla="*/ 595 w 601"/>
                <a:gd name="T75" fmla="*/ 5 h 240"/>
                <a:gd name="T76" fmla="*/ 593 w 601"/>
                <a:gd name="T77" fmla="*/ 3 h 240"/>
                <a:gd name="T78" fmla="*/ 591 w 601"/>
                <a:gd name="T79" fmla="*/ 1 h 240"/>
                <a:gd name="T80" fmla="*/ 588 w 601"/>
                <a:gd name="T81" fmla="*/ 0 h 240"/>
                <a:gd name="T82" fmla="*/ 586 w 601"/>
                <a:gd name="T8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1" h="240">
                  <a:moveTo>
                    <a:pt x="571" y="210"/>
                  </a:moveTo>
                  <a:lnTo>
                    <a:pt x="30" y="210"/>
                  </a:lnTo>
                  <a:lnTo>
                    <a:pt x="30" y="30"/>
                  </a:lnTo>
                  <a:lnTo>
                    <a:pt x="571" y="30"/>
                  </a:lnTo>
                  <a:lnTo>
                    <a:pt x="571" y="210"/>
                  </a:lnTo>
                  <a:close/>
                  <a:moveTo>
                    <a:pt x="58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225"/>
                  </a:lnTo>
                  <a:lnTo>
                    <a:pt x="0" y="228"/>
                  </a:lnTo>
                  <a:lnTo>
                    <a:pt x="1" y="231"/>
                  </a:lnTo>
                  <a:lnTo>
                    <a:pt x="3" y="233"/>
                  </a:lnTo>
                  <a:lnTo>
                    <a:pt x="4" y="235"/>
                  </a:lnTo>
                  <a:lnTo>
                    <a:pt x="6" y="238"/>
                  </a:lnTo>
                  <a:lnTo>
                    <a:pt x="10" y="239"/>
                  </a:lnTo>
                  <a:lnTo>
                    <a:pt x="12" y="240"/>
                  </a:lnTo>
                  <a:lnTo>
                    <a:pt x="15" y="240"/>
                  </a:lnTo>
                  <a:lnTo>
                    <a:pt x="586" y="240"/>
                  </a:lnTo>
                  <a:lnTo>
                    <a:pt x="588" y="240"/>
                  </a:lnTo>
                  <a:lnTo>
                    <a:pt x="591" y="239"/>
                  </a:lnTo>
                  <a:lnTo>
                    <a:pt x="593" y="238"/>
                  </a:lnTo>
                  <a:lnTo>
                    <a:pt x="595" y="235"/>
                  </a:lnTo>
                  <a:lnTo>
                    <a:pt x="597" y="233"/>
                  </a:lnTo>
                  <a:lnTo>
                    <a:pt x="598" y="231"/>
                  </a:lnTo>
                  <a:lnTo>
                    <a:pt x="599" y="228"/>
                  </a:lnTo>
                  <a:lnTo>
                    <a:pt x="601" y="225"/>
                  </a:lnTo>
                  <a:lnTo>
                    <a:pt x="601" y="15"/>
                  </a:lnTo>
                  <a:lnTo>
                    <a:pt x="599" y="12"/>
                  </a:lnTo>
                  <a:lnTo>
                    <a:pt x="598" y="9"/>
                  </a:lnTo>
                  <a:lnTo>
                    <a:pt x="597" y="7"/>
                  </a:lnTo>
                  <a:lnTo>
                    <a:pt x="595" y="5"/>
                  </a:lnTo>
                  <a:lnTo>
                    <a:pt x="593" y="3"/>
                  </a:lnTo>
                  <a:lnTo>
                    <a:pt x="591" y="1"/>
                  </a:lnTo>
                  <a:lnTo>
                    <a:pt x="588" y="0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91">
              <a:extLst>
                <a:ext uri="{FF2B5EF4-FFF2-40B4-BE49-F238E27FC236}">
                  <a16:creationId xmlns:a16="http://schemas.microsoft.com/office/drawing/2014/main" xmlns="" id="{2699E857-FAE7-44A6-B0C5-6D6F45B26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50513" y="2695575"/>
              <a:ext cx="76200" cy="76200"/>
            </a:xfrm>
            <a:custGeom>
              <a:avLst/>
              <a:gdLst>
                <a:gd name="T0" fmla="*/ 210 w 240"/>
                <a:gd name="T1" fmla="*/ 210 h 240"/>
                <a:gd name="T2" fmla="*/ 31 w 240"/>
                <a:gd name="T3" fmla="*/ 210 h 240"/>
                <a:gd name="T4" fmla="*/ 31 w 240"/>
                <a:gd name="T5" fmla="*/ 30 h 240"/>
                <a:gd name="T6" fmla="*/ 210 w 240"/>
                <a:gd name="T7" fmla="*/ 30 h 240"/>
                <a:gd name="T8" fmla="*/ 210 w 240"/>
                <a:gd name="T9" fmla="*/ 210 h 240"/>
                <a:gd name="T10" fmla="*/ 225 w 240"/>
                <a:gd name="T11" fmla="*/ 0 h 240"/>
                <a:gd name="T12" fmla="*/ 16 w 240"/>
                <a:gd name="T13" fmla="*/ 0 h 240"/>
                <a:gd name="T14" fmla="*/ 13 w 240"/>
                <a:gd name="T15" fmla="*/ 0 h 240"/>
                <a:gd name="T16" fmla="*/ 9 w 240"/>
                <a:gd name="T17" fmla="*/ 1 h 240"/>
                <a:gd name="T18" fmla="*/ 7 w 240"/>
                <a:gd name="T19" fmla="*/ 3 h 240"/>
                <a:gd name="T20" fmla="*/ 5 w 240"/>
                <a:gd name="T21" fmla="*/ 5 h 240"/>
                <a:gd name="T22" fmla="*/ 3 w 240"/>
                <a:gd name="T23" fmla="*/ 7 h 240"/>
                <a:gd name="T24" fmla="*/ 2 w 240"/>
                <a:gd name="T25" fmla="*/ 9 h 240"/>
                <a:gd name="T26" fmla="*/ 1 w 240"/>
                <a:gd name="T27" fmla="*/ 12 h 240"/>
                <a:gd name="T28" fmla="*/ 0 w 240"/>
                <a:gd name="T29" fmla="*/ 15 h 240"/>
                <a:gd name="T30" fmla="*/ 0 w 240"/>
                <a:gd name="T31" fmla="*/ 225 h 240"/>
                <a:gd name="T32" fmla="*/ 1 w 240"/>
                <a:gd name="T33" fmla="*/ 228 h 240"/>
                <a:gd name="T34" fmla="*/ 2 w 240"/>
                <a:gd name="T35" fmla="*/ 231 h 240"/>
                <a:gd name="T36" fmla="*/ 3 w 240"/>
                <a:gd name="T37" fmla="*/ 233 h 240"/>
                <a:gd name="T38" fmla="*/ 5 w 240"/>
                <a:gd name="T39" fmla="*/ 235 h 240"/>
                <a:gd name="T40" fmla="*/ 7 w 240"/>
                <a:gd name="T41" fmla="*/ 238 h 240"/>
                <a:gd name="T42" fmla="*/ 9 w 240"/>
                <a:gd name="T43" fmla="*/ 239 h 240"/>
                <a:gd name="T44" fmla="*/ 13 w 240"/>
                <a:gd name="T45" fmla="*/ 240 h 240"/>
                <a:gd name="T46" fmla="*/ 15 w 240"/>
                <a:gd name="T47" fmla="*/ 240 h 240"/>
                <a:gd name="T48" fmla="*/ 225 w 240"/>
                <a:gd name="T49" fmla="*/ 240 h 240"/>
                <a:gd name="T50" fmla="*/ 228 w 240"/>
                <a:gd name="T51" fmla="*/ 240 h 240"/>
                <a:gd name="T52" fmla="*/ 231 w 240"/>
                <a:gd name="T53" fmla="*/ 239 h 240"/>
                <a:gd name="T54" fmla="*/ 234 w 240"/>
                <a:gd name="T55" fmla="*/ 238 h 240"/>
                <a:gd name="T56" fmla="*/ 236 w 240"/>
                <a:gd name="T57" fmla="*/ 235 h 240"/>
                <a:gd name="T58" fmla="*/ 238 w 240"/>
                <a:gd name="T59" fmla="*/ 233 h 240"/>
                <a:gd name="T60" fmla="*/ 239 w 240"/>
                <a:gd name="T61" fmla="*/ 231 h 240"/>
                <a:gd name="T62" fmla="*/ 240 w 240"/>
                <a:gd name="T63" fmla="*/ 228 h 240"/>
                <a:gd name="T64" fmla="*/ 240 w 240"/>
                <a:gd name="T65" fmla="*/ 225 h 240"/>
                <a:gd name="T66" fmla="*/ 240 w 240"/>
                <a:gd name="T67" fmla="*/ 15 h 240"/>
                <a:gd name="T68" fmla="*/ 240 w 240"/>
                <a:gd name="T69" fmla="*/ 12 h 240"/>
                <a:gd name="T70" fmla="*/ 239 w 240"/>
                <a:gd name="T71" fmla="*/ 9 h 240"/>
                <a:gd name="T72" fmla="*/ 238 w 240"/>
                <a:gd name="T73" fmla="*/ 7 h 240"/>
                <a:gd name="T74" fmla="*/ 236 w 240"/>
                <a:gd name="T75" fmla="*/ 5 h 240"/>
                <a:gd name="T76" fmla="*/ 234 w 240"/>
                <a:gd name="T77" fmla="*/ 3 h 240"/>
                <a:gd name="T78" fmla="*/ 231 w 240"/>
                <a:gd name="T79" fmla="*/ 1 h 240"/>
                <a:gd name="T80" fmla="*/ 228 w 240"/>
                <a:gd name="T81" fmla="*/ 0 h 240"/>
                <a:gd name="T82" fmla="*/ 225 w 240"/>
                <a:gd name="T8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0" h="240">
                  <a:moveTo>
                    <a:pt x="210" y="210"/>
                  </a:moveTo>
                  <a:lnTo>
                    <a:pt x="31" y="210"/>
                  </a:lnTo>
                  <a:lnTo>
                    <a:pt x="31" y="30"/>
                  </a:lnTo>
                  <a:lnTo>
                    <a:pt x="210" y="30"/>
                  </a:lnTo>
                  <a:lnTo>
                    <a:pt x="210" y="210"/>
                  </a:lnTo>
                  <a:close/>
                  <a:moveTo>
                    <a:pt x="225" y="0"/>
                  </a:moveTo>
                  <a:lnTo>
                    <a:pt x="16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25"/>
                  </a:lnTo>
                  <a:lnTo>
                    <a:pt x="1" y="228"/>
                  </a:lnTo>
                  <a:lnTo>
                    <a:pt x="2" y="231"/>
                  </a:lnTo>
                  <a:lnTo>
                    <a:pt x="3" y="233"/>
                  </a:lnTo>
                  <a:lnTo>
                    <a:pt x="5" y="235"/>
                  </a:lnTo>
                  <a:lnTo>
                    <a:pt x="7" y="238"/>
                  </a:lnTo>
                  <a:lnTo>
                    <a:pt x="9" y="239"/>
                  </a:lnTo>
                  <a:lnTo>
                    <a:pt x="13" y="240"/>
                  </a:lnTo>
                  <a:lnTo>
                    <a:pt x="15" y="240"/>
                  </a:lnTo>
                  <a:lnTo>
                    <a:pt x="225" y="240"/>
                  </a:lnTo>
                  <a:lnTo>
                    <a:pt x="228" y="240"/>
                  </a:lnTo>
                  <a:lnTo>
                    <a:pt x="231" y="239"/>
                  </a:lnTo>
                  <a:lnTo>
                    <a:pt x="234" y="238"/>
                  </a:lnTo>
                  <a:lnTo>
                    <a:pt x="236" y="235"/>
                  </a:lnTo>
                  <a:lnTo>
                    <a:pt x="238" y="233"/>
                  </a:lnTo>
                  <a:lnTo>
                    <a:pt x="239" y="231"/>
                  </a:lnTo>
                  <a:lnTo>
                    <a:pt x="240" y="228"/>
                  </a:lnTo>
                  <a:lnTo>
                    <a:pt x="240" y="225"/>
                  </a:lnTo>
                  <a:lnTo>
                    <a:pt x="240" y="15"/>
                  </a:lnTo>
                  <a:lnTo>
                    <a:pt x="240" y="12"/>
                  </a:lnTo>
                  <a:lnTo>
                    <a:pt x="239" y="9"/>
                  </a:lnTo>
                  <a:lnTo>
                    <a:pt x="238" y="7"/>
                  </a:lnTo>
                  <a:lnTo>
                    <a:pt x="236" y="5"/>
                  </a:lnTo>
                  <a:lnTo>
                    <a:pt x="234" y="3"/>
                  </a:lnTo>
                  <a:lnTo>
                    <a:pt x="231" y="1"/>
                  </a:lnTo>
                  <a:lnTo>
                    <a:pt x="228" y="0"/>
                  </a:lnTo>
                  <a:lnTo>
                    <a:pt x="2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Freeform 373">
            <a:extLst>
              <a:ext uri="{FF2B5EF4-FFF2-40B4-BE49-F238E27FC236}">
                <a16:creationId xmlns:a16="http://schemas.microsoft.com/office/drawing/2014/main" xmlns="" id="{DA84C684-5017-406C-9D91-29F9C4EFA85E}"/>
              </a:ext>
            </a:extLst>
          </p:cNvPr>
          <p:cNvSpPr>
            <a:spLocks noEditPoints="1"/>
          </p:cNvSpPr>
          <p:nvPr/>
        </p:nvSpPr>
        <p:spPr bwMode="auto">
          <a:xfrm>
            <a:off x="9970924" y="2563841"/>
            <a:ext cx="219075" cy="285750"/>
          </a:xfrm>
          <a:custGeom>
            <a:avLst/>
            <a:gdLst>
              <a:gd name="T0" fmla="*/ 83 w 690"/>
              <a:gd name="T1" fmla="*/ 869 h 900"/>
              <a:gd name="T2" fmla="*/ 65 w 690"/>
              <a:gd name="T3" fmla="*/ 866 h 900"/>
              <a:gd name="T4" fmla="*/ 50 w 690"/>
              <a:gd name="T5" fmla="*/ 857 h 900"/>
              <a:gd name="T6" fmla="*/ 39 w 690"/>
              <a:gd name="T7" fmla="*/ 845 h 900"/>
              <a:gd name="T8" fmla="*/ 32 w 690"/>
              <a:gd name="T9" fmla="*/ 829 h 900"/>
              <a:gd name="T10" fmla="*/ 30 w 690"/>
              <a:gd name="T11" fmla="*/ 809 h 900"/>
              <a:gd name="T12" fmla="*/ 46 w 690"/>
              <a:gd name="T13" fmla="*/ 192 h 900"/>
              <a:gd name="T14" fmla="*/ 74 w 690"/>
              <a:gd name="T15" fmla="*/ 205 h 900"/>
              <a:gd name="T16" fmla="*/ 104 w 690"/>
              <a:gd name="T17" fmla="*/ 210 h 900"/>
              <a:gd name="T18" fmla="*/ 104 w 690"/>
              <a:gd name="T19" fmla="*/ 29 h 900"/>
              <a:gd name="T20" fmla="*/ 599 w 690"/>
              <a:gd name="T21" fmla="*/ 180 h 900"/>
              <a:gd name="T22" fmla="*/ 598 w 690"/>
              <a:gd name="T23" fmla="*/ 99 h 900"/>
              <a:gd name="T24" fmla="*/ 593 w 690"/>
              <a:gd name="T25" fmla="*/ 93 h 900"/>
              <a:gd name="T26" fmla="*/ 584 w 690"/>
              <a:gd name="T27" fmla="*/ 90 h 900"/>
              <a:gd name="T28" fmla="*/ 99 w 690"/>
              <a:gd name="T29" fmla="*/ 91 h 900"/>
              <a:gd name="T30" fmla="*/ 93 w 690"/>
              <a:gd name="T31" fmla="*/ 97 h 900"/>
              <a:gd name="T32" fmla="*/ 90 w 690"/>
              <a:gd name="T33" fmla="*/ 105 h 900"/>
              <a:gd name="T34" fmla="*/ 93 w 690"/>
              <a:gd name="T35" fmla="*/ 114 h 900"/>
              <a:gd name="T36" fmla="*/ 99 w 690"/>
              <a:gd name="T37" fmla="*/ 119 h 900"/>
              <a:gd name="T38" fmla="*/ 569 w 690"/>
              <a:gd name="T39" fmla="*/ 120 h 900"/>
              <a:gd name="T40" fmla="*/ 97 w 690"/>
              <a:gd name="T41" fmla="*/ 179 h 900"/>
              <a:gd name="T42" fmla="*/ 76 w 690"/>
              <a:gd name="T43" fmla="*/ 174 h 900"/>
              <a:gd name="T44" fmla="*/ 57 w 690"/>
              <a:gd name="T45" fmla="*/ 163 h 900"/>
              <a:gd name="T46" fmla="*/ 43 w 690"/>
              <a:gd name="T47" fmla="*/ 147 h 900"/>
              <a:gd name="T48" fmla="*/ 33 w 690"/>
              <a:gd name="T49" fmla="*/ 127 h 900"/>
              <a:gd name="T50" fmla="*/ 30 w 690"/>
              <a:gd name="T51" fmla="*/ 105 h 900"/>
              <a:gd name="T52" fmla="*/ 33 w 690"/>
              <a:gd name="T53" fmla="*/ 83 h 900"/>
              <a:gd name="T54" fmla="*/ 43 w 690"/>
              <a:gd name="T55" fmla="*/ 63 h 900"/>
              <a:gd name="T56" fmla="*/ 57 w 690"/>
              <a:gd name="T57" fmla="*/ 48 h 900"/>
              <a:gd name="T58" fmla="*/ 76 w 690"/>
              <a:gd name="T59" fmla="*/ 36 h 900"/>
              <a:gd name="T60" fmla="*/ 97 w 690"/>
              <a:gd name="T61" fmla="*/ 31 h 900"/>
              <a:gd name="T62" fmla="*/ 675 w 690"/>
              <a:gd name="T63" fmla="*/ 180 h 900"/>
              <a:gd name="T64" fmla="*/ 659 w 690"/>
              <a:gd name="T65" fmla="*/ 12 h 900"/>
              <a:gd name="T66" fmla="*/ 655 w 690"/>
              <a:gd name="T67" fmla="*/ 5 h 900"/>
              <a:gd name="T68" fmla="*/ 647 w 690"/>
              <a:gd name="T69" fmla="*/ 1 h 900"/>
              <a:gd name="T70" fmla="*/ 94 w 690"/>
              <a:gd name="T71" fmla="*/ 1 h 900"/>
              <a:gd name="T72" fmla="*/ 64 w 690"/>
              <a:gd name="T73" fmla="*/ 8 h 900"/>
              <a:gd name="T74" fmla="*/ 38 w 690"/>
              <a:gd name="T75" fmla="*/ 24 h 900"/>
              <a:gd name="T76" fmla="*/ 18 w 690"/>
              <a:gd name="T77" fmla="*/ 47 h 900"/>
              <a:gd name="T78" fmla="*/ 4 w 690"/>
              <a:gd name="T79" fmla="*/ 74 h 900"/>
              <a:gd name="T80" fmla="*/ 0 w 690"/>
              <a:gd name="T81" fmla="*/ 105 h 900"/>
              <a:gd name="T82" fmla="*/ 2 w 690"/>
              <a:gd name="T83" fmla="*/ 829 h 900"/>
              <a:gd name="T84" fmla="*/ 10 w 690"/>
              <a:gd name="T85" fmla="*/ 854 h 900"/>
              <a:gd name="T86" fmla="*/ 24 w 690"/>
              <a:gd name="T87" fmla="*/ 875 h 900"/>
              <a:gd name="T88" fmla="*/ 46 w 690"/>
              <a:gd name="T89" fmla="*/ 890 h 900"/>
              <a:gd name="T90" fmla="*/ 70 w 690"/>
              <a:gd name="T91" fmla="*/ 898 h 900"/>
              <a:gd name="T92" fmla="*/ 675 w 690"/>
              <a:gd name="T93" fmla="*/ 900 h 900"/>
              <a:gd name="T94" fmla="*/ 683 w 690"/>
              <a:gd name="T95" fmla="*/ 897 h 900"/>
              <a:gd name="T96" fmla="*/ 688 w 690"/>
              <a:gd name="T97" fmla="*/ 891 h 900"/>
              <a:gd name="T98" fmla="*/ 690 w 690"/>
              <a:gd name="T99" fmla="*/ 195 h 900"/>
              <a:gd name="T100" fmla="*/ 687 w 690"/>
              <a:gd name="T101" fmla="*/ 187 h 900"/>
              <a:gd name="T102" fmla="*/ 680 w 690"/>
              <a:gd name="T103" fmla="*/ 181 h 9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90" h="900">
                <a:moveTo>
                  <a:pt x="660" y="869"/>
                </a:moveTo>
                <a:lnTo>
                  <a:pt x="90" y="869"/>
                </a:lnTo>
                <a:lnTo>
                  <a:pt x="83" y="869"/>
                </a:lnTo>
                <a:lnTo>
                  <a:pt x="77" y="868"/>
                </a:lnTo>
                <a:lnTo>
                  <a:pt x="70" y="867"/>
                </a:lnTo>
                <a:lnTo>
                  <a:pt x="65" y="866"/>
                </a:lnTo>
                <a:lnTo>
                  <a:pt x="60" y="863"/>
                </a:lnTo>
                <a:lnTo>
                  <a:pt x="54" y="861"/>
                </a:lnTo>
                <a:lnTo>
                  <a:pt x="50" y="857"/>
                </a:lnTo>
                <a:lnTo>
                  <a:pt x="46" y="853"/>
                </a:lnTo>
                <a:lnTo>
                  <a:pt x="43" y="849"/>
                </a:lnTo>
                <a:lnTo>
                  <a:pt x="39" y="845"/>
                </a:lnTo>
                <a:lnTo>
                  <a:pt x="36" y="839"/>
                </a:lnTo>
                <a:lnTo>
                  <a:pt x="34" y="835"/>
                </a:lnTo>
                <a:lnTo>
                  <a:pt x="32" y="829"/>
                </a:lnTo>
                <a:lnTo>
                  <a:pt x="31" y="823"/>
                </a:lnTo>
                <a:lnTo>
                  <a:pt x="30" y="817"/>
                </a:lnTo>
                <a:lnTo>
                  <a:pt x="30" y="809"/>
                </a:lnTo>
                <a:lnTo>
                  <a:pt x="30" y="178"/>
                </a:lnTo>
                <a:lnTo>
                  <a:pt x="37" y="185"/>
                </a:lnTo>
                <a:lnTo>
                  <a:pt x="46" y="192"/>
                </a:lnTo>
                <a:lnTo>
                  <a:pt x="54" y="197"/>
                </a:lnTo>
                <a:lnTo>
                  <a:pt x="63" y="201"/>
                </a:lnTo>
                <a:lnTo>
                  <a:pt x="74" y="205"/>
                </a:lnTo>
                <a:lnTo>
                  <a:pt x="83" y="208"/>
                </a:lnTo>
                <a:lnTo>
                  <a:pt x="94" y="209"/>
                </a:lnTo>
                <a:lnTo>
                  <a:pt x="104" y="210"/>
                </a:lnTo>
                <a:lnTo>
                  <a:pt x="660" y="210"/>
                </a:lnTo>
                <a:lnTo>
                  <a:pt x="660" y="869"/>
                </a:lnTo>
                <a:close/>
                <a:moveTo>
                  <a:pt x="104" y="29"/>
                </a:moveTo>
                <a:lnTo>
                  <a:pt x="629" y="29"/>
                </a:lnTo>
                <a:lnTo>
                  <a:pt x="629" y="180"/>
                </a:lnTo>
                <a:lnTo>
                  <a:pt x="599" y="180"/>
                </a:lnTo>
                <a:lnTo>
                  <a:pt x="599" y="105"/>
                </a:lnTo>
                <a:lnTo>
                  <a:pt x="599" y="102"/>
                </a:lnTo>
                <a:lnTo>
                  <a:pt x="598" y="99"/>
                </a:lnTo>
                <a:lnTo>
                  <a:pt x="597" y="97"/>
                </a:lnTo>
                <a:lnTo>
                  <a:pt x="595" y="95"/>
                </a:lnTo>
                <a:lnTo>
                  <a:pt x="593" y="93"/>
                </a:lnTo>
                <a:lnTo>
                  <a:pt x="591" y="91"/>
                </a:lnTo>
                <a:lnTo>
                  <a:pt x="587" y="90"/>
                </a:lnTo>
                <a:lnTo>
                  <a:pt x="584" y="90"/>
                </a:lnTo>
                <a:lnTo>
                  <a:pt x="104" y="90"/>
                </a:lnTo>
                <a:lnTo>
                  <a:pt x="101" y="90"/>
                </a:lnTo>
                <a:lnTo>
                  <a:pt x="99" y="91"/>
                </a:lnTo>
                <a:lnTo>
                  <a:pt x="96" y="93"/>
                </a:lnTo>
                <a:lnTo>
                  <a:pt x="94" y="95"/>
                </a:lnTo>
                <a:lnTo>
                  <a:pt x="93" y="97"/>
                </a:lnTo>
                <a:lnTo>
                  <a:pt x="91" y="99"/>
                </a:lnTo>
                <a:lnTo>
                  <a:pt x="90" y="102"/>
                </a:lnTo>
                <a:lnTo>
                  <a:pt x="90" y="105"/>
                </a:lnTo>
                <a:lnTo>
                  <a:pt x="90" y="109"/>
                </a:lnTo>
                <a:lnTo>
                  <a:pt x="91" y="111"/>
                </a:lnTo>
                <a:lnTo>
                  <a:pt x="93" y="114"/>
                </a:lnTo>
                <a:lnTo>
                  <a:pt x="94" y="116"/>
                </a:lnTo>
                <a:lnTo>
                  <a:pt x="96" y="117"/>
                </a:lnTo>
                <a:lnTo>
                  <a:pt x="99" y="119"/>
                </a:lnTo>
                <a:lnTo>
                  <a:pt x="101" y="119"/>
                </a:lnTo>
                <a:lnTo>
                  <a:pt x="104" y="120"/>
                </a:lnTo>
                <a:lnTo>
                  <a:pt x="569" y="120"/>
                </a:lnTo>
                <a:lnTo>
                  <a:pt x="569" y="180"/>
                </a:lnTo>
                <a:lnTo>
                  <a:pt x="104" y="180"/>
                </a:lnTo>
                <a:lnTo>
                  <a:pt x="97" y="179"/>
                </a:lnTo>
                <a:lnTo>
                  <a:pt x="90" y="178"/>
                </a:lnTo>
                <a:lnTo>
                  <a:pt x="82" y="177"/>
                </a:lnTo>
                <a:lnTo>
                  <a:pt x="76" y="174"/>
                </a:lnTo>
                <a:lnTo>
                  <a:pt x="69" y="171"/>
                </a:lnTo>
                <a:lnTo>
                  <a:pt x="63" y="167"/>
                </a:lnTo>
                <a:lnTo>
                  <a:pt x="57" y="163"/>
                </a:lnTo>
                <a:lnTo>
                  <a:pt x="52" y="158"/>
                </a:lnTo>
                <a:lnTo>
                  <a:pt x="47" y="152"/>
                </a:lnTo>
                <a:lnTo>
                  <a:pt x="43" y="147"/>
                </a:lnTo>
                <a:lnTo>
                  <a:pt x="39" y="141"/>
                </a:lnTo>
                <a:lnTo>
                  <a:pt x="36" y="134"/>
                </a:lnTo>
                <a:lnTo>
                  <a:pt x="33" y="127"/>
                </a:lnTo>
                <a:lnTo>
                  <a:pt x="31" y="120"/>
                </a:lnTo>
                <a:lnTo>
                  <a:pt x="30" y="113"/>
                </a:lnTo>
                <a:lnTo>
                  <a:pt x="30" y="105"/>
                </a:lnTo>
                <a:lnTo>
                  <a:pt x="30" y="98"/>
                </a:lnTo>
                <a:lnTo>
                  <a:pt x="31" y="90"/>
                </a:lnTo>
                <a:lnTo>
                  <a:pt x="33" y="83"/>
                </a:lnTo>
                <a:lnTo>
                  <a:pt x="36" y="75"/>
                </a:lnTo>
                <a:lnTo>
                  <a:pt x="39" y="69"/>
                </a:lnTo>
                <a:lnTo>
                  <a:pt x="43" y="63"/>
                </a:lnTo>
                <a:lnTo>
                  <a:pt x="47" y="57"/>
                </a:lnTo>
                <a:lnTo>
                  <a:pt x="52" y="52"/>
                </a:lnTo>
                <a:lnTo>
                  <a:pt x="57" y="48"/>
                </a:lnTo>
                <a:lnTo>
                  <a:pt x="63" y="42"/>
                </a:lnTo>
                <a:lnTo>
                  <a:pt x="69" y="39"/>
                </a:lnTo>
                <a:lnTo>
                  <a:pt x="76" y="36"/>
                </a:lnTo>
                <a:lnTo>
                  <a:pt x="82" y="34"/>
                </a:lnTo>
                <a:lnTo>
                  <a:pt x="90" y="32"/>
                </a:lnTo>
                <a:lnTo>
                  <a:pt x="97" y="31"/>
                </a:lnTo>
                <a:lnTo>
                  <a:pt x="104" y="31"/>
                </a:lnTo>
                <a:lnTo>
                  <a:pt x="104" y="29"/>
                </a:lnTo>
                <a:close/>
                <a:moveTo>
                  <a:pt x="675" y="180"/>
                </a:moveTo>
                <a:lnTo>
                  <a:pt x="660" y="180"/>
                </a:lnTo>
                <a:lnTo>
                  <a:pt x="660" y="15"/>
                </a:lnTo>
                <a:lnTo>
                  <a:pt x="659" y="12"/>
                </a:lnTo>
                <a:lnTo>
                  <a:pt x="658" y="9"/>
                </a:lnTo>
                <a:lnTo>
                  <a:pt x="657" y="7"/>
                </a:lnTo>
                <a:lnTo>
                  <a:pt x="655" y="5"/>
                </a:lnTo>
                <a:lnTo>
                  <a:pt x="653" y="3"/>
                </a:lnTo>
                <a:lnTo>
                  <a:pt x="650" y="2"/>
                </a:lnTo>
                <a:lnTo>
                  <a:pt x="647" y="1"/>
                </a:lnTo>
                <a:lnTo>
                  <a:pt x="644" y="0"/>
                </a:lnTo>
                <a:lnTo>
                  <a:pt x="104" y="0"/>
                </a:lnTo>
                <a:lnTo>
                  <a:pt x="94" y="1"/>
                </a:lnTo>
                <a:lnTo>
                  <a:pt x="83" y="2"/>
                </a:lnTo>
                <a:lnTo>
                  <a:pt x="74" y="5"/>
                </a:lnTo>
                <a:lnTo>
                  <a:pt x="64" y="8"/>
                </a:lnTo>
                <a:lnTo>
                  <a:pt x="54" y="12"/>
                </a:lnTo>
                <a:lnTo>
                  <a:pt x="46" y="18"/>
                </a:lnTo>
                <a:lnTo>
                  <a:pt x="38" y="24"/>
                </a:lnTo>
                <a:lnTo>
                  <a:pt x="31" y="31"/>
                </a:lnTo>
                <a:lnTo>
                  <a:pt x="23" y="38"/>
                </a:lnTo>
                <a:lnTo>
                  <a:pt x="18" y="47"/>
                </a:lnTo>
                <a:lnTo>
                  <a:pt x="13" y="55"/>
                </a:lnTo>
                <a:lnTo>
                  <a:pt x="8" y="64"/>
                </a:lnTo>
                <a:lnTo>
                  <a:pt x="4" y="74"/>
                </a:lnTo>
                <a:lnTo>
                  <a:pt x="2" y="84"/>
                </a:lnTo>
                <a:lnTo>
                  <a:pt x="0" y="95"/>
                </a:lnTo>
                <a:lnTo>
                  <a:pt x="0" y="105"/>
                </a:lnTo>
                <a:lnTo>
                  <a:pt x="0" y="809"/>
                </a:lnTo>
                <a:lnTo>
                  <a:pt x="0" y="819"/>
                </a:lnTo>
                <a:lnTo>
                  <a:pt x="2" y="829"/>
                </a:lnTo>
                <a:lnTo>
                  <a:pt x="4" y="837"/>
                </a:lnTo>
                <a:lnTo>
                  <a:pt x="6" y="846"/>
                </a:lnTo>
                <a:lnTo>
                  <a:pt x="10" y="854"/>
                </a:lnTo>
                <a:lnTo>
                  <a:pt x="15" y="862"/>
                </a:lnTo>
                <a:lnTo>
                  <a:pt x="19" y="868"/>
                </a:lnTo>
                <a:lnTo>
                  <a:pt x="24" y="875"/>
                </a:lnTo>
                <a:lnTo>
                  <a:pt x="31" y="880"/>
                </a:lnTo>
                <a:lnTo>
                  <a:pt x="38" y="885"/>
                </a:lnTo>
                <a:lnTo>
                  <a:pt x="46" y="890"/>
                </a:lnTo>
                <a:lnTo>
                  <a:pt x="53" y="893"/>
                </a:lnTo>
                <a:lnTo>
                  <a:pt x="62" y="896"/>
                </a:lnTo>
                <a:lnTo>
                  <a:pt x="70" y="898"/>
                </a:lnTo>
                <a:lnTo>
                  <a:pt x="80" y="899"/>
                </a:lnTo>
                <a:lnTo>
                  <a:pt x="90" y="900"/>
                </a:lnTo>
                <a:lnTo>
                  <a:pt x="675" y="900"/>
                </a:lnTo>
                <a:lnTo>
                  <a:pt x="677" y="899"/>
                </a:lnTo>
                <a:lnTo>
                  <a:pt x="680" y="898"/>
                </a:lnTo>
                <a:lnTo>
                  <a:pt x="683" y="897"/>
                </a:lnTo>
                <a:lnTo>
                  <a:pt x="685" y="895"/>
                </a:lnTo>
                <a:lnTo>
                  <a:pt x="687" y="893"/>
                </a:lnTo>
                <a:lnTo>
                  <a:pt x="688" y="891"/>
                </a:lnTo>
                <a:lnTo>
                  <a:pt x="689" y="887"/>
                </a:lnTo>
                <a:lnTo>
                  <a:pt x="690" y="885"/>
                </a:lnTo>
                <a:lnTo>
                  <a:pt x="690" y="195"/>
                </a:lnTo>
                <a:lnTo>
                  <a:pt x="689" y="192"/>
                </a:lnTo>
                <a:lnTo>
                  <a:pt x="688" y="189"/>
                </a:lnTo>
                <a:lnTo>
                  <a:pt x="687" y="187"/>
                </a:lnTo>
                <a:lnTo>
                  <a:pt x="685" y="184"/>
                </a:lnTo>
                <a:lnTo>
                  <a:pt x="683" y="182"/>
                </a:lnTo>
                <a:lnTo>
                  <a:pt x="680" y="181"/>
                </a:lnTo>
                <a:lnTo>
                  <a:pt x="677" y="180"/>
                </a:lnTo>
                <a:lnTo>
                  <a:pt x="675" y="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31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07D81EC-2A0F-4FBA-AE40-D8C762DB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4DD6-BF5F-4334-84FD-85594C5ED652}" type="datetime1">
              <a:rPr lang="en-US" smtClean="0"/>
              <a:t>7/6/18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B539E-328A-4CF8-BE15-4A35C2DA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AE1DF-9AA2-46A4-9D05-5CEA4E3CC4AD}" type="slidenum">
              <a:rPr lang="en-US" smtClean="0"/>
              <a:t>9</a:t>
            </a:fld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F872848-8AE6-47AE-8FC2-34CF7A289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06" t="4089" r="12607" b="3024"/>
          <a:stretch/>
        </p:blipFill>
        <p:spPr>
          <a:xfrm>
            <a:off x="7134380" y="1003300"/>
            <a:ext cx="4182240" cy="4851400"/>
          </a:xfrm>
          <a:custGeom>
            <a:avLst/>
            <a:gdLst>
              <a:gd name="connsiteX0" fmla="*/ 2091120 w 4182240"/>
              <a:gd name="connsiteY0" fmla="*/ 0 h 4851400"/>
              <a:gd name="connsiteX1" fmla="*/ 4182240 w 4182240"/>
              <a:gd name="connsiteY1" fmla="*/ 1045561 h 4851400"/>
              <a:gd name="connsiteX2" fmla="*/ 4182240 w 4182240"/>
              <a:gd name="connsiteY2" fmla="*/ 3805840 h 4851400"/>
              <a:gd name="connsiteX3" fmla="*/ 2091120 w 4182240"/>
              <a:gd name="connsiteY3" fmla="*/ 4851400 h 4851400"/>
              <a:gd name="connsiteX4" fmla="*/ 0 w 4182240"/>
              <a:gd name="connsiteY4" fmla="*/ 3805840 h 4851400"/>
              <a:gd name="connsiteX5" fmla="*/ 0 w 4182240"/>
              <a:gd name="connsiteY5" fmla="*/ 1045561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2240" h="4851400">
                <a:moveTo>
                  <a:pt x="2091120" y="0"/>
                </a:moveTo>
                <a:lnTo>
                  <a:pt x="4182240" y="1045561"/>
                </a:lnTo>
                <a:lnTo>
                  <a:pt x="4182240" y="3805840"/>
                </a:lnTo>
                <a:lnTo>
                  <a:pt x="2091120" y="4851400"/>
                </a:lnTo>
                <a:lnTo>
                  <a:pt x="0" y="3805840"/>
                </a:lnTo>
                <a:lnTo>
                  <a:pt x="0" y="1045561"/>
                </a:lnTo>
                <a:close/>
              </a:path>
            </a:pathLst>
          </a:cu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3431FF92-2343-4DD5-88AC-63D9AEADC7BE}"/>
              </a:ext>
            </a:extLst>
          </p:cNvPr>
          <p:cNvSpPr/>
          <p:nvPr/>
        </p:nvSpPr>
        <p:spPr>
          <a:xfrm rot="5400000">
            <a:off x="7008333" y="1517650"/>
            <a:ext cx="4434334" cy="3822700"/>
          </a:xfrm>
          <a:prstGeom prst="hexagon">
            <a:avLst/>
          </a:prstGeom>
          <a:gradFill flip="none" rotWithShape="1">
            <a:gsLst>
              <a:gs pos="0">
                <a:srgbClr val="92667D">
                  <a:alpha val="70000"/>
                </a:srgbClr>
              </a:gs>
              <a:gs pos="100000">
                <a:srgbClr val="FF788B">
                  <a:alpha val="7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xmlns="" id="{9F47440E-0DA1-4578-9129-124602E050A5}"/>
              </a:ext>
            </a:extLst>
          </p:cNvPr>
          <p:cNvSpPr/>
          <p:nvPr/>
        </p:nvSpPr>
        <p:spPr>
          <a:xfrm rot="5400000">
            <a:off x="7239566" y="1716989"/>
            <a:ext cx="3971868" cy="3424022"/>
          </a:xfrm>
          <a:prstGeom prst="hexagon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38AFBF3-5D71-4A5C-9BD7-847485ACB02D}"/>
              </a:ext>
            </a:extLst>
          </p:cNvPr>
          <p:cNvGrpSpPr/>
          <p:nvPr/>
        </p:nvGrpSpPr>
        <p:grpSpPr>
          <a:xfrm>
            <a:off x="8772270" y="2975768"/>
            <a:ext cx="906460" cy="906465"/>
            <a:chOff x="681449" y="1900236"/>
            <a:chExt cx="906460" cy="906465"/>
          </a:xfrm>
          <a:solidFill>
            <a:schemeClr val="bg1"/>
          </a:solidFill>
        </p:grpSpPr>
        <p:sp>
          <p:nvSpPr>
            <p:cNvPr id="69" name="Freeform 186">
              <a:extLst>
                <a:ext uri="{FF2B5EF4-FFF2-40B4-BE49-F238E27FC236}">
                  <a16:creationId xmlns:a16="http://schemas.microsoft.com/office/drawing/2014/main" xmlns="" id="{E05CB98D-DBC6-470B-A792-F4E3B678F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577" y="2403829"/>
              <a:ext cx="146043" cy="146043"/>
            </a:xfrm>
            <a:custGeom>
              <a:avLst/>
              <a:gdLst>
                <a:gd name="T0" fmla="*/ 65 w 145"/>
                <a:gd name="T1" fmla="*/ 114 h 145"/>
                <a:gd name="T2" fmla="*/ 50 w 145"/>
                <a:gd name="T3" fmla="*/ 107 h 145"/>
                <a:gd name="T4" fmla="*/ 38 w 145"/>
                <a:gd name="T5" fmla="*/ 96 h 145"/>
                <a:gd name="T6" fmla="*/ 32 w 145"/>
                <a:gd name="T7" fmla="*/ 81 h 145"/>
                <a:gd name="T8" fmla="*/ 32 w 145"/>
                <a:gd name="T9" fmla="*/ 63 h 145"/>
                <a:gd name="T10" fmla="*/ 38 w 145"/>
                <a:gd name="T11" fmla="*/ 48 h 145"/>
                <a:gd name="T12" fmla="*/ 50 w 145"/>
                <a:gd name="T13" fmla="*/ 38 h 145"/>
                <a:gd name="T14" fmla="*/ 65 w 145"/>
                <a:gd name="T15" fmla="*/ 31 h 145"/>
                <a:gd name="T16" fmla="*/ 82 w 145"/>
                <a:gd name="T17" fmla="*/ 31 h 145"/>
                <a:gd name="T18" fmla="*/ 97 w 145"/>
                <a:gd name="T19" fmla="*/ 38 h 145"/>
                <a:gd name="T20" fmla="*/ 109 w 145"/>
                <a:gd name="T21" fmla="*/ 48 h 145"/>
                <a:gd name="T22" fmla="*/ 114 w 145"/>
                <a:gd name="T23" fmla="*/ 63 h 145"/>
                <a:gd name="T24" fmla="*/ 114 w 145"/>
                <a:gd name="T25" fmla="*/ 81 h 145"/>
                <a:gd name="T26" fmla="*/ 109 w 145"/>
                <a:gd name="T27" fmla="*/ 96 h 145"/>
                <a:gd name="T28" fmla="*/ 97 w 145"/>
                <a:gd name="T29" fmla="*/ 107 h 145"/>
                <a:gd name="T30" fmla="*/ 82 w 145"/>
                <a:gd name="T31" fmla="*/ 114 h 145"/>
                <a:gd name="T32" fmla="*/ 73 w 145"/>
                <a:gd name="T33" fmla="*/ 115 h 145"/>
                <a:gd name="T34" fmla="*/ 66 w 145"/>
                <a:gd name="T35" fmla="*/ 0 h 145"/>
                <a:gd name="T36" fmla="*/ 52 w 145"/>
                <a:gd name="T37" fmla="*/ 4 h 145"/>
                <a:gd name="T38" fmla="*/ 39 w 145"/>
                <a:gd name="T39" fmla="*/ 9 h 145"/>
                <a:gd name="T40" fmla="*/ 27 w 145"/>
                <a:gd name="T41" fmla="*/ 16 h 145"/>
                <a:gd name="T42" fmla="*/ 18 w 145"/>
                <a:gd name="T43" fmla="*/ 26 h 145"/>
                <a:gd name="T44" fmla="*/ 10 w 145"/>
                <a:gd name="T45" fmla="*/ 38 h 145"/>
                <a:gd name="T46" fmla="*/ 5 w 145"/>
                <a:gd name="T47" fmla="*/ 51 h 145"/>
                <a:gd name="T48" fmla="*/ 2 w 145"/>
                <a:gd name="T49" fmla="*/ 65 h 145"/>
                <a:gd name="T50" fmla="*/ 2 w 145"/>
                <a:gd name="T51" fmla="*/ 80 h 145"/>
                <a:gd name="T52" fmla="*/ 5 w 145"/>
                <a:gd name="T53" fmla="*/ 93 h 145"/>
                <a:gd name="T54" fmla="*/ 10 w 145"/>
                <a:gd name="T55" fmla="*/ 106 h 145"/>
                <a:gd name="T56" fmla="*/ 18 w 145"/>
                <a:gd name="T57" fmla="*/ 118 h 145"/>
                <a:gd name="T58" fmla="*/ 27 w 145"/>
                <a:gd name="T59" fmla="*/ 128 h 145"/>
                <a:gd name="T60" fmla="*/ 39 w 145"/>
                <a:gd name="T61" fmla="*/ 136 h 145"/>
                <a:gd name="T62" fmla="*/ 52 w 145"/>
                <a:gd name="T63" fmla="*/ 142 h 145"/>
                <a:gd name="T64" fmla="*/ 66 w 145"/>
                <a:gd name="T65" fmla="*/ 144 h 145"/>
                <a:gd name="T66" fmla="*/ 81 w 145"/>
                <a:gd name="T67" fmla="*/ 144 h 145"/>
                <a:gd name="T68" fmla="*/ 95 w 145"/>
                <a:gd name="T69" fmla="*/ 142 h 145"/>
                <a:gd name="T70" fmla="*/ 107 w 145"/>
                <a:gd name="T71" fmla="*/ 136 h 145"/>
                <a:gd name="T72" fmla="*/ 119 w 145"/>
                <a:gd name="T73" fmla="*/ 128 h 145"/>
                <a:gd name="T74" fmla="*/ 129 w 145"/>
                <a:gd name="T75" fmla="*/ 118 h 145"/>
                <a:gd name="T76" fmla="*/ 136 w 145"/>
                <a:gd name="T77" fmla="*/ 106 h 145"/>
                <a:gd name="T78" fmla="*/ 142 w 145"/>
                <a:gd name="T79" fmla="*/ 93 h 145"/>
                <a:gd name="T80" fmla="*/ 145 w 145"/>
                <a:gd name="T81" fmla="*/ 80 h 145"/>
                <a:gd name="T82" fmla="*/ 145 w 145"/>
                <a:gd name="T83" fmla="*/ 65 h 145"/>
                <a:gd name="T84" fmla="*/ 142 w 145"/>
                <a:gd name="T85" fmla="*/ 51 h 145"/>
                <a:gd name="T86" fmla="*/ 136 w 145"/>
                <a:gd name="T87" fmla="*/ 38 h 145"/>
                <a:gd name="T88" fmla="*/ 129 w 145"/>
                <a:gd name="T89" fmla="*/ 26 h 145"/>
                <a:gd name="T90" fmla="*/ 119 w 145"/>
                <a:gd name="T91" fmla="*/ 16 h 145"/>
                <a:gd name="T92" fmla="*/ 107 w 145"/>
                <a:gd name="T93" fmla="*/ 9 h 145"/>
                <a:gd name="T94" fmla="*/ 95 w 145"/>
                <a:gd name="T95" fmla="*/ 4 h 145"/>
                <a:gd name="T96" fmla="*/ 81 w 145"/>
                <a:gd name="T97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5" h="145">
                  <a:moveTo>
                    <a:pt x="73" y="115"/>
                  </a:moveTo>
                  <a:lnTo>
                    <a:pt x="65" y="114"/>
                  </a:lnTo>
                  <a:lnTo>
                    <a:pt x="57" y="112"/>
                  </a:lnTo>
                  <a:lnTo>
                    <a:pt x="50" y="107"/>
                  </a:lnTo>
                  <a:lnTo>
                    <a:pt x="43" y="102"/>
                  </a:lnTo>
                  <a:lnTo>
                    <a:pt x="38" y="96"/>
                  </a:lnTo>
                  <a:lnTo>
                    <a:pt x="35" y="89"/>
                  </a:lnTo>
                  <a:lnTo>
                    <a:pt x="32" y="81"/>
                  </a:lnTo>
                  <a:lnTo>
                    <a:pt x="32" y="72"/>
                  </a:lnTo>
                  <a:lnTo>
                    <a:pt x="32" y="63"/>
                  </a:lnTo>
                  <a:lnTo>
                    <a:pt x="35" y="56"/>
                  </a:lnTo>
                  <a:lnTo>
                    <a:pt x="38" y="48"/>
                  </a:lnTo>
                  <a:lnTo>
                    <a:pt x="43" y="42"/>
                  </a:lnTo>
                  <a:lnTo>
                    <a:pt x="50" y="38"/>
                  </a:lnTo>
                  <a:lnTo>
                    <a:pt x="57" y="33"/>
                  </a:lnTo>
                  <a:lnTo>
                    <a:pt x="65" y="31"/>
                  </a:lnTo>
                  <a:lnTo>
                    <a:pt x="73" y="30"/>
                  </a:lnTo>
                  <a:lnTo>
                    <a:pt x="82" y="31"/>
                  </a:lnTo>
                  <a:lnTo>
                    <a:pt x="89" y="33"/>
                  </a:lnTo>
                  <a:lnTo>
                    <a:pt x="97" y="38"/>
                  </a:lnTo>
                  <a:lnTo>
                    <a:pt x="103" y="42"/>
                  </a:lnTo>
                  <a:lnTo>
                    <a:pt x="109" y="48"/>
                  </a:lnTo>
                  <a:lnTo>
                    <a:pt x="112" y="56"/>
                  </a:lnTo>
                  <a:lnTo>
                    <a:pt x="114" y="63"/>
                  </a:lnTo>
                  <a:lnTo>
                    <a:pt x="115" y="72"/>
                  </a:lnTo>
                  <a:lnTo>
                    <a:pt x="114" y="81"/>
                  </a:lnTo>
                  <a:lnTo>
                    <a:pt x="112" y="89"/>
                  </a:lnTo>
                  <a:lnTo>
                    <a:pt x="109" y="96"/>
                  </a:lnTo>
                  <a:lnTo>
                    <a:pt x="103" y="102"/>
                  </a:lnTo>
                  <a:lnTo>
                    <a:pt x="97" y="107"/>
                  </a:lnTo>
                  <a:lnTo>
                    <a:pt x="89" y="112"/>
                  </a:lnTo>
                  <a:lnTo>
                    <a:pt x="82" y="114"/>
                  </a:lnTo>
                  <a:lnTo>
                    <a:pt x="73" y="115"/>
                  </a:lnTo>
                  <a:lnTo>
                    <a:pt x="73" y="115"/>
                  </a:lnTo>
                  <a:close/>
                  <a:moveTo>
                    <a:pt x="73" y="0"/>
                  </a:moveTo>
                  <a:lnTo>
                    <a:pt x="66" y="0"/>
                  </a:lnTo>
                  <a:lnTo>
                    <a:pt x="58" y="1"/>
                  </a:lnTo>
                  <a:lnTo>
                    <a:pt x="52" y="4"/>
                  </a:lnTo>
                  <a:lnTo>
                    <a:pt x="45" y="6"/>
                  </a:lnTo>
                  <a:lnTo>
                    <a:pt x="39" y="9"/>
                  </a:lnTo>
                  <a:lnTo>
                    <a:pt x="33" y="12"/>
                  </a:lnTo>
                  <a:lnTo>
                    <a:pt x="27" y="16"/>
                  </a:lnTo>
                  <a:lnTo>
                    <a:pt x="22" y="22"/>
                  </a:lnTo>
                  <a:lnTo>
                    <a:pt x="18" y="26"/>
                  </a:lnTo>
                  <a:lnTo>
                    <a:pt x="13" y="32"/>
                  </a:lnTo>
                  <a:lnTo>
                    <a:pt x="10" y="38"/>
                  </a:lnTo>
                  <a:lnTo>
                    <a:pt x="7" y="44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2" y="65"/>
                  </a:lnTo>
                  <a:lnTo>
                    <a:pt x="0" y="72"/>
                  </a:lnTo>
                  <a:lnTo>
                    <a:pt x="2" y="80"/>
                  </a:lnTo>
                  <a:lnTo>
                    <a:pt x="3" y="87"/>
                  </a:lnTo>
                  <a:lnTo>
                    <a:pt x="5" y="93"/>
                  </a:lnTo>
                  <a:lnTo>
                    <a:pt x="7" y="100"/>
                  </a:lnTo>
                  <a:lnTo>
                    <a:pt x="10" y="106"/>
                  </a:lnTo>
                  <a:lnTo>
                    <a:pt x="13" y="113"/>
                  </a:lnTo>
                  <a:lnTo>
                    <a:pt x="18" y="118"/>
                  </a:lnTo>
                  <a:lnTo>
                    <a:pt x="22" y="123"/>
                  </a:lnTo>
                  <a:lnTo>
                    <a:pt x="27" y="128"/>
                  </a:lnTo>
                  <a:lnTo>
                    <a:pt x="33" y="132"/>
                  </a:lnTo>
                  <a:lnTo>
                    <a:pt x="39" y="136"/>
                  </a:lnTo>
                  <a:lnTo>
                    <a:pt x="45" y="138"/>
                  </a:lnTo>
                  <a:lnTo>
                    <a:pt x="52" y="142"/>
                  </a:lnTo>
                  <a:lnTo>
                    <a:pt x="58" y="143"/>
                  </a:lnTo>
                  <a:lnTo>
                    <a:pt x="66" y="144"/>
                  </a:lnTo>
                  <a:lnTo>
                    <a:pt x="73" y="145"/>
                  </a:lnTo>
                  <a:lnTo>
                    <a:pt x="81" y="144"/>
                  </a:lnTo>
                  <a:lnTo>
                    <a:pt x="87" y="143"/>
                  </a:lnTo>
                  <a:lnTo>
                    <a:pt x="95" y="142"/>
                  </a:lnTo>
                  <a:lnTo>
                    <a:pt x="101" y="138"/>
                  </a:lnTo>
                  <a:lnTo>
                    <a:pt x="107" y="136"/>
                  </a:lnTo>
                  <a:lnTo>
                    <a:pt x="114" y="132"/>
                  </a:lnTo>
                  <a:lnTo>
                    <a:pt x="119" y="128"/>
                  </a:lnTo>
                  <a:lnTo>
                    <a:pt x="125" y="123"/>
                  </a:lnTo>
                  <a:lnTo>
                    <a:pt x="129" y="118"/>
                  </a:lnTo>
                  <a:lnTo>
                    <a:pt x="133" y="113"/>
                  </a:lnTo>
                  <a:lnTo>
                    <a:pt x="136" y="106"/>
                  </a:lnTo>
                  <a:lnTo>
                    <a:pt x="140" y="100"/>
                  </a:lnTo>
                  <a:lnTo>
                    <a:pt x="142" y="93"/>
                  </a:lnTo>
                  <a:lnTo>
                    <a:pt x="144" y="87"/>
                  </a:lnTo>
                  <a:lnTo>
                    <a:pt x="145" y="80"/>
                  </a:lnTo>
                  <a:lnTo>
                    <a:pt x="145" y="72"/>
                  </a:lnTo>
                  <a:lnTo>
                    <a:pt x="145" y="65"/>
                  </a:lnTo>
                  <a:lnTo>
                    <a:pt x="144" y="58"/>
                  </a:lnTo>
                  <a:lnTo>
                    <a:pt x="142" y="51"/>
                  </a:lnTo>
                  <a:lnTo>
                    <a:pt x="140" y="44"/>
                  </a:lnTo>
                  <a:lnTo>
                    <a:pt x="136" y="38"/>
                  </a:lnTo>
                  <a:lnTo>
                    <a:pt x="133" y="32"/>
                  </a:lnTo>
                  <a:lnTo>
                    <a:pt x="129" y="26"/>
                  </a:lnTo>
                  <a:lnTo>
                    <a:pt x="125" y="22"/>
                  </a:lnTo>
                  <a:lnTo>
                    <a:pt x="119" y="16"/>
                  </a:lnTo>
                  <a:lnTo>
                    <a:pt x="114" y="12"/>
                  </a:lnTo>
                  <a:lnTo>
                    <a:pt x="107" y="9"/>
                  </a:lnTo>
                  <a:lnTo>
                    <a:pt x="101" y="6"/>
                  </a:lnTo>
                  <a:lnTo>
                    <a:pt x="95" y="4"/>
                  </a:lnTo>
                  <a:lnTo>
                    <a:pt x="87" y="1"/>
                  </a:lnTo>
                  <a:lnTo>
                    <a:pt x="81" y="0"/>
                  </a:ln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87">
              <a:extLst>
                <a:ext uri="{FF2B5EF4-FFF2-40B4-BE49-F238E27FC236}">
                  <a16:creationId xmlns:a16="http://schemas.microsoft.com/office/drawing/2014/main" xmlns="" id="{DFFE04CC-3E20-46D4-AD45-A055ECB700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4824" y="2489441"/>
              <a:ext cx="75540" cy="75540"/>
            </a:xfrm>
            <a:custGeom>
              <a:avLst/>
              <a:gdLst>
                <a:gd name="T0" fmla="*/ 38 w 76"/>
                <a:gd name="T1" fmla="*/ 30 h 76"/>
                <a:gd name="T2" fmla="*/ 41 w 76"/>
                <a:gd name="T3" fmla="*/ 31 h 76"/>
                <a:gd name="T4" fmla="*/ 43 w 76"/>
                <a:gd name="T5" fmla="*/ 32 h 76"/>
                <a:gd name="T6" fmla="*/ 45 w 76"/>
                <a:gd name="T7" fmla="*/ 35 h 76"/>
                <a:gd name="T8" fmla="*/ 47 w 76"/>
                <a:gd name="T9" fmla="*/ 38 h 76"/>
                <a:gd name="T10" fmla="*/ 45 w 76"/>
                <a:gd name="T11" fmla="*/ 40 h 76"/>
                <a:gd name="T12" fmla="*/ 43 w 76"/>
                <a:gd name="T13" fmla="*/ 44 h 76"/>
                <a:gd name="T14" fmla="*/ 41 w 76"/>
                <a:gd name="T15" fmla="*/ 45 h 76"/>
                <a:gd name="T16" fmla="*/ 38 w 76"/>
                <a:gd name="T17" fmla="*/ 46 h 76"/>
                <a:gd name="T18" fmla="*/ 35 w 76"/>
                <a:gd name="T19" fmla="*/ 45 h 76"/>
                <a:gd name="T20" fmla="*/ 33 w 76"/>
                <a:gd name="T21" fmla="*/ 44 h 76"/>
                <a:gd name="T22" fmla="*/ 30 w 76"/>
                <a:gd name="T23" fmla="*/ 40 h 76"/>
                <a:gd name="T24" fmla="*/ 30 w 76"/>
                <a:gd name="T25" fmla="*/ 38 h 76"/>
                <a:gd name="T26" fmla="*/ 30 w 76"/>
                <a:gd name="T27" fmla="*/ 35 h 76"/>
                <a:gd name="T28" fmla="*/ 33 w 76"/>
                <a:gd name="T29" fmla="*/ 32 h 76"/>
                <a:gd name="T30" fmla="*/ 35 w 76"/>
                <a:gd name="T31" fmla="*/ 31 h 76"/>
                <a:gd name="T32" fmla="*/ 38 w 76"/>
                <a:gd name="T33" fmla="*/ 30 h 76"/>
                <a:gd name="T34" fmla="*/ 38 w 76"/>
                <a:gd name="T35" fmla="*/ 30 h 76"/>
                <a:gd name="T36" fmla="*/ 38 w 76"/>
                <a:gd name="T37" fmla="*/ 76 h 76"/>
                <a:gd name="T38" fmla="*/ 45 w 76"/>
                <a:gd name="T39" fmla="*/ 75 h 76"/>
                <a:gd name="T40" fmla="*/ 53 w 76"/>
                <a:gd name="T41" fmla="*/ 72 h 76"/>
                <a:gd name="T42" fmla="*/ 59 w 76"/>
                <a:gd name="T43" fmla="*/ 69 h 76"/>
                <a:gd name="T44" fmla="*/ 65 w 76"/>
                <a:gd name="T45" fmla="*/ 65 h 76"/>
                <a:gd name="T46" fmla="*/ 70 w 76"/>
                <a:gd name="T47" fmla="*/ 59 h 76"/>
                <a:gd name="T48" fmla="*/ 73 w 76"/>
                <a:gd name="T49" fmla="*/ 52 h 76"/>
                <a:gd name="T50" fmla="*/ 75 w 76"/>
                <a:gd name="T51" fmla="*/ 46 h 76"/>
                <a:gd name="T52" fmla="*/ 76 w 76"/>
                <a:gd name="T53" fmla="*/ 38 h 76"/>
                <a:gd name="T54" fmla="*/ 75 w 76"/>
                <a:gd name="T55" fmla="*/ 30 h 76"/>
                <a:gd name="T56" fmla="*/ 73 w 76"/>
                <a:gd name="T57" fmla="*/ 23 h 76"/>
                <a:gd name="T58" fmla="*/ 70 w 76"/>
                <a:gd name="T59" fmla="*/ 17 h 76"/>
                <a:gd name="T60" fmla="*/ 65 w 76"/>
                <a:gd name="T61" fmla="*/ 11 h 76"/>
                <a:gd name="T62" fmla="*/ 59 w 76"/>
                <a:gd name="T63" fmla="*/ 6 h 76"/>
                <a:gd name="T64" fmla="*/ 53 w 76"/>
                <a:gd name="T65" fmla="*/ 3 h 76"/>
                <a:gd name="T66" fmla="*/ 45 w 76"/>
                <a:gd name="T67" fmla="*/ 1 h 76"/>
                <a:gd name="T68" fmla="*/ 38 w 76"/>
                <a:gd name="T69" fmla="*/ 0 h 76"/>
                <a:gd name="T70" fmla="*/ 30 w 76"/>
                <a:gd name="T71" fmla="*/ 1 h 76"/>
                <a:gd name="T72" fmla="*/ 23 w 76"/>
                <a:gd name="T73" fmla="*/ 3 h 76"/>
                <a:gd name="T74" fmla="*/ 17 w 76"/>
                <a:gd name="T75" fmla="*/ 6 h 76"/>
                <a:gd name="T76" fmla="*/ 11 w 76"/>
                <a:gd name="T77" fmla="*/ 11 h 76"/>
                <a:gd name="T78" fmla="*/ 7 w 76"/>
                <a:gd name="T79" fmla="*/ 17 h 76"/>
                <a:gd name="T80" fmla="*/ 4 w 76"/>
                <a:gd name="T81" fmla="*/ 23 h 76"/>
                <a:gd name="T82" fmla="*/ 2 w 76"/>
                <a:gd name="T83" fmla="*/ 30 h 76"/>
                <a:gd name="T84" fmla="*/ 0 w 76"/>
                <a:gd name="T85" fmla="*/ 38 h 76"/>
                <a:gd name="T86" fmla="*/ 2 w 76"/>
                <a:gd name="T87" fmla="*/ 46 h 76"/>
                <a:gd name="T88" fmla="*/ 4 w 76"/>
                <a:gd name="T89" fmla="*/ 52 h 76"/>
                <a:gd name="T90" fmla="*/ 7 w 76"/>
                <a:gd name="T91" fmla="*/ 59 h 76"/>
                <a:gd name="T92" fmla="*/ 11 w 76"/>
                <a:gd name="T93" fmla="*/ 65 h 76"/>
                <a:gd name="T94" fmla="*/ 17 w 76"/>
                <a:gd name="T95" fmla="*/ 69 h 76"/>
                <a:gd name="T96" fmla="*/ 23 w 76"/>
                <a:gd name="T97" fmla="*/ 72 h 76"/>
                <a:gd name="T98" fmla="*/ 30 w 76"/>
                <a:gd name="T99" fmla="*/ 75 h 76"/>
                <a:gd name="T100" fmla="*/ 38 w 76"/>
                <a:gd name="T101" fmla="*/ 76 h 76"/>
                <a:gd name="T102" fmla="*/ 38 w 76"/>
                <a:gd name="T10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" h="76">
                  <a:moveTo>
                    <a:pt x="38" y="30"/>
                  </a:moveTo>
                  <a:lnTo>
                    <a:pt x="41" y="31"/>
                  </a:lnTo>
                  <a:lnTo>
                    <a:pt x="43" y="32"/>
                  </a:lnTo>
                  <a:lnTo>
                    <a:pt x="45" y="35"/>
                  </a:lnTo>
                  <a:lnTo>
                    <a:pt x="47" y="38"/>
                  </a:lnTo>
                  <a:lnTo>
                    <a:pt x="45" y="40"/>
                  </a:lnTo>
                  <a:lnTo>
                    <a:pt x="43" y="44"/>
                  </a:lnTo>
                  <a:lnTo>
                    <a:pt x="41" y="45"/>
                  </a:lnTo>
                  <a:lnTo>
                    <a:pt x="38" y="46"/>
                  </a:lnTo>
                  <a:lnTo>
                    <a:pt x="35" y="45"/>
                  </a:lnTo>
                  <a:lnTo>
                    <a:pt x="33" y="44"/>
                  </a:lnTo>
                  <a:lnTo>
                    <a:pt x="30" y="40"/>
                  </a:lnTo>
                  <a:lnTo>
                    <a:pt x="30" y="38"/>
                  </a:lnTo>
                  <a:lnTo>
                    <a:pt x="30" y="35"/>
                  </a:lnTo>
                  <a:lnTo>
                    <a:pt x="33" y="32"/>
                  </a:lnTo>
                  <a:lnTo>
                    <a:pt x="35" y="31"/>
                  </a:lnTo>
                  <a:lnTo>
                    <a:pt x="38" y="30"/>
                  </a:lnTo>
                  <a:lnTo>
                    <a:pt x="38" y="30"/>
                  </a:lnTo>
                  <a:close/>
                  <a:moveTo>
                    <a:pt x="38" y="76"/>
                  </a:moveTo>
                  <a:lnTo>
                    <a:pt x="45" y="75"/>
                  </a:lnTo>
                  <a:lnTo>
                    <a:pt x="53" y="72"/>
                  </a:lnTo>
                  <a:lnTo>
                    <a:pt x="59" y="69"/>
                  </a:lnTo>
                  <a:lnTo>
                    <a:pt x="65" y="65"/>
                  </a:lnTo>
                  <a:lnTo>
                    <a:pt x="70" y="59"/>
                  </a:lnTo>
                  <a:lnTo>
                    <a:pt x="73" y="52"/>
                  </a:lnTo>
                  <a:lnTo>
                    <a:pt x="75" y="46"/>
                  </a:lnTo>
                  <a:lnTo>
                    <a:pt x="76" y="38"/>
                  </a:lnTo>
                  <a:lnTo>
                    <a:pt x="75" y="30"/>
                  </a:lnTo>
                  <a:lnTo>
                    <a:pt x="73" y="23"/>
                  </a:lnTo>
                  <a:lnTo>
                    <a:pt x="70" y="17"/>
                  </a:lnTo>
                  <a:lnTo>
                    <a:pt x="65" y="11"/>
                  </a:lnTo>
                  <a:lnTo>
                    <a:pt x="59" y="6"/>
                  </a:lnTo>
                  <a:lnTo>
                    <a:pt x="53" y="3"/>
                  </a:lnTo>
                  <a:lnTo>
                    <a:pt x="45" y="1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7" y="17"/>
                  </a:lnTo>
                  <a:lnTo>
                    <a:pt x="4" y="23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7" y="59"/>
                  </a:lnTo>
                  <a:lnTo>
                    <a:pt x="11" y="65"/>
                  </a:lnTo>
                  <a:lnTo>
                    <a:pt x="17" y="69"/>
                  </a:lnTo>
                  <a:lnTo>
                    <a:pt x="23" y="72"/>
                  </a:lnTo>
                  <a:lnTo>
                    <a:pt x="30" y="75"/>
                  </a:lnTo>
                  <a:lnTo>
                    <a:pt x="38" y="76"/>
                  </a:lnTo>
                  <a:lnTo>
                    <a:pt x="38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91">
              <a:extLst>
                <a:ext uri="{FF2B5EF4-FFF2-40B4-BE49-F238E27FC236}">
                  <a16:creationId xmlns:a16="http://schemas.microsoft.com/office/drawing/2014/main" xmlns="" id="{B12E5200-CFD4-422A-9584-B00104F89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635" y="1900236"/>
              <a:ext cx="599274" cy="468340"/>
            </a:xfrm>
            <a:custGeom>
              <a:avLst/>
              <a:gdLst>
                <a:gd name="T0" fmla="*/ 348 w 593"/>
                <a:gd name="T1" fmla="*/ 4 h 466"/>
                <a:gd name="T2" fmla="*/ 298 w 593"/>
                <a:gd name="T3" fmla="*/ 22 h 466"/>
                <a:gd name="T4" fmla="*/ 252 w 593"/>
                <a:gd name="T5" fmla="*/ 55 h 466"/>
                <a:gd name="T6" fmla="*/ 197 w 593"/>
                <a:gd name="T7" fmla="*/ 40 h 466"/>
                <a:gd name="T8" fmla="*/ 140 w 593"/>
                <a:gd name="T9" fmla="*/ 44 h 466"/>
                <a:gd name="T10" fmla="*/ 94 w 593"/>
                <a:gd name="T11" fmla="*/ 61 h 466"/>
                <a:gd name="T12" fmla="*/ 67 w 593"/>
                <a:gd name="T13" fmla="*/ 79 h 466"/>
                <a:gd name="T14" fmla="*/ 44 w 593"/>
                <a:gd name="T15" fmla="*/ 100 h 466"/>
                <a:gd name="T16" fmla="*/ 25 w 593"/>
                <a:gd name="T17" fmla="*/ 125 h 466"/>
                <a:gd name="T18" fmla="*/ 10 w 593"/>
                <a:gd name="T19" fmla="*/ 151 h 466"/>
                <a:gd name="T20" fmla="*/ 0 w 593"/>
                <a:gd name="T21" fmla="*/ 181 h 466"/>
                <a:gd name="T22" fmla="*/ 42 w 593"/>
                <a:gd name="T23" fmla="*/ 156 h 466"/>
                <a:gd name="T24" fmla="*/ 73 w 593"/>
                <a:gd name="T25" fmla="*/ 114 h 466"/>
                <a:gd name="T26" fmla="*/ 117 w 593"/>
                <a:gd name="T27" fmla="*/ 84 h 466"/>
                <a:gd name="T28" fmla="*/ 166 w 593"/>
                <a:gd name="T29" fmla="*/ 70 h 466"/>
                <a:gd name="T30" fmla="*/ 216 w 593"/>
                <a:gd name="T31" fmla="*/ 74 h 466"/>
                <a:gd name="T32" fmla="*/ 259 w 593"/>
                <a:gd name="T33" fmla="*/ 90 h 466"/>
                <a:gd name="T34" fmla="*/ 293 w 593"/>
                <a:gd name="T35" fmla="*/ 59 h 466"/>
                <a:gd name="T36" fmla="*/ 336 w 593"/>
                <a:gd name="T37" fmla="*/ 38 h 466"/>
                <a:gd name="T38" fmla="*/ 385 w 593"/>
                <a:gd name="T39" fmla="*/ 30 h 466"/>
                <a:gd name="T40" fmla="*/ 445 w 593"/>
                <a:gd name="T41" fmla="*/ 40 h 466"/>
                <a:gd name="T42" fmla="*/ 492 w 593"/>
                <a:gd name="T43" fmla="*/ 65 h 466"/>
                <a:gd name="T44" fmla="*/ 529 w 593"/>
                <a:gd name="T45" fmla="*/ 101 h 466"/>
                <a:gd name="T46" fmla="*/ 552 w 593"/>
                <a:gd name="T47" fmla="*/ 146 h 466"/>
                <a:gd name="T48" fmla="*/ 563 w 593"/>
                <a:gd name="T49" fmla="*/ 196 h 466"/>
                <a:gd name="T50" fmla="*/ 561 w 593"/>
                <a:gd name="T51" fmla="*/ 245 h 466"/>
                <a:gd name="T52" fmla="*/ 546 w 593"/>
                <a:gd name="T53" fmla="*/ 290 h 466"/>
                <a:gd name="T54" fmla="*/ 521 w 593"/>
                <a:gd name="T55" fmla="*/ 328 h 466"/>
                <a:gd name="T56" fmla="*/ 479 w 593"/>
                <a:gd name="T57" fmla="*/ 359 h 466"/>
                <a:gd name="T58" fmla="*/ 428 w 593"/>
                <a:gd name="T59" fmla="*/ 376 h 466"/>
                <a:gd name="T60" fmla="*/ 381 w 593"/>
                <a:gd name="T61" fmla="*/ 379 h 466"/>
                <a:gd name="T62" fmla="*/ 362 w 593"/>
                <a:gd name="T63" fmla="*/ 404 h 466"/>
                <a:gd name="T64" fmla="*/ 331 w 593"/>
                <a:gd name="T65" fmla="*/ 426 h 466"/>
                <a:gd name="T66" fmla="*/ 307 w 593"/>
                <a:gd name="T67" fmla="*/ 435 h 466"/>
                <a:gd name="T68" fmla="*/ 281 w 593"/>
                <a:gd name="T69" fmla="*/ 435 h 466"/>
                <a:gd name="T70" fmla="*/ 246 w 593"/>
                <a:gd name="T71" fmla="*/ 423 h 466"/>
                <a:gd name="T72" fmla="*/ 219 w 593"/>
                <a:gd name="T73" fmla="*/ 399 h 466"/>
                <a:gd name="T74" fmla="*/ 189 w 593"/>
                <a:gd name="T75" fmla="*/ 408 h 466"/>
                <a:gd name="T76" fmla="*/ 204 w 593"/>
                <a:gd name="T77" fmla="*/ 428 h 466"/>
                <a:gd name="T78" fmla="*/ 222 w 593"/>
                <a:gd name="T79" fmla="*/ 445 h 466"/>
                <a:gd name="T80" fmla="*/ 245 w 593"/>
                <a:gd name="T81" fmla="*/ 456 h 466"/>
                <a:gd name="T82" fmla="*/ 268 w 593"/>
                <a:gd name="T83" fmla="*/ 464 h 466"/>
                <a:gd name="T84" fmla="*/ 294 w 593"/>
                <a:gd name="T85" fmla="*/ 466 h 466"/>
                <a:gd name="T86" fmla="*/ 336 w 593"/>
                <a:gd name="T87" fmla="*/ 457 h 466"/>
                <a:gd name="T88" fmla="*/ 374 w 593"/>
                <a:gd name="T89" fmla="*/ 434 h 466"/>
                <a:gd name="T90" fmla="*/ 418 w 593"/>
                <a:gd name="T91" fmla="*/ 408 h 466"/>
                <a:gd name="T92" fmla="*/ 479 w 593"/>
                <a:gd name="T93" fmla="*/ 392 h 466"/>
                <a:gd name="T94" fmla="*/ 521 w 593"/>
                <a:gd name="T95" fmla="*/ 369 h 466"/>
                <a:gd name="T96" fmla="*/ 542 w 593"/>
                <a:gd name="T97" fmla="*/ 348 h 466"/>
                <a:gd name="T98" fmla="*/ 573 w 593"/>
                <a:gd name="T99" fmla="*/ 303 h 466"/>
                <a:gd name="T100" fmla="*/ 589 w 593"/>
                <a:gd name="T101" fmla="*/ 251 h 466"/>
                <a:gd name="T102" fmla="*/ 593 w 593"/>
                <a:gd name="T103" fmla="*/ 193 h 466"/>
                <a:gd name="T104" fmla="*/ 580 w 593"/>
                <a:gd name="T105" fmla="*/ 136 h 466"/>
                <a:gd name="T106" fmla="*/ 552 w 593"/>
                <a:gd name="T107" fmla="*/ 84 h 466"/>
                <a:gd name="T108" fmla="*/ 510 w 593"/>
                <a:gd name="T109" fmla="*/ 41 h 466"/>
                <a:gd name="T110" fmla="*/ 484 w 593"/>
                <a:gd name="T111" fmla="*/ 24 h 466"/>
                <a:gd name="T112" fmla="*/ 455 w 593"/>
                <a:gd name="T113" fmla="*/ 11 h 466"/>
                <a:gd name="T114" fmla="*/ 422 w 593"/>
                <a:gd name="T115" fmla="*/ 4 h 466"/>
                <a:gd name="T116" fmla="*/ 385 w 593"/>
                <a:gd name="T117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3" h="466">
                  <a:moveTo>
                    <a:pt x="385" y="0"/>
                  </a:moveTo>
                  <a:lnTo>
                    <a:pt x="366" y="2"/>
                  </a:lnTo>
                  <a:lnTo>
                    <a:pt x="348" y="4"/>
                  </a:lnTo>
                  <a:lnTo>
                    <a:pt x="331" y="8"/>
                  </a:lnTo>
                  <a:lnTo>
                    <a:pt x="315" y="14"/>
                  </a:lnTo>
                  <a:lnTo>
                    <a:pt x="298" y="22"/>
                  </a:lnTo>
                  <a:lnTo>
                    <a:pt x="282" y="30"/>
                  </a:lnTo>
                  <a:lnTo>
                    <a:pt x="267" y="42"/>
                  </a:lnTo>
                  <a:lnTo>
                    <a:pt x="252" y="55"/>
                  </a:lnTo>
                  <a:lnTo>
                    <a:pt x="234" y="48"/>
                  </a:lnTo>
                  <a:lnTo>
                    <a:pt x="216" y="43"/>
                  </a:lnTo>
                  <a:lnTo>
                    <a:pt x="197" y="40"/>
                  </a:lnTo>
                  <a:lnTo>
                    <a:pt x="179" y="40"/>
                  </a:lnTo>
                  <a:lnTo>
                    <a:pt x="159" y="41"/>
                  </a:lnTo>
                  <a:lnTo>
                    <a:pt x="140" y="44"/>
                  </a:lnTo>
                  <a:lnTo>
                    <a:pt x="122" y="50"/>
                  </a:lnTo>
                  <a:lnTo>
                    <a:pt x="104" y="57"/>
                  </a:lnTo>
                  <a:lnTo>
                    <a:pt x="94" y="61"/>
                  </a:lnTo>
                  <a:lnTo>
                    <a:pt x="84" y="67"/>
                  </a:lnTo>
                  <a:lnTo>
                    <a:pt x="76" y="72"/>
                  </a:lnTo>
                  <a:lnTo>
                    <a:pt x="67" y="79"/>
                  </a:lnTo>
                  <a:lnTo>
                    <a:pt x="59" y="85"/>
                  </a:lnTo>
                  <a:lnTo>
                    <a:pt x="51" y="92"/>
                  </a:lnTo>
                  <a:lnTo>
                    <a:pt x="44" y="100"/>
                  </a:lnTo>
                  <a:lnTo>
                    <a:pt x="37" y="107"/>
                  </a:lnTo>
                  <a:lnTo>
                    <a:pt x="31" y="116"/>
                  </a:lnTo>
                  <a:lnTo>
                    <a:pt x="25" y="125"/>
                  </a:lnTo>
                  <a:lnTo>
                    <a:pt x="19" y="133"/>
                  </a:lnTo>
                  <a:lnTo>
                    <a:pt x="14" y="143"/>
                  </a:lnTo>
                  <a:lnTo>
                    <a:pt x="10" y="151"/>
                  </a:lnTo>
                  <a:lnTo>
                    <a:pt x="6" y="161"/>
                  </a:lnTo>
                  <a:lnTo>
                    <a:pt x="3" y="172"/>
                  </a:lnTo>
                  <a:lnTo>
                    <a:pt x="0" y="181"/>
                  </a:lnTo>
                  <a:lnTo>
                    <a:pt x="29" y="189"/>
                  </a:lnTo>
                  <a:lnTo>
                    <a:pt x="34" y="172"/>
                  </a:lnTo>
                  <a:lnTo>
                    <a:pt x="42" y="156"/>
                  </a:lnTo>
                  <a:lnTo>
                    <a:pt x="50" y="141"/>
                  </a:lnTo>
                  <a:lnTo>
                    <a:pt x="61" y="127"/>
                  </a:lnTo>
                  <a:lnTo>
                    <a:pt x="73" y="114"/>
                  </a:lnTo>
                  <a:lnTo>
                    <a:pt x="86" y="102"/>
                  </a:lnTo>
                  <a:lnTo>
                    <a:pt x="101" y="92"/>
                  </a:lnTo>
                  <a:lnTo>
                    <a:pt x="117" y="84"/>
                  </a:lnTo>
                  <a:lnTo>
                    <a:pt x="133" y="77"/>
                  </a:lnTo>
                  <a:lnTo>
                    <a:pt x="150" y="73"/>
                  </a:lnTo>
                  <a:lnTo>
                    <a:pt x="166" y="70"/>
                  </a:lnTo>
                  <a:lnTo>
                    <a:pt x="183" y="70"/>
                  </a:lnTo>
                  <a:lnTo>
                    <a:pt x="200" y="71"/>
                  </a:lnTo>
                  <a:lnTo>
                    <a:pt x="216" y="74"/>
                  </a:lnTo>
                  <a:lnTo>
                    <a:pt x="233" y="79"/>
                  </a:lnTo>
                  <a:lnTo>
                    <a:pt x="249" y="86"/>
                  </a:lnTo>
                  <a:lnTo>
                    <a:pt x="259" y="90"/>
                  </a:lnTo>
                  <a:lnTo>
                    <a:pt x="266" y="83"/>
                  </a:lnTo>
                  <a:lnTo>
                    <a:pt x="280" y="70"/>
                  </a:lnTo>
                  <a:lnTo>
                    <a:pt x="293" y="59"/>
                  </a:lnTo>
                  <a:lnTo>
                    <a:pt x="307" y="51"/>
                  </a:lnTo>
                  <a:lnTo>
                    <a:pt x="321" y="43"/>
                  </a:lnTo>
                  <a:lnTo>
                    <a:pt x="336" y="38"/>
                  </a:lnTo>
                  <a:lnTo>
                    <a:pt x="352" y="34"/>
                  </a:lnTo>
                  <a:lnTo>
                    <a:pt x="368" y="31"/>
                  </a:lnTo>
                  <a:lnTo>
                    <a:pt x="385" y="30"/>
                  </a:lnTo>
                  <a:lnTo>
                    <a:pt x="407" y="31"/>
                  </a:lnTo>
                  <a:lnTo>
                    <a:pt x="426" y="35"/>
                  </a:lnTo>
                  <a:lnTo>
                    <a:pt x="445" y="40"/>
                  </a:lnTo>
                  <a:lnTo>
                    <a:pt x="462" y="46"/>
                  </a:lnTo>
                  <a:lnTo>
                    <a:pt x="478" y="55"/>
                  </a:lnTo>
                  <a:lnTo>
                    <a:pt x="492" y="65"/>
                  </a:lnTo>
                  <a:lnTo>
                    <a:pt x="506" y="75"/>
                  </a:lnTo>
                  <a:lnTo>
                    <a:pt x="518" y="88"/>
                  </a:lnTo>
                  <a:lnTo>
                    <a:pt x="529" y="101"/>
                  </a:lnTo>
                  <a:lnTo>
                    <a:pt x="537" y="115"/>
                  </a:lnTo>
                  <a:lnTo>
                    <a:pt x="546" y="130"/>
                  </a:lnTo>
                  <a:lnTo>
                    <a:pt x="552" y="146"/>
                  </a:lnTo>
                  <a:lnTo>
                    <a:pt x="556" y="162"/>
                  </a:lnTo>
                  <a:lnTo>
                    <a:pt x="561" y="179"/>
                  </a:lnTo>
                  <a:lnTo>
                    <a:pt x="563" y="196"/>
                  </a:lnTo>
                  <a:lnTo>
                    <a:pt x="563" y="212"/>
                  </a:lnTo>
                  <a:lnTo>
                    <a:pt x="563" y="229"/>
                  </a:lnTo>
                  <a:lnTo>
                    <a:pt x="561" y="245"/>
                  </a:lnTo>
                  <a:lnTo>
                    <a:pt x="556" y="260"/>
                  </a:lnTo>
                  <a:lnTo>
                    <a:pt x="552" y="275"/>
                  </a:lnTo>
                  <a:lnTo>
                    <a:pt x="546" y="290"/>
                  </a:lnTo>
                  <a:lnTo>
                    <a:pt x="539" y="303"/>
                  </a:lnTo>
                  <a:lnTo>
                    <a:pt x="531" y="316"/>
                  </a:lnTo>
                  <a:lnTo>
                    <a:pt x="521" y="328"/>
                  </a:lnTo>
                  <a:lnTo>
                    <a:pt x="508" y="340"/>
                  </a:lnTo>
                  <a:lnTo>
                    <a:pt x="494" y="350"/>
                  </a:lnTo>
                  <a:lnTo>
                    <a:pt x="479" y="359"/>
                  </a:lnTo>
                  <a:lnTo>
                    <a:pt x="463" y="366"/>
                  </a:lnTo>
                  <a:lnTo>
                    <a:pt x="446" y="372"/>
                  </a:lnTo>
                  <a:lnTo>
                    <a:pt x="428" y="376"/>
                  </a:lnTo>
                  <a:lnTo>
                    <a:pt x="409" y="378"/>
                  </a:lnTo>
                  <a:lnTo>
                    <a:pt x="388" y="379"/>
                  </a:lnTo>
                  <a:lnTo>
                    <a:pt x="381" y="379"/>
                  </a:lnTo>
                  <a:lnTo>
                    <a:pt x="377" y="386"/>
                  </a:lnTo>
                  <a:lnTo>
                    <a:pt x="369" y="395"/>
                  </a:lnTo>
                  <a:lnTo>
                    <a:pt x="362" y="404"/>
                  </a:lnTo>
                  <a:lnTo>
                    <a:pt x="352" y="412"/>
                  </a:lnTo>
                  <a:lnTo>
                    <a:pt x="342" y="420"/>
                  </a:lnTo>
                  <a:lnTo>
                    <a:pt x="331" y="426"/>
                  </a:lnTo>
                  <a:lnTo>
                    <a:pt x="319" y="432"/>
                  </a:lnTo>
                  <a:lnTo>
                    <a:pt x="313" y="434"/>
                  </a:lnTo>
                  <a:lnTo>
                    <a:pt x="307" y="435"/>
                  </a:lnTo>
                  <a:lnTo>
                    <a:pt x="301" y="436"/>
                  </a:lnTo>
                  <a:lnTo>
                    <a:pt x="294" y="436"/>
                  </a:lnTo>
                  <a:lnTo>
                    <a:pt x="281" y="435"/>
                  </a:lnTo>
                  <a:lnTo>
                    <a:pt x="268" y="433"/>
                  </a:lnTo>
                  <a:lnTo>
                    <a:pt x="257" y="428"/>
                  </a:lnTo>
                  <a:lnTo>
                    <a:pt x="246" y="423"/>
                  </a:lnTo>
                  <a:lnTo>
                    <a:pt x="235" y="417"/>
                  </a:lnTo>
                  <a:lnTo>
                    <a:pt x="227" y="408"/>
                  </a:lnTo>
                  <a:lnTo>
                    <a:pt x="219" y="399"/>
                  </a:lnTo>
                  <a:lnTo>
                    <a:pt x="213" y="388"/>
                  </a:lnTo>
                  <a:lnTo>
                    <a:pt x="186" y="401"/>
                  </a:lnTo>
                  <a:lnTo>
                    <a:pt x="189" y="408"/>
                  </a:lnTo>
                  <a:lnTo>
                    <a:pt x="195" y="416"/>
                  </a:lnTo>
                  <a:lnTo>
                    <a:pt x="199" y="422"/>
                  </a:lnTo>
                  <a:lnTo>
                    <a:pt x="204" y="428"/>
                  </a:lnTo>
                  <a:lnTo>
                    <a:pt x="211" y="434"/>
                  </a:lnTo>
                  <a:lnTo>
                    <a:pt x="216" y="439"/>
                  </a:lnTo>
                  <a:lnTo>
                    <a:pt x="222" y="445"/>
                  </a:lnTo>
                  <a:lnTo>
                    <a:pt x="230" y="449"/>
                  </a:lnTo>
                  <a:lnTo>
                    <a:pt x="237" y="453"/>
                  </a:lnTo>
                  <a:lnTo>
                    <a:pt x="245" y="456"/>
                  </a:lnTo>
                  <a:lnTo>
                    <a:pt x="252" y="460"/>
                  </a:lnTo>
                  <a:lnTo>
                    <a:pt x="260" y="462"/>
                  </a:lnTo>
                  <a:lnTo>
                    <a:pt x="268" y="464"/>
                  </a:lnTo>
                  <a:lnTo>
                    <a:pt x="277" y="465"/>
                  </a:lnTo>
                  <a:lnTo>
                    <a:pt x="286" y="466"/>
                  </a:lnTo>
                  <a:lnTo>
                    <a:pt x="294" y="466"/>
                  </a:lnTo>
                  <a:lnTo>
                    <a:pt x="308" y="465"/>
                  </a:lnTo>
                  <a:lnTo>
                    <a:pt x="322" y="463"/>
                  </a:lnTo>
                  <a:lnTo>
                    <a:pt x="336" y="457"/>
                  </a:lnTo>
                  <a:lnTo>
                    <a:pt x="349" y="451"/>
                  </a:lnTo>
                  <a:lnTo>
                    <a:pt x="362" y="443"/>
                  </a:lnTo>
                  <a:lnTo>
                    <a:pt x="374" y="434"/>
                  </a:lnTo>
                  <a:lnTo>
                    <a:pt x="386" y="422"/>
                  </a:lnTo>
                  <a:lnTo>
                    <a:pt x="396" y="409"/>
                  </a:lnTo>
                  <a:lnTo>
                    <a:pt x="418" y="408"/>
                  </a:lnTo>
                  <a:lnTo>
                    <a:pt x="440" y="405"/>
                  </a:lnTo>
                  <a:lnTo>
                    <a:pt x="460" y="400"/>
                  </a:lnTo>
                  <a:lnTo>
                    <a:pt x="479" y="392"/>
                  </a:lnTo>
                  <a:lnTo>
                    <a:pt x="496" y="384"/>
                  </a:lnTo>
                  <a:lnTo>
                    <a:pt x="514" y="374"/>
                  </a:lnTo>
                  <a:lnTo>
                    <a:pt x="521" y="369"/>
                  </a:lnTo>
                  <a:lnTo>
                    <a:pt x="529" y="362"/>
                  </a:lnTo>
                  <a:lnTo>
                    <a:pt x="536" y="356"/>
                  </a:lnTo>
                  <a:lnTo>
                    <a:pt x="542" y="348"/>
                  </a:lnTo>
                  <a:lnTo>
                    <a:pt x="554" y="334"/>
                  </a:lnTo>
                  <a:lnTo>
                    <a:pt x="564" y="319"/>
                  </a:lnTo>
                  <a:lnTo>
                    <a:pt x="573" y="303"/>
                  </a:lnTo>
                  <a:lnTo>
                    <a:pt x="580" y="287"/>
                  </a:lnTo>
                  <a:lnTo>
                    <a:pt x="585" y="269"/>
                  </a:lnTo>
                  <a:lnTo>
                    <a:pt x="589" y="251"/>
                  </a:lnTo>
                  <a:lnTo>
                    <a:pt x="593" y="233"/>
                  </a:lnTo>
                  <a:lnTo>
                    <a:pt x="593" y="212"/>
                  </a:lnTo>
                  <a:lnTo>
                    <a:pt x="593" y="193"/>
                  </a:lnTo>
                  <a:lnTo>
                    <a:pt x="589" y="174"/>
                  </a:lnTo>
                  <a:lnTo>
                    <a:pt x="585" y="155"/>
                  </a:lnTo>
                  <a:lnTo>
                    <a:pt x="580" y="136"/>
                  </a:lnTo>
                  <a:lnTo>
                    <a:pt x="572" y="118"/>
                  </a:lnTo>
                  <a:lnTo>
                    <a:pt x="563" y="101"/>
                  </a:lnTo>
                  <a:lnTo>
                    <a:pt x="552" y="84"/>
                  </a:lnTo>
                  <a:lnTo>
                    <a:pt x="539" y="68"/>
                  </a:lnTo>
                  <a:lnTo>
                    <a:pt x="525" y="54"/>
                  </a:lnTo>
                  <a:lnTo>
                    <a:pt x="510" y="41"/>
                  </a:lnTo>
                  <a:lnTo>
                    <a:pt x="502" y="35"/>
                  </a:lnTo>
                  <a:lnTo>
                    <a:pt x="493" y="29"/>
                  </a:lnTo>
                  <a:lnTo>
                    <a:pt x="484" y="24"/>
                  </a:lnTo>
                  <a:lnTo>
                    <a:pt x="474" y="20"/>
                  </a:lnTo>
                  <a:lnTo>
                    <a:pt x="464" y="15"/>
                  </a:lnTo>
                  <a:lnTo>
                    <a:pt x="455" y="11"/>
                  </a:lnTo>
                  <a:lnTo>
                    <a:pt x="444" y="8"/>
                  </a:lnTo>
                  <a:lnTo>
                    <a:pt x="432" y="6"/>
                  </a:lnTo>
                  <a:lnTo>
                    <a:pt x="422" y="4"/>
                  </a:lnTo>
                  <a:lnTo>
                    <a:pt x="410" y="2"/>
                  </a:lnTo>
                  <a:lnTo>
                    <a:pt x="397" y="2"/>
                  </a:lnTo>
                  <a:lnTo>
                    <a:pt x="3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92">
              <a:extLst>
                <a:ext uri="{FF2B5EF4-FFF2-40B4-BE49-F238E27FC236}">
                  <a16:creationId xmlns:a16="http://schemas.microsoft.com/office/drawing/2014/main" xmlns="" id="{7AFB8762-7B73-4BF6-A24C-9877A25092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449" y="2167140"/>
              <a:ext cx="604309" cy="639561"/>
            </a:xfrm>
            <a:custGeom>
              <a:avLst/>
              <a:gdLst>
                <a:gd name="T0" fmla="*/ 53 w 601"/>
                <a:gd name="T1" fmla="*/ 513 h 635"/>
                <a:gd name="T2" fmla="*/ 196 w 601"/>
                <a:gd name="T3" fmla="*/ 439 h 635"/>
                <a:gd name="T4" fmla="*/ 241 w 601"/>
                <a:gd name="T5" fmla="*/ 411 h 635"/>
                <a:gd name="T6" fmla="*/ 230 w 601"/>
                <a:gd name="T7" fmla="*/ 321 h 635"/>
                <a:gd name="T8" fmla="*/ 209 w 601"/>
                <a:gd name="T9" fmla="*/ 296 h 635"/>
                <a:gd name="T10" fmla="*/ 201 w 601"/>
                <a:gd name="T11" fmla="*/ 242 h 635"/>
                <a:gd name="T12" fmla="*/ 195 w 601"/>
                <a:gd name="T13" fmla="*/ 230 h 635"/>
                <a:gd name="T14" fmla="*/ 183 w 601"/>
                <a:gd name="T15" fmla="*/ 223 h 635"/>
                <a:gd name="T16" fmla="*/ 176 w 601"/>
                <a:gd name="T17" fmla="*/ 198 h 635"/>
                <a:gd name="T18" fmla="*/ 186 w 601"/>
                <a:gd name="T19" fmla="*/ 182 h 635"/>
                <a:gd name="T20" fmla="*/ 198 w 601"/>
                <a:gd name="T21" fmla="*/ 174 h 635"/>
                <a:gd name="T22" fmla="*/ 193 w 601"/>
                <a:gd name="T23" fmla="*/ 144 h 635"/>
                <a:gd name="T24" fmla="*/ 178 w 601"/>
                <a:gd name="T25" fmla="*/ 92 h 635"/>
                <a:gd name="T26" fmla="*/ 201 w 601"/>
                <a:gd name="T27" fmla="*/ 87 h 635"/>
                <a:gd name="T28" fmla="*/ 218 w 601"/>
                <a:gd name="T29" fmla="*/ 78 h 635"/>
                <a:gd name="T30" fmla="*/ 232 w 601"/>
                <a:gd name="T31" fmla="*/ 55 h 635"/>
                <a:gd name="T32" fmla="*/ 270 w 601"/>
                <a:gd name="T33" fmla="*/ 36 h 635"/>
                <a:gd name="T34" fmla="*/ 351 w 601"/>
                <a:gd name="T35" fmla="*/ 33 h 635"/>
                <a:gd name="T36" fmla="*/ 399 w 601"/>
                <a:gd name="T37" fmla="*/ 51 h 635"/>
                <a:gd name="T38" fmla="*/ 417 w 601"/>
                <a:gd name="T39" fmla="*/ 76 h 635"/>
                <a:gd name="T40" fmla="*/ 411 w 601"/>
                <a:gd name="T41" fmla="*/ 134 h 635"/>
                <a:gd name="T42" fmla="*/ 400 w 601"/>
                <a:gd name="T43" fmla="*/ 172 h 635"/>
                <a:gd name="T44" fmla="*/ 411 w 601"/>
                <a:gd name="T45" fmla="*/ 181 h 635"/>
                <a:gd name="T46" fmla="*/ 421 w 601"/>
                <a:gd name="T47" fmla="*/ 191 h 635"/>
                <a:gd name="T48" fmla="*/ 416 w 601"/>
                <a:gd name="T49" fmla="*/ 223 h 635"/>
                <a:gd name="T50" fmla="*/ 402 w 601"/>
                <a:gd name="T51" fmla="*/ 231 h 635"/>
                <a:gd name="T52" fmla="*/ 398 w 601"/>
                <a:gd name="T53" fmla="*/ 255 h 635"/>
                <a:gd name="T54" fmla="*/ 384 w 601"/>
                <a:gd name="T55" fmla="*/ 307 h 635"/>
                <a:gd name="T56" fmla="*/ 361 w 601"/>
                <a:gd name="T57" fmla="*/ 330 h 635"/>
                <a:gd name="T58" fmla="*/ 366 w 601"/>
                <a:gd name="T59" fmla="*/ 423 h 635"/>
                <a:gd name="T60" fmla="*/ 503 w 601"/>
                <a:gd name="T61" fmla="*/ 488 h 635"/>
                <a:gd name="T62" fmla="*/ 571 w 601"/>
                <a:gd name="T63" fmla="*/ 606 h 635"/>
                <a:gd name="T64" fmla="*/ 390 w 601"/>
                <a:gd name="T65" fmla="*/ 400 h 635"/>
                <a:gd name="T66" fmla="*/ 413 w 601"/>
                <a:gd name="T67" fmla="*/ 317 h 635"/>
                <a:gd name="T68" fmla="*/ 433 w 601"/>
                <a:gd name="T69" fmla="*/ 249 h 635"/>
                <a:gd name="T70" fmla="*/ 450 w 601"/>
                <a:gd name="T71" fmla="*/ 215 h 635"/>
                <a:gd name="T72" fmla="*/ 448 w 601"/>
                <a:gd name="T73" fmla="*/ 174 h 635"/>
                <a:gd name="T74" fmla="*/ 447 w 601"/>
                <a:gd name="T75" fmla="*/ 119 h 635"/>
                <a:gd name="T76" fmla="*/ 444 w 601"/>
                <a:gd name="T77" fmla="*/ 59 h 635"/>
                <a:gd name="T78" fmla="*/ 414 w 601"/>
                <a:gd name="T79" fmla="*/ 24 h 635"/>
                <a:gd name="T80" fmla="*/ 368 w 601"/>
                <a:gd name="T81" fmla="*/ 5 h 635"/>
                <a:gd name="T82" fmla="*/ 282 w 601"/>
                <a:gd name="T83" fmla="*/ 3 h 635"/>
                <a:gd name="T84" fmla="*/ 222 w 601"/>
                <a:gd name="T85" fmla="*/ 24 h 635"/>
                <a:gd name="T86" fmla="*/ 195 w 601"/>
                <a:gd name="T87" fmla="*/ 55 h 635"/>
                <a:gd name="T88" fmla="*/ 163 w 601"/>
                <a:gd name="T89" fmla="*/ 62 h 635"/>
                <a:gd name="T90" fmla="*/ 151 w 601"/>
                <a:gd name="T91" fmla="*/ 80 h 635"/>
                <a:gd name="T92" fmla="*/ 157 w 601"/>
                <a:gd name="T93" fmla="*/ 136 h 635"/>
                <a:gd name="T94" fmla="*/ 154 w 601"/>
                <a:gd name="T95" fmla="*/ 168 h 635"/>
                <a:gd name="T96" fmla="*/ 146 w 601"/>
                <a:gd name="T97" fmla="*/ 207 h 635"/>
                <a:gd name="T98" fmla="*/ 160 w 601"/>
                <a:gd name="T99" fmla="*/ 244 h 635"/>
                <a:gd name="T100" fmla="*/ 181 w 601"/>
                <a:gd name="T101" fmla="*/ 305 h 635"/>
                <a:gd name="T102" fmla="*/ 211 w 601"/>
                <a:gd name="T103" fmla="*/ 344 h 635"/>
                <a:gd name="T104" fmla="*/ 77 w 601"/>
                <a:gd name="T105" fmla="*/ 464 h 635"/>
                <a:gd name="T106" fmla="*/ 4 w 601"/>
                <a:gd name="T107" fmla="*/ 518 h 635"/>
                <a:gd name="T108" fmla="*/ 1 w 601"/>
                <a:gd name="T109" fmla="*/ 624 h 635"/>
                <a:gd name="T110" fmla="*/ 9 w 601"/>
                <a:gd name="T111" fmla="*/ 634 h 635"/>
                <a:gd name="T112" fmla="*/ 591 w 601"/>
                <a:gd name="T113" fmla="*/ 634 h 635"/>
                <a:gd name="T114" fmla="*/ 600 w 601"/>
                <a:gd name="T115" fmla="*/ 624 h 635"/>
                <a:gd name="T116" fmla="*/ 597 w 601"/>
                <a:gd name="T117" fmla="*/ 518 h 635"/>
                <a:gd name="T118" fmla="*/ 523 w 601"/>
                <a:gd name="T119" fmla="*/ 464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01" h="635">
                  <a:moveTo>
                    <a:pt x="571" y="606"/>
                  </a:moveTo>
                  <a:lnTo>
                    <a:pt x="30" y="606"/>
                  </a:lnTo>
                  <a:lnTo>
                    <a:pt x="30" y="533"/>
                  </a:lnTo>
                  <a:lnTo>
                    <a:pt x="38" y="525"/>
                  </a:lnTo>
                  <a:lnTo>
                    <a:pt x="53" y="513"/>
                  </a:lnTo>
                  <a:lnTo>
                    <a:pt x="75" y="501"/>
                  </a:lnTo>
                  <a:lnTo>
                    <a:pt x="100" y="486"/>
                  </a:lnTo>
                  <a:lnTo>
                    <a:pt x="129" y="470"/>
                  </a:lnTo>
                  <a:lnTo>
                    <a:pt x="161" y="454"/>
                  </a:lnTo>
                  <a:lnTo>
                    <a:pt x="196" y="439"/>
                  </a:lnTo>
                  <a:lnTo>
                    <a:pt x="231" y="425"/>
                  </a:lnTo>
                  <a:lnTo>
                    <a:pt x="234" y="423"/>
                  </a:lnTo>
                  <a:lnTo>
                    <a:pt x="237" y="419"/>
                  </a:lnTo>
                  <a:lnTo>
                    <a:pt x="239" y="415"/>
                  </a:lnTo>
                  <a:lnTo>
                    <a:pt x="241" y="411"/>
                  </a:lnTo>
                  <a:lnTo>
                    <a:pt x="241" y="336"/>
                  </a:lnTo>
                  <a:lnTo>
                    <a:pt x="239" y="330"/>
                  </a:lnTo>
                  <a:lnTo>
                    <a:pt x="237" y="326"/>
                  </a:lnTo>
                  <a:lnTo>
                    <a:pt x="234" y="323"/>
                  </a:lnTo>
                  <a:lnTo>
                    <a:pt x="230" y="321"/>
                  </a:lnTo>
                  <a:lnTo>
                    <a:pt x="229" y="321"/>
                  </a:lnTo>
                  <a:lnTo>
                    <a:pt x="224" y="318"/>
                  </a:lnTo>
                  <a:lnTo>
                    <a:pt x="220" y="313"/>
                  </a:lnTo>
                  <a:lnTo>
                    <a:pt x="215" y="307"/>
                  </a:lnTo>
                  <a:lnTo>
                    <a:pt x="209" y="296"/>
                  </a:lnTo>
                  <a:lnTo>
                    <a:pt x="205" y="282"/>
                  </a:lnTo>
                  <a:lnTo>
                    <a:pt x="203" y="274"/>
                  </a:lnTo>
                  <a:lnTo>
                    <a:pt x="202" y="265"/>
                  </a:lnTo>
                  <a:lnTo>
                    <a:pt x="201" y="255"/>
                  </a:lnTo>
                  <a:lnTo>
                    <a:pt x="201" y="242"/>
                  </a:lnTo>
                  <a:lnTo>
                    <a:pt x="200" y="240"/>
                  </a:lnTo>
                  <a:lnTo>
                    <a:pt x="200" y="236"/>
                  </a:lnTo>
                  <a:lnTo>
                    <a:pt x="198" y="234"/>
                  </a:lnTo>
                  <a:lnTo>
                    <a:pt x="197" y="231"/>
                  </a:lnTo>
                  <a:lnTo>
                    <a:pt x="195" y="230"/>
                  </a:lnTo>
                  <a:lnTo>
                    <a:pt x="191" y="228"/>
                  </a:lnTo>
                  <a:lnTo>
                    <a:pt x="189" y="228"/>
                  </a:lnTo>
                  <a:lnTo>
                    <a:pt x="186" y="227"/>
                  </a:lnTo>
                  <a:lnTo>
                    <a:pt x="184" y="226"/>
                  </a:lnTo>
                  <a:lnTo>
                    <a:pt x="183" y="223"/>
                  </a:lnTo>
                  <a:lnTo>
                    <a:pt x="181" y="219"/>
                  </a:lnTo>
                  <a:lnTo>
                    <a:pt x="178" y="215"/>
                  </a:lnTo>
                  <a:lnTo>
                    <a:pt x="177" y="210"/>
                  </a:lnTo>
                  <a:lnTo>
                    <a:pt x="176" y="204"/>
                  </a:lnTo>
                  <a:lnTo>
                    <a:pt x="176" y="198"/>
                  </a:lnTo>
                  <a:lnTo>
                    <a:pt x="177" y="191"/>
                  </a:lnTo>
                  <a:lnTo>
                    <a:pt x="178" y="186"/>
                  </a:lnTo>
                  <a:lnTo>
                    <a:pt x="182" y="183"/>
                  </a:lnTo>
                  <a:lnTo>
                    <a:pt x="184" y="182"/>
                  </a:lnTo>
                  <a:lnTo>
                    <a:pt x="186" y="182"/>
                  </a:lnTo>
                  <a:lnTo>
                    <a:pt x="188" y="181"/>
                  </a:lnTo>
                  <a:lnTo>
                    <a:pt x="191" y="181"/>
                  </a:lnTo>
                  <a:lnTo>
                    <a:pt x="193" y="179"/>
                  </a:lnTo>
                  <a:lnTo>
                    <a:pt x="197" y="176"/>
                  </a:lnTo>
                  <a:lnTo>
                    <a:pt x="198" y="174"/>
                  </a:lnTo>
                  <a:lnTo>
                    <a:pt x="200" y="172"/>
                  </a:lnTo>
                  <a:lnTo>
                    <a:pt x="200" y="169"/>
                  </a:lnTo>
                  <a:lnTo>
                    <a:pt x="201" y="167"/>
                  </a:lnTo>
                  <a:lnTo>
                    <a:pt x="199" y="158"/>
                  </a:lnTo>
                  <a:lnTo>
                    <a:pt x="193" y="144"/>
                  </a:lnTo>
                  <a:lnTo>
                    <a:pt x="188" y="133"/>
                  </a:lnTo>
                  <a:lnTo>
                    <a:pt x="183" y="115"/>
                  </a:lnTo>
                  <a:lnTo>
                    <a:pt x="180" y="107"/>
                  </a:lnTo>
                  <a:lnTo>
                    <a:pt x="178" y="98"/>
                  </a:lnTo>
                  <a:lnTo>
                    <a:pt x="178" y="92"/>
                  </a:lnTo>
                  <a:lnTo>
                    <a:pt x="180" y="88"/>
                  </a:lnTo>
                  <a:lnTo>
                    <a:pt x="184" y="85"/>
                  </a:lnTo>
                  <a:lnTo>
                    <a:pt x="189" y="84"/>
                  </a:lnTo>
                  <a:lnTo>
                    <a:pt x="195" y="85"/>
                  </a:lnTo>
                  <a:lnTo>
                    <a:pt x="201" y="87"/>
                  </a:lnTo>
                  <a:lnTo>
                    <a:pt x="207" y="87"/>
                  </a:lnTo>
                  <a:lnTo>
                    <a:pt x="213" y="84"/>
                  </a:lnTo>
                  <a:lnTo>
                    <a:pt x="215" y="82"/>
                  </a:lnTo>
                  <a:lnTo>
                    <a:pt x="217" y="80"/>
                  </a:lnTo>
                  <a:lnTo>
                    <a:pt x="218" y="78"/>
                  </a:lnTo>
                  <a:lnTo>
                    <a:pt x="219" y="76"/>
                  </a:lnTo>
                  <a:lnTo>
                    <a:pt x="221" y="69"/>
                  </a:lnTo>
                  <a:lnTo>
                    <a:pt x="223" y="64"/>
                  </a:lnTo>
                  <a:lnTo>
                    <a:pt x="228" y="60"/>
                  </a:lnTo>
                  <a:lnTo>
                    <a:pt x="232" y="55"/>
                  </a:lnTo>
                  <a:lnTo>
                    <a:pt x="237" y="51"/>
                  </a:lnTo>
                  <a:lnTo>
                    <a:pt x="243" y="47"/>
                  </a:lnTo>
                  <a:lnTo>
                    <a:pt x="249" y="44"/>
                  </a:lnTo>
                  <a:lnTo>
                    <a:pt x="255" y="40"/>
                  </a:lnTo>
                  <a:lnTo>
                    <a:pt x="270" y="36"/>
                  </a:lnTo>
                  <a:lnTo>
                    <a:pt x="285" y="33"/>
                  </a:lnTo>
                  <a:lnTo>
                    <a:pt x="302" y="31"/>
                  </a:lnTo>
                  <a:lnTo>
                    <a:pt x="318" y="30"/>
                  </a:lnTo>
                  <a:lnTo>
                    <a:pt x="334" y="31"/>
                  </a:lnTo>
                  <a:lnTo>
                    <a:pt x="351" y="33"/>
                  </a:lnTo>
                  <a:lnTo>
                    <a:pt x="366" y="36"/>
                  </a:lnTo>
                  <a:lnTo>
                    <a:pt x="381" y="40"/>
                  </a:lnTo>
                  <a:lnTo>
                    <a:pt x="387" y="44"/>
                  </a:lnTo>
                  <a:lnTo>
                    <a:pt x="394" y="47"/>
                  </a:lnTo>
                  <a:lnTo>
                    <a:pt x="399" y="51"/>
                  </a:lnTo>
                  <a:lnTo>
                    <a:pt x="404" y="55"/>
                  </a:lnTo>
                  <a:lnTo>
                    <a:pt x="409" y="60"/>
                  </a:lnTo>
                  <a:lnTo>
                    <a:pt x="413" y="64"/>
                  </a:lnTo>
                  <a:lnTo>
                    <a:pt x="415" y="69"/>
                  </a:lnTo>
                  <a:lnTo>
                    <a:pt x="417" y="76"/>
                  </a:lnTo>
                  <a:lnTo>
                    <a:pt x="419" y="87"/>
                  </a:lnTo>
                  <a:lnTo>
                    <a:pt x="419" y="96"/>
                  </a:lnTo>
                  <a:lnTo>
                    <a:pt x="418" y="107"/>
                  </a:lnTo>
                  <a:lnTo>
                    <a:pt x="416" y="116"/>
                  </a:lnTo>
                  <a:lnTo>
                    <a:pt x="411" y="134"/>
                  </a:lnTo>
                  <a:lnTo>
                    <a:pt x="404" y="149"/>
                  </a:lnTo>
                  <a:lnTo>
                    <a:pt x="400" y="158"/>
                  </a:lnTo>
                  <a:lnTo>
                    <a:pt x="399" y="167"/>
                  </a:lnTo>
                  <a:lnTo>
                    <a:pt x="399" y="169"/>
                  </a:lnTo>
                  <a:lnTo>
                    <a:pt x="400" y="172"/>
                  </a:lnTo>
                  <a:lnTo>
                    <a:pt x="401" y="174"/>
                  </a:lnTo>
                  <a:lnTo>
                    <a:pt x="403" y="177"/>
                  </a:lnTo>
                  <a:lnTo>
                    <a:pt x="405" y="179"/>
                  </a:lnTo>
                  <a:lnTo>
                    <a:pt x="409" y="181"/>
                  </a:lnTo>
                  <a:lnTo>
                    <a:pt x="411" y="181"/>
                  </a:lnTo>
                  <a:lnTo>
                    <a:pt x="414" y="182"/>
                  </a:lnTo>
                  <a:lnTo>
                    <a:pt x="416" y="182"/>
                  </a:lnTo>
                  <a:lnTo>
                    <a:pt x="418" y="183"/>
                  </a:lnTo>
                  <a:lnTo>
                    <a:pt x="420" y="185"/>
                  </a:lnTo>
                  <a:lnTo>
                    <a:pt x="421" y="191"/>
                  </a:lnTo>
                  <a:lnTo>
                    <a:pt x="422" y="198"/>
                  </a:lnTo>
                  <a:lnTo>
                    <a:pt x="422" y="203"/>
                  </a:lnTo>
                  <a:lnTo>
                    <a:pt x="421" y="210"/>
                  </a:lnTo>
                  <a:lnTo>
                    <a:pt x="419" y="215"/>
                  </a:lnTo>
                  <a:lnTo>
                    <a:pt x="416" y="223"/>
                  </a:lnTo>
                  <a:lnTo>
                    <a:pt x="413" y="227"/>
                  </a:lnTo>
                  <a:lnTo>
                    <a:pt x="410" y="228"/>
                  </a:lnTo>
                  <a:lnTo>
                    <a:pt x="406" y="228"/>
                  </a:lnTo>
                  <a:lnTo>
                    <a:pt x="404" y="230"/>
                  </a:lnTo>
                  <a:lnTo>
                    <a:pt x="402" y="231"/>
                  </a:lnTo>
                  <a:lnTo>
                    <a:pt x="400" y="234"/>
                  </a:lnTo>
                  <a:lnTo>
                    <a:pt x="399" y="236"/>
                  </a:lnTo>
                  <a:lnTo>
                    <a:pt x="398" y="240"/>
                  </a:lnTo>
                  <a:lnTo>
                    <a:pt x="398" y="242"/>
                  </a:lnTo>
                  <a:lnTo>
                    <a:pt x="398" y="255"/>
                  </a:lnTo>
                  <a:lnTo>
                    <a:pt x="397" y="265"/>
                  </a:lnTo>
                  <a:lnTo>
                    <a:pt x="396" y="274"/>
                  </a:lnTo>
                  <a:lnTo>
                    <a:pt x="394" y="282"/>
                  </a:lnTo>
                  <a:lnTo>
                    <a:pt x="389" y="296"/>
                  </a:lnTo>
                  <a:lnTo>
                    <a:pt x="384" y="307"/>
                  </a:lnTo>
                  <a:lnTo>
                    <a:pt x="375" y="319"/>
                  </a:lnTo>
                  <a:lnTo>
                    <a:pt x="371" y="321"/>
                  </a:lnTo>
                  <a:lnTo>
                    <a:pt x="367" y="323"/>
                  </a:lnTo>
                  <a:lnTo>
                    <a:pt x="364" y="326"/>
                  </a:lnTo>
                  <a:lnTo>
                    <a:pt x="361" y="330"/>
                  </a:lnTo>
                  <a:lnTo>
                    <a:pt x="360" y="336"/>
                  </a:lnTo>
                  <a:lnTo>
                    <a:pt x="360" y="411"/>
                  </a:lnTo>
                  <a:lnTo>
                    <a:pt x="361" y="415"/>
                  </a:lnTo>
                  <a:lnTo>
                    <a:pt x="364" y="419"/>
                  </a:lnTo>
                  <a:lnTo>
                    <a:pt x="366" y="423"/>
                  </a:lnTo>
                  <a:lnTo>
                    <a:pt x="370" y="425"/>
                  </a:lnTo>
                  <a:lnTo>
                    <a:pt x="406" y="440"/>
                  </a:lnTo>
                  <a:lnTo>
                    <a:pt x="441" y="456"/>
                  </a:lnTo>
                  <a:lnTo>
                    <a:pt x="474" y="472"/>
                  </a:lnTo>
                  <a:lnTo>
                    <a:pt x="503" y="488"/>
                  </a:lnTo>
                  <a:lnTo>
                    <a:pt x="528" y="502"/>
                  </a:lnTo>
                  <a:lnTo>
                    <a:pt x="549" y="515"/>
                  </a:lnTo>
                  <a:lnTo>
                    <a:pt x="563" y="525"/>
                  </a:lnTo>
                  <a:lnTo>
                    <a:pt x="571" y="533"/>
                  </a:lnTo>
                  <a:lnTo>
                    <a:pt x="571" y="606"/>
                  </a:lnTo>
                  <a:close/>
                  <a:moveTo>
                    <a:pt x="523" y="464"/>
                  </a:moveTo>
                  <a:lnTo>
                    <a:pt x="492" y="448"/>
                  </a:lnTo>
                  <a:lnTo>
                    <a:pt x="459" y="431"/>
                  </a:lnTo>
                  <a:lnTo>
                    <a:pt x="425" y="415"/>
                  </a:lnTo>
                  <a:lnTo>
                    <a:pt x="390" y="400"/>
                  </a:lnTo>
                  <a:lnTo>
                    <a:pt x="390" y="344"/>
                  </a:lnTo>
                  <a:lnTo>
                    <a:pt x="396" y="340"/>
                  </a:lnTo>
                  <a:lnTo>
                    <a:pt x="402" y="334"/>
                  </a:lnTo>
                  <a:lnTo>
                    <a:pt x="407" y="326"/>
                  </a:lnTo>
                  <a:lnTo>
                    <a:pt x="413" y="317"/>
                  </a:lnTo>
                  <a:lnTo>
                    <a:pt x="418" y="305"/>
                  </a:lnTo>
                  <a:lnTo>
                    <a:pt x="422" y="291"/>
                  </a:lnTo>
                  <a:lnTo>
                    <a:pt x="426" y="274"/>
                  </a:lnTo>
                  <a:lnTo>
                    <a:pt x="428" y="253"/>
                  </a:lnTo>
                  <a:lnTo>
                    <a:pt x="433" y="249"/>
                  </a:lnTo>
                  <a:lnTo>
                    <a:pt x="438" y="244"/>
                  </a:lnTo>
                  <a:lnTo>
                    <a:pt x="443" y="237"/>
                  </a:lnTo>
                  <a:lnTo>
                    <a:pt x="446" y="231"/>
                  </a:lnTo>
                  <a:lnTo>
                    <a:pt x="448" y="223"/>
                  </a:lnTo>
                  <a:lnTo>
                    <a:pt x="450" y="215"/>
                  </a:lnTo>
                  <a:lnTo>
                    <a:pt x="451" y="207"/>
                  </a:lnTo>
                  <a:lnTo>
                    <a:pt x="452" y="199"/>
                  </a:lnTo>
                  <a:lnTo>
                    <a:pt x="451" y="190"/>
                  </a:lnTo>
                  <a:lnTo>
                    <a:pt x="450" y="182"/>
                  </a:lnTo>
                  <a:lnTo>
                    <a:pt x="448" y="174"/>
                  </a:lnTo>
                  <a:lnTo>
                    <a:pt x="445" y="168"/>
                  </a:lnTo>
                  <a:lnTo>
                    <a:pt x="440" y="161"/>
                  </a:lnTo>
                  <a:lnTo>
                    <a:pt x="433" y="157"/>
                  </a:lnTo>
                  <a:lnTo>
                    <a:pt x="441" y="140"/>
                  </a:lnTo>
                  <a:lnTo>
                    <a:pt x="447" y="119"/>
                  </a:lnTo>
                  <a:lnTo>
                    <a:pt x="448" y="107"/>
                  </a:lnTo>
                  <a:lnTo>
                    <a:pt x="449" y="95"/>
                  </a:lnTo>
                  <a:lnTo>
                    <a:pt x="449" y="81"/>
                  </a:lnTo>
                  <a:lnTo>
                    <a:pt x="446" y="68"/>
                  </a:lnTo>
                  <a:lnTo>
                    <a:pt x="444" y="59"/>
                  </a:lnTo>
                  <a:lnTo>
                    <a:pt x="440" y="50"/>
                  </a:lnTo>
                  <a:lnTo>
                    <a:pt x="434" y="43"/>
                  </a:lnTo>
                  <a:lnTo>
                    <a:pt x="428" y="36"/>
                  </a:lnTo>
                  <a:lnTo>
                    <a:pt x="421" y="30"/>
                  </a:lnTo>
                  <a:lnTo>
                    <a:pt x="414" y="24"/>
                  </a:lnTo>
                  <a:lnTo>
                    <a:pt x="405" y="19"/>
                  </a:lnTo>
                  <a:lnTo>
                    <a:pt x="397" y="15"/>
                  </a:lnTo>
                  <a:lnTo>
                    <a:pt x="387" y="12"/>
                  </a:lnTo>
                  <a:lnTo>
                    <a:pt x="377" y="8"/>
                  </a:lnTo>
                  <a:lnTo>
                    <a:pt x="368" y="5"/>
                  </a:lnTo>
                  <a:lnTo>
                    <a:pt x="358" y="3"/>
                  </a:lnTo>
                  <a:lnTo>
                    <a:pt x="338" y="1"/>
                  </a:lnTo>
                  <a:lnTo>
                    <a:pt x="318" y="0"/>
                  </a:lnTo>
                  <a:lnTo>
                    <a:pt x="300" y="1"/>
                  </a:lnTo>
                  <a:lnTo>
                    <a:pt x="282" y="3"/>
                  </a:lnTo>
                  <a:lnTo>
                    <a:pt x="264" y="6"/>
                  </a:lnTo>
                  <a:lnTo>
                    <a:pt x="246" y="13"/>
                  </a:lnTo>
                  <a:lnTo>
                    <a:pt x="237" y="16"/>
                  </a:lnTo>
                  <a:lnTo>
                    <a:pt x="230" y="20"/>
                  </a:lnTo>
                  <a:lnTo>
                    <a:pt x="222" y="24"/>
                  </a:lnTo>
                  <a:lnTo>
                    <a:pt x="216" y="30"/>
                  </a:lnTo>
                  <a:lnTo>
                    <a:pt x="209" y="35"/>
                  </a:lnTo>
                  <a:lnTo>
                    <a:pt x="203" y="42"/>
                  </a:lnTo>
                  <a:lnTo>
                    <a:pt x="199" y="48"/>
                  </a:lnTo>
                  <a:lnTo>
                    <a:pt x="195" y="55"/>
                  </a:lnTo>
                  <a:lnTo>
                    <a:pt x="186" y="54"/>
                  </a:lnTo>
                  <a:lnTo>
                    <a:pt x="180" y="55"/>
                  </a:lnTo>
                  <a:lnTo>
                    <a:pt x="173" y="57"/>
                  </a:lnTo>
                  <a:lnTo>
                    <a:pt x="168" y="59"/>
                  </a:lnTo>
                  <a:lnTo>
                    <a:pt x="163" y="62"/>
                  </a:lnTo>
                  <a:lnTo>
                    <a:pt x="160" y="65"/>
                  </a:lnTo>
                  <a:lnTo>
                    <a:pt x="157" y="67"/>
                  </a:lnTo>
                  <a:lnTo>
                    <a:pt x="155" y="70"/>
                  </a:lnTo>
                  <a:lnTo>
                    <a:pt x="152" y="75"/>
                  </a:lnTo>
                  <a:lnTo>
                    <a:pt x="151" y="80"/>
                  </a:lnTo>
                  <a:lnTo>
                    <a:pt x="150" y="85"/>
                  </a:lnTo>
                  <a:lnTo>
                    <a:pt x="148" y="91"/>
                  </a:lnTo>
                  <a:lnTo>
                    <a:pt x="148" y="101"/>
                  </a:lnTo>
                  <a:lnTo>
                    <a:pt x="151" y="113"/>
                  </a:lnTo>
                  <a:lnTo>
                    <a:pt x="157" y="136"/>
                  </a:lnTo>
                  <a:lnTo>
                    <a:pt x="166" y="156"/>
                  </a:lnTo>
                  <a:lnTo>
                    <a:pt x="166" y="156"/>
                  </a:lnTo>
                  <a:lnTo>
                    <a:pt x="166" y="157"/>
                  </a:lnTo>
                  <a:lnTo>
                    <a:pt x="159" y="161"/>
                  </a:lnTo>
                  <a:lnTo>
                    <a:pt x="154" y="168"/>
                  </a:lnTo>
                  <a:lnTo>
                    <a:pt x="151" y="175"/>
                  </a:lnTo>
                  <a:lnTo>
                    <a:pt x="148" y="182"/>
                  </a:lnTo>
                  <a:lnTo>
                    <a:pt x="146" y="190"/>
                  </a:lnTo>
                  <a:lnTo>
                    <a:pt x="146" y="199"/>
                  </a:lnTo>
                  <a:lnTo>
                    <a:pt x="146" y="207"/>
                  </a:lnTo>
                  <a:lnTo>
                    <a:pt x="147" y="216"/>
                  </a:lnTo>
                  <a:lnTo>
                    <a:pt x="150" y="223"/>
                  </a:lnTo>
                  <a:lnTo>
                    <a:pt x="153" y="231"/>
                  </a:lnTo>
                  <a:lnTo>
                    <a:pt x="156" y="238"/>
                  </a:lnTo>
                  <a:lnTo>
                    <a:pt x="160" y="244"/>
                  </a:lnTo>
                  <a:lnTo>
                    <a:pt x="166" y="249"/>
                  </a:lnTo>
                  <a:lnTo>
                    <a:pt x="171" y="253"/>
                  </a:lnTo>
                  <a:lnTo>
                    <a:pt x="173" y="274"/>
                  </a:lnTo>
                  <a:lnTo>
                    <a:pt x="176" y="291"/>
                  </a:lnTo>
                  <a:lnTo>
                    <a:pt x="181" y="305"/>
                  </a:lnTo>
                  <a:lnTo>
                    <a:pt x="186" y="317"/>
                  </a:lnTo>
                  <a:lnTo>
                    <a:pt x="192" y="326"/>
                  </a:lnTo>
                  <a:lnTo>
                    <a:pt x="199" y="334"/>
                  </a:lnTo>
                  <a:lnTo>
                    <a:pt x="205" y="340"/>
                  </a:lnTo>
                  <a:lnTo>
                    <a:pt x="211" y="344"/>
                  </a:lnTo>
                  <a:lnTo>
                    <a:pt x="211" y="400"/>
                  </a:lnTo>
                  <a:lnTo>
                    <a:pt x="177" y="414"/>
                  </a:lnTo>
                  <a:lnTo>
                    <a:pt x="143" y="430"/>
                  </a:lnTo>
                  <a:lnTo>
                    <a:pt x="109" y="447"/>
                  </a:lnTo>
                  <a:lnTo>
                    <a:pt x="77" y="464"/>
                  </a:lnTo>
                  <a:lnTo>
                    <a:pt x="51" y="479"/>
                  </a:lnTo>
                  <a:lnTo>
                    <a:pt x="33" y="492"/>
                  </a:lnTo>
                  <a:lnTo>
                    <a:pt x="19" y="503"/>
                  </a:lnTo>
                  <a:lnTo>
                    <a:pt x="9" y="511"/>
                  </a:lnTo>
                  <a:lnTo>
                    <a:pt x="4" y="518"/>
                  </a:lnTo>
                  <a:lnTo>
                    <a:pt x="1" y="523"/>
                  </a:lnTo>
                  <a:lnTo>
                    <a:pt x="0" y="527"/>
                  </a:lnTo>
                  <a:lnTo>
                    <a:pt x="0" y="531"/>
                  </a:lnTo>
                  <a:lnTo>
                    <a:pt x="0" y="620"/>
                  </a:lnTo>
                  <a:lnTo>
                    <a:pt x="1" y="624"/>
                  </a:lnTo>
                  <a:lnTo>
                    <a:pt x="1" y="627"/>
                  </a:lnTo>
                  <a:lnTo>
                    <a:pt x="3" y="629"/>
                  </a:lnTo>
                  <a:lnTo>
                    <a:pt x="4" y="631"/>
                  </a:lnTo>
                  <a:lnTo>
                    <a:pt x="6" y="633"/>
                  </a:lnTo>
                  <a:lnTo>
                    <a:pt x="9" y="634"/>
                  </a:lnTo>
                  <a:lnTo>
                    <a:pt x="13" y="635"/>
                  </a:lnTo>
                  <a:lnTo>
                    <a:pt x="15" y="635"/>
                  </a:lnTo>
                  <a:lnTo>
                    <a:pt x="586" y="635"/>
                  </a:lnTo>
                  <a:lnTo>
                    <a:pt x="588" y="635"/>
                  </a:lnTo>
                  <a:lnTo>
                    <a:pt x="591" y="634"/>
                  </a:lnTo>
                  <a:lnTo>
                    <a:pt x="594" y="633"/>
                  </a:lnTo>
                  <a:lnTo>
                    <a:pt x="597" y="631"/>
                  </a:lnTo>
                  <a:lnTo>
                    <a:pt x="598" y="629"/>
                  </a:lnTo>
                  <a:lnTo>
                    <a:pt x="600" y="627"/>
                  </a:lnTo>
                  <a:lnTo>
                    <a:pt x="600" y="624"/>
                  </a:lnTo>
                  <a:lnTo>
                    <a:pt x="601" y="620"/>
                  </a:lnTo>
                  <a:lnTo>
                    <a:pt x="601" y="531"/>
                  </a:lnTo>
                  <a:lnTo>
                    <a:pt x="601" y="527"/>
                  </a:lnTo>
                  <a:lnTo>
                    <a:pt x="600" y="523"/>
                  </a:lnTo>
                  <a:lnTo>
                    <a:pt x="597" y="518"/>
                  </a:lnTo>
                  <a:lnTo>
                    <a:pt x="591" y="510"/>
                  </a:lnTo>
                  <a:lnTo>
                    <a:pt x="582" y="503"/>
                  </a:lnTo>
                  <a:lnTo>
                    <a:pt x="568" y="492"/>
                  </a:lnTo>
                  <a:lnTo>
                    <a:pt x="549" y="479"/>
                  </a:lnTo>
                  <a:lnTo>
                    <a:pt x="523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58005BEC-8AF9-4516-91FB-7AEDF8CD856D}"/>
                </a:ext>
              </a:extLst>
            </p:cNvPr>
            <p:cNvGrpSpPr/>
            <p:nvPr/>
          </p:nvGrpSpPr>
          <p:grpSpPr>
            <a:xfrm>
              <a:off x="1196514" y="2002183"/>
              <a:ext cx="235871" cy="235871"/>
              <a:chOff x="7613650" y="1387475"/>
              <a:chExt cx="284163" cy="284163"/>
            </a:xfrm>
            <a:grpFill/>
          </p:grpSpPr>
          <p:sp>
            <p:nvSpPr>
              <p:cNvPr id="82" name="Freeform 4359">
                <a:extLst>
                  <a:ext uri="{FF2B5EF4-FFF2-40B4-BE49-F238E27FC236}">
                    <a16:creationId xmlns:a16="http://schemas.microsoft.com/office/drawing/2014/main" xmlns="" id="{3689D020-7D15-4D49-B203-8A4683AE3E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13650" y="1471613"/>
                <a:ext cx="200025" cy="200025"/>
              </a:xfrm>
              <a:custGeom>
                <a:avLst/>
                <a:gdLst>
                  <a:gd name="T0" fmla="*/ 276 w 629"/>
                  <a:gd name="T1" fmla="*/ 436 h 629"/>
                  <a:gd name="T2" fmla="*/ 233 w 629"/>
                  <a:gd name="T3" fmla="*/ 411 h 629"/>
                  <a:gd name="T4" fmla="*/ 202 w 629"/>
                  <a:gd name="T5" fmla="*/ 374 h 629"/>
                  <a:gd name="T6" fmla="*/ 187 w 629"/>
                  <a:gd name="T7" fmla="*/ 325 h 629"/>
                  <a:gd name="T8" fmla="*/ 192 w 629"/>
                  <a:gd name="T9" fmla="*/ 274 h 629"/>
                  <a:gd name="T10" fmla="*/ 216 w 629"/>
                  <a:gd name="T11" fmla="*/ 231 h 629"/>
                  <a:gd name="T12" fmla="*/ 253 w 629"/>
                  <a:gd name="T13" fmla="*/ 199 h 629"/>
                  <a:gd name="T14" fmla="*/ 301 w 629"/>
                  <a:gd name="T15" fmla="*/ 184 h 629"/>
                  <a:gd name="T16" fmla="*/ 352 w 629"/>
                  <a:gd name="T17" fmla="*/ 190 h 629"/>
                  <a:gd name="T18" fmla="*/ 395 w 629"/>
                  <a:gd name="T19" fmla="*/ 213 h 629"/>
                  <a:gd name="T20" fmla="*/ 426 w 629"/>
                  <a:gd name="T21" fmla="*/ 252 h 629"/>
                  <a:gd name="T22" fmla="*/ 441 w 629"/>
                  <a:gd name="T23" fmla="*/ 300 h 629"/>
                  <a:gd name="T24" fmla="*/ 436 w 629"/>
                  <a:gd name="T25" fmla="*/ 350 h 629"/>
                  <a:gd name="T26" fmla="*/ 413 w 629"/>
                  <a:gd name="T27" fmla="*/ 394 h 629"/>
                  <a:gd name="T28" fmla="*/ 375 w 629"/>
                  <a:gd name="T29" fmla="*/ 425 h 629"/>
                  <a:gd name="T30" fmla="*/ 327 w 629"/>
                  <a:gd name="T31" fmla="*/ 440 h 629"/>
                  <a:gd name="T32" fmla="*/ 572 w 629"/>
                  <a:gd name="T33" fmla="*/ 346 h 629"/>
                  <a:gd name="T34" fmla="*/ 574 w 629"/>
                  <a:gd name="T35" fmla="*/ 302 h 629"/>
                  <a:gd name="T36" fmla="*/ 620 w 629"/>
                  <a:gd name="T37" fmla="*/ 241 h 629"/>
                  <a:gd name="T38" fmla="*/ 628 w 629"/>
                  <a:gd name="T39" fmla="*/ 231 h 629"/>
                  <a:gd name="T40" fmla="*/ 625 w 629"/>
                  <a:gd name="T41" fmla="*/ 219 h 629"/>
                  <a:gd name="T42" fmla="*/ 544 w 629"/>
                  <a:gd name="T43" fmla="*/ 84 h 629"/>
                  <a:gd name="T44" fmla="*/ 532 w 629"/>
                  <a:gd name="T45" fmla="*/ 83 h 629"/>
                  <a:gd name="T46" fmla="*/ 447 w 629"/>
                  <a:gd name="T47" fmla="*/ 88 h 629"/>
                  <a:gd name="T48" fmla="*/ 407 w 629"/>
                  <a:gd name="T49" fmla="*/ 69 h 629"/>
                  <a:gd name="T50" fmla="*/ 404 w 629"/>
                  <a:gd name="T51" fmla="*/ 7 h 629"/>
                  <a:gd name="T52" fmla="*/ 395 w 629"/>
                  <a:gd name="T53" fmla="*/ 0 h 629"/>
                  <a:gd name="T54" fmla="*/ 235 w 629"/>
                  <a:gd name="T55" fmla="*/ 1 h 629"/>
                  <a:gd name="T56" fmla="*/ 227 w 629"/>
                  <a:gd name="T57" fmla="*/ 10 h 629"/>
                  <a:gd name="T58" fmla="*/ 216 w 629"/>
                  <a:gd name="T59" fmla="*/ 72 h 629"/>
                  <a:gd name="T60" fmla="*/ 177 w 629"/>
                  <a:gd name="T61" fmla="*/ 91 h 629"/>
                  <a:gd name="T62" fmla="*/ 98 w 629"/>
                  <a:gd name="T63" fmla="*/ 84 h 629"/>
                  <a:gd name="T64" fmla="*/ 87 w 629"/>
                  <a:gd name="T65" fmla="*/ 83 h 629"/>
                  <a:gd name="T66" fmla="*/ 78 w 629"/>
                  <a:gd name="T67" fmla="*/ 90 h 629"/>
                  <a:gd name="T68" fmla="*/ 1 w 629"/>
                  <a:gd name="T69" fmla="*/ 228 h 629"/>
                  <a:gd name="T70" fmla="*/ 57 w 629"/>
                  <a:gd name="T71" fmla="*/ 269 h 629"/>
                  <a:gd name="T72" fmla="*/ 54 w 629"/>
                  <a:gd name="T73" fmla="*/ 313 h 629"/>
                  <a:gd name="T74" fmla="*/ 57 w 629"/>
                  <a:gd name="T75" fmla="*/ 355 h 629"/>
                  <a:gd name="T76" fmla="*/ 2 w 629"/>
                  <a:gd name="T77" fmla="*/ 391 h 629"/>
                  <a:gd name="T78" fmla="*/ 1 w 629"/>
                  <a:gd name="T79" fmla="*/ 402 h 629"/>
                  <a:gd name="T80" fmla="*/ 86 w 629"/>
                  <a:gd name="T81" fmla="*/ 543 h 629"/>
                  <a:gd name="T82" fmla="*/ 98 w 629"/>
                  <a:gd name="T83" fmla="*/ 542 h 629"/>
                  <a:gd name="T84" fmla="*/ 177 w 629"/>
                  <a:gd name="T85" fmla="*/ 533 h 629"/>
                  <a:gd name="T86" fmla="*/ 216 w 629"/>
                  <a:gd name="T87" fmla="*/ 552 h 629"/>
                  <a:gd name="T88" fmla="*/ 227 w 629"/>
                  <a:gd name="T89" fmla="*/ 620 h 629"/>
                  <a:gd name="T90" fmla="*/ 235 w 629"/>
                  <a:gd name="T91" fmla="*/ 628 h 629"/>
                  <a:gd name="T92" fmla="*/ 395 w 629"/>
                  <a:gd name="T93" fmla="*/ 629 h 629"/>
                  <a:gd name="T94" fmla="*/ 404 w 629"/>
                  <a:gd name="T95" fmla="*/ 623 h 629"/>
                  <a:gd name="T96" fmla="*/ 407 w 629"/>
                  <a:gd name="T97" fmla="*/ 556 h 629"/>
                  <a:gd name="T98" fmla="*/ 447 w 629"/>
                  <a:gd name="T99" fmla="*/ 538 h 629"/>
                  <a:gd name="T100" fmla="*/ 533 w 629"/>
                  <a:gd name="T101" fmla="*/ 543 h 629"/>
                  <a:gd name="T102" fmla="*/ 545 w 629"/>
                  <a:gd name="T103" fmla="*/ 543 h 629"/>
                  <a:gd name="T104" fmla="*/ 627 w 629"/>
                  <a:gd name="T105" fmla="*/ 405 h 629"/>
                  <a:gd name="T106" fmla="*/ 628 w 629"/>
                  <a:gd name="T107" fmla="*/ 394 h 629"/>
                  <a:gd name="T108" fmla="*/ 621 w 629"/>
                  <a:gd name="T109" fmla="*/ 385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29" h="629">
                    <a:moveTo>
                      <a:pt x="314" y="441"/>
                    </a:moveTo>
                    <a:lnTo>
                      <a:pt x="301" y="440"/>
                    </a:lnTo>
                    <a:lnTo>
                      <a:pt x="288" y="439"/>
                    </a:lnTo>
                    <a:lnTo>
                      <a:pt x="276" y="436"/>
                    </a:lnTo>
                    <a:lnTo>
                      <a:pt x="264" y="430"/>
                    </a:lnTo>
                    <a:lnTo>
                      <a:pt x="253" y="425"/>
                    </a:lnTo>
                    <a:lnTo>
                      <a:pt x="242" y="418"/>
                    </a:lnTo>
                    <a:lnTo>
                      <a:pt x="233" y="411"/>
                    </a:lnTo>
                    <a:lnTo>
                      <a:pt x="223" y="404"/>
                    </a:lnTo>
                    <a:lnTo>
                      <a:pt x="216" y="394"/>
                    </a:lnTo>
                    <a:lnTo>
                      <a:pt x="208" y="384"/>
                    </a:lnTo>
                    <a:lnTo>
                      <a:pt x="202" y="374"/>
                    </a:lnTo>
                    <a:lnTo>
                      <a:pt x="196" y="362"/>
                    </a:lnTo>
                    <a:lnTo>
                      <a:pt x="192" y="350"/>
                    </a:lnTo>
                    <a:lnTo>
                      <a:pt x="189" y="338"/>
                    </a:lnTo>
                    <a:lnTo>
                      <a:pt x="187" y="325"/>
                    </a:lnTo>
                    <a:lnTo>
                      <a:pt x="186" y="313"/>
                    </a:lnTo>
                    <a:lnTo>
                      <a:pt x="187" y="300"/>
                    </a:lnTo>
                    <a:lnTo>
                      <a:pt x="189" y="287"/>
                    </a:lnTo>
                    <a:lnTo>
                      <a:pt x="192" y="274"/>
                    </a:lnTo>
                    <a:lnTo>
                      <a:pt x="196" y="262"/>
                    </a:lnTo>
                    <a:lnTo>
                      <a:pt x="202" y="252"/>
                    </a:lnTo>
                    <a:lnTo>
                      <a:pt x="208" y="241"/>
                    </a:lnTo>
                    <a:lnTo>
                      <a:pt x="216" y="231"/>
                    </a:lnTo>
                    <a:lnTo>
                      <a:pt x="223" y="222"/>
                    </a:lnTo>
                    <a:lnTo>
                      <a:pt x="233" y="213"/>
                    </a:lnTo>
                    <a:lnTo>
                      <a:pt x="242" y="206"/>
                    </a:lnTo>
                    <a:lnTo>
                      <a:pt x="253" y="199"/>
                    </a:lnTo>
                    <a:lnTo>
                      <a:pt x="264" y="194"/>
                    </a:lnTo>
                    <a:lnTo>
                      <a:pt x="276" y="190"/>
                    </a:lnTo>
                    <a:lnTo>
                      <a:pt x="288" y="186"/>
                    </a:lnTo>
                    <a:lnTo>
                      <a:pt x="301" y="184"/>
                    </a:lnTo>
                    <a:lnTo>
                      <a:pt x="314" y="184"/>
                    </a:lnTo>
                    <a:lnTo>
                      <a:pt x="327" y="184"/>
                    </a:lnTo>
                    <a:lnTo>
                      <a:pt x="340" y="186"/>
                    </a:lnTo>
                    <a:lnTo>
                      <a:pt x="352" y="190"/>
                    </a:lnTo>
                    <a:lnTo>
                      <a:pt x="363" y="194"/>
                    </a:lnTo>
                    <a:lnTo>
                      <a:pt x="375" y="199"/>
                    </a:lnTo>
                    <a:lnTo>
                      <a:pt x="386" y="206"/>
                    </a:lnTo>
                    <a:lnTo>
                      <a:pt x="395" y="213"/>
                    </a:lnTo>
                    <a:lnTo>
                      <a:pt x="404" y="222"/>
                    </a:lnTo>
                    <a:lnTo>
                      <a:pt x="413" y="231"/>
                    </a:lnTo>
                    <a:lnTo>
                      <a:pt x="420" y="241"/>
                    </a:lnTo>
                    <a:lnTo>
                      <a:pt x="426" y="252"/>
                    </a:lnTo>
                    <a:lnTo>
                      <a:pt x="432" y="262"/>
                    </a:lnTo>
                    <a:lnTo>
                      <a:pt x="436" y="274"/>
                    </a:lnTo>
                    <a:lnTo>
                      <a:pt x="439" y="287"/>
                    </a:lnTo>
                    <a:lnTo>
                      <a:pt x="441" y="300"/>
                    </a:lnTo>
                    <a:lnTo>
                      <a:pt x="443" y="313"/>
                    </a:lnTo>
                    <a:lnTo>
                      <a:pt x="441" y="325"/>
                    </a:lnTo>
                    <a:lnTo>
                      <a:pt x="439" y="338"/>
                    </a:lnTo>
                    <a:lnTo>
                      <a:pt x="436" y="350"/>
                    </a:lnTo>
                    <a:lnTo>
                      <a:pt x="432" y="362"/>
                    </a:lnTo>
                    <a:lnTo>
                      <a:pt x="426" y="374"/>
                    </a:lnTo>
                    <a:lnTo>
                      <a:pt x="420" y="384"/>
                    </a:lnTo>
                    <a:lnTo>
                      <a:pt x="413" y="394"/>
                    </a:lnTo>
                    <a:lnTo>
                      <a:pt x="404" y="404"/>
                    </a:lnTo>
                    <a:lnTo>
                      <a:pt x="395" y="411"/>
                    </a:lnTo>
                    <a:lnTo>
                      <a:pt x="386" y="418"/>
                    </a:lnTo>
                    <a:lnTo>
                      <a:pt x="375" y="425"/>
                    </a:lnTo>
                    <a:lnTo>
                      <a:pt x="363" y="430"/>
                    </a:lnTo>
                    <a:lnTo>
                      <a:pt x="352" y="436"/>
                    </a:lnTo>
                    <a:lnTo>
                      <a:pt x="340" y="439"/>
                    </a:lnTo>
                    <a:lnTo>
                      <a:pt x="327" y="440"/>
                    </a:lnTo>
                    <a:lnTo>
                      <a:pt x="314" y="441"/>
                    </a:lnTo>
                    <a:close/>
                    <a:moveTo>
                      <a:pt x="621" y="385"/>
                    </a:moveTo>
                    <a:lnTo>
                      <a:pt x="571" y="355"/>
                    </a:lnTo>
                    <a:lnTo>
                      <a:pt x="572" y="346"/>
                    </a:lnTo>
                    <a:lnTo>
                      <a:pt x="573" y="335"/>
                    </a:lnTo>
                    <a:lnTo>
                      <a:pt x="574" y="323"/>
                    </a:lnTo>
                    <a:lnTo>
                      <a:pt x="574" y="313"/>
                    </a:lnTo>
                    <a:lnTo>
                      <a:pt x="574" y="302"/>
                    </a:lnTo>
                    <a:lnTo>
                      <a:pt x="573" y="291"/>
                    </a:lnTo>
                    <a:lnTo>
                      <a:pt x="572" y="280"/>
                    </a:lnTo>
                    <a:lnTo>
                      <a:pt x="570" y="269"/>
                    </a:lnTo>
                    <a:lnTo>
                      <a:pt x="620" y="241"/>
                    </a:lnTo>
                    <a:lnTo>
                      <a:pt x="623" y="239"/>
                    </a:lnTo>
                    <a:lnTo>
                      <a:pt x="624" y="237"/>
                    </a:lnTo>
                    <a:lnTo>
                      <a:pt x="627" y="234"/>
                    </a:lnTo>
                    <a:lnTo>
                      <a:pt x="628" y="231"/>
                    </a:lnTo>
                    <a:lnTo>
                      <a:pt x="628" y="228"/>
                    </a:lnTo>
                    <a:lnTo>
                      <a:pt x="628" y="226"/>
                    </a:lnTo>
                    <a:lnTo>
                      <a:pt x="628" y="223"/>
                    </a:lnTo>
                    <a:lnTo>
                      <a:pt x="625" y="219"/>
                    </a:lnTo>
                    <a:lnTo>
                      <a:pt x="551" y="90"/>
                    </a:lnTo>
                    <a:lnTo>
                      <a:pt x="548" y="87"/>
                    </a:lnTo>
                    <a:lnTo>
                      <a:pt x="546" y="85"/>
                    </a:lnTo>
                    <a:lnTo>
                      <a:pt x="544" y="84"/>
                    </a:lnTo>
                    <a:lnTo>
                      <a:pt x="541" y="83"/>
                    </a:lnTo>
                    <a:lnTo>
                      <a:pt x="539" y="81"/>
                    </a:lnTo>
                    <a:lnTo>
                      <a:pt x="536" y="81"/>
                    </a:lnTo>
                    <a:lnTo>
                      <a:pt x="532" y="83"/>
                    </a:lnTo>
                    <a:lnTo>
                      <a:pt x="530" y="84"/>
                    </a:lnTo>
                    <a:lnTo>
                      <a:pt x="481" y="113"/>
                    </a:lnTo>
                    <a:lnTo>
                      <a:pt x="465" y="99"/>
                    </a:lnTo>
                    <a:lnTo>
                      <a:pt x="447" y="88"/>
                    </a:lnTo>
                    <a:lnTo>
                      <a:pt x="438" y="83"/>
                    </a:lnTo>
                    <a:lnTo>
                      <a:pt x="429" y="77"/>
                    </a:lnTo>
                    <a:lnTo>
                      <a:pt x="418" y="73"/>
                    </a:lnTo>
                    <a:lnTo>
                      <a:pt x="407" y="69"/>
                    </a:lnTo>
                    <a:lnTo>
                      <a:pt x="407" y="15"/>
                    </a:lnTo>
                    <a:lnTo>
                      <a:pt x="407" y="12"/>
                    </a:lnTo>
                    <a:lnTo>
                      <a:pt x="406" y="10"/>
                    </a:lnTo>
                    <a:lnTo>
                      <a:pt x="404" y="7"/>
                    </a:lnTo>
                    <a:lnTo>
                      <a:pt x="403" y="4"/>
                    </a:lnTo>
                    <a:lnTo>
                      <a:pt x="401" y="2"/>
                    </a:lnTo>
                    <a:lnTo>
                      <a:pt x="398" y="1"/>
                    </a:lnTo>
                    <a:lnTo>
                      <a:pt x="395" y="0"/>
                    </a:lnTo>
                    <a:lnTo>
                      <a:pt x="392" y="0"/>
                    </a:lnTo>
                    <a:lnTo>
                      <a:pt x="241" y="0"/>
                    </a:lnTo>
                    <a:lnTo>
                      <a:pt x="238" y="0"/>
                    </a:lnTo>
                    <a:lnTo>
                      <a:pt x="235" y="1"/>
                    </a:lnTo>
                    <a:lnTo>
                      <a:pt x="233" y="2"/>
                    </a:lnTo>
                    <a:lnTo>
                      <a:pt x="231" y="4"/>
                    </a:lnTo>
                    <a:lnTo>
                      <a:pt x="229" y="7"/>
                    </a:lnTo>
                    <a:lnTo>
                      <a:pt x="227" y="10"/>
                    </a:lnTo>
                    <a:lnTo>
                      <a:pt x="226" y="12"/>
                    </a:lnTo>
                    <a:lnTo>
                      <a:pt x="226" y="15"/>
                    </a:lnTo>
                    <a:lnTo>
                      <a:pt x="226" y="69"/>
                    </a:lnTo>
                    <a:lnTo>
                      <a:pt x="216" y="72"/>
                    </a:lnTo>
                    <a:lnTo>
                      <a:pt x="206" y="76"/>
                    </a:lnTo>
                    <a:lnTo>
                      <a:pt x="196" y="80"/>
                    </a:lnTo>
                    <a:lnTo>
                      <a:pt x="187" y="86"/>
                    </a:lnTo>
                    <a:lnTo>
                      <a:pt x="177" y="91"/>
                    </a:lnTo>
                    <a:lnTo>
                      <a:pt x="168" y="98"/>
                    </a:lnTo>
                    <a:lnTo>
                      <a:pt x="159" y="105"/>
                    </a:lnTo>
                    <a:lnTo>
                      <a:pt x="149" y="113"/>
                    </a:lnTo>
                    <a:lnTo>
                      <a:pt x="98" y="84"/>
                    </a:lnTo>
                    <a:lnTo>
                      <a:pt x="96" y="83"/>
                    </a:lnTo>
                    <a:lnTo>
                      <a:pt x="93" y="81"/>
                    </a:lnTo>
                    <a:lnTo>
                      <a:pt x="90" y="81"/>
                    </a:lnTo>
                    <a:lnTo>
                      <a:pt x="87" y="83"/>
                    </a:lnTo>
                    <a:lnTo>
                      <a:pt x="84" y="84"/>
                    </a:lnTo>
                    <a:lnTo>
                      <a:pt x="82" y="85"/>
                    </a:lnTo>
                    <a:lnTo>
                      <a:pt x="80" y="87"/>
                    </a:lnTo>
                    <a:lnTo>
                      <a:pt x="78" y="90"/>
                    </a:lnTo>
                    <a:lnTo>
                      <a:pt x="3" y="219"/>
                    </a:lnTo>
                    <a:lnTo>
                      <a:pt x="1" y="222"/>
                    </a:lnTo>
                    <a:lnTo>
                      <a:pt x="1" y="225"/>
                    </a:lnTo>
                    <a:lnTo>
                      <a:pt x="1" y="228"/>
                    </a:lnTo>
                    <a:lnTo>
                      <a:pt x="1" y="230"/>
                    </a:lnTo>
                    <a:lnTo>
                      <a:pt x="4" y="236"/>
                    </a:lnTo>
                    <a:lnTo>
                      <a:pt x="8" y="241"/>
                    </a:lnTo>
                    <a:lnTo>
                      <a:pt x="57" y="269"/>
                    </a:lnTo>
                    <a:lnTo>
                      <a:pt x="56" y="280"/>
                    </a:lnTo>
                    <a:lnTo>
                      <a:pt x="55" y="291"/>
                    </a:lnTo>
                    <a:lnTo>
                      <a:pt x="54" y="302"/>
                    </a:lnTo>
                    <a:lnTo>
                      <a:pt x="54" y="313"/>
                    </a:lnTo>
                    <a:lnTo>
                      <a:pt x="54" y="323"/>
                    </a:lnTo>
                    <a:lnTo>
                      <a:pt x="55" y="335"/>
                    </a:lnTo>
                    <a:lnTo>
                      <a:pt x="56" y="346"/>
                    </a:lnTo>
                    <a:lnTo>
                      <a:pt x="57" y="355"/>
                    </a:lnTo>
                    <a:lnTo>
                      <a:pt x="7" y="385"/>
                    </a:lnTo>
                    <a:lnTo>
                      <a:pt x="5" y="387"/>
                    </a:lnTo>
                    <a:lnTo>
                      <a:pt x="3" y="389"/>
                    </a:lnTo>
                    <a:lnTo>
                      <a:pt x="2" y="391"/>
                    </a:lnTo>
                    <a:lnTo>
                      <a:pt x="1" y="394"/>
                    </a:lnTo>
                    <a:lnTo>
                      <a:pt x="0" y="396"/>
                    </a:lnTo>
                    <a:lnTo>
                      <a:pt x="1" y="399"/>
                    </a:lnTo>
                    <a:lnTo>
                      <a:pt x="1" y="402"/>
                    </a:lnTo>
                    <a:lnTo>
                      <a:pt x="2" y="405"/>
                    </a:lnTo>
                    <a:lnTo>
                      <a:pt x="78" y="536"/>
                    </a:lnTo>
                    <a:lnTo>
                      <a:pt x="81" y="540"/>
                    </a:lnTo>
                    <a:lnTo>
                      <a:pt x="86" y="543"/>
                    </a:lnTo>
                    <a:lnTo>
                      <a:pt x="89" y="544"/>
                    </a:lnTo>
                    <a:lnTo>
                      <a:pt x="93" y="544"/>
                    </a:lnTo>
                    <a:lnTo>
                      <a:pt x="95" y="543"/>
                    </a:lnTo>
                    <a:lnTo>
                      <a:pt x="98" y="542"/>
                    </a:lnTo>
                    <a:lnTo>
                      <a:pt x="149" y="513"/>
                    </a:lnTo>
                    <a:lnTo>
                      <a:pt x="159" y="520"/>
                    </a:lnTo>
                    <a:lnTo>
                      <a:pt x="168" y="527"/>
                    </a:lnTo>
                    <a:lnTo>
                      <a:pt x="177" y="533"/>
                    </a:lnTo>
                    <a:lnTo>
                      <a:pt x="187" y="539"/>
                    </a:lnTo>
                    <a:lnTo>
                      <a:pt x="196" y="544"/>
                    </a:lnTo>
                    <a:lnTo>
                      <a:pt x="206" y="549"/>
                    </a:lnTo>
                    <a:lnTo>
                      <a:pt x="216" y="552"/>
                    </a:lnTo>
                    <a:lnTo>
                      <a:pt x="226" y="556"/>
                    </a:lnTo>
                    <a:lnTo>
                      <a:pt x="226" y="614"/>
                    </a:lnTo>
                    <a:lnTo>
                      <a:pt x="226" y="617"/>
                    </a:lnTo>
                    <a:lnTo>
                      <a:pt x="227" y="620"/>
                    </a:lnTo>
                    <a:lnTo>
                      <a:pt x="229" y="623"/>
                    </a:lnTo>
                    <a:lnTo>
                      <a:pt x="231" y="625"/>
                    </a:lnTo>
                    <a:lnTo>
                      <a:pt x="233" y="627"/>
                    </a:lnTo>
                    <a:lnTo>
                      <a:pt x="235" y="628"/>
                    </a:lnTo>
                    <a:lnTo>
                      <a:pt x="238" y="629"/>
                    </a:lnTo>
                    <a:lnTo>
                      <a:pt x="241" y="629"/>
                    </a:lnTo>
                    <a:lnTo>
                      <a:pt x="392" y="629"/>
                    </a:lnTo>
                    <a:lnTo>
                      <a:pt x="395" y="629"/>
                    </a:lnTo>
                    <a:lnTo>
                      <a:pt x="398" y="628"/>
                    </a:lnTo>
                    <a:lnTo>
                      <a:pt x="401" y="627"/>
                    </a:lnTo>
                    <a:lnTo>
                      <a:pt x="403" y="625"/>
                    </a:lnTo>
                    <a:lnTo>
                      <a:pt x="404" y="623"/>
                    </a:lnTo>
                    <a:lnTo>
                      <a:pt x="406" y="620"/>
                    </a:lnTo>
                    <a:lnTo>
                      <a:pt x="407" y="617"/>
                    </a:lnTo>
                    <a:lnTo>
                      <a:pt x="407" y="614"/>
                    </a:lnTo>
                    <a:lnTo>
                      <a:pt x="407" y="556"/>
                    </a:lnTo>
                    <a:lnTo>
                      <a:pt x="418" y="552"/>
                    </a:lnTo>
                    <a:lnTo>
                      <a:pt x="429" y="548"/>
                    </a:lnTo>
                    <a:lnTo>
                      <a:pt x="438" y="544"/>
                    </a:lnTo>
                    <a:lnTo>
                      <a:pt x="447" y="538"/>
                    </a:lnTo>
                    <a:lnTo>
                      <a:pt x="465" y="527"/>
                    </a:lnTo>
                    <a:lnTo>
                      <a:pt x="481" y="513"/>
                    </a:lnTo>
                    <a:lnTo>
                      <a:pt x="530" y="542"/>
                    </a:lnTo>
                    <a:lnTo>
                      <a:pt x="533" y="543"/>
                    </a:lnTo>
                    <a:lnTo>
                      <a:pt x="537" y="544"/>
                    </a:lnTo>
                    <a:lnTo>
                      <a:pt x="539" y="544"/>
                    </a:lnTo>
                    <a:lnTo>
                      <a:pt x="542" y="543"/>
                    </a:lnTo>
                    <a:lnTo>
                      <a:pt x="545" y="543"/>
                    </a:lnTo>
                    <a:lnTo>
                      <a:pt x="547" y="540"/>
                    </a:lnTo>
                    <a:lnTo>
                      <a:pt x="550" y="539"/>
                    </a:lnTo>
                    <a:lnTo>
                      <a:pt x="552" y="536"/>
                    </a:lnTo>
                    <a:lnTo>
                      <a:pt x="627" y="405"/>
                    </a:lnTo>
                    <a:lnTo>
                      <a:pt x="628" y="402"/>
                    </a:lnTo>
                    <a:lnTo>
                      <a:pt x="628" y="399"/>
                    </a:lnTo>
                    <a:lnTo>
                      <a:pt x="629" y="396"/>
                    </a:lnTo>
                    <a:lnTo>
                      <a:pt x="628" y="394"/>
                    </a:lnTo>
                    <a:lnTo>
                      <a:pt x="627" y="391"/>
                    </a:lnTo>
                    <a:lnTo>
                      <a:pt x="625" y="389"/>
                    </a:lnTo>
                    <a:lnTo>
                      <a:pt x="623" y="387"/>
                    </a:lnTo>
                    <a:lnTo>
                      <a:pt x="621" y="3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4360">
                <a:extLst>
                  <a:ext uri="{FF2B5EF4-FFF2-40B4-BE49-F238E27FC236}">
                    <a16:creationId xmlns:a16="http://schemas.microsoft.com/office/drawing/2014/main" xmlns="" id="{1C8AF41D-4633-4B83-BE9E-5EDDCBF36AE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1925" y="1387475"/>
                <a:ext cx="115888" cy="117475"/>
              </a:xfrm>
              <a:custGeom>
                <a:avLst/>
                <a:gdLst>
                  <a:gd name="T0" fmla="*/ 160 w 362"/>
                  <a:gd name="T1" fmla="*/ 252 h 369"/>
                  <a:gd name="T2" fmla="*/ 135 w 362"/>
                  <a:gd name="T3" fmla="*/ 238 h 369"/>
                  <a:gd name="T4" fmla="*/ 118 w 362"/>
                  <a:gd name="T5" fmla="*/ 218 h 369"/>
                  <a:gd name="T6" fmla="*/ 109 w 362"/>
                  <a:gd name="T7" fmla="*/ 190 h 369"/>
                  <a:gd name="T8" fmla="*/ 113 w 362"/>
                  <a:gd name="T9" fmla="*/ 162 h 369"/>
                  <a:gd name="T10" fmla="*/ 125 w 362"/>
                  <a:gd name="T11" fmla="*/ 138 h 369"/>
                  <a:gd name="T12" fmla="*/ 147 w 362"/>
                  <a:gd name="T13" fmla="*/ 121 h 369"/>
                  <a:gd name="T14" fmla="*/ 174 w 362"/>
                  <a:gd name="T15" fmla="*/ 112 h 369"/>
                  <a:gd name="T16" fmla="*/ 202 w 362"/>
                  <a:gd name="T17" fmla="*/ 114 h 369"/>
                  <a:gd name="T18" fmla="*/ 226 w 362"/>
                  <a:gd name="T19" fmla="*/ 128 h 369"/>
                  <a:gd name="T20" fmla="*/ 244 w 362"/>
                  <a:gd name="T21" fmla="*/ 149 h 369"/>
                  <a:gd name="T22" fmla="*/ 252 w 362"/>
                  <a:gd name="T23" fmla="*/ 176 h 369"/>
                  <a:gd name="T24" fmla="*/ 250 w 362"/>
                  <a:gd name="T25" fmla="*/ 205 h 369"/>
                  <a:gd name="T26" fmla="*/ 236 w 362"/>
                  <a:gd name="T27" fmla="*/ 229 h 369"/>
                  <a:gd name="T28" fmla="*/ 215 w 362"/>
                  <a:gd name="T29" fmla="*/ 247 h 369"/>
                  <a:gd name="T30" fmla="*/ 189 w 362"/>
                  <a:gd name="T31" fmla="*/ 254 h 369"/>
                  <a:gd name="T32" fmla="*/ 328 w 362"/>
                  <a:gd name="T33" fmla="*/ 195 h 369"/>
                  <a:gd name="T34" fmla="*/ 354 w 362"/>
                  <a:gd name="T35" fmla="*/ 144 h 369"/>
                  <a:gd name="T36" fmla="*/ 361 w 362"/>
                  <a:gd name="T37" fmla="*/ 136 h 369"/>
                  <a:gd name="T38" fmla="*/ 360 w 362"/>
                  <a:gd name="T39" fmla="*/ 124 h 369"/>
                  <a:gd name="T40" fmla="*/ 316 w 362"/>
                  <a:gd name="T41" fmla="*/ 53 h 369"/>
                  <a:gd name="T42" fmla="*/ 304 w 362"/>
                  <a:gd name="T43" fmla="*/ 52 h 369"/>
                  <a:gd name="T44" fmla="*/ 256 w 362"/>
                  <a:gd name="T45" fmla="*/ 56 h 369"/>
                  <a:gd name="T46" fmla="*/ 236 w 362"/>
                  <a:gd name="T47" fmla="*/ 10 h 369"/>
                  <a:gd name="T48" fmla="*/ 229 w 362"/>
                  <a:gd name="T49" fmla="*/ 2 h 369"/>
                  <a:gd name="T50" fmla="*/ 146 w 362"/>
                  <a:gd name="T51" fmla="*/ 0 h 369"/>
                  <a:gd name="T52" fmla="*/ 135 w 362"/>
                  <a:gd name="T53" fmla="*/ 3 h 369"/>
                  <a:gd name="T54" fmla="*/ 131 w 362"/>
                  <a:gd name="T55" fmla="*/ 14 h 369"/>
                  <a:gd name="T56" fmla="*/ 99 w 362"/>
                  <a:gd name="T57" fmla="*/ 63 h 369"/>
                  <a:gd name="T58" fmla="*/ 55 w 362"/>
                  <a:gd name="T59" fmla="*/ 51 h 369"/>
                  <a:gd name="T60" fmla="*/ 44 w 362"/>
                  <a:gd name="T61" fmla="*/ 54 h 369"/>
                  <a:gd name="T62" fmla="*/ 1 w 362"/>
                  <a:gd name="T63" fmla="*/ 126 h 369"/>
                  <a:gd name="T64" fmla="*/ 2 w 362"/>
                  <a:gd name="T65" fmla="*/ 139 h 369"/>
                  <a:gd name="T66" fmla="*/ 36 w 362"/>
                  <a:gd name="T67" fmla="*/ 160 h 369"/>
                  <a:gd name="T68" fmla="*/ 36 w 362"/>
                  <a:gd name="T69" fmla="*/ 207 h 369"/>
                  <a:gd name="T70" fmla="*/ 1 w 362"/>
                  <a:gd name="T71" fmla="*/ 230 h 369"/>
                  <a:gd name="T72" fmla="*/ 1 w 362"/>
                  <a:gd name="T73" fmla="*/ 240 h 369"/>
                  <a:gd name="T74" fmla="*/ 44 w 362"/>
                  <a:gd name="T75" fmla="*/ 313 h 369"/>
                  <a:gd name="T76" fmla="*/ 60 w 362"/>
                  <a:gd name="T77" fmla="*/ 314 h 369"/>
                  <a:gd name="T78" fmla="*/ 120 w 362"/>
                  <a:gd name="T79" fmla="*/ 316 h 369"/>
                  <a:gd name="T80" fmla="*/ 132 w 362"/>
                  <a:gd name="T81" fmla="*/ 359 h 369"/>
                  <a:gd name="T82" fmla="*/ 140 w 362"/>
                  <a:gd name="T83" fmla="*/ 368 h 369"/>
                  <a:gd name="T84" fmla="*/ 225 w 362"/>
                  <a:gd name="T85" fmla="*/ 368 h 369"/>
                  <a:gd name="T86" fmla="*/ 233 w 362"/>
                  <a:gd name="T87" fmla="*/ 361 h 369"/>
                  <a:gd name="T88" fmla="*/ 237 w 362"/>
                  <a:gd name="T89" fmla="*/ 321 h 369"/>
                  <a:gd name="T90" fmla="*/ 274 w 362"/>
                  <a:gd name="T91" fmla="*/ 298 h 369"/>
                  <a:gd name="T92" fmla="*/ 310 w 362"/>
                  <a:gd name="T93" fmla="*/ 316 h 369"/>
                  <a:gd name="T94" fmla="*/ 360 w 362"/>
                  <a:gd name="T95" fmla="*/ 243 h 369"/>
                  <a:gd name="T96" fmla="*/ 362 w 362"/>
                  <a:gd name="T97" fmla="*/ 232 h 369"/>
                  <a:gd name="T98" fmla="*/ 354 w 362"/>
                  <a:gd name="T99" fmla="*/ 223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62" h="369">
                    <a:moveTo>
                      <a:pt x="181" y="255"/>
                    </a:moveTo>
                    <a:lnTo>
                      <a:pt x="174" y="254"/>
                    </a:lnTo>
                    <a:lnTo>
                      <a:pt x="166" y="253"/>
                    </a:lnTo>
                    <a:lnTo>
                      <a:pt x="160" y="252"/>
                    </a:lnTo>
                    <a:lnTo>
                      <a:pt x="153" y="249"/>
                    </a:lnTo>
                    <a:lnTo>
                      <a:pt x="147" y="247"/>
                    </a:lnTo>
                    <a:lnTo>
                      <a:pt x="141" y="243"/>
                    </a:lnTo>
                    <a:lnTo>
                      <a:pt x="135" y="238"/>
                    </a:lnTo>
                    <a:lnTo>
                      <a:pt x="131" y="234"/>
                    </a:lnTo>
                    <a:lnTo>
                      <a:pt x="125" y="229"/>
                    </a:lnTo>
                    <a:lnTo>
                      <a:pt x="122" y="223"/>
                    </a:lnTo>
                    <a:lnTo>
                      <a:pt x="118" y="218"/>
                    </a:lnTo>
                    <a:lnTo>
                      <a:pt x="115" y="212"/>
                    </a:lnTo>
                    <a:lnTo>
                      <a:pt x="113" y="205"/>
                    </a:lnTo>
                    <a:lnTo>
                      <a:pt x="110" y="198"/>
                    </a:lnTo>
                    <a:lnTo>
                      <a:pt x="109" y="190"/>
                    </a:lnTo>
                    <a:lnTo>
                      <a:pt x="109" y="183"/>
                    </a:lnTo>
                    <a:lnTo>
                      <a:pt x="109" y="176"/>
                    </a:lnTo>
                    <a:lnTo>
                      <a:pt x="110" y="169"/>
                    </a:lnTo>
                    <a:lnTo>
                      <a:pt x="113" y="162"/>
                    </a:lnTo>
                    <a:lnTo>
                      <a:pt x="115" y="156"/>
                    </a:lnTo>
                    <a:lnTo>
                      <a:pt x="118" y="149"/>
                    </a:lnTo>
                    <a:lnTo>
                      <a:pt x="122" y="143"/>
                    </a:lnTo>
                    <a:lnTo>
                      <a:pt x="125" y="138"/>
                    </a:lnTo>
                    <a:lnTo>
                      <a:pt x="131" y="132"/>
                    </a:lnTo>
                    <a:lnTo>
                      <a:pt x="135" y="128"/>
                    </a:lnTo>
                    <a:lnTo>
                      <a:pt x="141" y="124"/>
                    </a:lnTo>
                    <a:lnTo>
                      <a:pt x="147" y="121"/>
                    </a:lnTo>
                    <a:lnTo>
                      <a:pt x="153" y="117"/>
                    </a:lnTo>
                    <a:lnTo>
                      <a:pt x="160" y="114"/>
                    </a:lnTo>
                    <a:lnTo>
                      <a:pt x="166" y="113"/>
                    </a:lnTo>
                    <a:lnTo>
                      <a:pt x="174" y="112"/>
                    </a:lnTo>
                    <a:lnTo>
                      <a:pt x="181" y="111"/>
                    </a:lnTo>
                    <a:lnTo>
                      <a:pt x="189" y="112"/>
                    </a:lnTo>
                    <a:lnTo>
                      <a:pt x="195" y="113"/>
                    </a:lnTo>
                    <a:lnTo>
                      <a:pt x="202" y="114"/>
                    </a:lnTo>
                    <a:lnTo>
                      <a:pt x="209" y="117"/>
                    </a:lnTo>
                    <a:lnTo>
                      <a:pt x="215" y="121"/>
                    </a:lnTo>
                    <a:lnTo>
                      <a:pt x="221" y="124"/>
                    </a:lnTo>
                    <a:lnTo>
                      <a:pt x="226" y="128"/>
                    </a:lnTo>
                    <a:lnTo>
                      <a:pt x="231" y="132"/>
                    </a:lnTo>
                    <a:lnTo>
                      <a:pt x="236" y="138"/>
                    </a:lnTo>
                    <a:lnTo>
                      <a:pt x="240" y="143"/>
                    </a:lnTo>
                    <a:lnTo>
                      <a:pt x="244" y="149"/>
                    </a:lnTo>
                    <a:lnTo>
                      <a:pt x="247" y="156"/>
                    </a:lnTo>
                    <a:lnTo>
                      <a:pt x="250" y="162"/>
                    </a:lnTo>
                    <a:lnTo>
                      <a:pt x="251" y="169"/>
                    </a:lnTo>
                    <a:lnTo>
                      <a:pt x="252" y="176"/>
                    </a:lnTo>
                    <a:lnTo>
                      <a:pt x="253" y="183"/>
                    </a:lnTo>
                    <a:lnTo>
                      <a:pt x="252" y="190"/>
                    </a:lnTo>
                    <a:lnTo>
                      <a:pt x="251" y="198"/>
                    </a:lnTo>
                    <a:lnTo>
                      <a:pt x="250" y="205"/>
                    </a:lnTo>
                    <a:lnTo>
                      <a:pt x="247" y="212"/>
                    </a:lnTo>
                    <a:lnTo>
                      <a:pt x="244" y="218"/>
                    </a:lnTo>
                    <a:lnTo>
                      <a:pt x="240" y="223"/>
                    </a:lnTo>
                    <a:lnTo>
                      <a:pt x="236" y="229"/>
                    </a:lnTo>
                    <a:lnTo>
                      <a:pt x="231" y="234"/>
                    </a:lnTo>
                    <a:lnTo>
                      <a:pt x="226" y="238"/>
                    </a:lnTo>
                    <a:lnTo>
                      <a:pt x="221" y="243"/>
                    </a:lnTo>
                    <a:lnTo>
                      <a:pt x="215" y="247"/>
                    </a:lnTo>
                    <a:lnTo>
                      <a:pt x="209" y="249"/>
                    </a:lnTo>
                    <a:lnTo>
                      <a:pt x="202" y="252"/>
                    </a:lnTo>
                    <a:lnTo>
                      <a:pt x="195" y="253"/>
                    </a:lnTo>
                    <a:lnTo>
                      <a:pt x="189" y="254"/>
                    </a:lnTo>
                    <a:lnTo>
                      <a:pt x="181" y="255"/>
                    </a:lnTo>
                    <a:close/>
                    <a:moveTo>
                      <a:pt x="354" y="223"/>
                    </a:moveTo>
                    <a:lnTo>
                      <a:pt x="327" y="207"/>
                    </a:lnTo>
                    <a:lnTo>
                      <a:pt x="328" y="195"/>
                    </a:lnTo>
                    <a:lnTo>
                      <a:pt x="328" y="183"/>
                    </a:lnTo>
                    <a:lnTo>
                      <a:pt x="328" y="172"/>
                    </a:lnTo>
                    <a:lnTo>
                      <a:pt x="327" y="160"/>
                    </a:lnTo>
                    <a:lnTo>
                      <a:pt x="354" y="144"/>
                    </a:lnTo>
                    <a:lnTo>
                      <a:pt x="357" y="143"/>
                    </a:lnTo>
                    <a:lnTo>
                      <a:pt x="359" y="141"/>
                    </a:lnTo>
                    <a:lnTo>
                      <a:pt x="360" y="139"/>
                    </a:lnTo>
                    <a:lnTo>
                      <a:pt x="361" y="136"/>
                    </a:lnTo>
                    <a:lnTo>
                      <a:pt x="362" y="132"/>
                    </a:lnTo>
                    <a:lnTo>
                      <a:pt x="362" y="129"/>
                    </a:lnTo>
                    <a:lnTo>
                      <a:pt x="361" y="126"/>
                    </a:lnTo>
                    <a:lnTo>
                      <a:pt x="360" y="124"/>
                    </a:lnTo>
                    <a:lnTo>
                      <a:pt x="322" y="59"/>
                    </a:lnTo>
                    <a:lnTo>
                      <a:pt x="320" y="56"/>
                    </a:lnTo>
                    <a:lnTo>
                      <a:pt x="318" y="54"/>
                    </a:lnTo>
                    <a:lnTo>
                      <a:pt x="316" y="53"/>
                    </a:lnTo>
                    <a:lnTo>
                      <a:pt x="313" y="51"/>
                    </a:lnTo>
                    <a:lnTo>
                      <a:pt x="309" y="51"/>
                    </a:lnTo>
                    <a:lnTo>
                      <a:pt x="307" y="51"/>
                    </a:lnTo>
                    <a:lnTo>
                      <a:pt x="304" y="52"/>
                    </a:lnTo>
                    <a:lnTo>
                      <a:pt x="301" y="53"/>
                    </a:lnTo>
                    <a:lnTo>
                      <a:pt x="274" y="69"/>
                    </a:lnTo>
                    <a:lnTo>
                      <a:pt x="266" y="63"/>
                    </a:lnTo>
                    <a:lnTo>
                      <a:pt x="256" y="56"/>
                    </a:lnTo>
                    <a:lnTo>
                      <a:pt x="246" y="51"/>
                    </a:lnTo>
                    <a:lnTo>
                      <a:pt x="237" y="47"/>
                    </a:lnTo>
                    <a:lnTo>
                      <a:pt x="237" y="14"/>
                    </a:lnTo>
                    <a:lnTo>
                      <a:pt x="236" y="10"/>
                    </a:lnTo>
                    <a:lnTo>
                      <a:pt x="236" y="8"/>
                    </a:lnTo>
                    <a:lnTo>
                      <a:pt x="233" y="5"/>
                    </a:lnTo>
                    <a:lnTo>
                      <a:pt x="232" y="3"/>
                    </a:lnTo>
                    <a:lnTo>
                      <a:pt x="229" y="2"/>
                    </a:lnTo>
                    <a:lnTo>
                      <a:pt x="227" y="1"/>
                    </a:lnTo>
                    <a:lnTo>
                      <a:pt x="224" y="0"/>
                    </a:lnTo>
                    <a:lnTo>
                      <a:pt x="222" y="0"/>
                    </a:lnTo>
                    <a:lnTo>
                      <a:pt x="146" y="0"/>
                    </a:lnTo>
                    <a:lnTo>
                      <a:pt x="143" y="0"/>
                    </a:lnTo>
                    <a:lnTo>
                      <a:pt x="140" y="1"/>
                    </a:lnTo>
                    <a:lnTo>
                      <a:pt x="137" y="2"/>
                    </a:lnTo>
                    <a:lnTo>
                      <a:pt x="135" y="3"/>
                    </a:lnTo>
                    <a:lnTo>
                      <a:pt x="134" y="5"/>
                    </a:lnTo>
                    <a:lnTo>
                      <a:pt x="132" y="8"/>
                    </a:lnTo>
                    <a:lnTo>
                      <a:pt x="132" y="10"/>
                    </a:lnTo>
                    <a:lnTo>
                      <a:pt x="131" y="14"/>
                    </a:lnTo>
                    <a:lnTo>
                      <a:pt x="131" y="47"/>
                    </a:lnTo>
                    <a:lnTo>
                      <a:pt x="120" y="52"/>
                    </a:lnTo>
                    <a:lnTo>
                      <a:pt x="109" y="57"/>
                    </a:lnTo>
                    <a:lnTo>
                      <a:pt x="99" y="63"/>
                    </a:lnTo>
                    <a:lnTo>
                      <a:pt x="90" y="69"/>
                    </a:lnTo>
                    <a:lnTo>
                      <a:pt x="61" y="53"/>
                    </a:lnTo>
                    <a:lnTo>
                      <a:pt x="58" y="52"/>
                    </a:lnTo>
                    <a:lnTo>
                      <a:pt x="55" y="51"/>
                    </a:lnTo>
                    <a:lnTo>
                      <a:pt x="53" y="51"/>
                    </a:lnTo>
                    <a:lnTo>
                      <a:pt x="49" y="51"/>
                    </a:lnTo>
                    <a:lnTo>
                      <a:pt x="47" y="52"/>
                    </a:lnTo>
                    <a:lnTo>
                      <a:pt x="44" y="54"/>
                    </a:lnTo>
                    <a:lnTo>
                      <a:pt x="42" y="56"/>
                    </a:lnTo>
                    <a:lnTo>
                      <a:pt x="41" y="59"/>
                    </a:lnTo>
                    <a:lnTo>
                      <a:pt x="2" y="124"/>
                    </a:lnTo>
                    <a:lnTo>
                      <a:pt x="1" y="126"/>
                    </a:lnTo>
                    <a:lnTo>
                      <a:pt x="0" y="129"/>
                    </a:lnTo>
                    <a:lnTo>
                      <a:pt x="0" y="132"/>
                    </a:lnTo>
                    <a:lnTo>
                      <a:pt x="1" y="136"/>
                    </a:lnTo>
                    <a:lnTo>
                      <a:pt x="2" y="139"/>
                    </a:lnTo>
                    <a:lnTo>
                      <a:pt x="3" y="141"/>
                    </a:lnTo>
                    <a:lnTo>
                      <a:pt x="6" y="143"/>
                    </a:lnTo>
                    <a:lnTo>
                      <a:pt x="8" y="144"/>
                    </a:lnTo>
                    <a:lnTo>
                      <a:pt x="36" y="160"/>
                    </a:lnTo>
                    <a:lnTo>
                      <a:pt x="34" y="172"/>
                    </a:lnTo>
                    <a:lnTo>
                      <a:pt x="34" y="183"/>
                    </a:lnTo>
                    <a:lnTo>
                      <a:pt x="34" y="195"/>
                    </a:lnTo>
                    <a:lnTo>
                      <a:pt x="36" y="207"/>
                    </a:lnTo>
                    <a:lnTo>
                      <a:pt x="8" y="223"/>
                    </a:lnTo>
                    <a:lnTo>
                      <a:pt x="6" y="224"/>
                    </a:lnTo>
                    <a:lnTo>
                      <a:pt x="3" y="227"/>
                    </a:lnTo>
                    <a:lnTo>
                      <a:pt x="1" y="230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lnTo>
                      <a:pt x="1" y="240"/>
                    </a:lnTo>
                    <a:lnTo>
                      <a:pt x="2" y="243"/>
                    </a:lnTo>
                    <a:lnTo>
                      <a:pt x="40" y="309"/>
                    </a:lnTo>
                    <a:lnTo>
                      <a:pt x="42" y="311"/>
                    </a:lnTo>
                    <a:lnTo>
                      <a:pt x="44" y="313"/>
                    </a:lnTo>
                    <a:lnTo>
                      <a:pt x="46" y="314"/>
                    </a:lnTo>
                    <a:lnTo>
                      <a:pt x="48" y="315"/>
                    </a:lnTo>
                    <a:lnTo>
                      <a:pt x="55" y="316"/>
                    </a:lnTo>
                    <a:lnTo>
                      <a:pt x="60" y="314"/>
                    </a:lnTo>
                    <a:lnTo>
                      <a:pt x="90" y="297"/>
                    </a:lnTo>
                    <a:lnTo>
                      <a:pt x="99" y="304"/>
                    </a:lnTo>
                    <a:lnTo>
                      <a:pt x="109" y="310"/>
                    </a:lnTo>
                    <a:lnTo>
                      <a:pt x="120" y="316"/>
                    </a:lnTo>
                    <a:lnTo>
                      <a:pt x="131" y="321"/>
                    </a:lnTo>
                    <a:lnTo>
                      <a:pt x="131" y="354"/>
                    </a:lnTo>
                    <a:lnTo>
                      <a:pt x="132" y="356"/>
                    </a:lnTo>
                    <a:lnTo>
                      <a:pt x="132" y="359"/>
                    </a:lnTo>
                    <a:lnTo>
                      <a:pt x="134" y="361"/>
                    </a:lnTo>
                    <a:lnTo>
                      <a:pt x="135" y="363"/>
                    </a:lnTo>
                    <a:lnTo>
                      <a:pt x="137" y="366"/>
                    </a:lnTo>
                    <a:lnTo>
                      <a:pt x="140" y="368"/>
                    </a:lnTo>
                    <a:lnTo>
                      <a:pt x="143" y="368"/>
                    </a:lnTo>
                    <a:lnTo>
                      <a:pt x="146" y="369"/>
                    </a:lnTo>
                    <a:lnTo>
                      <a:pt x="222" y="369"/>
                    </a:lnTo>
                    <a:lnTo>
                      <a:pt x="225" y="368"/>
                    </a:lnTo>
                    <a:lnTo>
                      <a:pt x="227" y="368"/>
                    </a:lnTo>
                    <a:lnTo>
                      <a:pt x="229" y="366"/>
                    </a:lnTo>
                    <a:lnTo>
                      <a:pt x="232" y="363"/>
                    </a:lnTo>
                    <a:lnTo>
                      <a:pt x="233" y="361"/>
                    </a:lnTo>
                    <a:lnTo>
                      <a:pt x="236" y="359"/>
                    </a:lnTo>
                    <a:lnTo>
                      <a:pt x="236" y="356"/>
                    </a:lnTo>
                    <a:lnTo>
                      <a:pt x="237" y="354"/>
                    </a:lnTo>
                    <a:lnTo>
                      <a:pt x="237" y="321"/>
                    </a:lnTo>
                    <a:lnTo>
                      <a:pt x="246" y="316"/>
                    </a:lnTo>
                    <a:lnTo>
                      <a:pt x="256" y="311"/>
                    </a:lnTo>
                    <a:lnTo>
                      <a:pt x="266" y="305"/>
                    </a:lnTo>
                    <a:lnTo>
                      <a:pt x="274" y="298"/>
                    </a:lnTo>
                    <a:lnTo>
                      <a:pt x="302" y="313"/>
                    </a:lnTo>
                    <a:lnTo>
                      <a:pt x="305" y="315"/>
                    </a:lnTo>
                    <a:lnTo>
                      <a:pt x="307" y="315"/>
                    </a:lnTo>
                    <a:lnTo>
                      <a:pt x="310" y="316"/>
                    </a:lnTo>
                    <a:lnTo>
                      <a:pt x="314" y="316"/>
                    </a:lnTo>
                    <a:lnTo>
                      <a:pt x="319" y="313"/>
                    </a:lnTo>
                    <a:lnTo>
                      <a:pt x="322" y="309"/>
                    </a:lnTo>
                    <a:lnTo>
                      <a:pt x="360" y="243"/>
                    </a:lnTo>
                    <a:lnTo>
                      <a:pt x="362" y="240"/>
                    </a:lnTo>
                    <a:lnTo>
                      <a:pt x="362" y="237"/>
                    </a:lnTo>
                    <a:lnTo>
                      <a:pt x="362" y="234"/>
                    </a:lnTo>
                    <a:lnTo>
                      <a:pt x="362" y="232"/>
                    </a:lnTo>
                    <a:lnTo>
                      <a:pt x="361" y="229"/>
                    </a:lnTo>
                    <a:lnTo>
                      <a:pt x="359" y="227"/>
                    </a:lnTo>
                    <a:lnTo>
                      <a:pt x="357" y="224"/>
                    </a:lnTo>
                    <a:lnTo>
                      <a:pt x="354" y="2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B1E119F-E40E-40ED-A9DD-096D139B6842}"/>
              </a:ext>
            </a:extLst>
          </p:cNvPr>
          <p:cNvGrpSpPr/>
          <p:nvPr/>
        </p:nvGrpSpPr>
        <p:grpSpPr>
          <a:xfrm>
            <a:off x="838200" y="1714532"/>
            <a:ext cx="5829300" cy="3428937"/>
            <a:chOff x="838200" y="1608198"/>
            <a:chExt cx="5829300" cy="34289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8B4BEBE-3EFD-4EF0-8285-1688D1156281}"/>
                </a:ext>
              </a:extLst>
            </p:cNvPr>
            <p:cNvSpPr txBox="1"/>
            <p:nvPr/>
          </p:nvSpPr>
          <p:spPr>
            <a:xfrm>
              <a:off x="838200" y="1608198"/>
              <a:ext cx="582930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US" sz="3600" b="1" dirty="0">
                  <a:latin typeface="+mj-lt"/>
                </a:rPr>
                <a:t>ULTIMATE </a:t>
              </a:r>
              <a:r>
                <a:rPr lang="en-US" sz="3600" dirty="0">
                  <a:latin typeface="+mj-lt"/>
                </a:rPr>
                <a:t>PITCH DECK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45EF7A46-979A-4AC6-A843-E6A3F410A4EC}"/>
                </a:ext>
              </a:extLst>
            </p:cNvPr>
            <p:cNvSpPr txBox="1"/>
            <p:nvPr/>
          </p:nvSpPr>
          <p:spPr>
            <a:xfrm>
              <a:off x="875381" y="3313586"/>
              <a:ext cx="5792119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/>
                <a:t>“Lorem ipsum dolor sit </a:t>
              </a:r>
              <a:r>
                <a:rPr lang="en-US" sz="1600" dirty="0" err="1"/>
                <a:t>amet</a:t>
              </a:r>
              <a:r>
                <a:rPr lang="en-US" sz="1600" dirty="0"/>
                <a:t>, </a:t>
              </a:r>
              <a:r>
                <a:rPr lang="en-US" sz="1600" dirty="0" err="1"/>
                <a:t>consectetur</a:t>
              </a:r>
              <a:r>
                <a:rPr lang="en-US" sz="1600" dirty="0"/>
                <a:t> </a:t>
              </a:r>
              <a:r>
                <a:rPr lang="en-US" sz="1600" dirty="0" err="1"/>
                <a:t>adipiscing</a:t>
              </a:r>
              <a:r>
                <a:rPr lang="en-US" sz="1600" dirty="0"/>
                <a:t> </a:t>
              </a:r>
              <a:r>
                <a:rPr lang="en-US" sz="1600" dirty="0" err="1"/>
                <a:t>elit</a:t>
              </a:r>
              <a:r>
                <a:rPr lang="en-US" sz="1600" dirty="0"/>
                <a:t>. </a:t>
              </a:r>
              <a:r>
                <a:rPr lang="en-US" sz="1600" dirty="0" err="1"/>
                <a:t>Etiam</a:t>
              </a:r>
              <a:r>
                <a:rPr lang="en-US" sz="1600" dirty="0"/>
                <a:t> vitae dui </a:t>
              </a:r>
              <a:r>
                <a:rPr lang="en-US" sz="1600" dirty="0" err="1"/>
                <a:t>ut</a:t>
              </a:r>
              <a:r>
                <a:rPr lang="en-US" sz="1600" dirty="0"/>
                <a:t> </a:t>
              </a:r>
              <a:r>
                <a:rPr lang="en-US" sz="1600" dirty="0" err="1"/>
                <a:t>nibh</a:t>
              </a:r>
              <a:r>
                <a:rPr lang="en-US" sz="1600" dirty="0"/>
                <a:t> </a:t>
              </a:r>
              <a:r>
                <a:rPr lang="en-US" sz="1600" dirty="0" err="1"/>
                <a:t>ullamcorper</a:t>
              </a:r>
              <a:r>
                <a:rPr lang="en-US" sz="1600" dirty="0"/>
                <a:t> </a:t>
              </a:r>
              <a:r>
                <a:rPr lang="en-US" sz="1600" dirty="0" err="1"/>
                <a:t>rhoncus</a:t>
              </a:r>
              <a:r>
                <a:rPr lang="en-US" sz="1600" dirty="0"/>
                <a:t>. </a:t>
              </a:r>
              <a:r>
                <a:rPr lang="en-US" sz="1600" dirty="0" err="1"/>
                <a:t>Praesent</a:t>
              </a:r>
              <a:r>
                <a:rPr lang="en-US" sz="1600" dirty="0"/>
                <a:t> </a:t>
              </a:r>
              <a:r>
                <a:rPr lang="en-US" sz="1600" dirty="0" err="1"/>
                <a:t>finibus</a:t>
              </a:r>
              <a:r>
                <a:rPr lang="en-US" sz="1600" dirty="0"/>
                <a:t> </a:t>
              </a:r>
              <a:r>
                <a:rPr lang="en-US" sz="1600" dirty="0" err="1"/>
                <a:t>lacus</a:t>
              </a:r>
              <a:r>
                <a:rPr lang="en-US" sz="1600" dirty="0"/>
                <a:t> </a:t>
              </a:r>
              <a:r>
                <a:rPr lang="en-US" sz="1600" dirty="0" err="1"/>
                <a:t>erat</a:t>
              </a:r>
              <a:r>
                <a:rPr lang="en-US" sz="1600" dirty="0"/>
                <a:t>, et </a:t>
              </a:r>
              <a:r>
                <a:rPr lang="en-US" sz="1600" dirty="0" err="1"/>
                <a:t>congue</a:t>
              </a:r>
              <a:r>
                <a:rPr lang="en-US" sz="1600" dirty="0"/>
                <a:t> mi pharetra </a:t>
              </a:r>
              <a:r>
                <a:rPr lang="en-US" sz="1600" dirty="0" err="1"/>
                <a:t>quis</a:t>
              </a:r>
              <a:r>
                <a:rPr lang="en-US" sz="1600" dirty="0"/>
                <a:t>. </a:t>
              </a:r>
              <a:r>
                <a:rPr lang="en-US" sz="1600" dirty="0" err="1"/>
                <a:t>Sed</a:t>
              </a:r>
              <a:r>
                <a:rPr lang="en-US" sz="1600" dirty="0"/>
                <a:t> </a:t>
              </a:r>
              <a:r>
                <a:rPr lang="en-US" sz="1600" dirty="0" err="1"/>
                <a:t>pellentesque</a:t>
              </a:r>
              <a:r>
                <a:rPr lang="en-US" sz="1600" dirty="0"/>
                <a:t> </a:t>
              </a:r>
              <a:r>
                <a:rPr lang="en-US" sz="1600" dirty="0" err="1"/>
                <a:t>aliquet</a:t>
              </a:r>
              <a:r>
                <a:rPr lang="en-US" sz="1600" dirty="0"/>
                <a:t> dolor a </a:t>
              </a:r>
              <a:r>
                <a:rPr lang="en-US" sz="1600" dirty="0" err="1"/>
                <a:t>feugiat</a:t>
              </a:r>
              <a:r>
                <a:rPr lang="en-US" sz="1600" dirty="0"/>
                <a:t>. </a:t>
              </a:r>
              <a:r>
                <a:rPr lang="en-US" sz="1600" dirty="0" err="1"/>
                <a:t>Donec</a:t>
              </a:r>
              <a:r>
                <a:rPr lang="en-US" sz="1600" dirty="0"/>
                <a:t> convallis </a:t>
              </a:r>
              <a:r>
                <a:rPr lang="en-US" sz="1600" dirty="0" err="1"/>
                <a:t>ornare</a:t>
              </a:r>
              <a:r>
                <a:rPr lang="en-US" sz="1600" dirty="0"/>
                <a:t> </a:t>
              </a:r>
              <a:r>
                <a:rPr lang="en-US" sz="1600" dirty="0" err="1"/>
                <a:t>aliquam</a:t>
              </a:r>
              <a:r>
                <a:rPr lang="en-US" sz="1600" dirty="0"/>
                <a:t>. Morbi at </a:t>
              </a:r>
              <a:r>
                <a:rPr lang="en-US" sz="1600" dirty="0" err="1"/>
                <a:t>egestas</a:t>
              </a:r>
              <a:r>
                <a:rPr lang="en-US" sz="1600" dirty="0"/>
                <a:t> </a:t>
              </a:r>
              <a:r>
                <a:rPr lang="en-US" sz="1600" dirty="0" err="1"/>
                <a:t>risus</a:t>
              </a:r>
              <a:r>
                <a:rPr lang="en-US" sz="1600" dirty="0"/>
                <a:t>, a semper </a:t>
              </a:r>
              <a:r>
                <a:rPr lang="en-US" sz="1600" dirty="0" err="1"/>
                <a:t>sapien</a:t>
              </a:r>
              <a:r>
                <a:rPr lang="en-US" sz="1600" dirty="0"/>
                <a:t>. </a:t>
              </a:r>
              <a:r>
                <a:rPr lang="en-US" sz="1600" dirty="0" err="1"/>
                <a:t>Donec</a:t>
              </a:r>
              <a:r>
                <a:rPr lang="en-US" sz="1600" dirty="0"/>
                <a:t> vestibulum </a:t>
              </a:r>
              <a:r>
                <a:rPr lang="en-US" sz="1600" dirty="0" err="1"/>
                <a:t>metus</a:t>
              </a:r>
              <a:r>
                <a:rPr lang="en-US" sz="1600" dirty="0"/>
                <a:t> lorem, non </a:t>
              </a:r>
              <a:r>
                <a:rPr lang="en-US" sz="1600" dirty="0" err="1"/>
                <a:t>tincidunt</a:t>
              </a:r>
              <a:r>
                <a:rPr lang="en-US" sz="1600" dirty="0"/>
                <a:t> </a:t>
              </a:r>
              <a:r>
                <a:rPr lang="en-US" sz="1600" dirty="0" err="1"/>
                <a:t>odio</a:t>
              </a:r>
              <a:r>
                <a:rPr lang="en-US" sz="1600" dirty="0"/>
                <a:t> </a:t>
              </a:r>
              <a:r>
                <a:rPr lang="en-US" sz="1600" dirty="0" err="1"/>
                <a:t>porttitor</a:t>
              </a:r>
              <a:r>
                <a:rPr lang="en-US" sz="1600" dirty="0"/>
                <a:t> </a:t>
              </a:r>
              <a:r>
                <a:rPr lang="en-US" sz="1600" dirty="0" err="1"/>
                <a:t>ut.</a:t>
              </a:r>
              <a:r>
                <a:rPr lang="en-US" sz="1600" dirty="0"/>
                <a:t> </a:t>
              </a:r>
              <a:r>
                <a:rPr lang="en-US" sz="1600" dirty="0" err="1"/>
                <a:t>Nulla</a:t>
              </a:r>
              <a:r>
                <a:rPr lang="en-US" sz="1600" dirty="0"/>
                <a:t> a </a:t>
              </a:r>
              <a:r>
                <a:rPr lang="en-US" sz="1600" dirty="0" err="1"/>
                <a:t>tortor</a:t>
              </a:r>
              <a:r>
                <a:rPr lang="en-US" sz="1600" dirty="0"/>
                <a:t> in ipsum </a:t>
              </a:r>
              <a:r>
                <a:rPr lang="en-US" sz="1600" dirty="0" err="1"/>
                <a:t>lobortis</a:t>
              </a:r>
              <a:r>
                <a:rPr lang="en-US" sz="1600" dirty="0"/>
                <a:t> </a:t>
              </a:r>
              <a:r>
                <a:rPr lang="en-US" sz="1600" dirty="0" err="1"/>
                <a:t>tincidunt</a:t>
              </a:r>
              <a:r>
                <a:rPr lang="en-US" sz="1600" dirty="0"/>
                <a:t>. </a:t>
              </a:r>
              <a:r>
                <a:rPr lang="en-US" sz="1600" dirty="0" err="1"/>
                <a:t>Praesent</a:t>
              </a:r>
              <a:r>
                <a:rPr lang="en-US" sz="1600" dirty="0"/>
                <a:t> in </a:t>
              </a:r>
              <a:r>
                <a:rPr lang="en-US" sz="1600" dirty="0" err="1"/>
                <a:t>tortor</a:t>
              </a:r>
              <a:r>
                <a:rPr lang="en-US" sz="1600" dirty="0"/>
                <a:t> </a:t>
              </a:r>
              <a:r>
                <a:rPr lang="en-US" sz="1600" dirty="0" err="1"/>
                <a:t>consequat</a:t>
              </a:r>
              <a:r>
                <a:rPr lang="en-US" sz="1600" dirty="0"/>
                <a:t> </a:t>
              </a:r>
              <a:r>
                <a:rPr lang="en-US" sz="1600" dirty="0" err="1"/>
                <a:t>orci</a:t>
              </a:r>
              <a:r>
                <a:rPr lang="en-US" sz="1600" dirty="0"/>
                <a:t> </a:t>
              </a:r>
              <a:r>
                <a:rPr lang="en-US" sz="1600" dirty="0" err="1"/>
                <a:t>ultricies</a:t>
              </a:r>
              <a:r>
                <a:rPr lang="en-US" sz="1600" dirty="0"/>
                <a:t> dictum </a:t>
              </a:r>
              <a:r>
                <a:rPr lang="en-US" sz="1600" dirty="0" err="1"/>
                <a:t>eu</a:t>
              </a:r>
              <a:r>
                <a:rPr lang="en-US" sz="1600" dirty="0"/>
                <a:t> </a:t>
              </a:r>
              <a:r>
                <a:rPr lang="en-US" sz="1600" dirty="0" err="1"/>
                <a:t>eu</a:t>
              </a:r>
              <a:r>
                <a:rPr lang="en-US" sz="1600" dirty="0"/>
                <a:t> </a:t>
              </a:r>
              <a:r>
                <a:rPr lang="en-US" sz="1600" dirty="0" err="1"/>
                <a:t>eros</a:t>
              </a:r>
              <a:r>
                <a:rPr lang="en-US" sz="1600" dirty="0"/>
                <a:t>.”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F131C17C-148E-4BFE-8D00-B07DAEDFEB91}"/>
                </a:ext>
              </a:extLst>
            </p:cNvPr>
            <p:cNvGrpSpPr/>
            <p:nvPr/>
          </p:nvGrpSpPr>
          <p:grpSpPr>
            <a:xfrm>
              <a:off x="2249955" y="2369478"/>
              <a:ext cx="4417545" cy="736826"/>
              <a:chOff x="2104715" y="2438400"/>
              <a:chExt cx="4417545" cy="73682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7044E7D0-780E-40FC-96DD-FD24161D099C}"/>
                  </a:ext>
                </a:extLst>
              </p:cNvPr>
              <p:cNvGrpSpPr/>
              <p:nvPr/>
            </p:nvGrpSpPr>
            <p:grpSpPr>
              <a:xfrm>
                <a:off x="2104715" y="2498118"/>
                <a:ext cx="1823212" cy="617390"/>
                <a:chOff x="2104715" y="2508852"/>
                <a:chExt cx="1823212" cy="617390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xmlns="" id="{D6D03B6E-A768-44F7-86CC-7565DEC80576}"/>
                    </a:ext>
                  </a:extLst>
                </p:cNvPr>
                <p:cNvGrpSpPr/>
                <p:nvPr/>
              </p:nvGrpSpPr>
              <p:grpSpPr>
                <a:xfrm>
                  <a:off x="2104715" y="2508852"/>
                  <a:ext cx="308695" cy="617390"/>
                  <a:chOff x="7085013" y="5922963"/>
                  <a:chExt cx="142875" cy="285750"/>
                </a:xfrm>
                <a:solidFill>
                  <a:schemeClr val="accent1"/>
                </a:solidFill>
              </p:grpSpPr>
              <p:sp>
                <p:nvSpPr>
                  <p:cNvPr id="86" name="Freeform 3394">
                    <a:extLst>
                      <a:ext uri="{FF2B5EF4-FFF2-40B4-BE49-F238E27FC236}">
                        <a16:creationId xmlns:a16="http://schemas.microsoft.com/office/drawing/2014/main" xmlns="" id="{34E2181D-6C49-4320-9723-8BE92C2740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107238" y="5922963"/>
                    <a:ext cx="96837" cy="95250"/>
                  </a:xfrm>
                  <a:custGeom>
                    <a:avLst/>
                    <a:gdLst>
                      <a:gd name="T0" fmla="*/ 132 w 241"/>
                      <a:gd name="T1" fmla="*/ 239 h 240"/>
                      <a:gd name="T2" fmla="*/ 156 w 241"/>
                      <a:gd name="T3" fmla="*/ 235 h 240"/>
                      <a:gd name="T4" fmla="*/ 177 w 241"/>
                      <a:gd name="T5" fmla="*/ 226 h 240"/>
                      <a:gd name="T6" fmla="*/ 196 w 241"/>
                      <a:gd name="T7" fmla="*/ 212 h 240"/>
                      <a:gd name="T8" fmla="*/ 213 w 241"/>
                      <a:gd name="T9" fmla="*/ 196 h 240"/>
                      <a:gd name="T10" fmla="*/ 226 w 241"/>
                      <a:gd name="T11" fmla="*/ 177 h 240"/>
                      <a:gd name="T12" fmla="*/ 235 w 241"/>
                      <a:gd name="T13" fmla="*/ 155 h 240"/>
                      <a:gd name="T14" fmla="*/ 240 w 241"/>
                      <a:gd name="T15" fmla="*/ 132 h 240"/>
                      <a:gd name="T16" fmla="*/ 240 w 241"/>
                      <a:gd name="T17" fmla="*/ 108 h 240"/>
                      <a:gd name="T18" fmla="*/ 235 w 241"/>
                      <a:gd name="T19" fmla="*/ 83 h 240"/>
                      <a:gd name="T20" fmla="*/ 226 w 241"/>
                      <a:gd name="T21" fmla="*/ 63 h 240"/>
                      <a:gd name="T22" fmla="*/ 213 w 241"/>
                      <a:gd name="T23" fmla="*/ 43 h 240"/>
                      <a:gd name="T24" fmla="*/ 196 w 241"/>
                      <a:gd name="T25" fmla="*/ 27 h 240"/>
                      <a:gd name="T26" fmla="*/ 177 w 241"/>
                      <a:gd name="T27" fmla="*/ 14 h 240"/>
                      <a:gd name="T28" fmla="*/ 156 w 241"/>
                      <a:gd name="T29" fmla="*/ 5 h 240"/>
                      <a:gd name="T30" fmla="*/ 132 w 241"/>
                      <a:gd name="T31" fmla="*/ 0 h 240"/>
                      <a:gd name="T32" fmla="*/ 108 w 241"/>
                      <a:gd name="T33" fmla="*/ 0 h 240"/>
                      <a:gd name="T34" fmla="*/ 84 w 241"/>
                      <a:gd name="T35" fmla="*/ 5 h 240"/>
                      <a:gd name="T36" fmla="*/ 63 w 241"/>
                      <a:gd name="T37" fmla="*/ 14 h 240"/>
                      <a:gd name="T38" fmla="*/ 43 w 241"/>
                      <a:gd name="T39" fmla="*/ 27 h 240"/>
                      <a:gd name="T40" fmla="*/ 28 w 241"/>
                      <a:gd name="T41" fmla="*/ 43 h 240"/>
                      <a:gd name="T42" fmla="*/ 15 w 241"/>
                      <a:gd name="T43" fmla="*/ 63 h 240"/>
                      <a:gd name="T44" fmla="*/ 6 w 241"/>
                      <a:gd name="T45" fmla="*/ 83 h 240"/>
                      <a:gd name="T46" fmla="*/ 1 w 241"/>
                      <a:gd name="T47" fmla="*/ 108 h 240"/>
                      <a:gd name="T48" fmla="*/ 1 w 241"/>
                      <a:gd name="T49" fmla="*/ 132 h 240"/>
                      <a:gd name="T50" fmla="*/ 6 w 241"/>
                      <a:gd name="T51" fmla="*/ 155 h 240"/>
                      <a:gd name="T52" fmla="*/ 15 w 241"/>
                      <a:gd name="T53" fmla="*/ 177 h 240"/>
                      <a:gd name="T54" fmla="*/ 28 w 241"/>
                      <a:gd name="T55" fmla="*/ 196 h 240"/>
                      <a:gd name="T56" fmla="*/ 43 w 241"/>
                      <a:gd name="T57" fmla="*/ 212 h 240"/>
                      <a:gd name="T58" fmla="*/ 63 w 241"/>
                      <a:gd name="T59" fmla="*/ 226 h 240"/>
                      <a:gd name="T60" fmla="*/ 84 w 241"/>
                      <a:gd name="T61" fmla="*/ 235 h 240"/>
                      <a:gd name="T62" fmla="*/ 108 w 241"/>
                      <a:gd name="T63" fmla="*/ 239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41" h="240">
                        <a:moveTo>
                          <a:pt x="120" y="240"/>
                        </a:moveTo>
                        <a:lnTo>
                          <a:pt x="132" y="239"/>
                        </a:lnTo>
                        <a:lnTo>
                          <a:pt x="145" y="237"/>
                        </a:lnTo>
                        <a:lnTo>
                          <a:pt x="156" y="235"/>
                        </a:lnTo>
                        <a:lnTo>
                          <a:pt x="167" y="230"/>
                        </a:lnTo>
                        <a:lnTo>
                          <a:pt x="177" y="226"/>
                        </a:lnTo>
                        <a:lnTo>
                          <a:pt x="187" y="219"/>
                        </a:lnTo>
                        <a:lnTo>
                          <a:pt x="196" y="212"/>
                        </a:lnTo>
                        <a:lnTo>
                          <a:pt x="205" y="204"/>
                        </a:lnTo>
                        <a:lnTo>
                          <a:pt x="213" y="196"/>
                        </a:lnTo>
                        <a:lnTo>
                          <a:pt x="221" y="187"/>
                        </a:lnTo>
                        <a:lnTo>
                          <a:pt x="226" y="177"/>
                        </a:lnTo>
                        <a:lnTo>
                          <a:pt x="231" y="167"/>
                        </a:lnTo>
                        <a:lnTo>
                          <a:pt x="235" y="155"/>
                        </a:lnTo>
                        <a:lnTo>
                          <a:pt x="239" y="144"/>
                        </a:lnTo>
                        <a:lnTo>
                          <a:pt x="240" y="132"/>
                        </a:lnTo>
                        <a:lnTo>
                          <a:pt x="241" y="119"/>
                        </a:lnTo>
                        <a:lnTo>
                          <a:pt x="240" y="108"/>
                        </a:lnTo>
                        <a:lnTo>
                          <a:pt x="239" y="95"/>
                        </a:lnTo>
                        <a:lnTo>
                          <a:pt x="235" y="83"/>
                        </a:lnTo>
                        <a:lnTo>
                          <a:pt x="231" y="73"/>
                        </a:lnTo>
                        <a:lnTo>
                          <a:pt x="226" y="63"/>
                        </a:lnTo>
                        <a:lnTo>
                          <a:pt x="221" y="52"/>
                        </a:lnTo>
                        <a:lnTo>
                          <a:pt x="213" y="43"/>
                        </a:lnTo>
                        <a:lnTo>
                          <a:pt x="205" y="34"/>
                        </a:lnTo>
                        <a:lnTo>
                          <a:pt x="196" y="27"/>
                        </a:lnTo>
                        <a:lnTo>
                          <a:pt x="187" y="20"/>
                        </a:lnTo>
                        <a:lnTo>
                          <a:pt x="177" y="14"/>
                        </a:lnTo>
                        <a:lnTo>
                          <a:pt x="167" y="9"/>
                        </a:lnTo>
                        <a:lnTo>
                          <a:pt x="156" y="5"/>
                        </a:lnTo>
                        <a:lnTo>
                          <a:pt x="145" y="2"/>
                        </a:lnTo>
                        <a:lnTo>
                          <a:pt x="132" y="0"/>
                        </a:lnTo>
                        <a:lnTo>
                          <a:pt x="120" y="0"/>
                        </a:lnTo>
                        <a:lnTo>
                          <a:pt x="108" y="0"/>
                        </a:lnTo>
                        <a:lnTo>
                          <a:pt x="96" y="2"/>
                        </a:lnTo>
                        <a:lnTo>
                          <a:pt x="84" y="5"/>
                        </a:lnTo>
                        <a:lnTo>
                          <a:pt x="74" y="9"/>
                        </a:lnTo>
                        <a:lnTo>
                          <a:pt x="63" y="14"/>
                        </a:lnTo>
                        <a:lnTo>
                          <a:pt x="54" y="20"/>
                        </a:lnTo>
                        <a:lnTo>
                          <a:pt x="43" y="27"/>
                        </a:lnTo>
                        <a:lnTo>
                          <a:pt x="36" y="34"/>
                        </a:lnTo>
                        <a:lnTo>
                          <a:pt x="28" y="43"/>
                        </a:lnTo>
                        <a:lnTo>
                          <a:pt x="20" y="52"/>
                        </a:lnTo>
                        <a:lnTo>
                          <a:pt x="15" y="63"/>
                        </a:lnTo>
                        <a:lnTo>
                          <a:pt x="10" y="73"/>
                        </a:lnTo>
                        <a:lnTo>
                          <a:pt x="6" y="83"/>
                        </a:lnTo>
                        <a:lnTo>
                          <a:pt x="2" y="95"/>
                        </a:lnTo>
                        <a:lnTo>
                          <a:pt x="1" y="108"/>
                        </a:lnTo>
                        <a:lnTo>
                          <a:pt x="0" y="119"/>
                        </a:lnTo>
                        <a:lnTo>
                          <a:pt x="1" y="132"/>
                        </a:lnTo>
                        <a:lnTo>
                          <a:pt x="2" y="144"/>
                        </a:lnTo>
                        <a:lnTo>
                          <a:pt x="6" y="155"/>
                        </a:lnTo>
                        <a:lnTo>
                          <a:pt x="10" y="167"/>
                        </a:lnTo>
                        <a:lnTo>
                          <a:pt x="15" y="177"/>
                        </a:lnTo>
                        <a:lnTo>
                          <a:pt x="20" y="187"/>
                        </a:lnTo>
                        <a:lnTo>
                          <a:pt x="28" y="196"/>
                        </a:lnTo>
                        <a:lnTo>
                          <a:pt x="36" y="204"/>
                        </a:lnTo>
                        <a:lnTo>
                          <a:pt x="43" y="212"/>
                        </a:lnTo>
                        <a:lnTo>
                          <a:pt x="54" y="219"/>
                        </a:lnTo>
                        <a:lnTo>
                          <a:pt x="63" y="226"/>
                        </a:lnTo>
                        <a:lnTo>
                          <a:pt x="74" y="230"/>
                        </a:lnTo>
                        <a:lnTo>
                          <a:pt x="84" y="235"/>
                        </a:lnTo>
                        <a:lnTo>
                          <a:pt x="96" y="237"/>
                        </a:lnTo>
                        <a:lnTo>
                          <a:pt x="108" y="239"/>
                        </a:lnTo>
                        <a:lnTo>
                          <a:pt x="120" y="24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3395">
                    <a:extLst>
                      <a:ext uri="{FF2B5EF4-FFF2-40B4-BE49-F238E27FC236}">
                        <a16:creationId xmlns:a16="http://schemas.microsoft.com/office/drawing/2014/main" xmlns="" id="{7ED9EA9D-7E76-44A1-80E1-4AE8BDDF71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85013" y="6027738"/>
                    <a:ext cx="142875" cy="180975"/>
                  </a:xfrm>
                  <a:custGeom>
                    <a:avLst/>
                    <a:gdLst>
                      <a:gd name="T0" fmla="*/ 0 w 359"/>
                      <a:gd name="T1" fmla="*/ 0 h 456"/>
                      <a:gd name="T2" fmla="*/ 0 w 359"/>
                      <a:gd name="T3" fmla="*/ 12 h 456"/>
                      <a:gd name="T4" fmla="*/ 0 w 359"/>
                      <a:gd name="T5" fmla="*/ 39 h 456"/>
                      <a:gd name="T6" fmla="*/ 2 w 359"/>
                      <a:gd name="T7" fmla="*/ 64 h 456"/>
                      <a:gd name="T8" fmla="*/ 5 w 359"/>
                      <a:gd name="T9" fmla="*/ 88 h 456"/>
                      <a:gd name="T10" fmla="*/ 10 w 359"/>
                      <a:gd name="T11" fmla="*/ 109 h 456"/>
                      <a:gd name="T12" fmla="*/ 15 w 359"/>
                      <a:gd name="T13" fmla="*/ 130 h 456"/>
                      <a:gd name="T14" fmla="*/ 21 w 359"/>
                      <a:gd name="T15" fmla="*/ 148 h 456"/>
                      <a:gd name="T16" fmla="*/ 29 w 359"/>
                      <a:gd name="T17" fmla="*/ 165 h 456"/>
                      <a:gd name="T18" fmla="*/ 37 w 359"/>
                      <a:gd name="T19" fmla="*/ 180 h 456"/>
                      <a:gd name="T20" fmla="*/ 46 w 359"/>
                      <a:gd name="T21" fmla="*/ 194 h 456"/>
                      <a:gd name="T22" fmla="*/ 54 w 359"/>
                      <a:gd name="T23" fmla="*/ 206 h 456"/>
                      <a:gd name="T24" fmla="*/ 63 w 359"/>
                      <a:gd name="T25" fmla="*/ 217 h 456"/>
                      <a:gd name="T26" fmla="*/ 72 w 359"/>
                      <a:gd name="T27" fmla="*/ 226 h 456"/>
                      <a:gd name="T28" fmla="*/ 82 w 359"/>
                      <a:gd name="T29" fmla="*/ 235 h 456"/>
                      <a:gd name="T30" fmla="*/ 91 w 359"/>
                      <a:gd name="T31" fmla="*/ 243 h 456"/>
                      <a:gd name="T32" fmla="*/ 98 w 359"/>
                      <a:gd name="T33" fmla="*/ 249 h 456"/>
                      <a:gd name="T34" fmla="*/ 107 w 359"/>
                      <a:gd name="T35" fmla="*/ 255 h 456"/>
                      <a:gd name="T36" fmla="*/ 107 w 359"/>
                      <a:gd name="T37" fmla="*/ 456 h 456"/>
                      <a:gd name="T38" fmla="*/ 251 w 359"/>
                      <a:gd name="T39" fmla="*/ 456 h 456"/>
                      <a:gd name="T40" fmla="*/ 251 w 359"/>
                      <a:gd name="T41" fmla="*/ 255 h 456"/>
                      <a:gd name="T42" fmla="*/ 262 w 359"/>
                      <a:gd name="T43" fmla="*/ 248 h 456"/>
                      <a:gd name="T44" fmla="*/ 271 w 359"/>
                      <a:gd name="T45" fmla="*/ 242 h 456"/>
                      <a:gd name="T46" fmla="*/ 281 w 359"/>
                      <a:gd name="T47" fmla="*/ 234 h 456"/>
                      <a:gd name="T48" fmla="*/ 290 w 359"/>
                      <a:gd name="T49" fmla="*/ 225 h 456"/>
                      <a:gd name="T50" fmla="*/ 299 w 359"/>
                      <a:gd name="T51" fmla="*/ 215 h 456"/>
                      <a:gd name="T52" fmla="*/ 308 w 359"/>
                      <a:gd name="T53" fmla="*/ 203 h 456"/>
                      <a:gd name="T54" fmla="*/ 317 w 359"/>
                      <a:gd name="T55" fmla="*/ 192 h 456"/>
                      <a:gd name="T56" fmla="*/ 325 w 359"/>
                      <a:gd name="T57" fmla="*/ 177 h 456"/>
                      <a:gd name="T58" fmla="*/ 332 w 359"/>
                      <a:gd name="T59" fmla="*/ 162 h 456"/>
                      <a:gd name="T60" fmla="*/ 339 w 359"/>
                      <a:gd name="T61" fmla="*/ 145 h 456"/>
                      <a:gd name="T62" fmla="*/ 345 w 359"/>
                      <a:gd name="T63" fmla="*/ 127 h 456"/>
                      <a:gd name="T64" fmla="*/ 350 w 359"/>
                      <a:gd name="T65" fmla="*/ 108 h 456"/>
                      <a:gd name="T66" fmla="*/ 354 w 359"/>
                      <a:gd name="T67" fmla="*/ 86 h 456"/>
                      <a:gd name="T68" fmla="*/ 357 w 359"/>
                      <a:gd name="T69" fmla="*/ 63 h 456"/>
                      <a:gd name="T70" fmla="*/ 359 w 359"/>
                      <a:gd name="T71" fmla="*/ 39 h 456"/>
                      <a:gd name="T72" fmla="*/ 359 w 359"/>
                      <a:gd name="T73" fmla="*/ 12 h 456"/>
                      <a:gd name="T74" fmla="*/ 359 w 359"/>
                      <a:gd name="T75" fmla="*/ 0 h 456"/>
                      <a:gd name="T76" fmla="*/ 0 w 359"/>
                      <a:gd name="T77" fmla="*/ 0 h 4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59" h="456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9"/>
                        </a:lnTo>
                        <a:lnTo>
                          <a:pt x="2" y="64"/>
                        </a:lnTo>
                        <a:lnTo>
                          <a:pt x="5" y="88"/>
                        </a:lnTo>
                        <a:lnTo>
                          <a:pt x="10" y="109"/>
                        </a:lnTo>
                        <a:lnTo>
                          <a:pt x="15" y="130"/>
                        </a:lnTo>
                        <a:lnTo>
                          <a:pt x="21" y="148"/>
                        </a:lnTo>
                        <a:lnTo>
                          <a:pt x="29" y="165"/>
                        </a:lnTo>
                        <a:lnTo>
                          <a:pt x="37" y="180"/>
                        </a:lnTo>
                        <a:lnTo>
                          <a:pt x="46" y="194"/>
                        </a:lnTo>
                        <a:lnTo>
                          <a:pt x="54" y="206"/>
                        </a:lnTo>
                        <a:lnTo>
                          <a:pt x="63" y="217"/>
                        </a:lnTo>
                        <a:lnTo>
                          <a:pt x="72" y="226"/>
                        </a:lnTo>
                        <a:lnTo>
                          <a:pt x="82" y="235"/>
                        </a:lnTo>
                        <a:lnTo>
                          <a:pt x="91" y="243"/>
                        </a:lnTo>
                        <a:lnTo>
                          <a:pt x="98" y="249"/>
                        </a:lnTo>
                        <a:lnTo>
                          <a:pt x="107" y="255"/>
                        </a:lnTo>
                        <a:lnTo>
                          <a:pt x="107" y="456"/>
                        </a:lnTo>
                        <a:lnTo>
                          <a:pt x="251" y="456"/>
                        </a:lnTo>
                        <a:lnTo>
                          <a:pt x="251" y="255"/>
                        </a:lnTo>
                        <a:lnTo>
                          <a:pt x="262" y="248"/>
                        </a:lnTo>
                        <a:lnTo>
                          <a:pt x="271" y="242"/>
                        </a:lnTo>
                        <a:lnTo>
                          <a:pt x="281" y="234"/>
                        </a:lnTo>
                        <a:lnTo>
                          <a:pt x="290" y="225"/>
                        </a:lnTo>
                        <a:lnTo>
                          <a:pt x="299" y="215"/>
                        </a:lnTo>
                        <a:lnTo>
                          <a:pt x="308" y="203"/>
                        </a:lnTo>
                        <a:lnTo>
                          <a:pt x="317" y="192"/>
                        </a:lnTo>
                        <a:lnTo>
                          <a:pt x="325" y="177"/>
                        </a:lnTo>
                        <a:lnTo>
                          <a:pt x="332" y="162"/>
                        </a:lnTo>
                        <a:lnTo>
                          <a:pt x="339" y="145"/>
                        </a:lnTo>
                        <a:lnTo>
                          <a:pt x="345" y="127"/>
                        </a:lnTo>
                        <a:lnTo>
                          <a:pt x="350" y="108"/>
                        </a:lnTo>
                        <a:lnTo>
                          <a:pt x="354" y="86"/>
                        </a:lnTo>
                        <a:lnTo>
                          <a:pt x="357" y="63"/>
                        </a:lnTo>
                        <a:lnTo>
                          <a:pt x="359" y="39"/>
                        </a:lnTo>
                        <a:lnTo>
                          <a:pt x="359" y="12"/>
                        </a:lnTo>
                        <a:lnTo>
                          <a:pt x="35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xmlns="" id="{4E20DCFC-F5C8-450A-B5AB-E12D9511D1CB}"/>
                    </a:ext>
                  </a:extLst>
                </p:cNvPr>
                <p:cNvSpPr txBox="1"/>
                <p:nvPr/>
              </p:nvSpPr>
              <p:spPr>
                <a:xfrm>
                  <a:off x="2593180" y="2531322"/>
                  <a:ext cx="1334747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chemeClr val="accent1"/>
                      </a:solidFill>
                      <a:latin typeface="+mj-lt"/>
                    </a:rPr>
                    <a:t>1,350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6AED5098-B2AD-4071-A9DC-6051C7681FFC}"/>
                  </a:ext>
                </a:extLst>
              </p:cNvPr>
              <p:cNvGrpSpPr/>
              <p:nvPr/>
            </p:nvGrpSpPr>
            <p:grpSpPr>
              <a:xfrm>
                <a:off x="4679479" y="2498118"/>
                <a:ext cx="1842781" cy="617390"/>
                <a:chOff x="4679479" y="2508852"/>
                <a:chExt cx="1842781" cy="617390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xmlns="" id="{D3429BB2-B25D-4599-A843-86C4BFD42AD8}"/>
                    </a:ext>
                  </a:extLst>
                </p:cNvPr>
                <p:cNvGrpSpPr/>
                <p:nvPr/>
              </p:nvGrpSpPr>
              <p:grpSpPr>
                <a:xfrm>
                  <a:off x="4679479" y="2508852"/>
                  <a:ext cx="308695" cy="617390"/>
                  <a:chOff x="6530975" y="5922963"/>
                  <a:chExt cx="142875" cy="285750"/>
                </a:xfrm>
                <a:solidFill>
                  <a:schemeClr val="accent2"/>
                </a:solidFill>
              </p:grpSpPr>
              <p:sp>
                <p:nvSpPr>
                  <p:cNvPr id="89" name="Freeform 3402">
                    <a:extLst>
                      <a:ext uri="{FF2B5EF4-FFF2-40B4-BE49-F238E27FC236}">
                        <a16:creationId xmlns:a16="http://schemas.microsoft.com/office/drawing/2014/main" xmlns="" id="{37E4AED7-57CD-4461-8E21-6EFB2F6599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54788" y="5922963"/>
                    <a:ext cx="93662" cy="93663"/>
                  </a:xfrm>
                  <a:custGeom>
                    <a:avLst/>
                    <a:gdLst>
                      <a:gd name="T0" fmla="*/ 131 w 237"/>
                      <a:gd name="T1" fmla="*/ 235 h 236"/>
                      <a:gd name="T2" fmla="*/ 154 w 237"/>
                      <a:gd name="T3" fmla="*/ 230 h 236"/>
                      <a:gd name="T4" fmla="*/ 175 w 237"/>
                      <a:gd name="T5" fmla="*/ 221 h 236"/>
                      <a:gd name="T6" fmla="*/ 194 w 237"/>
                      <a:gd name="T7" fmla="*/ 209 h 236"/>
                      <a:gd name="T8" fmla="*/ 210 w 237"/>
                      <a:gd name="T9" fmla="*/ 192 h 236"/>
                      <a:gd name="T10" fmla="*/ 222 w 237"/>
                      <a:gd name="T11" fmla="*/ 173 h 236"/>
                      <a:gd name="T12" fmla="*/ 231 w 237"/>
                      <a:gd name="T13" fmla="*/ 153 h 236"/>
                      <a:gd name="T14" fmla="*/ 237 w 237"/>
                      <a:gd name="T15" fmla="*/ 129 h 236"/>
                      <a:gd name="T16" fmla="*/ 237 w 237"/>
                      <a:gd name="T17" fmla="*/ 105 h 236"/>
                      <a:gd name="T18" fmla="*/ 231 w 237"/>
                      <a:gd name="T19" fmla="*/ 82 h 236"/>
                      <a:gd name="T20" fmla="*/ 222 w 237"/>
                      <a:gd name="T21" fmla="*/ 61 h 236"/>
                      <a:gd name="T22" fmla="*/ 210 w 237"/>
                      <a:gd name="T23" fmla="*/ 42 h 236"/>
                      <a:gd name="T24" fmla="*/ 194 w 237"/>
                      <a:gd name="T25" fmla="*/ 27 h 236"/>
                      <a:gd name="T26" fmla="*/ 175 w 237"/>
                      <a:gd name="T27" fmla="*/ 14 h 236"/>
                      <a:gd name="T28" fmla="*/ 153 w 237"/>
                      <a:gd name="T29" fmla="*/ 5 h 236"/>
                      <a:gd name="T30" fmla="*/ 131 w 237"/>
                      <a:gd name="T31" fmla="*/ 0 h 236"/>
                      <a:gd name="T32" fmla="*/ 107 w 237"/>
                      <a:gd name="T33" fmla="*/ 0 h 236"/>
                      <a:gd name="T34" fmla="*/ 84 w 237"/>
                      <a:gd name="T35" fmla="*/ 5 h 236"/>
                      <a:gd name="T36" fmla="*/ 62 w 237"/>
                      <a:gd name="T37" fmla="*/ 14 h 236"/>
                      <a:gd name="T38" fmla="*/ 44 w 237"/>
                      <a:gd name="T39" fmla="*/ 27 h 236"/>
                      <a:gd name="T40" fmla="*/ 27 w 237"/>
                      <a:gd name="T41" fmla="*/ 42 h 236"/>
                      <a:gd name="T42" fmla="*/ 14 w 237"/>
                      <a:gd name="T43" fmla="*/ 61 h 236"/>
                      <a:gd name="T44" fmla="*/ 5 w 237"/>
                      <a:gd name="T45" fmla="*/ 82 h 236"/>
                      <a:gd name="T46" fmla="*/ 2 w 237"/>
                      <a:gd name="T47" fmla="*/ 105 h 236"/>
                      <a:gd name="T48" fmla="*/ 2 w 237"/>
                      <a:gd name="T49" fmla="*/ 129 h 236"/>
                      <a:gd name="T50" fmla="*/ 5 w 237"/>
                      <a:gd name="T51" fmla="*/ 153 h 236"/>
                      <a:gd name="T52" fmla="*/ 14 w 237"/>
                      <a:gd name="T53" fmla="*/ 173 h 236"/>
                      <a:gd name="T54" fmla="*/ 27 w 237"/>
                      <a:gd name="T55" fmla="*/ 192 h 236"/>
                      <a:gd name="T56" fmla="*/ 44 w 237"/>
                      <a:gd name="T57" fmla="*/ 209 h 236"/>
                      <a:gd name="T58" fmla="*/ 62 w 237"/>
                      <a:gd name="T59" fmla="*/ 221 h 236"/>
                      <a:gd name="T60" fmla="*/ 84 w 237"/>
                      <a:gd name="T61" fmla="*/ 230 h 236"/>
                      <a:gd name="T62" fmla="*/ 107 w 237"/>
                      <a:gd name="T63" fmla="*/ 235 h 2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37" h="236">
                        <a:moveTo>
                          <a:pt x="118" y="236"/>
                        </a:moveTo>
                        <a:lnTo>
                          <a:pt x="131" y="235"/>
                        </a:lnTo>
                        <a:lnTo>
                          <a:pt x="143" y="233"/>
                        </a:lnTo>
                        <a:lnTo>
                          <a:pt x="154" y="230"/>
                        </a:lnTo>
                        <a:lnTo>
                          <a:pt x="165" y="226"/>
                        </a:lnTo>
                        <a:lnTo>
                          <a:pt x="175" y="221"/>
                        </a:lnTo>
                        <a:lnTo>
                          <a:pt x="185" y="215"/>
                        </a:lnTo>
                        <a:lnTo>
                          <a:pt x="194" y="209"/>
                        </a:lnTo>
                        <a:lnTo>
                          <a:pt x="202" y="201"/>
                        </a:lnTo>
                        <a:lnTo>
                          <a:pt x="210" y="192"/>
                        </a:lnTo>
                        <a:lnTo>
                          <a:pt x="216" y="183"/>
                        </a:lnTo>
                        <a:lnTo>
                          <a:pt x="222" y="173"/>
                        </a:lnTo>
                        <a:lnTo>
                          <a:pt x="228" y="163"/>
                        </a:lnTo>
                        <a:lnTo>
                          <a:pt x="231" y="153"/>
                        </a:lnTo>
                        <a:lnTo>
                          <a:pt x="234" y="141"/>
                        </a:lnTo>
                        <a:lnTo>
                          <a:pt x="237" y="129"/>
                        </a:lnTo>
                        <a:lnTo>
                          <a:pt x="237" y="118"/>
                        </a:lnTo>
                        <a:lnTo>
                          <a:pt x="237" y="105"/>
                        </a:lnTo>
                        <a:lnTo>
                          <a:pt x="234" y="93"/>
                        </a:lnTo>
                        <a:lnTo>
                          <a:pt x="231" y="82"/>
                        </a:lnTo>
                        <a:lnTo>
                          <a:pt x="228" y="72"/>
                        </a:lnTo>
                        <a:lnTo>
                          <a:pt x="222" y="61"/>
                        </a:lnTo>
                        <a:lnTo>
                          <a:pt x="216" y="51"/>
                        </a:lnTo>
                        <a:lnTo>
                          <a:pt x="210" y="42"/>
                        </a:lnTo>
                        <a:lnTo>
                          <a:pt x="202" y="34"/>
                        </a:lnTo>
                        <a:lnTo>
                          <a:pt x="194" y="27"/>
                        </a:lnTo>
                        <a:lnTo>
                          <a:pt x="185" y="19"/>
                        </a:lnTo>
                        <a:lnTo>
                          <a:pt x="175" y="14"/>
                        </a:lnTo>
                        <a:lnTo>
                          <a:pt x="165" y="9"/>
                        </a:lnTo>
                        <a:lnTo>
                          <a:pt x="153" y="5"/>
                        </a:lnTo>
                        <a:lnTo>
                          <a:pt x="143" y="2"/>
                        </a:lnTo>
                        <a:lnTo>
                          <a:pt x="131" y="0"/>
                        </a:lnTo>
                        <a:lnTo>
                          <a:pt x="118" y="0"/>
                        </a:lnTo>
                        <a:lnTo>
                          <a:pt x="107" y="0"/>
                        </a:lnTo>
                        <a:lnTo>
                          <a:pt x="95" y="2"/>
                        </a:lnTo>
                        <a:lnTo>
                          <a:pt x="84" y="5"/>
                        </a:lnTo>
                        <a:lnTo>
                          <a:pt x="72" y="9"/>
                        </a:lnTo>
                        <a:lnTo>
                          <a:pt x="62" y="14"/>
                        </a:lnTo>
                        <a:lnTo>
                          <a:pt x="53" y="19"/>
                        </a:lnTo>
                        <a:lnTo>
                          <a:pt x="44" y="27"/>
                        </a:lnTo>
                        <a:lnTo>
                          <a:pt x="35" y="34"/>
                        </a:lnTo>
                        <a:lnTo>
                          <a:pt x="27" y="42"/>
                        </a:lnTo>
                        <a:lnTo>
                          <a:pt x="21" y="51"/>
                        </a:lnTo>
                        <a:lnTo>
                          <a:pt x="14" y="61"/>
                        </a:lnTo>
                        <a:lnTo>
                          <a:pt x="9" y="72"/>
                        </a:lnTo>
                        <a:lnTo>
                          <a:pt x="5" y="82"/>
                        </a:lnTo>
                        <a:lnTo>
                          <a:pt x="3" y="93"/>
                        </a:lnTo>
                        <a:lnTo>
                          <a:pt x="2" y="105"/>
                        </a:lnTo>
                        <a:lnTo>
                          <a:pt x="0" y="118"/>
                        </a:lnTo>
                        <a:lnTo>
                          <a:pt x="2" y="129"/>
                        </a:lnTo>
                        <a:lnTo>
                          <a:pt x="3" y="141"/>
                        </a:lnTo>
                        <a:lnTo>
                          <a:pt x="5" y="153"/>
                        </a:lnTo>
                        <a:lnTo>
                          <a:pt x="9" y="163"/>
                        </a:lnTo>
                        <a:lnTo>
                          <a:pt x="14" y="173"/>
                        </a:lnTo>
                        <a:lnTo>
                          <a:pt x="21" y="183"/>
                        </a:lnTo>
                        <a:lnTo>
                          <a:pt x="27" y="192"/>
                        </a:lnTo>
                        <a:lnTo>
                          <a:pt x="35" y="201"/>
                        </a:lnTo>
                        <a:lnTo>
                          <a:pt x="44" y="209"/>
                        </a:lnTo>
                        <a:lnTo>
                          <a:pt x="53" y="215"/>
                        </a:lnTo>
                        <a:lnTo>
                          <a:pt x="62" y="221"/>
                        </a:lnTo>
                        <a:lnTo>
                          <a:pt x="72" y="226"/>
                        </a:lnTo>
                        <a:lnTo>
                          <a:pt x="84" y="230"/>
                        </a:lnTo>
                        <a:lnTo>
                          <a:pt x="95" y="233"/>
                        </a:lnTo>
                        <a:lnTo>
                          <a:pt x="107" y="235"/>
                        </a:lnTo>
                        <a:lnTo>
                          <a:pt x="118" y="23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3403">
                    <a:extLst>
                      <a:ext uri="{FF2B5EF4-FFF2-40B4-BE49-F238E27FC236}">
                        <a16:creationId xmlns:a16="http://schemas.microsoft.com/office/drawing/2014/main" xmlns="" id="{0740E8C4-C598-4101-9A4C-93681B5BC5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30975" y="6030913"/>
                    <a:ext cx="142875" cy="177800"/>
                  </a:xfrm>
                  <a:custGeom>
                    <a:avLst/>
                    <a:gdLst>
                      <a:gd name="T0" fmla="*/ 178 w 361"/>
                      <a:gd name="T1" fmla="*/ 0 h 448"/>
                      <a:gd name="T2" fmla="*/ 169 w 361"/>
                      <a:gd name="T3" fmla="*/ 0 h 448"/>
                      <a:gd name="T4" fmla="*/ 160 w 361"/>
                      <a:gd name="T5" fmla="*/ 1 h 448"/>
                      <a:gd name="T6" fmla="*/ 150 w 361"/>
                      <a:gd name="T7" fmla="*/ 4 h 448"/>
                      <a:gd name="T8" fmla="*/ 141 w 361"/>
                      <a:gd name="T9" fmla="*/ 5 h 448"/>
                      <a:gd name="T10" fmla="*/ 133 w 361"/>
                      <a:gd name="T11" fmla="*/ 9 h 448"/>
                      <a:gd name="T12" fmla="*/ 124 w 361"/>
                      <a:gd name="T13" fmla="*/ 13 h 448"/>
                      <a:gd name="T14" fmla="*/ 115 w 361"/>
                      <a:gd name="T15" fmla="*/ 17 h 448"/>
                      <a:gd name="T16" fmla="*/ 108 w 361"/>
                      <a:gd name="T17" fmla="*/ 22 h 448"/>
                      <a:gd name="T18" fmla="*/ 92 w 361"/>
                      <a:gd name="T19" fmla="*/ 35 h 448"/>
                      <a:gd name="T20" fmla="*/ 77 w 361"/>
                      <a:gd name="T21" fmla="*/ 49 h 448"/>
                      <a:gd name="T22" fmla="*/ 64 w 361"/>
                      <a:gd name="T23" fmla="*/ 65 h 448"/>
                      <a:gd name="T24" fmla="*/ 51 w 361"/>
                      <a:gd name="T25" fmla="*/ 83 h 448"/>
                      <a:gd name="T26" fmla="*/ 40 w 361"/>
                      <a:gd name="T27" fmla="*/ 104 h 448"/>
                      <a:gd name="T28" fmla="*/ 29 w 361"/>
                      <a:gd name="T29" fmla="*/ 127 h 448"/>
                      <a:gd name="T30" fmla="*/ 20 w 361"/>
                      <a:gd name="T31" fmla="*/ 150 h 448"/>
                      <a:gd name="T32" fmla="*/ 14 w 361"/>
                      <a:gd name="T33" fmla="*/ 176 h 448"/>
                      <a:gd name="T34" fmla="*/ 8 w 361"/>
                      <a:gd name="T35" fmla="*/ 203 h 448"/>
                      <a:gd name="T36" fmla="*/ 4 w 361"/>
                      <a:gd name="T37" fmla="*/ 231 h 448"/>
                      <a:gd name="T38" fmla="*/ 1 w 361"/>
                      <a:gd name="T39" fmla="*/ 262 h 448"/>
                      <a:gd name="T40" fmla="*/ 0 w 361"/>
                      <a:gd name="T41" fmla="*/ 293 h 448"/>
                      <a:gd name="T42" fmla="*/ 0 w 361"/>
                      <a:gd name="T43" fmla="*/ 304 h 448"/>
                      <a:gd name="T44" fmla="*/ 108 w 361"/>
                      <a:gd name="T45" fmla="*/ 304 h 448"/>
                      <a:gd name="T46" fmla="*/ 108 w 361"/>
                      <a:gd name="T47" fmla="*/ 448 h 448"/>
                      <a:gd name="T48" fmla="*/ 253 w 361"/>
                      <a:gd name="T49" fmla="*/ 448 h 448"/>
                      <a:gd name="T50" fmla="*/ 253 w 361"/>
                      <a:gd name="T51" fmla="*/ 304 h 448"/>
                      <a:gd name="T52" fmla="*/ 361 w 361"/>
                      <a:gd name="T53" fmla="*/ 304 h 448"/>
                      <a:gd name="T54" fmla="*/ 361 w 361"/>
                      <a:gd name="T55" fmla="*/ 291 h 448"/>
                      <a:gd name="T56" fmla="*/ 359 w 361"/>
                      <a:gd name="T57" fmla="*/ 262 h 448"/>
                      <a:gd name="T58" fmla="*/ 357 w 361"/>
                      <a:gd name="T59" fmla="*/ 231 h 448"/>
                      <a:gd name="T60" fmla="*/ 353 w 361"/>
                      <a:gd name="T61" fmla="*/ 203 h 448"/>
                      <a:gd name="T62" fmla="*/ 347 w 361"/>
                      <a:gd name="T63" fmla="*/ 176 h 448"/>
                      <a:gd name="T64" fmla="*/ 339 w 361"/>
                      <a:gd name="T65" fmla="*/ 150 h 448"/>
                      <a:gd name="T66" fmla="*/ 330 w 361"/>
                      <a:gd name="T67" fmla="*/ 127 h 448"/>
                      <a:gd name="T68" fmla="*/ 320 w 361"/>
                      <a:gd name="T69" fmla="*/ 104 h 448"/>
                      <a:gd name="T70" fmla="*/ 308 w 361"/>
                      <a:gd name="T71" fmla="*/ 83 h 448"/>
                      <a:gd name="T72" fmla="*/ 295 w 361"/>
                      <a:gd name="T73" fmla="*/ 65 h 448"/>
                      <a:gd name="T74" fmla="*/ 281 w 361"/>
                      <a:gd name="T75" fmla="*/ 49 h 448"/>
                      <a:gd name="T76" fmla="*/ 267 w 361"/>
                      <a:gd name="T77" fmla="*/ 35 h 448"/>
                      <a:gd name="T78" fmla="*/ 250 w 361"/>
                      <a:gd name="T79" fmla="*/ 22 h 448"/>
                      <a:gd name="T80" fmla="*/ 243 w 361"/>
                      <a:gd name="T81" fmla="*/ 17 h 448"/>
                      <a:gd name="T82" fmla="*/ 234 w 361"/>
                      <a:gd name="T83" fmla="*/ 13 h 448"/>
                      <a:gd name="T84" fmla="*/ 225 w 361"/>
                      <a:gd name="T85" fmla="*/ 9 h 448"/>
                      <a:gd name="T86" fmla="*/ 216 w 361"/>
                      <a:gd name="T87" fmla="*/ 5 h 448"/>
                      <a:gd name="T88" fmla="*/ 207 w 361"/>
                      <a:gd name="T89" fmla="*/ 4 h 448"/>
                      <a:gd name="T90" fmla="*/ 198 w 361"/>
                      <a:gd name="T91" fmla="*/ 1 h 448"/>
                      <a:gd name="T92" fmla="*/ 189 w 361"/>
                      <a:gd name="T93" fmla="*/ 0 h 448"/>
                      <a:gd name="T94" fmla="*/ 178 w 361"/>
                      <a:gd name="T95" fmla="*/ 0 h 4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361" h="448">
                        <a:moveTo>
                          <a:pt x="178" y="0"/>
                        </a:moveTo>
                        <a:lnTo>
                          <a:pt x="169" y="0"/>
                        </a:lnTo>
                        <a:lnTo>
                          <a:pt x="160" y="1"/>
                        </a:lnTo>
                        <a:lnTo>
                          <a:pt x="150" y="4"/>
                        </a:lnTo>
                        <a:lnTo>
                          <a:pt x="141" y="5"/>
                        </a:lnTo>
                        <a:lnTo>
                          <a:pt x="133" y="9"/>
                        </a:lnTo>
                        <a:lnTo>
                          <a:pt x="124" y="13"/>
                        </a:lnTo>
                        <a:lnTo>
                          <a:pt x="115" y="17"/>
                        </a:lnTo>
                        <a:lnTo>
                          <a:pt x="108" y="22"/>
                        </a:lnTo>
                        <a:lnTo>
                          <a:pt x="92" y="35"/>
                        </a:lnTo>
                        <a:lnTo>
                          <a:pt x="77" y="49"/>
                        </a:lnTo>
                        <a:lnTo>
                          <a:pt x="64" y="65"/>
                        </a:lnTo>
                        <a:lnTo>
                          <a:pt x="51" y="83"/>
                        </a:lnTo>
                        <a:lnTo>
                          <a:pt x="40" y="104"/>
                        </a:lnTo>
                        <a:lnTo>
                          <a:pt x="29" y="127"/>
                        </a:lnTo>
                        <a:lnTo>
                          <a:pt x="20" y="150"/>
                        </a:lnTo>
                        <a:lnTo>
                          <a:pt x="14" y="176"/>
                        </a:lnTo>
                        <a:lnTo>
                          <a:pt x="8" y="203"/>
                        </a:lnTo>
                        <a:lnTo>
                          <a:pt x="4" y="231"/>
                        </a:lnTo>
                        <a:lnTo>
                          <a:pt x="1" y="262"/>
                        </a:lnTo>
                        <a:lnTo>
                          <a:pt x="0" y="293"/>
                        </a:lnTo>
                        <a:lnTo>
                          <a:pt x="0" y="304"/>
                        </a:lnTo>
                        <a:lnTo>
                          <a:pt x="108" y="304"/>
                        </a:lnTo>
                        <a:lnTo>
                          <a:pt x="108" y="448"/>
                        </a:lnTo>
                        <a:lnTo>
                          <a:pt x="253" y="448"/>
                        </a:lnTo>
                        <a:lnTo>
                          <a:pt x="253" y="304"/>
                        </a:lnTo>
                        <a:lnTo>
                          <a:pt x="361" y="304"/>
                        </a:lnTo>
                        <a:lnTo>
                          <a:pt x="361" y="291"/>
                        </a:lnTo>
                        <a:lnTo>
                          <a:pt x="359" y="262"/>
                        </a:lnTo>
                        <a:lnTo>
                          <a:pt x="357" y="231"/>
                        </a:lnTo>
                        <a:lnTo>
                          <a:pt x="353" y="203"/>
                        </a:lnTo>
                        <a:lnTo>
                          <a:pt x="347" y="176"/>
                        </a:lnTo>
                        <a:lnTo>
                          <a:pt x="339" y="150"/>
                        </a:lnTo>
                        <a:lnTo>
                          <a:pt x="330" y="127"/>
                        </a:lnTo>
                        <a:lnTo>
                          <a:pt x="320" y="104"/>
                        </a:lnTo>
                        <a:lnTo>
                          <a:pt x="308" y="83"/>
                        </a:lnTo>
                        <a:lnTo>
                          <a:pt x="295" y="65"/>
                        </a:lnTo>
                        <a:lnTo>
                          <a:pt x="281" y="49"/>
                        </a:lnTo>
                        <a:lnTo>
                          <a:pt x="267" y="35"/>
                        </a:lnTo>
                        <a:lnTo>
                          <a:pt x="250" y="22"/>
                        </a:lnTo>
                        <a:lnTo>
                          <a:pt x="243" y="17"/>
                        </a:lnTo>
                        <a:lnTo>
                          <a:pt x="234" y="13"/>
                        </a:lnTo>
                        <a:lnTo>
                          <a:pt x="225" y="9"/>
                        </a:lnTo>
                        <a:lnTo>
                          <a:pt x="216" y="5"/>
                        </a:lnTo>
                        <a:lnTo>
                          <a:pt x="207" y="4"/>
                        </a:lnTo>
                        <a:lnTo>
                          <a:pt x="198" y="1"/>
                        </a:lnTo>
                        <a:lnTo>
                          <a:pt x="189" y="0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xmlns="" id="{634B70AD-AD96-4365-AD25-34DD91749CF3}"/>
                    </a:ext>
                  </a:extLst>
                </p:cNvPr>
                <p:cNvSpPr txBox="1"/>
                <p:nvPr/>
              </p:nvSpPr>
              <p:spPr>
                <a:xfrm>
                  <a:off x="5187513" y="2531322"/>
                  <a:ext cx="1334747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chemeClr val="accent2"/>
                      </a:solidFill>
                      <a:latin typeface="+mj-lt"/>
                    </a:rPr>
                    <a:t>2,050</a:t>
                  </a:r>
                </a:p>
              </p:txBody>
            </p: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D33E2E51-0B4B-432A-BA3C-C59F37B63B72}"/>
                  </a:ext>
                </a:extLst>
              </p:cNvPr>
              <p:cNvCxnSpPr/>
              <p:nvPr/>
            </p:nvCxnSpPr>
            <p:spPr>
              <a:xfrm>
                <a:off x="4303703" y="2438400"/>
                <a:ext cx="0" cy="736826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57128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2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3C5D7A"/>
      </a:accent1>
      <a:accent2>
        <a:srgbClr val="92667D"/>
      </a:accent2>
      <a:accent3>
        <a:srgbClr val="D17083"/>
      </a:accent3>
      <a:accent4>
        <a:srgbClr val="FF788B"/>
      </a:accent4>
      <a:accent5>
        <a:srgbClr val="3C5D7A"/>
      </a:accent5>
      <a:accent6>
        <a:srgbClr val="92667D"/>
      </a:accent6>
      <a:hlink>
        <a:srgbClr val="0563C1"/>
      </a:hlink>
      <a:folHlink>
        <a:srgbClr val="954F7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1147</TotalTime>
  <Words>2078</Words>
  <Application>Microsoft Macintosh PowerPoint</Application>
  <PresentationFormat>Widescreen</PresentationFormat>
  <Paragraphs>267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Calibri Light</vt:lpstr>
      <vt:lpstr>Century Gothic</vt:lpstr>
      <vt:lpstr>Open Sans</vt:lpstr>
      <vt:lpstr>Segoe UI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Dollcee Khattar</cp:lastModifiedBy>
  <cp:revision>192</cp:revision>
  <dcterms:created xsi:type="dcterms:W3CDTF">2018-04-26T04:22:05Z</dcterms:created>
  <dcterms:modified xsi:type="dcterms:W3CDTF">2018-07-06T09:18:11Z</dcterms:modified>
</cp:coreProperties>
</file>